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373A-E11C-40A7-AE42-88388FBEB950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1477-CDB4-461D-9A15-17B9BE82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1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373A-E11C-40A7-AE42-88388FBEB950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1477-CDB4-461D-9A15-17B9BE82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3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373A-E11C-40A7-AE42-88388FBEB950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1477-CDB4-461D-9A15-17B9BE82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8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373A-E11C-40A7-AE42-88388FBEB950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1477-CDB4-461D-9A15-17B9BE82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373A-E11C-40A7-AE42-88388FBEB950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1477-CDB4-461D-9A15-17B9BE82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373A-E11C-40A7-AE42-88388FBEB950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1477-CDB4-461D-9A15-17B9BE82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7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373A-E11C-40A7-AE42-88388FBEB950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1477-CDB4-461D-9A15-17B9BE82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6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373A-E11C-40A7-AE42-88388FBEB950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1477-CDB4-461D-9A15-17B9BE82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373A-E11C-40A7-AE42-88388FBEB950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1477-CDB4-461D-9A15-17B9BE82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6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373A-E11C-40A7-AE42-88388FBEB950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1477-CDB4-461D-9A15-17B9BE82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9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373A-E11C-40A7-AE42-88388FBEB950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1477-CDB4-461D-9A15-17B9BE82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6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3373A-E11C-40A7-AE42-88388FBEB950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F1477-CDB4-461D-9A15-17B9BE82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07" y="0"/>
            <a:ext cx="11862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6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18" y="0"/>
            <a:ext cx="10633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2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" y="0"/>
            <a:ext cx="11840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5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McGroder, Hannah</dc:creator>
  <cp:lastModifiedBy>McGroder, Hannah</cp:lastModifiedBy>
  <cp:revision>2</cp:revision>
  <dcterms:created xsi:type="dcterms:W3CDTF">2017-06-16T21:19:41Z</dcterms:created>
  <dcterms:modified xsi:type="dcterms:W3CDTF">2017-06-20T21:33:12Z</dcterms:modified>
</cp:coreProperties>
</file>