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1" d="100"/>
          <a:sy n="71" d="100"/>
        </p:scale>
        <p:origin x="660"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26066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a:solidFill>
                  <a:schemeClr val="tx1"/>
                </a:solidFill>
              </a:rPr>
              <a:t>Saleth</a:t>
            </a:r>
            <a:r>
              <a:rPr lang="en-US" sz="1100" dirty="0">
                <a:solidFill>
                  <a:schemeClr val="tx1"/>
                </a:solidFill>
              </a:rPr>
              <a:t> </a:t>
            </a:r>
            <a:r>
              <a:rPr lang="en-US" sz="1100" dirty="0" err="1">
                <a:solidFill>
                  <a:schemeClr val="tx1"/>
                </a:solidFill>
              </a:rPr>
              <a:t>Krithika</a:t>
            </a:r>
            <a:r>
              <a:rPr lang="en-US" sz="1100" dirty="0">
                <a:solidFill>
                  <a:schemeClr val="tx1"/>
                </a:solidFill>
              </a:rPr>
              <a:t> D</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:720921243049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JCT</a:t>
            </a:r>
            <a:r>
              <a:rPr lang="en-US" sz="1100" dirty="0" smtClean="0">
                <a:solidFill>
                  <a:schemeClr val="tx1"/>
                </a:solidFill>
              </a:rPr>
              <a: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b="1" dirty="0"/>
              <a:t>User-Profile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494" y="1220141"/>
            <a:ext cx="6548718" cy="305220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22" y="1370524"/>
            <a:ext cx="6373906" cy="339291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6" y="1110837"/>
            <a:ext cx="7570694" cy="338277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log in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4" y="1543628"/>
            <a:ext cx="6992471" cy="316436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970318"/>
          </a:xfrm>
          <a:prstGeom prst="rect">
            <a:avLst/>
          </a:prstGeom>
          <a:noFill/>
        </p:spPr>
        <p:txBody>
          <a:bodyPr wrap="square" rtlCol="0">
            <a:spAutoFit/>
          </a:bodyPr>
          <a:lstStyle/>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Artificial Intelligence and Machine Learning Integration</a:t>
            </a:r>
          </a:p>
          <a:p>
            <a:r>
              <a:rPr lang="en-US" dirty="0">
                <a:solidFill>
                  <a:srgbClr val="0D0D0D"/>
                </a:solidFill>
                <a:highlight>
                  <a:srgbClr val="FFFFFF"/>
                </a:highlight>
                <a:latin typeface="Söhne"/>
              </a:rPr>
              <a:t>To enhance user experience, the application will integrate cutting-edge AI and machine learning algorithms. A Content Recommendation System will be developed, leveraging user behavior analysis to offer personalized note suggestions. Additionally, Natural Language Processing (NLP) techniques will be employed for Automatic Categorization, streamlining note organization based on content for efficient uploads and improved resource discovery.</a:t>
            </a:r>
          </a:p>
          <a:p>
            <a:endParaRPr lang="en-US" b="1" dirty="0">
              <a:solidFill>
                <a:srgbClr val="0D0D0D"/>
              </a:solidFill>
              <a:highlight>
                <a:srgbClr val="FFFFFF"/>
              </a:highlight>
              <a:latin typeface="Söhne"/>
            </a:endParaRPr>
          </a:p>
          <a:p>
            <a:r>
              <a:rPr lang="en-US" b="1" dirty="0">
                <a:solidFill>
                  <a:srgbClr val="0D0D0D"/>
                </a:solidFill>
                <a:highlight>
                  <a:srgbClr val="FFFFFF"/>
                </a:highlight>
                <a:latin typeface="Söhne"/>
              </a:rPr>
              <a:t>2. Enhanced Collaboration Features</a:t>
            </a:r>
          </a:p>
          <a:p>
            <a:r>
              <a:rPr lang="en-US" dirty="0">
                <a:solidFill>
                  <a:srgbClr val="0D0D0D"/>
                </a:solidFill>
                <a:highlight>
                  <a:srgbClr val="FFFFFF"/>
                </a:highlight>
                <a:latin typeface="Söhne"/>
              </a:rPr>
              <a:t>The application will introduce innovative collaboration tools for seamless teamwork. Real-Time Collaboration functionalities, akin to Google Docs, will enable simultaneous editing and commenting on documents. Study Groups will be facilitated within the app, empowering users to create and join study groups for a more organized and collaborative learning environment.</a:t>
            </a:r>
          </a:p>
          <a:p>
            <a:endParaRPr lang="en-US" b="1" dirty="0">
              <a:solidFill>
                <a:srgbClr val="0D0D0D"/>
              </a:solidFill>
              <a:highlight>
                <a:srgbClr val="FFFFFF"/>
              </a:highlight>
              <a:latin typeface="Söhne"/>
            </a:endParaRPr>
          </a:p>
          <a:p>
            <a:r>
              <a:rPr lang="en-US" b="1" dirty="0">
                <a:solidFill>
                  <a:srgbClr val="0D0D0D"/>
                </a:solidFill>
                <a:highlight>
                  <a:srgbClr val="FFFFFF"/>
                </a:highlight>
                <a:latin typeface="Söhne"/>
              </a:rPr>
              <a:t>3. Integration with External Platforms</a:t>
            </a:r>
          </a:p>
          <a:p>
            <a:r>
              <a:rPr lang="en-US" dirty="0">
                <a:solidFill>
                  <a:srgbClr val="0D0D0D"/>
                </a:solidFill>
                <a:highlight>
                  <a:srgbClr val="FFFFFF"/>
                </a:highlight>
                <a:latin typeface="Söhne"/>
              </a:rPr>
              <a:t>Users will benefit from seamless integration with popular cloud storage services like Google Drive and Dropbox for effortless note uploads and backups. Furthermore, the application will integrate with diverse educational tools and platforms, offering users a consolidated hub to access an array of educational resources and tools within a single interface.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1815882"/>
          </a:xfrm>
          <a:prstGeom prst="rect">
            <a:avLst/>
          </a:prstGeom>
          <a:noFill/>
        </p:spPr>
        <p:txBody>
          <a:bodyPr wrap="square" rtlCol="0">
            <a:spAutoFit/>
          </a:bodyPr>
          <a:lstStyle/>
          <a:p>
            <a:pPr algn="just"/>
            <a:r>
              <a:rPr lang="en-US" altLang="en-US" dirty="0">
                <a:solidFill>
                  <a:schemeClr val="tx1"/>
                </a:solidFill>
                <a:latin typeface="Arial" panose="020B0604020202020204" pitchFamily="34" charset="0"/>
              </a:rPr>
              <a:t>In conclusion, note sharing applications are invaluable tools that facilitate collaboration, knowledge exchange, and organization across various domains. Whether used for educational purposes, professional endeavors, or personal organization, these platforms provide a centralized hub for users to create, share, and collaborate on notes. By promoting efficient communication, enhancing productivity, and fostering learning and growth, note sharing applications empower individuals, teams, and communities to connect, collaborate, and succeed in the digital age. As technology continues to advance, the importance and impact of note sharing applications are expected to increase, offering crucial support for collaboration and knowledge sharing in diverse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677656"/>
          </a:xfrm>
          <a:prstGeom prst="rect">
            <a:avLst/>
          </a:prstGeom>
          <a:noFill/>
        </p:spPr>
        <p:txBody>
          <a:bodyPr wrap="square" rtlCol="0">
            <a:spAutoFit/>
          </a:bodyPr>
          <a:lstStyle/>
          <a:p>
            <a:pPr algn="just"/>
            <a:r>
              <a:rPr lang="en-US" dirty="0">
                <a:solidFill>
                  <a:srgbClr val="0D0D0D"/>
                </a:solidFill>
                <a:highlight>
                  <a:srgbClr val="FFFFFF"/>
                </a:highlight>
                <a:latin typeface="Söhne"/>
              </a:rPr>
              <a:t>In today's digital age, the demand for convenient and effective educational resources has never been higher. This research introduces a collaborative notes sharing web application developed to address this need by enabling students to easily share academic materials. By utilizing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a powerful Python web framework known for its speed and practical design, this platform provides a strong foundation for users to share notes in various formats. The system architecture, based on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Model-View-Template (MVT) structure, ensures scalability, ease of maintenance, and clear separation of components. Noteworthy features include user authentication, seamless file management, a user-friendly search tool for quick access to specific materials, and a system for categorizing notes by subject or course. Initial testing has revealed a positive response from users, indicating the application's potential to significantly improve the learning experience through collaborative study and resource sharing. Future developments will focus on adding advanced capabilities like collaborative editing, integration with cloud storage services, and implementing machine learning algorithms to suggest personalized content based on user preferences and study patterns.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dirty="0">
                <a:solidFill>
                  <a:srgbClr val="0D0D0D"/>
                </a:solidFill>
                <a:highlight>
                  <a:srgbClr val="FFFFFF"/>
                </a:highlight>
                <a:latin typeface="Söhne"/>
              </a:rPr>
              <a:t>This project addresses a crucial issue: the absence of a user-friendly and collaborative platform tailored for students and educators to efficiently share and manage academic notes and resources. Existing online platforms lack specialization in academic collaboration, leading many students to resort to fragmented and insecure methods of sharing study materials. The goal here is to harness the capabilities of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to create a secure, scalable, and intuitive web application. This platform will not only simplify the sharing and organization of notes but also elevate the learning experience through collaborative tools and a community-centric design.</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754874"/>
          </a:xfrm>
          <a:prstGeom prst="rect">
            <a:avLst/>
          </a:prstGeom>
          <a:noFill/>
        </p:spPr>
        <p:txBody>
          <a:bodyPr wrap="square" rtlCol="0">
            <a:spAutoFit/>
          </a:bodyPr>
          <a:lstStyle/>
          <a:p>
            <a:r>
              <a:rPr lang="en-US" dirty="0">
                <a:solidFill>
                  <a:srgbClr val="0D0D0D"/>
                </a:solidFill>
                <a:highlight>
                  <a:srgbClr val="FFFFFF"/>
                </a:highlight>
                <a:latin typeface="Söhne"/>
              </a:rPr>
              <a:t>The proposed solution involves creating a robust and secure Notes Sharing Web Application tailored for students, educators, and academic institutions. This application will harness the power of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known for its strength in security and scalability. Here's an overview of the key aspects:</a:t>
            </a:r>
          </a:p>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System Architecture</a:t>
            </a:r>
          </a:p>
          <a:p>
            <a:r>
              <a:rPr lang="en-US" dirty="0">
                <a:solidFill>
                  <a:srgbClr val="0D0D0D"/>
                </a:solidFill>
                <a:highlight>
                  <a:srgbClr val="FFFFFF"/>
                </a:highlight>
                <a:latin typeface="Söhne"/>
              </a:rPr>
              <a:t>Backend Development: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will handle the server-side logic, database management, user authentication, and session control, ensuring a solid foundation.</a:t>
            </a:r>
          </a:p>
          <a:p>
            <a:r>
              <a:rPr lang="en-US" dirty="0">
                <a:solidFill>
                  <a:srgbClr val="0D0D0D"/>
                </a:solidFill>
                <a:highlight>
                  <a:srgbClr val="FFFFFF"/>
                </a:highlight>
                <a:latin typeface="Söhne"/>
              </a:rPr>
              <a:t>Frontend Integration: HTML, CSS, and JavaScript will be integrated with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template system to craft an intuitive and responsive user interface, enhancing usability.</a:t>
            </a:r>
          </a:p>
          <a:p>
            <a:r>
              <a:rPr lang="en-US" dirty="0">
                <a:solidFill>
                  <a:srgbClr val="0D0D0D"/>
                </a:solidFill>
                <a:highlight>
                  <a:srgbClr val="FFFFFF"/>
                </a:highlight>
                <a:latin typeface="Söhne"/>
              </a:rPr>
              <a:t>Database Design: A well-structured relational database schema will efficiently store user data, notes, categories, and interactions, ensuring quick access and secure storage.</a:t>
            </a:r>
          </a:p>
          <a:p>
            <a:r>
              <a:rPr lang="en-US" dirty="0">
                <a:solidFill>
                  <a:srgbClr val="0D0D0D"/>
                </a:solidFill>
                <a:highlight>
                  <a:srgbClr val="FFFFFF"/>
                </a:highlight>
                <a:latin typeface="Söhne"/>
              </a:rPr>
              <a:t>2. </a:t>
            </a:r>
            <a:r>
              <a:rPr lang="en-US" b="1" dirty="0">
                <a:solidFill>
                  <a:srgbClr val="0D0D0D"/>
                </a:solidFill>
                <a:highlight>
                  <a:srgbClr val="FFFFFF"/>
                </a:highlight>
                <a:latin typeface="Söhne"/>
              </a:rPr>
              <a:t>Core Features</a:t>
            </a:r>
          </a:p>
          <a:p>
            <a:r>
              <a:rPr lang="en-US" dirty="0">
                <a:solidFill>
                  <a:srgbClr val="0D0D0D"/>
                </a:solidFill>
                <a:highlight>
                  <a:srgbClr val="FFFFFF"/>
                </a:highlight>
                <a:latin typeface="Söhne"/>
              </a:rPr>
              <a:t>User Authentication and Authorization: Leveraging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built-in authentication, users will have secure account management, ensuring privacy.</a:t>
            </a:r>
          </a:p>
          <a:p>
            <a:r>
              <a:rPr lang="en-US" dirty="0">
                <a:solidFill>
                  <a:srgbClr val="0D0D0D"/>
                </a:solidFill>
                <a:highlight>
                  <a:srgbClr val="FFFFFF"/>
                </a:highlight>
                <a:latin typeface="Söhne"/>
              </a:rPr>
              <a:t>Notes Management: Users can easily upload, download, and manage notes in various formats (PDF, DOCX, PPT), with options to create, edit, and remove notes.</a:t>
            </a:r>
          </a:p>
          <a:p>
            <a:r>
              <a:rPr lang="en-US" dirty="0">
                <a:solidFill>
                  <a:srgbClr val="0D0D0D"/>
                </a:solidFill>
                <a:highlight>
                  <a:srgbClr val="FFFFFF"/>
                </a:highlight>
                <a:latin typeface="Söhne"/>
              </a:rPr>
              <a:t>Collaboration Tools: The platform will offer features for note commenting, rating, and discussions, fostering a collaborative learning ecosystem.</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59" y="1296174"/>
            <a:ext cx="7140388" cy="3342537"/>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schemas.microsoft.com/office/2006/documentManagement/types"/>
    <ds:schemaRef ds:uri="c0fa2617-96bd-425d-8578-e93563fe37c5"/>
    <ds:schemaRef ds:uri="9162bd5b-4ed9-4da3-b376-05204580ba3f"/>
    <ds:schemaRef ds:uri="http://purl.org/dc/dcmitype/"/>
    <ds:schemaRef ds:uri="http://www.w3.org/XML/1998/namespace"/>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248</TotalTime>
  <Words>1123</Words>
  <Application>Microsoft Office PowerPoint</Application>
  <PresentationFormat>On-screen Show (16:9)</PresentationFormat>
  <Paragraphs>70</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User-Profile</vt:lpstr>
      <vt:lpstr>User-Profile</vt:lpstr>
      <vt:lpstr>Admin-Page</vt:lpstr>
      <vt:lpstr>Admin log in </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14</cp:revision>
  <dcterms:modified xsi:type="dcterms:W3CDTF">2024-04-09T03:37:19Z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