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5" r:id="rId2"/>
    <p:sldId id="258" r:id="rId3"/>
    <p:sldId id="259" r:id="rId4"/>
    <p:sldId id="266" r:id="rId5"/>
    <p:sldId id="260" r:id="rId6"/>
    <p:sldId id="267" r:id="rId7"/>
    <p:sldId id="261" r:id="rId8"/>
    <p:sldId id="268" r:id="rId9"/>
    <p:sldId id="262" r:id="rId10"/>
    <p:sldId id="263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0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79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9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3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0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7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6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0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7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6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8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CA2637B-8FFA-4429-90AC-85A9DAF13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/>
              <a:t>Amazon Customer Reviews</a:t>
            </a:r>
          </a:p>
        </p:txBody>
      </p:sp>
      <p:pic>
        <p:nvPicPr>
          <p:cNvPr id="4" name="Picture 2" descr="Resultado de imagen para amazon">
            <a:extLst>
              <a:ext uri="{FF2B5EF4-FFF2-40B4-BE49-F238E27FC236}">
                <a16:creationId xmlns:a16="http://schemas.microsoft.com/office/drawing/2014/main" id="{0F388047-FB99-40A9-94D3-8BCAD73E4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" r="3104" b="3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17366AD-FA6A-408D-BE96-BAE4B254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Integrantes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Katherine Fiallos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Miguel flores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Daniel salgado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2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84C70-2DF1-4F51-8A98-6F61A89C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Resultado 2 palabras</a:t>
            </a:r>
            <a:br>
              <a:rPr lang="es-ES" dirty="0"/>
            </a:br>
            <a:r>
              <a:rPr lang="es-ES" dirty="0"/>
              <a:t>top 20</a:t>
            </a:r>
            <a:endParaRPr lang="es-HN" dirty="0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BCEEF9CA-4ABB-426D-9AA0-52316B749468}"/>
              </a:ext>
            </a:extLst>
          </p:cNvPr>
          <p:cNvSpPr/>
          <p:nvPr/>
        </p:nvSpPr>
        <p:spPr>
          <a:xfrm rot="10800000">
            <a:off x="3019422" y="1644439"/>
            <a:ext cx="866775" cy="4815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EC0F0335-E446-4E19-B7B8-75746CD85757}"/>
              </a:ext>
            </a:extLst>
          </p:cNvPr>
          <p:cNvSpPr/>
          <p:nvPr/>
        </p:nvSpPr>
        <p:spPr>
          <a:xfrm rot="10800000">
            <a:off x="8420096" y="1644438"/>
            <a:ext cx="866775" cy="4886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7C3417-A090-44C0-807F-4B8FEFFE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426" y="1761232"/>
            <a:ext cx="3233147" cy="46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8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B509-05D1-427F-9EE3-2DC7A2BF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800"/>
              <a:t>Datos interesantes 1 palabra</a:t>
            </a:r>
          </a:p>
        </p:txBody>
      </p:sp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73D430B3-B555-4951-AFBC-C9868F0B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F21B331-DD81-4AEA-9874-539F5169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38" y="1137621"/>
            <a:ext cx="2817228" cy="2207199"/>
          </a:xfrm>
          <a:prstGeom prst="rect">
            <a:avLst/>
          </a:prstGeom>
        </p:spPr>
      </p:pic>
      <p:pic>
        <p:nvPicPr>
          <p:cNvPr id="1026" name="Picture 2" descr="Resultado de imagen para libro">
            <a:extLst>
              <a:ext uri="{FF2B5EF4-FFF2-40B4-BE49-F238E27FC236}">
                <a16:creationId xmlns:a16="http://schemas.microsoft.com/office/drawing/2014/main" id="{5A697D84-D22C-419A-87A8-35EC01D7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1141517"/>
            <a:ext cx="2974328" cy="21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DDD2371-1AEE-4B0A-97F6-9A705C498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88" y="3620322"/>
            <a:ext cx="2974328" cy="1977928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F862E1F-BE6E-4E2F-9CE1-663B905FC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042" y="3716987"/>
            <a:ext cx="2974328" cy="178459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330CB-3DC6-4842-9C23-773D48F3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s-ES" sz="1800"/>
              <a:t>Book 489,819</a:t>
            </a:r>
          </a:p>
          <a:p>
            <a:r>
              <a:rPr lang="es-ES" sz="1800"/>
              <a:t>Great 305,236</a:t>
            </a:r>
          </a:p>
          <a:p>
            <a:r>
              <a:rPr lang="es-ES" sz="1800"/>
              <a:t>His 221,436 Her 163,877</a:t>
            </a:r>
          </a:p>
          <a:p>
            <a:r>
              <a:rPr lang="es-ES" sz="1800"/>
              <a:t>Read 199,634</a:t>
            </a:r>
          </a:p>
          <a:p>
            <a:r>
              <a:rPr lang="es-ES" sz="1800"/>
              <a:t>Movie 197,078</a:t>
            </a:r>
          </a:p>
          <a:p>
            <a:r>
              <a:rPr lang="es-ES" sz="1800"/>
              <a:t>Love 153,360</a:t>
            </a:r>
          </a:p>
          <a:p>
            <a:r>
              <a:rPr lang="es-ES" sz="1800"/>
              <a:t>Album 104,272</a:t>
            </a:r>
          </a:p>
        </p:txBody>
      </p:sp>
    </p:spTree>
    <p:extLst>
      <p:ext uri="{BB962C8B-B14F-4D97-AF65-F5344CB8AC3E}">
        <p14:creationId xmlns:p14="http://schemas.microsoft.com/office/powerpoint/2010/main" val="7391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F786B-F44C-4786-96B4-2D9F44D3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r>
              <a:rPr lang="es-ES" dirty="0"/>
              <a:t>Datos interesantes 2 palabras</a:t>
            </a:r>
            <a:endParaRPr lang="es-ES"/>
          </a:p>
        </p:txBody>
      </p:sp>
      <p:sp>
        <p:nvSpPr>
          <p:cNvPr id="73" name="Round Single Corner Rectangle 16">
            <a:extLst>
              <a:ext uri="{FF2B5EF4-FFF2-40B4-BE49-F238E27FC236}">
                <a16:creationId xmlns:a16="http://schemas.microsoft.com/office/drawing/2014/main" id="{292371A1-518E-483F-8EF1-A9B3920AF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390550"/>
            <a:ext cx="2559744" cy="1391825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sultado de imagen para buy this">
            <a:extLst>
              <a:ext uri="{FF2B5EF4-FFF2-40B4-BE49-F238E27FC236}">
                <a16:creationId xmlns:a16="http://schemas.microsoft.com/office/drawing/2014/main" id="{44B6E0C4-82C1-4D80-8983-4B01782F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51" y="594891"/>
            <a:ext cx="2258568" cy="98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 Diagonal Corner Rectangle 12">
            <a:extLst>
              <a:ext uri="{FF2B5EF4-FFF2-40B4-BE49-F238E27FC236}">
                <a16:creationId xmlns:a16="http://schemas.microsoft.com/office/drawing/2014/main" id="{3C0DBA35-3705-40ED-9688-0A22263EF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1939177"/>
            <a:ext cx="2565764" cy="1390732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CB4B394B-BE33-4B8D-9923-34BB20C9A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065" y="2104106"/>
            <a:ext cx="1157539" cy="1064936"/>
          </a:xfrm>
          <a:prstGeom prst="rect">
            <a:avLst/>
          </a:prstGeom>
        </p:spPr>
      </p:pic>
      <p:sp>
        <p:nvSpPr>
          <p:cNvPr id="77" name="Round Diagonal Corner Rectangle 21">
            <a:extLst>
              <a:ext uri="{FF2B5EF4-FFF2-40B4-BE49-F238E27FC236}">
                <a16:creationId xmlns:a16="http://schemas.microsoft.com/office/drawing/2014/main" id="{3367FF23-7C1A-448D-80B5-42D6C6B7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8116"/>
            <a:ext cx="2565764" cy="1390732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para movies">
            <a:extLst>
              <a:ext uri="{FF2B5EF4-FFF2-40B4-BE49-F238E27FC236}">
                <a16:creationId xmlns:a16="http://schemas.microsoft.com/office/drawing/2014/main" id="{5C280FB4-54F2-4A6F-A9A7-3FE71D1E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999" y="3673045"/>
            <a:ext cx="1901671" cy="10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 Single Corner Rectangle 18">
            <a:extLst>
              <a:ext uri="{FF2B5EF4-FFF2-40B4-BE49-F238E27FC236}">
                <a16:creationId xmlns:a16="http://schemas.microsoft.com/office/drawing/2014/main" id="{49A1AE74-4931-4D1F-8DDB-2326273C3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5048627"/>
            <a:ext cx="2559744" cy="1379645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5DB20593-5BEB-4CAD-A88E-9CAE9DC4B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367" y="5198407"/>
            <a:ext cx="1064935" cy="106493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FCEBC-C1FB-4406-A1E5-2BC33C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movie</a:t>
            </a:r>
            <a:r>
              <a:rPr lang="es-ES" sz="2200" dirty="0"/>
              <a:t> 82,523</a:t>
            </a:r>
          </a:p>
          <a:p>
            <a:pPr>
              <a:lnSpc>
                <a:spcPct val="110000"/>
              </a:lnSpc>
            </a:pPr>
            <a:r>
              <a:rPr lang="es-ES" sz="2200" dirty="0" err="1"/>
              <a:t>Recommend</a:t>
            </a: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36,239</a:t>
            </a:r>
          </a:p>
          <a:p>
            <a:pPr>
              <a:lnSpc>
                <a:spcPct val="110000"/>
              </a:lnSpc>
            </a:pPr>
            <a:r>
              <a:rPr lang="es-ES" sz="2200" dirty="0" err="1"/>
              <a:t>Buy</a:t>
            </a: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37,016</a:t>
            </a:r>
          </a:p>
          <a:p>
            <a:pPr>
              <a:lnSpc>
                <a:spcPct val="110000"/>
              </a:lnSpc>
            </a:pPr>
            <a:r>
              <a:rPr lang="es-ES" sz="2200" dirty="0" err="1"/>
              <a:t>Year</a:t>
            </a:r>
            <a:r>
              <a:rPr lang="es-ES" sz="2200" dirty="0"/>
              <a:t> </a:t>
            </a:r>
            <a:r>
              <a:rPr lang="es-ES" sz="2200" dirty="0" err="1"/>
              <a:t>old</a:t>
            </a:r>
            <a:r>
              <a:rPr lang="es-ES" sz="2200" dirty="0"/>
              <a:t> 17,338</a:t>
            </a:r>
          </a:p>
          <a:p>
            <a:pPr>
              <a:lnSpc>
                <a:spcPct val="110000"/>
              </a:lnSpc>
            </a:pPr>
            <a:r>
              <a:rPr lang="es-ES" sz="2200" dirty="0" err="1"/>
              <a:t>Highly</a:t>
            </a:r>
            <a:r>
              <a:rPr lang="es-ES" sz="2200" dirty="0"/>
              <a:t> </a:t>
            </a:r>
            <a:r>
              <a:rPr lang="es-ES" sz="2200" dirty="0" err="1"/>
              <a:t>recommend</a:t>
            </a:r>
            <a:r>
              <a:rPr lang="es-ES" sz="2200" dirty="0"/>
              <a:t> 16,931</a:t>
            </a:r>
          </a:p>
          <a:p>
            <a:pPr>
              <a:lnSpc>
                <a:spcPct val="110000"/>
              </a:lnSpc>
            </a:pPr>
            <a:r>
              <a:rPr lang="es-ES" sz="2200" dirty="0" err="1"/>
              <a:t>Purchsed</a:t>
            </a: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16,384</a:t>
            </a:r>
          </a:p>
          <a:p>
            <a:pPr>
              <a:lnSpc>
                <a:spcPct val="110000"/>
              </a:lnSpc>
            </a:pPr>
            <a:r>
              <a:rPr lang="es-ES" sz="2200" dirty="0" err="1"/>
              <a:t>Waste</a:t>
            </a:r>
            <a:r>
              <a:rPr lang="es-ES" sz="2200" dirty="0"/>
              <a:t> time 11,213</a:t>
            </a:r>
          </a:p>
        </p:txBody>
      </p:sp>
    </p:spTree>
    <p:extLst>
      <p:ext uri="{BB962C8B-B14F-4D97-AF65-F5344CB8AC3E}">
        <p14:creationId xmlns:p14="http://schemas.microsoft.com/office/powerpoint/2010/main" val="42050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76083-9408-4606-A689-CC63492D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8800" dirty="0"/>
              <a:t>GRACIAS</a:t>
            </a:r>
            <a:endParaRPr lang="es-HN" sz="8800" dirty="0"/>
          </a:p>
        </p:txBody>
      </p:sp>
    </p:spTree>
    <p:extLst>
      <p:ext uri="{BB962C8B-B14F-4D97-AF65-F5344CB8AC3E}">
        <p14:creationId xmlns:p14="http://schemas.microsoft.com/office/powerpoint/2010/main" val="120771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C3EEC-BE90-43B6-B54C-816A1BF3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INTRODUCCION </a:t>
            </a:r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A3905-B327-4A97-89DE-6EDA55F7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HN" dirty="0"/>
              <a:t>El siguiente proyecto consiste en desarrollar una aplicación Word </a:t>
            </a:r>
            <a:r>
              <a:rPr lang="es-HN" dirty="0" err="1"/>
              <a:t>Count</a:t>
            </a:r>
            <a:r>
              <a:rPr lang="es-HN" dirty="0"/>
              <a:t>. El programa recibe un data set y devuelve un archivo que enumera cada palabra encontrada en el data set y la cantidad de veces que dicha palabra apareció.  Se realizo una implementación de Hadoop creando un </a:t>
            </a:r>
            <a:r>
              <a:rPr lang="es-HN" dirty="0" err="1"/>
              <a:t>cluster</a:t>
            </a:r>
            <a:r>
              <a:rPr lang="es-HN" dirty="0"/>
              <a:t> pseudodistribuido utilizando una distribución de Linux. 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00803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CEA16-DAF5-4C56-95C5-E92D0D44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DATASET amazon: 3,000,000 filas</a:t>
            </a:r>
            <a:endParaRPr lang="es-HN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97A5941-EE78-4B70-8C4D-663289254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900" y="1975791"/>
            <a:ext cx="7718115" cy="4075112"/>
          </a:xfrm>
        </p:spPr>
      </p:pic>
    </p:spTree>
    <p:extLst>
      <p:ext uri="{BB962C8B-B14F-4D97-AF65-F5344CB8AC3E}">
        <p14:creationId xmlns:p14="http://schemas.microsoft.com/office/powerpoint/2010/main" val="148386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0F577-1AFE-4288-809C-FCACB056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29" y="697492"/>
            <a:ext cx="5255442" cy="1478570"/>
          </a:xfrm>
        </p:spPr>
        <p:txBody>
          <a:bodyPr>
            <a:normAutofit/>
          </a:bodyPr>
          <a:lstStyle/>
          <a:p>
            <a:r>
              <a:rPr lang="es-HN" dirty="0"/>
              <a:t>Rutinas de pre-proceso</a:t>
            </a:r>
            <a:endParaRPr lang="es-E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393ECE-8F74-45D2-91E3-9386991E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Para </a:t>
            </a:r>
            <a:r>
              <a:rPr lang="es-HN" sz="2300" dirty="0"/>
              <a:t>hacer</a:t>
            </a:r>
            <a:r>
              <a:rPr lang="en-US" sz="2300" dirty="0"/>
              <a:t> el pre-</a:t>
            </a:r>
            <a:r>
              <a:rPr lang="en-US" sz="2300" dirty="0" err="1"/>
              <a:t>proceso</a:t>
            </a:r>
            <a:r>
              <a:rPr lang="en-US" sz="2300" dirty="0"/>
              <a:t> del dataset ser cargo al programa un diccionario y se comparan las palabras del dataset con el diccionario. Las palabras que existen en ambos archivos se agregan al nuevo archivo “Dataset_</a:t>
            </a:r>
            <a:r>
              <a:rPr lang="es-ES" sz="2300" dirty="0"/>
              <a:t>Limpio</a:t>
            </a:r>
            <a:r>
              <a:rPr lang="en-US" sz="2300" dirty="0"/>
              <a:t>.txt”, si no coinciden no se toman en cuenta. 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exto, periódico&#10;&#10;Descripción generada automáticamente">
            <a:extLst>
              <a:ext uri="{FF2B5EF4-FFF2-40B4-BE49-F238E27FC236}">
                <a16:creationId xmlns:a16="http://schemas.microsoft.com/office/drawing/2014/main" id="{6A638845-D1B3-413E-978D-5C5E6682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697492"/>
            <a:ext cx="2364317" cy="198829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texto, periódico&#10;&#10;Descripción generada automáticamente">
            <a:extLst>
              <a:ext uri="{FF2B5EF4-FFF2-40B4-BE49-F238E27FC236}">
                <a16:creationId xmlns:a16="http://schemas.microsoft.com/office/drawing/2014/main" id="{4AEFE100-AE41-4E2D-B3D9-0894D1E74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775" y="748357"/>
            <a:ext cx="2364317" cy="1886567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texto, periódico&#10;&#10;Descripción generada automáticamente">
            <a:extLst>
              <a:ext uri="{FF2B5EF4-FFF2-40B4-BE49-F238E27FC236}">
                <a16:creationId xmlns:a16="http://schemas.microsoft.com/office/drawing/2014/main" id="{4FB97E48-6A28-467E-820E-33D363065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521" y="3796452"/>
            <a:ext cx="3485976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F055C-DB32-43DF-99BA-74F263E1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7518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Iniciar hadoop</a:t>
            </a:r>
            <a:endParaRPr lang="es-HN" dirty="0"/>
          </a:p>
        </p:txBody>
      </p:sp>
      <p:pic>
        <p:nvPicPr>
          <p:cNvPr id="6" name="Marcador de contenido 5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2E1795F8-F041-47F0-90AB-CCF08C7D8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611" y="1292432"/>
            <a:ext cx="6494778" cy="5202409"/>
          </a:xfrm>
        </p:spPr>
      </p:pic>
    </p:spTree>
    <p:extLst>
      <p:ext uri="{BB962C8B-B14F-4D97-AF65-F5344CB8AC3E}">
        <p14:creationId xmlns:p14="http://schemas.microsoft.com/office/powerpoint/2010/main" val="11468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DDFBA3-23D9-4786-A45F-FEF742B1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0" name="Rectangle 119">
              <a:extLst>
                <a:ext uri="{FF2B5EF4-FFF2-40B4-BE49-F238E27FC236}">
                  <a16:creationId xmlns:a16="http://schemas.microsoft.com/office/drawing/2014/main" id="{E0EBE532-C04A-4AC8-95E7-D3F087710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2">
              <a:extLst>
                <a:ext uri="{FF2B5EF4-FFF2-40B4-BE49-F238E27FC236}">
                  <a16:creationId xmlns:a16="http://schemas.microsoft.com/office/drawing/2014/main" id="{8E8960D2-8CD9-4255-8961-CF012431B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C3D05-5D70-411A-BD0D-8137D88E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54" y="467201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/>
              <a:t>Creación de Carpetas Hadoop</a:t>
            </a:r>
            <a:br>
              <a:rPr lang="en-US" sz="2800" dirty="0"/>
            </a:br>
            <a:endParaRPr lang="en-US" sz="2800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9675C45-73A7-4834-9423-2EE97A185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4" name="Rectangle 5">
              <a:extLst>
                <a:ext uri="{FF2B5EF4-FFF2-40B4-BE49-F238E27FC236}">
                  <a16:creationId xmlns:a16="http://schemas.microsoft.com/office/drawing/2014/main" id="{207C9B8E-4F4B-4841-ADF8-C31607C76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084107C0-AD02-471D-A83A-D12929116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DA67B059-27BB-49A7-928B-645AE2D0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4D70128D-20C2-438B-A871-616B06009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7C89D520-D035-41DA-BD94-190816946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DD53D072-5E34-4AB0-B662-D3FA3726D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FC115059-574C-49F1-97F0-B8DE87404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F00F579F-7DFB-4624-ADFC-5B2B5CF5E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7FE158CB-F85C-4816-A06F-1AE44B023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ED325173-4A70-4642-9098-524842C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C9CED7C6-F32F-4C1F-A13C-F72A7695D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Line 16">
              <a:extLst>
                <a:ext uri="{FF2B5EF4-FFF2-40B4-BE49-F238E27FC236}">
                  <a16:creationId xmlns:a16="http://schemas.microsoft.com/office/drawing/2014/main" id="{03639F49-0921-4D6B-87A4-43C367AB1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C3CDC29B-0CCD-47C4-A157-9C25C686E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7BE181EF-6653-44C9-94F3-BC64FE8F3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7603555B-5379-4D37-BB54-8E2C35BC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5B88FFEA-466C-4DB6-B1F6-5980F1031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21">
              <a:extLst>
                <a:ext uri="{FF2B5EF4-FFF2-40B4-BE49-F238E27FC236}">
                  <a16:creationId xmlns:a16="http://schemas.microsoft.com/office/drawing/2014/main" id="{C02A931B-1FD3-4CCD-8D81-B6452BEA8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049D793A-2AA3-4AC9-BC5A-D381A5B0C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459D268E-9780-4EA5-8E44-B71075970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45BAA3E4-0524-498E-A16E-15774E341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9C006FC5-1FC3-4E9F-B5E3-C9A1501DA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72528D10-570D-4859-8CB0-5C0B22467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BD6A4290-BD69-43C3-9AC0-A11327E58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6C61166D-7091-4951-87CD-7C026282F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C536AE6E-86BB-458C-8AC0-85528874A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71758BB9-E800-43CF-BBEF-5790E536E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68702DDE-7D53-4CB8-8892-B967D41D6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024D31-6145-4524-99A1-DB92AE6965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48" r="-4" b="-4"/>
          <a:stretch/>
        </p:blipFill>
        <p:spPr>
          <a:xfrm>
            <a:off x="6301865" y="309098"/>
            <a:ext cx="5733353" cy="3880779"/>
          </a:xfrm>
          <a:custGeom>
            <a:avLst/>
            <a:gdLst/>
            <a:ahLst/>
            <a:cxnLst/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90B04BF-C418-4DC0-89C2-291F429D9B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" b="2228"/>
          <a:stretch/>
        </p:blipFill>
        <p:spPr>
          <a:xfrm>
            <a:off x="412749" y="319776"/>
            <a:ext cx="5700204" cy="3859425"/>
          </a:xfrm>
          <a:custGeom>
            <a:avLst/>
            <a:gdLst/>
            <a:ahLst/>
            <a:cxnLst/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F00361E-57C8-492B-B4F0-1439E15D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918FAC72-C1C2-4BCA-A9B7-91FEC1D40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AF6834BB-BEBD-43E1-A091-D397D79E3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5A74981B-5244-4C94-BE11-E3C229E9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A4FF71BD-1909-4329-9C4A-4F3C1C29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27C4F474-C974-48D0-9650-D58210767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DD927905-4A6B-4B9B-9C58-613024E82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A92124AC-A10B-4279-A47D-702D60E67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F2967113-59A4-4563-8C14-5126736D0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7899F191-DDFF-4C04-AC96-F7E78AFF5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41">
              <a:extLst>
                <a:ext uri="{FF2B5EF4-FFF2-40B4-BE49-F238E27FC236}">
                  <a16:creationId xmlns:a16="http://schemas.microsoft.com/office/drawing/2014/main" id="{12D113B0-FE62-49B3-9068-DED4ADEB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906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BB745-5650-44FE-AB20-82188EF2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783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Ejecución WordCount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F9582B-71D7-43C9-9AAA-90A02188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8" y="1514474"/>
            <a:ext cx="5859962" cy="44481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B25D9A-D21E-45A6-9032-4A62A8CA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12" y="1514475"/>
            <a:ext cx="5827623" cy="44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083AB-747E-4F3B-BDC3-25326CC0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Ejecución WordPair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B2F53D-5504-4937-A25E-2B5AC717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1" y="1848989"/>
            <a:ext cx="5884281" cy="4171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AC9E85-8F05-4BF7-88B6-D0E1DD36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4" y="1848989"/>
            <a:ext cx="5837833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7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5FC9A-3D69-46A9-84BE-882752A5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88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Resultados 1 palabra</a:t>
            </a:r>
            <a:br>
              <a:rPr lang="es-ES" dirty="0"/>
            </a:br>
            <a:r>
              <a:rPr lang="es-ES" dirty="0"/>
              <a:t>TOP 20</a:t>
            </a:r>
            <a:endParaRPr lang="es-HN" dirty="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DF2E591-030D-4D39-AE26-C514B5B5587D}"/>
              </a:ext>
            </a:extLst>
          </p:cNvPr>
          <p:cNvSpPr/>
          <p:nvPr/>
        </p:nvSpPr>
        <p:spPr>
          <a:xfrm rot="10800000">
            <a:off x="3019423" y="1468253"/>
            <a:ext cx="866775" cy="49912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6D23A461-5F20-41DA-B957-15D623D3D949}"/>
              </a:ext>
            </a:extLst>
          </p:cNvPr>
          <p:cNvSpPr/>
          <p:nvPr/>
        </p:nvSpPr>
        <p:spPr>
          <a:xfrm rot="10800000">
            <a:off x="8629648" y="1517558"/>
            <a:ext cx="866775" cy="494199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AAFA13B-530C-46F7-829C-9576DE59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517559"/>
            <a:ext cx="3182086" cy="49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188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Amazon Customer Reviews</vt:lpstr>
      <vt:lpstr>INTRODUCCION </vt:lpstr>
      <vt:lpstr>DATASET amazon: 3,000,000 filas</vt:lpstr>
      <vt:lpstr>Rutinas de pre-proceso</vt:lpstr>
      <vt:lpstr>Iniciar hadoop</vt:lpstr>
      <vt:lpstr>Creación de Carpetas Hadoop </vt:lpstr>
      <vt:lpstr>Ejecución WordCount</vt:lpstr>
      <vt:lpstr>Ejecución WordPair</vt:lpstr>
      <vt:lpstr>Resultados 1 palabra TOP 20</vt:lpstr>
      <vt:lpstr>Resultado 2 palabras top 20</vt:lpstr>
      <vt:lpstr>Datos interesantes 1 palabra</vt:lpstr>
      <vt:lpstr>Datos interesantes 2 palabras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Count / Tokenizer</dc:title>
  <dc:creator>KATHERINE MABEL FIALLOS ANTUNEZ</dc:creator>
  <cp:lastModifiedBy>KATHERINE MABEL FIALLOS ANTUNEZ</cp:lastModifiedBy>
  <cp:revision>8</cp:revision>
  <dcterms:created xsi:type="dcterms:W3CDTF">2020-03-26T01:04:03Z</dcterms:created>
  <dcterms:modified xsi:type="dcterms:W3CDTF">2020-03-26T14:04:18Z</dcterms:modified>
</cp:coreProperties>
</file>