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39AE9-8E29-4F86-B1B6-D6BC9E9C9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Word </a:t>
            </a:r>
            <a:r>
              <a:rPr lang="es-ES" dirty="0" err="1"/>
              <a:t>count</a:t>
            </a:r>
            <a:endParaRPr lang="es-HN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E1BD93-BF6A-4230-AA96-1D21CE9403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Integrantes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Katherine Fiallos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Miguel flores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Daniel salgado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HN" dirty="0"/>
          </a:p>
        </p:txBody>
      </p:sp>
      <p:pic>
        <p:nvPicPr>
          <p:cNvPr id="1026" name="Picture 2" descr="Resultado de imagen para amazon">
            <a:extLst>
              <a:ext uri="{FF2B5EF4-FFF2-40B4-BE49-F238E27FC236}">
                <a16:creationId xmlns:a16="http://schemas.microsoft.com/office/drawing/2014/main" id="{8835CF13-26BA-459A-9074-E57B8748D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1086">
            <a:off x="7049503" y="976297"/>
            <a:ext cx="3680266" cy="22725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55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C3EEC-BE90-43B6-B54C-816A1BF3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INTRODUCCION </a:t>
            </a:r>
            <a:endParaRPr lang="es-HN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AA3905-B327-4A97-89DE-6EDA55F71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HN" dirty="0"/>
              <a:t>El siguiente proyecto consiste en desarrollar una aplicación Word </a:t>
            </a:r>
            <a:r>
              <a:rPr lang="es-HN" dirty="0" err="1"/>
              <a:t>Count</a:t>
            </a:r>
            <a:r>
              <a:rPr lang="es-HN" dirty="0"/>
              <a:t>. El programa recibe un data set y devuelve un archivo que enumera cada palabra encontrada en el data set y la cantidad de veces que dicha palabra apareció.  Se realizo una implementación de Hadoop creando un </a:t>
            </a:r>
            <a:r>
              <a:rPr lang="es-HN" dirty="0" err="1"/>
              <a:t>cluster</a:t>
            </a:r>
            <a:r>
              <a:rPr lang="es-HN" dirty="0"/>
              <a:t> </a:t>
            </a:r>
            <a:r>
              <a:rPr lang="es-HN" dirty="0" err="1"/>
              <a:t>pseudodistribuido</a:t>
            </a:r>
            <a:r>
              <a:rPr lang="es-HN" dirty="0"/>
              <a:t> utilizando una distribución de Linux. </a:t>
            </a:r>
          </a:p>
          <a:p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00803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CEA16-DAF5-4C56-95C5-E92D0D44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DATASET </a:t>
            </a:r>
            <a:r>
              <a:rPr lang="es-ES" dirty="0" err="1"/>
              <a:t>amazon</a:t>
            </a:r>
            <a:r>
              <a:rPr lang="es-ES" dirty="0"/>
              <a:t>: 3,000,000 filas</a:t>
            </a:r>
            <a:endParaRPr lang="es-HN" dirty="0"/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97A5941-EE78-4B70-8C4D-663289254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900" y="1975791"/>
            <a:ext cx="7718115" cy="4075112"/>
          </a:xfrm>
        </p:spPr>
      </p:pic>
    </p:spTree>
    <p:extLst>
      <p:ext uri="{BB962C8B-B14F-4D97-AF65-F5344CB8AC3E}">
        <p14:creationId xmlns:p14="http://schemas.microsoft.com/office/powerpoint/2010/main" val="148386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F055C-DB32-43DF-99BA-74F263E1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Iniciar </a:t>
            </a:r>
            <a:r>
              <a:rPr lang="es-ES" dirty="0" err="1"/>
              <a:t>hadoop</a:t>
            </a:r>
            <a:endParaRPr lang="es-HN" dirty="0"/>
          </a:p>
        </p:txBody>
      </p:sp>
      <p:pic>
        <p:nvPicPr>
          <p:cNvPr id="7" name="Marcador de contenido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F98A6E8-77CE-45C9-828E-161838797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258"/>
          <a:stretch/>
        </p:blipFill>
        <p:spPr>
          <a:xfrm>
            <a:off x="1474967" y="2295330"/>
            <a:ext cx="9238890" cy="3572069"/>
          </a:xfrm>
        </p:spPr>
      </p:pic>
    </p:spTree>
    <p:extLst>
      <p:ext uri="{BB962C8B-B14F-4D97-AF65-F5344CB8AC3E}">
        <p14:creationId xmlns:p14="http://schemas.microsoft.com/office/powerpoint/2010/main" val="114681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BB745-5650-44FE-AB20-82188EF2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7830"/>
            <a:ext cx="9905998" cy="1478570"/>
          </a:xfrm>
        </p:spPr>
        <p:txBody>
          <a:bodyPr/>
          <a:lstStyle/>
          <a:p>
            <a:r>
              <a:rPr lang="es-ES" dirty="0"/>
              <a:t>ejecución</a:t>
            </a:r>
            <a:endParaRPr lang="es-HN" dirty="0"/>
          </a:p>
        </p:txBody>
      </p:sp>
      <p:pic>
        <p:nvPicPr>
          <p:cNvPr id="5" name="Marcador de contenido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25EB8941-53D2-4B79-B0D0-E6B5BCFB0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91"/>
          <a:stretch/>
        </p:blipFill>
        <p:spPr>
          <a:xfrm>
            <a:off x="2807230" y="1436914"/>
            <a:ext cx="6794499" cy="4963885"/>
          </a:xfrm>
        </p:spPr>
      </p:pic>
    </p:spTree>
    <p:extLst>
      <p:ext uri="{BB962C8B-B14F-4D97-AF65-F5344CB8AC3E}">
        <p14:creationId xmlns:p14="http://schemas.microsoft.com/office/powerpoint/2010/main" val="3641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5FC9A-3D69-46A9-84BE-882752A5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1 palabra</a:t>
            </a:r>
            <a:endParaRPr lang="es-HN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34BFF3-13A4-4AF5-96CB-C19FB616C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46148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84C70-2DF1-4F51-8A98-6F61A89C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 2 palabras</a:t>
            </a:r>
            <a:endParaRPr lang="es-HN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B7788C-C68F-4930-8CCB-A5B18A728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188148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76083-9408-4606-A689-CC63492D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sz="4000" dirty="0"/>
              <a:t>GRACIAS</a:t>
            </a:r>
            <a:endParaRPr lang="es-HN" sz="4000" dirty="0"/>
          </a:p>
        </p:txBody>
      </p:sp>
    </p:spTree>
    <p:extLst>
      <p:ext uri="{BB962C8B-B14F-4D97-AF65-F5344CB8AC3E}">
        <p14:creationId xmlns:p14="http://schemas.microsoft.com/office/powerpoint/2010/main" val="1207714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24</TotalTime>
  <Words>81</Words>
  <Application>Microsoft Office PowerPoint</Application>
  <PresentationFormat>Panorámica</PresentationFormat>
  <Paragraphs>13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Word count</vt:lpstr>
      <vt:lpstr>INTRODUCCION </vt:lpstr>
      <vt:lpstr>DATASET amazon: 3,000,000 filas</vt:lpstr>
      <vt:lpstr>Iniciar hadoop</vt:lpstr>
      <vt:lpstr>ejecución</vt:lpstr>
      <vt:lpstr>Resultados 1 palabra</vt:lpstr>
      <vt:lpstr>Resultado 2 palabras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count</dc:title>
  <dc:creator>Daniel Salgado</dc:creator>
  <cp:lastModifiedBy>Daniel Salgado</cp:lastModifiedBy>
  <cp:revision>3</cp:revision>
  <dcterms:created xsi:type="dcterms:W3CDTF">2020-03-23T02:39:07Z</dcterms:created>
  <dcterms:modified xsi:type="dcterms:W3CDTF">2020-03-23T03:05:16Z</dcterms:modified>
</cp:coreProperties>
</file>