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Open Sans" panose="020B0606030504020204" pitchFamily="34" charset="0"/>
      <p:regular r:id="rId3"/>
    </p:embeddedFont>
    <p:embeddedFont>
      <p:font typeface="Open Sans Bold" panose="020B0604020202020204" charset="0"/>
      <p:regular r:id="rId4"/>
    </p:embeddedFont>
    <p:embeddedFont>
      <p:font typeface="Open Sans Bold Italics" panose="020B0604020202020204" charset="0"/>
      <p:regular r:id="rId5"/>
    </p:embeddedFont>
    <p:embeddedFont>
      <p:font typeface="Poppins" panose="00000500000000000000" pitchFamily="2" charset="0"/>
      <p:regular r:id="rId6"/>
    </p:embeddedFont>
    <p:embeddedFont>
      <p:font typeface="Poppins Bold" panose="00000800000000000000" charset="0"/>
      <p:regular r:id="rId7"/>
    </p:embeddedFont>
    <p:embeddedFont>
      <p:font typeface="Poppins Light" panose="00000400000000000000" pitchFamily="2" charset="0"/>
      <p:regular r:id="rId8"/>
    </p:embeddedFont>
    <p:embeddedFont>
      <p:font typeface="Poppins Semi-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830" y="-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95575" y="3776331"/>
            <a:ext cx="0" cy="5954495"/>
          </a:xfrm>
          <a:prstGeom prst="line">
            <a:avLst/>
          </a:prstGeom>
          <a:ln w="9525" cap="flat">
            <a:solidFill>
              <a:srgbClr val="1228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245405" y="3746852"/>
            <a:ext cx="100341" cy="100341"/>
            <a:chOff x="0" y="0"/>
            <a:chExt cx="91491" cy="9149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23232A"/>
            </a:solidFill>
          </p:spPr>
          <p:txBody>
            <a:bodyPr/>
            <a:lstStyle/>
            <a:p>
              <a:endParaRPr lang="es-GT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3262105" y="3763552"/>
            <a:ext cx="66941" cy="66941"/>
            <a:chOff x="0" y="0"/>
            <a:chExt cx="91491" cy="914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12284A"/>
            </a:solidFill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7" name="AutoShape 7"/>
          <p:cNvSpPr/>
          <p:nvPr/>
        </p:nvSpPr>
        <p:spPr>
          <a:xfrm>
            <a:off x="4961089" y="3373285"/>
            <a:ext cx="2201110" cy="0"/>
          </a:xfrm>
          <a:prstGeom prst="line">
            <a:avLst/>
          </a:prstGeom>
          <a:ln w="9525" cap="flat">
            <a:solidFill>
              <a:srgbClr val="1228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grpSp>
        <p:nvGrpSpPr>
          <p:cNvPr id="8" name="Group 8"/>
          <p:cNvGrpSpPr/>
          <p:nvPr/>
        </p:nvGrpSpPr>
        <p:grpSpPr>
          <a:xfrm>
            <a:off x="6424828" y="3702557"/>
            <a:ext cx="737371" cy="188932"/>
            <a:chOff x="0" y="0"/>
            <a:chExt cx="264257" cy="677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4257" cy="67709"/>
            </a:xfrm>
            <a:custGeom>
              <a:avLst/>
              <a:gdLst/>
              <a:ahLst/>
              <a:cxnLst/>
              <a:rect l="l" t="t" r="r" b="b"/>
              <a:pathLst>
                <a:path w="264257" h="67709">
                  <a:moveTo>
                    <a:pt x="33855" y="0"/>
                  </a:moveTo>
                  <a:lnTo>
                    <a:pt x="230403" y="0"/>
                  </a:lnTo>
                  <a:cubicBezTo>
                    <a:pt x="249100" y="0"/>
                    <a:pt x="264257" y="15157"/>
                    <a:pt x="264257" y="33855"/>
                  </a:cubicBezTo>
                  <a:lnTo>
                    <a:pt x="264257" y="33855"/>
                  </a:lnTo>
                  <a:cubicBezTo>
                    <a:pt x="264257" y="52552"/>
                    <a:pt x="249100" y="67709"/>
                    <a:pt x="230403" y="67709"/>
                  </a:cubicBezTo>
                  <a:lnTo>
                    <a:pt x="33855" y="67709"/>
                  </a:lnTo>
                  <a:cubicBezTo>
                    <a:pt x="15157" y="67709"/>
                    <a:pt x="0" y="52552"/>
                    <a:pt x="0" y="33855"/>
                  </a:cubicBezTo>
                  <a:lnTo>
                    <a:pt x="0" y="33855"/>
                  </a:lnTo>
                  <a:cubicBezTo>
                    <a:pt x="0" y="15157"/>
                    <a:pt x="15157" y="0"/>
                    <a:pt x="33855" y="0"/>
                  </a:cubicBezTo>
                  <a:close/>
                </a:path>
              </a:pathLst>
            </a:custGeom>
            <a:solidFill>
              <a:srgbClr val="C7C8CA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264257" cy="191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4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6049534" y="6843238"/>
            <a:ext cx="1368258" cy="0"/>
          </a:xfrm>
          <a:prstGeom prst="line">
            <a:avLst/>
          </a:prstGeom>
          <a:ln w="9525" cap="flat">
            <a:solidFill>
              <a:srgbClr val="1228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3245405" y="5148369"/>
            <a:ext cx="100341" cy="100341"/>
            <a:chOff x="0" y="0"/>
            <a:chExt cx="91491" cy="914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23232A"/>
            </a:solidFill>
          </p:spPr>
          <p:txBody>
            <a:bodyPr/>
            <a:lstStyle/>
            <a:p>
              <a:endParaRPr lang="es-GT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3262105" y="5165069"/>
            <a:ext cx="66941" cy="66941"/>
            <a:chOff x="0" y="0"/>
            <a:chExt cx="91491" cy="9149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12284A"/>
            </a:solidFill>
          </p:spPr>
          <p:txBody>
            <a:bodyPr/>
            <a:lstStyle/>
            <a:p>
              <a:endParaRPr lang="es-GT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424828" y="5081272"/>
            <a:ext cx="737371" cy="188932"/>
            <a:chOff x="0" y="0"/>
            <a:chExt cx="264257" cy="6770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4257" cy="67709"/>
            </a:xfrm>
            <a:custGeom>
              <a:avLst/>
              <a:gdLst/>
              <a:ahLst/>
              <a:cxnLst/>
              <a:rect l="l" t="t" r="r" b="b"/>
              <a:pathLst>
                <a:path w="264257" h="67709">
                  <a:moveTo>
                    <a:pt x="33855" y="0"/>
                  </a:moveTo>
                  <a:lnTo>
                    <a:pt x="230403" y="0"/>
                  </a:lnTo>
                  <a:cubicBezTo>
                    <a:pt x="249100" y="0"/>
                    <a:pt x="264257" y="15157"/>
                    <a:pt x="264257" y="33855"/>
                  </a:cubicBezTo>
                  <a:lnTo>
                    <a:pt x="264257" y="33855"/>
                  </a:lnTo>
                  <a:cubicBezTo>
                    <a:pt x="264257" y="52552"/>
                    <a:pt x="249100" y="67709"/>
                    <a:pt x="230403" y="67709"/>
                  </a:cubicBezTo>
                  <a:lnTo>
                    <a:pt x="33855" y="67709"/>
                  </a:lnTo>
                  <a:cubicBezTo>
                    <a:pt x="15157" y="67709"/>
                    <a:pt x="0" y="52552"/>
                    <a:pt x="0" y="33855"/>
                  </a:cubicBezTo>
                  <a:lnTo>
                    <a:pt x="0" y="33855"/>
                  </a:lnTo>
                  <a:cubicBezTo>
                    <a:pt x="0" y="15157"/>
                    <a:pt x="15157" y="0"/>
                    <a:pt x="33855" y="0"/>
                  </a:cubicBezTo>
                  <a:close/>
                </a:path>
              </a:pathLst>
            </a:custGeom>
            <a:solidFill>
              <a:srgbClr val="C7C8CA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23825"/>
              <a:ext cx="264257" cy="1915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49"/>
                </a:lnSpc>
              </a:pPr>
              <a:endParaRPr/>
            </a:p>
          </p:txBody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3245405" y="6540070"/>
            <a:ext cx="100341" cy="100341"/>
            <a:chOff x="0" y="0"/>
            <a:chExt cx="91491" cy="9149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23232A"/>
            </a:solidFill>
          </p:spPr>
          <p:txBody>
            <a:bodyPr/>
            <a:lstStyle/>
            <a:p>
              <a:endParaRPr lang="es-GT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3262105" y="6556770"/>
            <a:ext cx="66941" cy="66941"/>
            <a:chOff x="0" y="0"/>
            <a:chExt cx="91491" cy="9149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12284A"/>
            </a:solidFill>
          </p:spPr>
          <p:txBody>
            <a:bodyPr/>
            <a:lstStyle/>
            <a:p>
              <a:endParaRPr lang="es-GT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3245405" y="7900123"/>
            <a:ext cx="100341" cy="100341"/>
            <a:chOff x="0" y="0"/>
            <a:chExt cx="91491" cy="9149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23232A"/>
            </a:solidFill>
          </p:spPr>
          <p:txBody>
            <a:bodyPr/>
            <a:lstStyle/>
            <a:p>
              <a:endParaRPr lang="es-GT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3262105" y="7916822"/>
            <a:ext cx="66941" cy="66941"/>
            <a:chOff x="0" y="0"/>
            <a:chExt cx="91491" cy="9149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12284A"/>
            </a:solidFill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27" name="AutoShape 27"/>
          <p:cNvSpPr/>
          <p:nvPr/>
        </p:nvSpPr>
        <p:spPr>
          <a:xfrm>
            <a:off x="1924055" y="3373285"/>
            <a:ext cx="1016550" cy="0"/>
          </a:xfrm>
          <a:prstGeom prst="line">
            <a:avLst/>
          </a:prstGeom>
          <a:ln w="9525" cap="flat">
            <a:solidFill>
              <a:srgbClr val="1228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8" name="AutoShape 28"/>
          <p:cNvSpPr/>
          <p:nvPr/>
        </p:nvSpPr>
        <p:spPr>
          <a:xfrm>
            <a:off x="2643168" y="5205293"/>
            <a:ext cx="297437" cy="0"/>
          </a:xfrm>
          <a:prstGeom prst="line">
            <a:avLst/>
          </a:prstGeom>
          <a:ln w="9525" cap="flat">
            <a:solidFill>
              <a:srgbClr val="1228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9" name="AutoShape 29"/>
          <p:cNvSpPr/>
          <p:nvPr/>
        </p:nvSpPr>
        <p:spPr>
          <a:xfrm>
            <a:off x="2007274" y="8017915"/>
            <a:ext cx="1016550" cy="0"/>
          </a:xfrm>
          <a:prstGeom prst="line">
            <a:avLst/>
          </a:prstGeom>
          <a:ln w="9525" cap="flat">
            <a:solidFill>
              <a:srgbClr val="1228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grpSp>
        <p:nvGrpSpPr>
          <p:cNvPr id="30" name="Group 30"/>
          <p:cNvGrpSpPr/>
          <p:nvPr/>
        </p:nvGrpSpPr>
        <p:grpSpPr>
          <a:xfrm>
            <a:off x="397801" y="640872"/>
            <a:ext cx="1957395" cy="1957395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7C8CA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98613" y="741688"/>
            <a:ext cx="1755771" cy="1755764"/>
            <a:chOff x="0" y="0"/>
            <a:chExt cx="6350000" cy="634997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GT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3320754" y="2631200"/>
            <a:ext cx="186143" cy="186143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3232A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3369951" y="2658460"/>
            <a:ext cx="87749" cy="131623"/>
          </a:xfrm>
          <a:custGeom>
            <a:avLst/>
            <a:gdLst/>
            <a:ahLst/>
            <a:cxnLst/>
            <a:rect l="l" t="t" r="r" b="b"/>
            <a:pathLst>
              <a:path w="87749" h="131623">
                <a:moveTo>
                  <a:pt x="0" y="0"/>
                </a:moveTo>
                <a:lnTo>
                  <a:pt x="87749" y="0"/>
                </a:lnTo>
                <a:lnTo>
                  <a:pt x="87749" y="131622"/>
                </a:lnTo>
                <a:lnTo>
                  <a:pt x="0" y="131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39" name="Group 39"/>
          <p:cNvGrpSpPr/>
          <p:nvPr/>
        </p:nvGrpSpPr>
        <p:grpSpPr>
          <a:xfrm>
            <a:off x="3295575" y="1898435"/>
            <a:ext cx="186143" cy="186143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3232A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0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3347848" y="1935521"/>
            <a:ext cx="81599" cy="111971"/>
          </a:xfrm>
          <a:custGeom>
            <a:avLst/>
            <a:gdLst/>
            <a:ahLst/>
            <a:cxnLst/>
            <a:rect l="l" t="t" r="r" b="b"/>
            <a:pathLst>
              <a:path w="81599" h="111971">
                <a:moveTo>
                  <a:pt x="0" y="0"/>
                </a:moveTo>
                <a:lnTo>
                  <a:pt x="81598" y="0"/>
                </a:lnTo>
                <a:lnTo>
                  <a:pt x="81598" y="111971"/>
                </a:lnTo>
                <a:lnTo>
                  <a:pt x="0" y="111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43" name="Group 43"/>
          <p:cNvGrpSpPr/>
          <p:nvPr/>
        </p:nvGrpSpPr>
        <p:grpSpPr>
          <a:xfrm>
            <a:off x="3295575" y="2246913"/>
            <a:ext cx="186143" cy="186143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3232A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0"/>
                </a:lnSpc>
              </a:pPr>
              <a:endParaRPr/>
            </a:p>
          </p:txBody>
        </p:sp>
      </p:grpSp>
      <p:sp>
        <p:nvSpPr>
          <p:cNvPr id="46" name="Freeform 46"/>
          <p:cNvSpPr/>
          <p:nvPr/>
        </p:nvSpPr>
        <p:spPr>
          <a:xfrm>
            <a:off x="3320754" y="2272092"/>
            <a:ext cx="135786" cy="135786"/>
          </a:xfrm>
          <a:custGeom>
            <a:avLst/>
            <a:gdLst/>
            <a:ahLst/>
            <a:cxnLst/>
            <a:rect l="l" t="t" r="r" b="b"/>
            <a:pathLst>
              <a:path w="135786" h="135786">
                <a:moveTo>
                  <a:pt x="0" y="0"/>
                </a:moveTo>
                <a:lnTo>
                  <a:pt x="135786" y="0"/>
                </a:lnTo>
                <a:lnTo>
                  <a:pt x="135786" y="135785"/>
                </a:lnTo>
                <a:lnTo>
                  <a:pt x="0" y="135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7" name="Freeform 47"/>
          <p:cNvSpPr/>
          <p:nvPr/>
        </p:nvSpPr>
        <p:spPr>
          <a:xfrm rot="-5751246">
            <a:off x="2104295" y="1895780"/>
            <a:ext cx="1077746" cy="304463"/>
          </a:xfrm>
          <a:custGeom>
            <a:avLst/>
            <a:gdLst/>
            <a:ahLst/>
            <a:cxnLst/>
            <a:rect l="l" t="t" r="r" b="b"/>
            <a:pathLst>
              <a:path w="1077746" h="304463">
                <a:moveTo>
                  <a:pt x="0" y="0"/>
                </a:moveTo>
                <a:lnTo>
                  <a:pt x="1077746" y="0"/>
                </a:lnTo>
                <a:lnTo>
                  <a:pt x="1077746" y="304463"/>
                </a:lnTo>
                <a:lnTo>
                  <a:pt x="0" y="3044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8" name="TextBox 48"/>
          <p:cNvSpPr txBox="1"/>
          <p:nvPr/>
        </p:nvSpPr>
        <p:spPr>
          <a:xfrm>
            <a:off x="3492354" y="3600173"/>
            <a:ext cx="2633855" cy="2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980" spc="32">
                <a:solidFill>
                  <a:srgbClr val="414042"/>
                </a:solidFill>
                <a:latin typeface="Open Sans Bold"/>
              </a:rPr>
              <a:t>Escriba el puesto y área de trabajo </a:t>
            </a:r>
          </a:p>
        </p:txBody>
      </p:sp>
      <p:sp>
        <p:nvSpPr>
          <p:cNvPr id="49" name="Freeform 49"/>
          <p:cNvSpPr/>
          <p:nvPr/>
        </p:nvSpPr>
        <p:spPr>
          <a:xfrm rot="3142025">
            <a:off x="5558710" y="3416061"/>
            <a:ext cx="823496" cy="232638"/>
          </a:xfrm>
          <a:custGeom>
            <a:avLst/>
            <a:gdLst/>
            <a:ahLst/>
            <a:cxnLst/>
            <a:rect l="l" t="t" r="r" b="b"/>
            <a:pathLst>
              <a:path w="823496" h="232638">
                <a:moveTo>
                  <a:pt x="0" y="0"/>
                </a:moveTo>
                <a:lnTo>
                  <a:pt x="823495" y="0"/>
                </a:lnTo>
                <a:lnTo>
                  <a:pt x="823495" y="232637"/>
                </a:lnTo>
                <a:lnTo>
                  <a:pt x="0" y="2326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0" name="TextBox 50"/>
          <p:cNvSpPr txBox="1"/>
          <p:nvPr/>
        </p:nvSpPr>
        <p:spPr>
          <a:xfrm>
            <a:off x="3245405" y="3207868"/>
            <a:ext cx="1466424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414042"/>
                </a:solidFill>
                <a:latin typeface="Poppins Semi-Bold"/>
              </a:rPr>
              <a:t>EXPERIENCIA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492354" y="4091408"/>
            <a:ext cx="3669845" cy="4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1583" lvl="1" indent="-105791" algn="just">
              <a:lnSpc>
                <a:spcPts val="1793"/>
              </a:lnSpc>
              <a:buFont typeface="Arial"/>
              <a:buChar char="•"/>
            </a:pPr>
            <a:r>
              <a:rPr lang="en-US" sz="980" spc="32">
                <a:solidFill>
                  <a:srgbClr val="737373"/>
                </a:solidFill>
                <a:latin typeface="Open Sans"/>
              </a:rPr>
              <a:t>Realice una breve descripción de las tareas que realizo desempeñando este puesto de trabajo.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492354" y="3805658"/>
            <a:ext cx="2842809" cy="2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980" spc="32">
                <a:solidFill>
                  <a:srgbClr val="414042"/>
                </a:solidFill>
                <a:latin typeface="Open Sans"/>
              </a:rPr>
              <a:t>Escriba el nombre de la empresa 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71334" y="3600173"/>
            <a:ext cx="644358" cy="2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1"/>
              </a:lnSpc>
            </a:pPr>
            <a:r>
              <a:rPr lang="en-US" sz="980" spc="32">
                <a:solidFill>
                  <a:srgbClr val="414042"/>
                </a:solidFill>
                <a:latin typeface="Open Sans Bold Italics"/>
              </a:rPr>
              <a:t>Año-Año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492354" y="5489406"/>
            <a:ext cx="3669845" cy="4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1583" lvl="1" indent="-105791" algn="just">
              <a:lnSpc>
                <a:spcPts val="1793"/>
              </a:lnSpc>
              <a:buFont typeface="Arial"/>
              <a:buChar char="•"/>
            </a:pPr>
            <a:r>
              <a:rPr lang="en-US" sz="980" spc="32">
                <a:solidFill>
                  <a:srgbClr val="737373"/>
                </a:solidFill>
                <a:latin typeface="Open Sans"/>
              </a:rPr>
              <a:t>Realice una breve descripción de las tareas que realizo desempeñando este puesto de trabajo.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3492354" y="5203656"/>
            <a:ext cx="2842809" cy="2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980" spc="32">
                <a:solidFill>
                  <a:srgbClr val="414042"/>
                </a:solidFill>
                <a:latin typeface="Open Sans"/>
              </a:rPr>
              <a:t>escriba el nombre de la empresa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471334" y="4975660"/>
            <a:ext cx="644358" cy="2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1"/>
              </a:lnSpc>
            </a:pPr>
            <a:r>
              <a:rPr lang="en-US" sz="980" spc="32">
                <a:solidFill>
                  <a:srgbClr val="414042"/>
                </a:solidFill>
                <a:latin typeface="Open Sans Bold Italics"/>
              </a:rPr>
              <a:t>Año-Año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973607" y="7413967"/>
            <a:ext cx="2378480" cy="14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9"/>
              </a:lnSpc>
            </a:pPr>
            <a:r>
              <a:rPr lang="en-US" sz="799" spc="-2">
                <a:solidFill>
                  <a:srgbClr val="737373"/>
                </a:solidFill>
                <a:latin typeface="Poppins"/>
              </a:rPr>
              <a:t>Escriba el número de teléfono de la persona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890402" y="7605235"/>
            <a:ext cx="1670485" cy="14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9"/>
              </a:lnSpc>
            </a:pPr>
            <a:r>
              <a:rPr lang="en-US" sz="799" spc="-2">
                <a:solidFill>
                  <a:srgbClr val="737373"/>
                </a:solidFill>
                <a:latin typeface="Poppins"/>
              </a:rPr>
              <a:t>Escriba el correo de la persona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3481718" y="7142005"/>
            <a:ext cx="3663489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199" spc="-2">
                <a:solidFill>
                  <a:srgbClr val="414042"/>
                </a:solidFill>
                <a:latin typeface="Poppins Bold"/>
              </a:rPr>
              <a:t>Escriba el nombre de la persona de Referencia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3481718" y="7430071"/>
            <a:ext cx="430859" cy="12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spc="-1">
                <a:solidFill>
                  <a:srgbClr val="414042"/>
                </a:solidFill>
                <a:latin typeface="Poppins Bold"/>
              </a:rPr>
              <a:t>Teléfono: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481718" y="7614760"/>
            <a:ext cx="370065" cy="12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spc="-1">
                <a:solidFill>
                  <a:srgbClr val="414042"/>
                </a:solidFill>
                <a:latin typeface="Poppins Bold"/>
              </a:rPr>
              <a:t>Correo: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3500998" y="6677821"/>
            <a:ext cx="2548535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414042"/>
                </a:solidFill>
                <a:latin typeface="Poppins Semi-Bold"/>
              </a:rPr>
              <a:t>Referencias Personales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397801" y="3207868"/>
            <a:ext cx="1466424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414042"/>
                </a:solidFill>
                <a:latin typeface="Poppins Semi-Bold"/>
              </a:rPr>
              <a:t>Sobre Mi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97801" y="3666848"/>
            <a:ext cx="2542804" cy="63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793"/>
              </a:lnSpc>
            </a:pPr>
            <a:r>
              <a:rPr lang="en-US" sz="980" spc="32">
                <a:solidFill>
                  <a:srgbClr val="737373"/>
                </a:solidFill>
                <a:latin typeface="Poppins"/>
              </a:rPr>
              <a:t>Escriba un pequeño párrafo en donde exprese como considera usted su desarrolla en un ambiente laborar 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457631" y="5506309"/>
            <a:ext cx="2185537" cy="165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2"/>
              </a:lnSpc>
            </a:pPr>
            <a:r>
              <a:rPr lang="en-US" sz="980" spc="-2">
                <a:solidFill>
                  <a:srgbClr val="414042"/>
                </a:solidFill>
                <a:latin typeface="Poppins Semi-Bold"/>
              </a:rPr>
              <a:t>Grado que Curso 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457631" y="5712049"/>
            <a:ext cx="2509927" cy="33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2"/>
              </a:lnSpc>
            </a:pPr>
            <a:r>
              <a:rPr lang="en-US" sz="980" spc="-2">
                <a:solidFill>
                  <a:srgbClr val="414042"/>
                </a:solidFill>
                <a:latin typeface="Poppins"/>
              </a:rPr>
              <a:t>Escriba el nombre de la institiución en la que realizo sus estudios.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457631" y="6131110"/>
            <a:ext cx="2482974" cy="33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2"/>
              </a:lnSpc>
            </a:pPr>
            <a:r>
              <a:rPr lang="en-US" sz="980" spc="46">
                <a:solidFill>
                  <a:srgbClr val="414042"/>
                </a:solidFill>
                <a:latin typeface="Poppins"/>
              </a:rPr>
              <a:t>Año-Año, coloque  el año de inicio y año de fin del grado que curso.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481020" y="8187899"/>
            <a:ext cx="2542804" cy="52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4"/>
              </a:lnSpc>
            </a:pPr>
            <a:r>
              <a:rPr lang="en-US" sz="980" spc="12">
                <a:solidFill>
                  <a:srgbClr val="414042"/>
                </a:solidFill>
                <a:latin typeface="Poppins"/>
              </a:rPr>
              <a:t>Realice un listado de las habilidades que considere que lo definen.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397801" y="5039876"/>
            <a:ext cx="224536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414042"/>
                </a:solidFill>
                <a:latin typeface="Poppins Semi-Bold"/>
              </a:rPr>
              <a:t>DATOS ACADEMICOS 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481020" y="7852498"/>
            <a:ext cx="1466424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414042"/>
                </a:solidFill>
                <a:latin typeface="Poppins Semi-Bold"/>
              </a:rPr>
              <a:t>Habilidades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3569029" y="1917211"/>
            <a:ext cx="1834447" cy="29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60"/>
              </a:lnSpc>
            </a:pPr>
            <a:r>
              <a:rPr lang="en-US" sz="900">
                <a:solidFill>
                  <a:srgbClr val="464A4E"/>
                </a:solidFill>
                <a:latin typeface="Poppins Light"/>
              </a:rPr>
              <a:t>Coloque su número de teléfono</a:t>
            </a:r>
          </a:p>
          <a:p>
            <a:pPr algn="just">
              <a:lnSpc>
                <a:spcPts val="1260"/>
              </a:lnSpc>
            </a:pPr>
            <a:endParaRPr lang="en-US" sz="900">
              <a:solidFill>
                <a:srgbClr val="464A4E"/>
              </a:solidFill>
              <a:latin typeface="Poppins Light"/>
            </a:endParaRPr>
          </a:p>
        </p:txBody>
      </p:sp>
      <p:sp>
        <p:nvSpPr>
          <p:cNvPr id="72" name="TextBox 72"/>
          <p:cNvSpPr txBox="1"/>
          <p:nvPr/>
        </p:nvSpPr>
        <p:spPr>
          <a:xfrm>
            <a:off x="3569029" y="2262641"/>
            <a:ext cx="1991196" cy="145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7"/>
              </a:lnSpc>
            </a:pPr>
            <a:r>
              <a:rPr lang="en-US" sz="900">
                <a:solidFill>
                  <a:srgbClr val="464A4E"/>
                </a:solidFill>
                <a:latin typeface="Poppins Light"/>
              </a:rPr>
              <a:t>Coloque su correo electrónico 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3592622" y="2621675"/>
            <a:ext cx="1470925" cy="1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51"/>
              </a:lnSpc>
            </a:pPr>
            <a:r>
              <a:rPr lang="en-US" sz="900">
                <a:solidFill>
                  <a:srgbClr val="464A4E"/>
                </a:solidFill>
                <a:latin typeface="Poppins Light"/>
              </a:rPr>
              <a:t>coloque su dirección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3295575" y="726225"/>
            <a:ext cx="3866623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spc="182">
                <a:solidFill>
                  <a:srgbClr val="414042"/>
                </a:solidFill>
                <a:latin typeface="Poppins Semi-Bold"/>
              </a:rPr>
              <a:t>COLOQUE SU NOMBRE Y APELLIDO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5063547" y="2684027"/>
            <a:ext cx="2354653" cy="445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1"/>
              </a:lnSpc>
            </a:pPr>
            <a:r>
              <a:rPr lang="en-US" sz="900">
                <a:solidFill>
                  <a:srgbClr val="464A4E"/>
                </a:solidFill>
                <a:latin typeface="Poppins Light"/>
              </a:rPr>
              <a:t>Escriba el año de inicio y de fin que trabajo en esa empresa. , posteriormente borre este texto y la flecha.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215664" y="2666340"/>
            <a:ext cx="2669472" cy="445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1"/>
              </a:lnSpc>
            </a:pPr>
            <a:r>
              <a:rPr lang="en-US" sz="900">
                <a:solidFill>
                  <a:srgbClr val="464A4E"/>
                </a:solidFill>
                <a:latin typeface="Poppins Light"/>
              </a:rPr>
              <a:t>En el circulo agregue una fotografía formal suya, se debe de apreciar bien su rostro, posteriormente borre este texto y la flecha.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3481718" y="4986250"/>
            <a:ext cx="2633855" cy="2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980" spc="32">
                <a:solidFill>
                  <a:srgbClr val="414042"/>
                </a:solidFill>
                <a:latin typeface="Open Sans Bold"/>
              </a:rPr>
              <a:t>Escriba el puesto y área de trabajo 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461710" y="6684988"/>
            <a:ext cx="2185537" cy="165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2"/>
              </a:lnSpc>
            </a:pPr>
            <a:r>
              <a:rPr lang="en-US" sz="980" spc="-2">
                <a:solidFill>
                  <a:srgbClr val="414042"/>
                </a:solidFill>
                <a:latin typeface="Poppins Semi-Bold"/>
              </a:rPr>
              <a:t>Grado que Curso 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461710" y="6890728"/>
            <a:ext cx="2509927" cy="33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2"/>
              </a:lnSpc>
            </a:pPr>
            <a:r>
              <a:rPr lang="en-US" sz="980" spc="-2">
                <a:solidFill>
                  <a:srgbClr val="414042"/>
                </a:solidFill>
                <a:latin typeface="Poppins"/>
              </a:rPr>
              <a:t>Escriba el nombre de la institiución en la que realizo sus estudios.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461710" y="7309789"/>
            <a:ext cx="2482974" cy="33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2"/>
              </a:lnSpc>
            </a:pPr>
            <a:r>
              <a:rPr lang="en-US" sz="980" spc="46">
                <a:solidFill>
                  <a:srgbClr val="414042"/>
                </a:solidFill>
                <a:latin typeface="Poppins"/>
              </a:rPr>
              <a:t>Año-Año, coloque  el año de inicio y año de fin del grado que curso.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3526582" y="8041039"/>
            <a:ext cx="3663489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199" spc="-2">
                <a:solidFill>
                  <a:srgbClr val="414042"/>
                </a:solidFill>
                <a:latin typeface="Poppins Bold"/>
              </a:rPr>
              <a:t>Escriba el nombre de la persona de Referencia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3992887" y="8346217"/>
            <a:ext cx="2378480" cy="14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9"/>
              </a:lnSpc>
            </a:pPr>
            <a:r>
              <a:rPr lang="en-US" sz="799" spc="-2">
                <a:solidFill>
                  <a:srgbClr val="737373"/>
                </a:solidFill>
                <a:latin typeface="Poppins"/>
              </a:rPr>
              <a:t>Escriba el número de teléfono de la persona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3909682" y="8537485"/>
            <a:ext cx="1670485" cy="14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9"/>
              </a:lnSpc>
            </a:pPr>
            <a:r>
              <a:rPr lang="en-US" sz="799" spc="-2">
                <a:solidFill>
                  <a:srgbClr val="737373"/>
                </a:solidFill>
                <a:latin typeface="Poppins"/>
              </a:rPr>
              <a:t>Escriba el correo de la persona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3500998" y="8362321"/>
            <a:ext cx="430859" cy="12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spc="-1">
                <a:solidFill>
                  <a:srgbClr val="414042"/>
                </a:solidFill>
                <a:latin typeface="Poppins Bold"/>
              </a:rPr>
              <a:t>Teléfono: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3500998" y="8547010"/>
            <a:ext cx="370065" cy="124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43"/>
              </a:lnSpc>
            </a:pPr>
            <a:r>
              <a:rPr lang="en-US" sz="700" spc="-1">
                <a:solidFill>
                  <a:srgbClr val="414042"/>
                </a:solidFill>
                <a:latin typeface="Poppins Bold"/>
              </a:rPr>
              <a:t>Correo: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275</Words>
  <Application>Microsoft Office PowerPoint</Application>
  <PresentationFormat>Personalizado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1" baseType="lpstr">
      <vt:lpstr>Arial</vt:lpstr>
      <vt:lpstr>Calibri</vt:lpstr>
      <vt:lpstr>Open Sans Bold</vt:lpstr>
      <vt:lpstr>Poppins Bold</vt:lpstr>
      <vt:lpstr>Open Sans Bold Italics</vt:lpstr>
      <vt:lpstr>Open Sans</vt:lpstr>
      <vt:lpstr>Poppins Semi-Bold</vt:lpstr>
      <vt:lpstr>Poppins</vt:lpstr>
      <vt:lpstr>Poppins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Modern CV Resume</dc:title>
  <dc:creator>Andrea Montufar</dc:creator>
  <cp:lastModifiedBy>Andrea Montufar</cp:lastModifiedBy>
  <cp:revision>1</cp:revision>
  <dcterms:created xsi:type="dcterms:W3CDTF">2006-08-16T00:00:00Z</dcterms:created>
  <dcterms:modified xsi:type="dcterms:W3CDTF">2024-05-18T13:36:35Z</dcterms:modified>
  <dc:identifier>DAGFgJhzCFc</dc:identifier>
</cp:coreProperties>
</file>