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75" d="100"/>
          <a:sy n="75" d="100"/>
        </p:scale>
        <p:origin x="936" y="21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tmosai.github.io/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zh.wikipedia.org/wiki/Scikit-learn" TargetMode="External"/><Relationship Id="rId5" Type="http://schemas.openxmlformats.org/officeDocument/2006/relationships/image" Target="../media/image8.png"/><Relationship Id="rId10" Type="http://schemas.openxmlformats.org/officeDocument/2006/relationships/hyperlink" Target="https://en.wikipedia.org/wiki/Project_Jupyter" TargetMode="External"/><Relationship Id="rId4" Type="http://schemas.openxmlformats.org/officeDocument/2006/relationships/hyperlink" Target="https://www.tomoyan.net/python/numpy_scipy_matplotlib" TargetMode="External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eerj.com/articles/cs-437/table-1/" TargetMode="External"/><Relationship Id="rId3" Type="http://schemas.openxmlformats.org/officeDocument/2006/relationships/image" Target="../media/image12.jpg"/><Relationship Id="rId7" Type="http://schemas.openxmlformats.org/officeDocument/2006/relationships/image" Target="../media/image14.png"/><Relationship Id="rId2" Type="http://schemas.openxmlformats.org/officeDocument/2006/relationships/hyperlink" Target="https://github.com/SalhaAfreen/EdunetFoundation-Shell-Greenhousegaspredictionprojec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freesion.com/article/2561636178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claremont.tistory.com/entry/%EB%8D%B0%EC%9D%B4%ED%84%B0-%EB%B6%84%EC%84%9D-Joblib-%EB%9D%BC%EC%9D%B4%EB%B8%8C%EB%9F%AC%EB%A6%AC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72446" y="24345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 House Gas Emission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Predictive Modeling Of Supply Chain Emission Factors Using Data Quality Metrics (2010-2016)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Salha Afreen Sahani H</a:t>
            </a:r>
            <a:b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ID:INTERNSHIP_175040797468551b2636342 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Student Registration ID : STU666d94617e06b1718457441   </a:t>
            </a: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769808" y="137264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268408" y="3168608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7FE40-54C7-1876-8AA4-8589BF019F27}"/>
              </a:ext>
            </a:extLst>
          </p:cNvPr>
          <p:cNvSpPr txBox="1"/>
          <p:nvPr/>
        </p:nvSpPr>
        <p:spPr>
          <a:xfrm>
            <a:off x="529388" y="1442719"/>
            <a:ext cx="705639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robust machine learning model to predict Supply Chain Emission Factors with Margins.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historical data from 2010 to 2016, segmented by industry and commodity.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 both descriptive attributes (e.g., substance, unit) and data quality metrics (e.g., reliability, temporal, geographical, and technological correlation, data collection method).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regression-based modeling, primarily using Random Forest.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sustainable decision-making in supply chain management through data-driven insights.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226E0-FC3A-815E-DB51-962236334C11}"/>
              </a:ext>
            </a:extLst>
          </p:cNvPr>
          <p:cNvSpPr txBox="1"/>
          <p:nvPr/>
        </p:nvSpPr>
        <p:spPr>
          <a:xfrm>
            <a:off x="270588" y="4982919"/>
            <a:ext cx="79403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Enable accurate and interpretable prediction of emission factors to drive environmentally responsible supply chain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61F9-57DF-C208-99EA-1D4AA9056EE2}"/>
              </a:ext>
            </a:extLst>
          </p:cNvPr>
          <p:cNvSpPr txBox="1"/>
          <p:nvPr/>
        </p:nvSpPr>
        <p:spPr>
          <a:xfrm>
            <a:off x="503852" y="1467774"/>
            <a:ext cx="7333862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– Data loading, preprocessing, and manipulation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Numerical computations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Matplotlib and Seaborn </a:t>
            </a:r>
            <a:r>
              <a:rPr lang="en-IN" dirty="0"/>
              <a:t>– Visualization and graphical analysis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IN" b="1" dirty="0"/>
              <a:t>Scikit-learn (</a:t>
            </a:r>
            <a:r>
              <a:rPr lang="en-IN" b="1" dirty="0" err="1"/>
              <a:t>sklearn</a:t>
            </a:r>
            <a:r>
              <a:rPr lang="en-IN" b="1" dirty="0"/>
              <a:t>):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1) Label Encoder </a:t>
            </a:r>
            <a:r>
              <a:rPr lang="en-IN" dirty="0"/>
              <a:t>– Encoding categorical features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2) Standard Scaler </a:t>
            </a:r>
            <a:r>
              <a:rPr lang="en-IN" dirty="0"/>
              <a:t>– Normalizing numerical features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3) </a:t>
            </a:r>
            <a:r>
              <a:rPr lang="en-IN" b="1" dirty="0" err="1"/>
              <a:t>train_test_split</a:t>
            </a:r>
            <a:r>
              <a:rPr lang="en-IN" b="1" dirty="0"/>
              <a:t> </a:t>
            </a:r>
            <a:r>
              <a:rPr lang="en-IN" dirty="0"/>
              <a:t>– Splitting dataset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4) Machine Learning Models </a:t>
            </a:r>
            <a:r>
              <a:rPr lang="en-IN" dirty="0"/>
              <a:t>– </a:t>
            </a:r>
            <a:r>
              <a:rPr lang="en-IN" dirty="0" err="1"/>
              <a:t>RandomForestRegressor</a:t>
            </a:r>
            <a:r>
              <a:rPr lang="en-IN" dirty="0"/>
              <a:t>, 	</a:t>
            </a:r>
            <a:r>
              <a:rPr lang="en-IN" dirty="0" err="1"/>
              <a:t>GradientBoostingRegressor</a:t>
            </a:r>
            <a:r>
              <a:rPr lang="en-IN" dirty="0"/>
              <a:t>, </a:t>
            </a:r>
            <a:r>
              <a:rPr lang="en-IN" dirty="0" err="1"/>
              <a:t>LinearRegression</a:t>
            </a:r>
            <a:endParaRPr lang="en-IN" dirty="0"/>
          </a:p>
          <a:p>
            <a:pPr lvl="2"/>
            <a:r>
              <a:rPr lang="en-IN" dirty="0"/>
              <a:t>	</a:t>
            </a:r>
            <a:r>
              <a:rPr lang="en-IN" b="1" dirty="0"/>
              <a:t>5) </a:t>
            </a:r>
            <a:r>
              <a:rPr lang="en-IN" b="1" dirty="0" err="1"/>
              <a:t>GridSearchCV</a:t>
            </a:r>
            <a:r>
              <a:rPr lang="en-IN" b="1" dirty="0"/>
              <a:t> </a:t>
            </a:r>
            <a:r>
              <a:rPr lang="en-IN" dirty="0"/>
              <a:t>– Hyperparameter optimization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6) </a:t>
            </a:r>
            <a:r>
              <a:rPr lang="en-IN" b="1" dirty="0" err="1"/>
              <a:t>Mean_squared_error</a:t>
            </a:r>
            <a:r>
              <a:rPr lang="en-IN" b="1" dirty="0"/>
              <a:t>,</a:t>
            </a:r>
            <a:r>
              <a:rPr lang="en-IN" dirty="0"/>
              <a:t> </a:t>
            </a:r>
            <a:r>
              <a:rPr lang="en-IN" b="1" dirty="0"/>
              <a:t>r2_score </a:t>
            </a:r>
            <a:r>
              <a:rPr lang="en-IN" dirty="0"/>
              <a:t>– Model performance evaluation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EACD53-757C-7346-BF9E-26510FDD0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845421" y="1267719"/>
            <a:ext cx="2239348" cy="13989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04BC73-AFC2-AD6F-0C95-34E00E789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1765" y="5210488"/>
            <a:ext cx="1698170" cy="9185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7F76BB-174E-1750-DB0F-8F4F2EF30B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62873" y="5261862"/>
            <a:ext cx="4107510" cy="105694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2E4650-6E14-2827-93DF-14E0403AFE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845421" y="3540991"/>
            <a:ext cx="2715185" cy="275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5FC89-D024-607E-9606-FB723B24AB44}"/>
              </a:ext>
            </a:extLst>
          </p:cNvPr>
          <p:cNvSpPr txBox="1"/>
          <p:nvPr/>
        </p:nvSpPr>
        <p:spPr>
          <a:xfrm>
            <a:off x="417646" y="1382109"/>
            <a:ext cx="8045219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Acquisition</a:t>
            </a:r>
            <a:r>
              <a:rPr lang="en-US" dirty="0"/>
              <a:t>: Imported supply chain emission data from Excel files (2010–2016).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Cleaning</a:t>
            </a:r>
            <a:r>
              <a:rPr lang="en-US" dirty="0"/>
              <a:t>: Removed unnecessary columns and handled missing or inconsistent values using Pandas.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Feature Engineering</a:t>
            </a:r>
            <a:r>
              <a:rPr lang="en-US" dirty="0"/>
              <a:t>: Encoded categorical fields (like Substance, Unit, and Source) using </a:t>
            </a:r>
            <a:r>
              <a:rPr lang="en-US" dirty="0" err="1"/>
              <a:t>LabelEncoder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Feature Scaling</a:t>
            </a:r>
            <a:r>
              <a:rPr lang="en-US" dirty="0"/>
              <a:t>: Standardized numerical features with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Splitting: </a:t>
            </a:r>
            <a:r>
              <a:rPr lang="en-US" dirty="0"/>
              <a:t>Split the dataset into training and testing sets using </a:t>
            </a:r>
            <a:r>
              <a:rPr lang="en-US" dirty="0" err="1"/>
              <a:t>train_test_split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Training and Tuning</a:t>
            </a:r>
            <a:r>
              <a:rPr lang="en-US" dirty="0"/>
              <a:t>: Trained three models—Random Forest, Linear Regression, and Gradient Boosting. Tuned the Random Forest model using </a:t>
            </a:r>
            <a:r>
              <a:rPr lang="en-US" dirty="0" err="1"/>
              <a:t>GridSearchCV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Evaluation and Saving</a:t>
            </a:r>
            <a:r>
              <a:rPr lang="en-US" dirty="0"/>
              <a:t>: Evaluated all models using RMSE and R² Score. Saved the best-	performing model and scaler using </a:t>
            </a:r>
            <a:r>
              <a:rPr lang="en-US" dirty="0" err="1"/>
              <a:t>joblib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C993C4-F29C-1F30-AD79-0846BBBB7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3554" y="1014656"/>
            <a:ext cx="2590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3E67E-2857-5904-64D1-0A1BC7ED8552}"/>
              </a:ext>
            </a:extLst>
          </p:cNvPr>
          <p:cNvSpPr txBox="1"/>
          <p:nvPr/>
        </p:nvSpPr>
        <p:spPr>
          <a:xfrm>
            <a:off x="737116" y="1733242"/>
            <a:ext cx="1057158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Supply Chain Emissions </a:t>
            </a:r>
            <a:r>
              <a:rPr lang="en-IN" b="1" dirty="0" err="1"/>
              <a:t>Modeling</a:t>
            </a:r>
            <a:r>
              <a:rPr lang="en-IN" b="1" dirty="0"/>
              <a:t> Using Industry and Commodity Data (2010–2016)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4D54-C32A-C0E1-7EA9-933F35395134}"/>
              </a:ext>
            </a:extLst>
          </p:cNvPr>
          <p:cNvSpPr txBox="1"/>
          <p:nvPr/>
        </p:nvSpPr>
        <p:spPr>
          <a:xfrm>
            <a:off x="821093" y="2391618"/>
            <a:ext cx="10487608" cy="176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You have annual supply chain emission data from 2010–2016 categorized into industries and commodities. The goal is to develop a regression model that can predict the Supply Chain Emission Factors with Margins based on descriptive and quality metrics (substance, unit, reliability, temporal/geographical/technological/data collection correlations, etc.).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8B48A-2D04-E1A1-43A3-990F2A559EFD}"/>
              </a:ext>
            </a:extLst>
          </p:cNvPr>
          <p:cNvSpPr txBox="1"/>
          <p:nvPr/>
        </p:nvSpPr>
        <p:spPr>
          <a:xfrm>
            <a:off x="503853" y="1613142"/>
            <a:ext cx="8565502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Imported and merged Excel datasets from 2010 to 2016.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Cleaned and preprocessed the data, including handling null values and selecting relevant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Applied </a:t>
            </a:r>
            <a:r>
              <a:rPr lang="en-US" dirty="0" err="1"/>
              <a:t>LabelEncoder</a:t>
            </a:r>
            <a:r>
              <a:rPr lang="en-US" dirty="0"/>
              <a:t> to convert categorical features and used </a:t>
            </a:r>
            <a:r>
              <a:rPr lang="en-US" dirty="0" err="1"/>
              <a:t>StandardScaler</a:t>
            </a:r>
            <a:r>
              <a:rPr lang="en-US" dirty="0"/>
              <a:t> for normalization.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the dataset into training and testing sets.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three regression models: Random Forest, Linear Regression, and Gradient Boosting.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Tuned the Random Forest model using </a:t>
            </a:r>
            <a:r>
              <a:rPr lang="en-US" dirty="0" err="1"/>
              <a:t>GridSearchCV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Evaluated models using RMSE and R² Score.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Saved the best-performing model and the scaler using </a:t>
            </a:r>
            <a:r>
              <a:rPr lang="en-US" dirty="0" err="1"/>
              <a:t>joblib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>
                <a:hlinkClick r:id="rId2"/>
              </a:rPr>
              <a:t>https://github.com/SalhaAfreen/EdunetFoundation-Shell-Greenhousegaspredictionproject</a:t>
            </a:r>
            <a:endParaRPr lang="en-IN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B6EE587-8F8B-0E63-22C2-772BE8EC8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43999" y="1987474"/>
            <a:ext cx="2432180" cy="2240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C711656-A67B-26D3-86DC-86DF6D25C1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30885" y="5530122"/>
            <a:ext cx="3539899" cy="109110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6018E13-12E0-6004-FC3C-395847A60F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002855" y="5440665"/>
            <a:ext cx="6857820" cy="12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10A1D0-4A05-3AEF-3650-28DABCF8C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433" y="1670180"/>
            <a:ext cx="4599069" cy="41334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C4353-54DE-B851-89A9-E7D67C7ED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090" y="1254467"/>
            <a:ext cx="4305673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8313C3-D62C-44DA-55EF-2375785DE827}"/>
              </a:ext>
            </a:extLst>
          </p:cNvPr>
          <p:cNvSpPr txBox="1"/>
          <p:nvPr/>
        </p:nvSpPr>
        <p:spPr>
          <a:xfrm>
            <a:off x="430765" y="1101013"/>
            <a:ext cx="840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  <a:sym typeface="+mn-ea"/>
              </a:rPr>
              <a:t>Screenshot of Output: </a:t>
            </a:r>
            <a:r>
              <a:rPr lang="en-IN" altLang="en-US" sz="1800" b="1" dirty="0">
                <a:solidFill>
                  <a:srgbClr val="213163"/>
                </a:solidFill>
                <a:sym typeface="+mn-ea"/>
              </a:rPr>
              <a:t>Before and After 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D937-3932-F270-9A2B-E7193F9E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5" y="1767840"/>
            <a:ext cx="4938035" cy="4092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869BB-2C57-B3F7-A695-C514C7B3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29" y="1645920"/>
            <a:ext cx="5519692" cy="45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0D060-637F-3034-0E6B-B4123E8E1D94}"/>
              </a:ext>
            </a:extLst>
          </p:cNvPr>
          <p:cNvSpPr txBox="1"/>
          <p:nvPr/>
        </p:nvSpPr>
        <p:spPr>
          <a:xfrm>
            <a:off x="606490" y="1453627"/>
            <a:ext cx="11131420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developed a regression-based machine learning model to predict Supply Chain Emission Factors.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three models and achieved the best performance with the tuned Random Forest Regressor.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importance analysis revealed key variables influencing emissions.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Emphasized the impact of scaling and categorical encoding on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final model showed high R² and low RMSE, confirming its effectiveness.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Demonstrated how integrating domain knowledge with machine learning can lead to sustainable supply chain decisions.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129</TotalTime>
  <Words>640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Sana taquim</cp:lastModifiedBy>
  <cp:revision>6</cp:revision>
  <dcterms:created xsi:type="dcterms:W3CDTF">2024-12-31T09:40:01Z</dcterms:created>
  <dcterms:modified xsi:type="dcterms:W3CDTF">2025-08-04T12:34:25Z</dcterms:modified>
</cp:coreProperties>
</file>