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6DE0FE7-B776-4D5C-AF74-B548D81CEAC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fa-IR" sz="2000" spc="-1" strike="noStrike">
                <a:latin typeface="Arial"/>
              </a:rPr>
              <a:t>به نام خدا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93C4B3-BA19-461E-B08E-C7971F0433E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5E3FF2-6CD6-4C67-B9C3-4FA5FB86725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fa-IR" sz="2000" spc="-1" strike="noStrike">
                <a:latin typeface="Arial"/>
              </a:rPr>
              <a:t>استفاده از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DC82F0-59CF-417E-8F96-6A6EE4A3DAB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fa-IR" sz="2000" spc="-1" strike="noStrike">
                <a:latin typeface="Arial"/>
              </a:rPr>
              <a:t>شخصی سازی سریالایز و دیسریالایز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28D2AA-D4AF-42BD-86B3-9F8F5E4AD4B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fa-IR" sz="2000" spc="-1" strike="noStrike">
                <a:latin typeface="Arial"/>
              </a:rPr>
              <a:t>شخصی سازی سریالایز و دیسریالایز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9AE3F6-8BE1-4270-8AFD-7766557A00F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17C597-884A-4F92-BC7D-ADDC5598236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240229-9A9C-4C17-969F-F3F49D42D3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F9F3AF-860A-44B6-B90A-C30AECAE91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419811-3D20-423A-B404-59741A2A95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1108BE-58D3-44FD-BF9D-DE10A5031D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6E6066-3F7D-4AA1-94F0-F59CB2E7A1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5AE3AC-4AA8-4A02-A469-CFF3205AAE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9F539A-88F5-4351-89CB-957FD140F4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917083-FFA9-4DE1-8279-C89C39D9ED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AEE34B-73CF-4630-9586-9A8E0B9FA1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9FC4FB-FCA9-4786-B759-FA86EFC80A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937E8B-9061-4C60-A4D2-451EFC51B4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CC2355-0C05-4BA3-9F83-0F293436A9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5F63E2-3189-432F-9732-C20E51E684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4B71B6-10E2-44AF-8A59-C48EF6293F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BB505D-E24F-4FAC-9CC7-390797A25E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043920-7115-469D-B236-6321738C8D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5E9429-4786-4841-A5E7-6B9B8C8773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131A15A-C6A6-4640-B3F5-07E0246A8B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2CAF39-D8F6-4227-8C77-338CD00A22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7CF9DB-2ED6-468B-96D5-4C73C37038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590FBA-5A74-4A0D-9D45-4A303A7AF0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B254C2-5C27-4093-99F8-3CC67D388F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68E098-5340-4D6D-9EBE-8D65FB0B8E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8F63B8-1603-460F-B711-7B2218285F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0B5671-093A-400A-A182-95B696D2EC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BE2BF4-C1B1-4B76-8071-FF476C6385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741B7AC-52ED-49C8-BF3A-44071C7D30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7C2043-4A02-44CA-9421-581F5C5D42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1ABF0FF-3EE9-4AB2-9E16-44AD1B31DE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C835CD-FADA-4832-B178-3AD0ECAE6D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460880-F8F2-4826-98FF-71CA7469ED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5BE57D-B98C-4795-A000-8DEC606AE5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0907DF-C301-4738-A7E0-17A85CD6F1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C1073E-6331-4055-B0D7-25C4CE31A9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D629D8-74F5-4524-B4FD-7CB07A6BF4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3DF93B-CA01-461F-ADE7-F3D9D67015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 idx="1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2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" name="Freeform 6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4"/>
          <p:cNvSpPr>
            <a:spLocks noGrp="1"/>
          </p:cNvSpPr>
          <p:nvPr>
            <p:ph type="sldNum" idx="3"/>
          </p:nvPr>
        </p:nvSpPr>
        <p:spPr>
          <a:xfrm>
            <a:off x="531720" y="452952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4D5D2F-64BD-46B8-9E5A-3194E2A1CEE6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1352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7190640" y="2126160"/>
            <a:ext cx="431352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 idx="4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 idx="5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6"/>
          <p:cNvSpPr>
            <a:spLocks noGrp="1"/>
          </p:cNvSpPr>
          <p:nvPr>
            <p:ph type="sldNum" idx="6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E045FA-0848-457E-A4B2-BAECC2CDBEE3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40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2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53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5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 idx="7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ftr" idx="8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PlaceHolder 5"/>
          <p:cNvSpPr>
            <a:spLocks noGrp="1"/>
          </p:cNvSpPr>
          <p:nvPr>
            <p:ph type="sldNum" idx="9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811CCB-82F6-48E5-B001-325B3D2325F6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hyperlink" Target="https://gitlab.com/salideveloper/clinic-manager" TargetMode="External"/><Relationship Id="rId5" Type="http://schemas.openxmlformats.org/officeDocument/2006/relationships/hyperlink" Target="https://github.com/momasal/clinic-manager" TargetMode="External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5400" spc="-1" strike="noStrike">
                <a:solidFill>
                  <a:srgbClr val="262626"/>
                </a:solidFill>
                <a:latin typeface="Century Gothic"/>
                <a:cs typeface="B Narm"/>
              </a:rPr>
              <a:t>موضوع: گزارش پروژه پایان ترم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a-IR" sz="1800" spc="-1" strike="noStrike">
                <a:solidFill>
                  <a:srgbClr val="595959"/>
                </a:solidFill>
                <a:latin typeface="Century Gothic"/>
                <a:cs typeface="B Narm"/>
              </a:rPr>
              <a:t>محمد مهدی سلمانی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TextBox 4"/>
          <p:cNvSpPr/>
          <p:nvPr/>
        </p:nvSpPr>
        <p:spPr>
          <a:xfrm>
            <a:off x="3047400" y="1019160"/>
            <a:ext cx="6097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a-IR" sz="1800" spc="-1" strike="noStrike">
                <a:solidFill>
                  <a:srgbClr val="000000"/>
                </a:solidFill>
                <a:latin typeface="Century Gothic"/>
                <a:cs typeface="B Narm"/>
              </a:rPr>
              <a:t>به نام خدا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3600" spc="-1" strike="noStrike">
                <a:solidFill>
                  <a:srgbClr val="262626"/>
                </a:solidFill>
                <a:latin typeface="Century Gothic"/>
                <a:cs typeface="B Narm"/>
              </a:rPr>
              <a:t>ب) برخی دیاگرام های مهم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0" name="Content Placeholder 4"/>
          <p:cNvSpPr/>
          <p:nvPr/>
        </p:nvSpPr>
        <p:spPr>
          <a:xfrm>
            <a:off x="2129760" y="4709880"/>
            <a:ext cx="7931880" cy="1523520"/>
          </a:xfrm>
          <a:prstGeom prst="roundRect">
            <a:avLst>
              <a:gd name="adj" fmla="val 8594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1" name="Picture 3"/>
          <p:cNvSpPr/>
          <p:nvPr/>
        </p:nvSpPr>
        <p:spPr>
          <a:xfrm>
            <a:off x="4286160" y="1905120"/>
            <a:ext cx="3619800" cy="214308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3600" spc="-1" strike="noStrike">
                <a:solidFill>
                  <a:srgbClr val="262626"/>
                </a:solidFill>
                <a:latin typeface="Century Gothic"/>
                <a:cs typeface="B Narm"/>
              </a:rPr>
              <a:t>ب) برخی دیاگرام های مهم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3" name="Content Placeholder 4"/>
          <p:cNvSpPr/>
          <p:nvPr/>
        </p:nvSpPr>
        <p:spPr>
          <a:xfrm>
            <a:off x="2130120" y="1264680"/>
            <a:ext cx="7931160" cy="5340960"/>
          </a:xfrm>
          <a:prstGeom prst="roundRect">
            <a:avLst>
              <a:gd name="adj" fmla="val 8594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3600" spc="-1" strike="noStrike">
                <a:solidFill>
                  <a:srgbClr val="262626"/>
                </a:solidFill>
                <a:latin typeface="Century Gothic"/>
                <a:cs typeface="B Narm"/>
              </a:rPr>
              <a:t>ب) برخی دیاگرام های مهم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5" name="Content Placeholder 4"/>
          <p:cNvSpPr/>
          <p:nvPr/>
        </p:nvSpPr>
        <p:spPr>
          <a:xfrm>
            <a:off x="2127240" y="1264680"/>
            <a:ext cx="7936920" cy="5340960"/>
          </a:xfrm>
          <a:prstGeom prst="roundRect">
            <a:avLst>
              <a:gd name="adj" fmla="val 8594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07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3600" spc="-1" strike="noStrike">
                <a:solidFill>
                  <a:srgbClr val="262626"/>
                </a:solidFill>
                <a:latin typeface="Century Gothic"/>
                <a:cs typeface="B Narm"/>
              </a:rPr>
              <a:t>ج)چالش ها</a:t>
            </a:r>
            <a:br>
              <a:rPr sz="3600"/>
            </a:br>
            <a:r>
              <a:rPr b="0" lang="fa-IR" sz="2000" spc="-1" strike="noStrike">
                <a:solidFill>
                  <a:srgbClr val="262626"/>
                </a:solidFill>
                <a:latin typeface="Century Gothic"/>
                <a:cs typeface="B Narm"/>
              </a:rPr>
              <a:t>استفاده از </a:t>
            </a:r>
            <a:r>
              <a:rPr b="0" lang="en-US" sz="2000" spc="-1" strike="noStrike">
                <a:solidFill>
                  <a:srgbClr val="262626"/>
                </a:solidFill>
                <a:latin typeface="Century Gothic"/>
              </a:rPr>
              <a:t>Generic Variables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7" name="Content Placeholder 6"/>
          <p:cNvSpPr/>
          <p:nvPr/>
        </p:nvSpPr>
        <p:spPr>
          <a:xfrm>
            <a:off x="6382080" y="1698120"/>
            <a:ext cx="5122080" cy="4813200"/>
          </a:xfrm>
          <a:prstGeom prst="roundRect">
            <a:avLst>
              <a:gd name="adj" fmla="val 8594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8" name="Picture 8"/>
          <p:cNvSpPr/>
          <p:nvPr/>
        </p:nvSpPr>
        <p:spPr>
          <a:xfrm>
            <a:off x="1322640" y="1414800"/>
            <a:ext cx="4781880" cy="215244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9" name="Picture 10"/>
          <p:cNvSpPr/>
          <p:nvPr/>
        </p:nvSpPr>
        <p:spPr>
          <a:xfrm>
            <a:off x="1322640" y="3619080"/>
            <a:ext cx="4772880" cy="2892240"/>
          </a:xfrm>
          <a:prstGeom prst="roundRect">
            <a:avLst>
              <a:gd name="adj" fmla="val 8594"/>
            </a:avLst>
          </a:prstGeom>
          <a:blipFill rotWithShape="0">
            <a:blip r:embed="rId3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3600" spc="-1" strike="noStrike">
                <a:solidFill>
                  <a:srgbClr val="262626"/>
                </a:solidFill>
                <a:latin typeface="Century Gothic"/>
                <a:cs typeface="B Narm"/>
              </a:rPr>
              <a:t>ج)چالش ها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1352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8285760" y="2126160"/>
            <a:ext cx="321876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just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2400" spc="-1" strike="noStrike">
                <a:solidFill>
                  <a:srgbClr val="404040"/>
                </a:solidFill>
                <a:latin typeface="Century Gothic"/>
                <a:cs typeface="B Narm"/>
              </a:rPr>
              <a:t>ذخیره سازی 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interface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 ها یا کلاس های 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abstract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 با استفاده از 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JsonConverter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3" name="Picture 3"/>
          <p:cNvSpPr/>
          <p:nvPr/>
        </p:nvSpPr>
        <p:spPr>
          <a:xfrm>
            <a:off x="687240" y="1905120"/>
            <a:ext cx="7477920" cy="4648320"/>
          </a:xfrm>
          <a:prstGeom prst="roundRect">
            <a:avLst>
              <a:gd name="adj" fmla="val 8594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3600" spc="-1" strike="noStrike">
                <a:solidFill>
                  <a:srgbClr val="262626"/>
                </a:solidFill>
                <a:latin typeface="Century Gothic"/>
                <a:cs typeface="B Narm"/>
              </a:rPr>
              <a:t>ج)چالش ها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5" name="Content Placeholder 12"/>
          <p:cNvSpPr/>
          <p:nvPr/>
        </p:nvSpPr>
        <p:spPr>
          <a:xfrm>
            <a:off x="884520" y="1913400"/>
            <a:ext cx="6017760" cy="4655160"/>
          </a:xfrm>
          <a:prstGeom prst="roundRect">
            <a:avLst>
              <a:gd name="adj" fmla="val 8594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7190640" y="2126160"/>
            <a:ext cx="431352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2000" spc="-1" strike="noStrike">
                <a:solidFill>
                  <a:srgbClr val="404040"/>
                </a:solidFill>
                <a:latin typeface="Century Gothic"/>
                <a:cs typeface="B Narm"/>
              </a:rPr>
              <a:t>شخصی سازی سریالایز و دیسریالایز کردن فایل های 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Json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ransition spd="slow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3600" spc="-1" strike="noStrike">
                <a:solidFill>
                  <a:srgbClr val="262626"/>
                </a:solidFill>
                <a:latin typeface="Century Gothic"/>
                <a:cs typeface="B Narm"/>
              </a:rPr>
              <a:t>ج)چالش ها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8" name="Content Placeholder 12"/>
          <p:cNvSpPr/>
          <p:nvPr/>
        </p:nvSpPr>
        <p:spPr>
          <a:xfrm>
            <a:off x="1693080" y="280080"/>
            <a:ext cx="5632560" cy="6297840"/>
          </a:xfrm>
          <a:prstGeom prst="roundRect">
            <a:avLst>
              <a:gd name="adj" fmla="val 8594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7190640" y="2126160"/>
            <a:ext cx="431352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2000" spc="-1" strike="noStrike">
                <a:solidFill>
                  <a:srgbClr val="404040"/>
                </a:solidFill>
                <a:latin typeface="Century Gothic"/>
                <a:cs typeface="B Narm"/>
              </a:rPr>
              <a:t>شخصی سازی کامپوننت ها ...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ransition spd="slow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3600" spc="-1" strike="noStrike">
                <a:solidFill>
                  <a:srgbClr val="262626"/>
                </a:solidFill>
                <a:latin typeface="Century Gothic"/>
                <a:cs typeface="B Narm"/>
              </a:rPr>
              <a:t>د)قابلیت ها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مدیریت پروژه با استفاده از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Git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2" name="Picture 4"/>
          <p:cNvSpPr/>
          <p:nvPr/>
        </p:nvSpPr>
        <p:spPr>
          <a:xfrm>
            <a:off x="541080" y="3012120"/>
            <a:ext cx="5181120" cy="3638160"/>
          </a:xfrm>
          <a:prstGeom prst="roundRect">
            <a:avLst>
              <a:gd name="adj" fmla="val 16667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outerShdw algn="tl" blurRad="7632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263" name="Picture 6"/>
          <p:cNvSpPr/>
          <p:nvPr/>
        </p:nvSpPr>
        <p:spPr>
          <a:xfrm>
            <a:off x="4915800" y="3429000"/>
            <a:ext cx="2804400" cy="2804400"/>
          </a:xfrm>
          <a:prstGeom prst="round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outerShdw algn="tl" blurRad="7632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264" name="Picture 8"/>
          <p:cNvSpPr/>
          <p:nvPr/>
        </p:nvSpPr>
        <p:spPr>
          <a:xfrm>
            <a:off x="8398800" y="3429000"/>
            <a:ext cx="3105360" cy="2804400"/>
          </a:xfrm>
          <a:prstGeom prst="roundRect">
            <a:avLst>
              <a:gd name="adj" fmla="val 4359"/>
            </a:avLst>
          </a:prstGeom>
          <a:blipFill rotWithShape="0">
            <a:blip r:embed="rId3"/>
            <a:srcRect/>
            <a:stretch/>
          </a:blipFill>
          <a:ln w="0">
            <a:noFill/>
          </a:ln>
          <a:effectLst>
            <a:outerShdw algn="tl" blurRad="7632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265" name="TextBox 10"/>
          <p:cNvSpPr/>
          <p:nvPr/>
        </p:nvSpPr>
        <p:spPr>
          <a:xfrm>
            <a:off x="1867320" y="2133720"/>
            <a:ext cx="6097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 u="sng">
                <a:solidFill>
                  <a:srgbClr val="fb4a18"/>
                </a:solidFill>
                <a:uFillTx/>
                <a:latin typeface="Century Gothic"/>
                <a:hlinkClick r:id="rId4"/>
              </a:rPr>
              <a:t>https://gitlab.com/momasal/clinic-manager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TextBox 9"/>
          <p:cNvSpPr/>
          <p:nvPr/>
        </p:nvSpPr>
        <p:spPr>
          <a:xfrm>
            <a:off x="1867320" y="2572920"/>
            <a:ext cx="6097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fb4a18"/>
                </a:solidFill>
                <a:uFillTx/>
                <a:latin typeface="Century Gothic"/>
                <a:hlinkClick r:id="rId5"/>
              </a:rPr>
              <a:t>https://github.com/momasal/clinic-manager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3600" spc="-1" strike="noStrike">
                <a:solidFill>
                  <a:srgbClr val="262626"/>
                </a:solidFill>
                <a:latin typeface="Century Gothic"/>
                <a:cs typeface="B Narm"/>
              </a:rPr>
              <a:t>الف ) توضیح درمورد صفحات و امکانات اپلیکیشن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18" name="Content Placeholder 6" descr=""/>
          <p:cNvPicPr/>
          <p:nvPr/>
        </p:nvPicPr>
        <p:blipFill>
          <a:blip r:embed="rId1"/>
          <a:srcRect l="0" t="1825" r="0" b="0"/>
          <a:stretch/>
        </p:blipFill>
        <p:spPr>
          <a:xfrm>
            <a:off x="1231560" y="1905120"/>
            <a:ext cx="5958720" cy="43243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7190640" y="2126160"/>
            <a:ext cx="431352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20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ثبت نام به عنوان کاربر جدید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20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لاگین به عنوان: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2000" spc="-1" strike="noStrike">
                <a:solidFill>
                  <a:srgbClr val="404040"/>
                </a:solidFill>
                <a:latin typeface="Century Gothic"/>
                <a:cs typeface="B Narm"/>
              </a:rPr>
              <a:t>بیمار (کاربر معمولی)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2000" spc="-1" strike="noStrike">
                <a:solidFill>
                  <a:srgbClr val="404040"/>
                </a:solidFill>
                <a:latin typeface="Century Gothic"/>
                <a:cs typeface="B Narm"/>
              </a:rPr>
              <a:t>ادمین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2000" spc="-1" strike="noStrike">
                <a:solidFill>
                  <a:srgbClr val="404040"/>
                </a:solidFill>
                <a:latin typeface="Century Gothic"/>
                <a:cs typeface="B Narm"/>
              </a:rPr>
              <a:t>پذیرشگر (منشی)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3600" spc="-1" strike="noStrike">
                <a:solidFill>
                  <a:srgbClr val="262626"/>
                </a:solidFill>
                <a:latin typeface="Century Gothic"/>
                <a:cs typeface="B Narm"/>
              </a:rPr>
              <a:t>الف ) توضیح درمورد صفحات و امکانات اپلیکیشن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21" name="Content Placeholder 5" descr=""/>
          <p:cNvPicPr/>
          <p:nvPr/>
        </p:nvPicPr>
        <p:blipFill>
          <a:blip r:embed="rId1"/>
          <a:stretch/>
        </p:blipFill>
        <p:spPr>
          <a:xfrm>
            <a:off x="687240" y="2126160"/>
            <a:ext cx="6990120" cy="37771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7677720" y="2126160"/>
            <a:ext cx="38264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مشاهده و ویرایش پروفایل کاربری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r" rtl="1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مشاهده و حذف نوبت ها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r" rtl="1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جستجو در نوبت ها براساس نام پزشک یا تخصص مورد نظر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r" rtl="1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رزرو نوبت جدید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3600" spc="-1" strike="noStrike">
                <a:solidFill>
                  <a:srgbClr val="262626"/>
                </a:solidFill>
                <a:latin typeface="Century Gothic"/>
                <a:cs typeface="B Narm"/>
              </a:rPr>
              <a:t>الف ) توضیح درمورد صفحات و امکانات اپلیکیشن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24" name="Content Placeholder 5" descr=""/>
          <p:cNvPicPr/>
          <p:nvPr/>
        </p:nvPicPr>
        <p:blipFill>
          <a:blip r:embed="rId1"/>
          <a:stretch/>
        </p:blipFill>
        <p:spPr>
          <a:xfrm>
            <a:off x="689040" y="2126160"/>
            <a:ext cx="6986880" cy="37771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7677720" y="2126160"/>
            <a:ext cx="38264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مشاهده و ویرایش پروفایل کاربری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just" rtl="1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مشاهده و حذف نوبت ها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just" rtl="1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جستجو در نوبت ها براساس نام پزشک یا تخصص مورد نظر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just" rtl="1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رزرو نوبت جدید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3600" spc="-1" strike="noStrike">
                <a:solidFill>
                  <a:srgbClr val="262626"/>
                </a:solidFill>
                <a:latin typeface="Century Gothic"/>
                <a:cs typeface="B Narm"/>
              </a:rPr>
              <a:t>الف ) توضیح درمورد صفحات و امکانات اپلیکیشن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27" name="Content Placeholder 5" descr=""/>
          <p:cNvPicPr/>
          <p:nvPr/>
        </p:nvPicPr>
        <p:blipFill>
          <a:blip r:embed="rId1"/>
          <a:stretch/>
        </p:blipFill>
        <p:spPr>
          <a:xfrm>
            <a:off x="687240" y="2130840"/>
            <a:ext cx="6990120" cy="376776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7677720" y="2126160"/>
            <a:ext cx="38264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مشاهده و ویرایش پروفایل کاربری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r" rtl="1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مشاهده و حذف نوبت ها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r" rtl="1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جستجو در نوبت ها براساس نام پزشک یا تخصص مورد نظر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r" rtl="1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r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رزرو نوبت جدید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3600" spc="-1" strike="noStrike">
                <a:solidFill>
                  <a:srgbClr val="262626"/>
                </a:solidFill>
                <a:latin typeface="Century Gothic"/>
                <a:cs typeface="B Narm"/>
              </a:rPr>
              <a:t>الف ) توضیح درمورد صفحات و امکانات اپلیکیشن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30" name="Content Placeholder 5" descr=""/>
          <p:cNvPicPr/>
          <p:nvPr/>
        </p:nvPicPr>
        <p:blipFill>
          <a:blip r:embed="rId1"/>
          <a:stretch/>
        </p:blipFill>
        <p:spPr>
          <a:xfrm>
            <a:off x="1654920" y="2126160"/>
            <a:ext cx="5717880" cy="37771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7677720" y="2126160"/>
            <a:ext cx="38264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افزودن پزشک جدید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just" rtl="1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مشاهده لیست مشخصات پزشکان ، کادر درمان و همچنین سهامداران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just" rtl="1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پرداخت حقوق کارمندان (پزشکان و کادر درمان)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just" rtl="1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...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ransition spd="slow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3600" spc="-1" strike="noStrike">
                <a:solidFill>
                  <a:srgbClr val="262626"/>
                </a:solidFill>
                <a:latin typeface="Century Gothic"/>
                <a:cs typeface="B Narm"/>
              </a:rPr>
              <a:t>الف ) توضیح درمورد صفحات و امکانات اپلیکیشن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33" name="Content Placeholder 5" descr=""/>
          <p:cNvPicPr/>
          <p:nvPr/>
        </p:nvPicPr>
        <p:blipFill>
          <a:blip r:embed="rId1"/>
          <a:stretch/>
        </p:blipFill>
        <p:spPr>
          <a:xfrm>
            <a:off x="1680840" y="2126160"/>
            <a:ext cx="5666040" cy="37771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7677720" y="2126160"/>
            <a:ext cx="38264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افزودن پزشک جدید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just" rtl="1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مشاهده لیست مشخصات پزشکان ، کادر درمان و همچنین سهامداران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just" rtl="1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a-IR" sz="1800" spc="-1" strike="noStrike">
                <a:solidFill>
                  <a:srgbClr val="404040"/>
                </a:solidFill>
                <a:latin typeface="Century Gothic"/>
                <a:cs typeface="B Narm"/>
              </a:rPr>
              <a:t>امکان پرداخت حقوق کارمندان (پزشکان و کادر درمان)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just" rtl="1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 rtl="1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...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3600" spc="-1" strike="noStrike">
                <a:solidFill>
                  <a:srgbClr val="262626"/>
                </a:solidFill>
                <a:latin typeface="Century Gothic"/>
                <a:cs typeface="B Narm"/>
              </a:rPr>
              <a:t>ب) برخی دیاگرام های مهم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6" name="Content Placeholder 4"/>
          <p:cNvSpPr/>
          <p:nvPr/>
        </p:nvSpPr>
        <p:spPr>
          <a:xfrm>
            <a:off x="2070000" y="1264680"/>
            <a:ext cx="8051760" cy="5340960"/>
          </a:xfrm>
          <a:prstGeom prst="roundRect">
            <a:avLst>
              <a:gd name="adj" fmla="val 8594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0" lang="fa-IR" sz="3600" spc="-1" strike="noStrike">
                <a:solidFill>
                  <a:srgbClr val="262626"/>
                </a:solidFill>
                <a:latin typeface="Century Gothic"/>
                <a:cs typeface="B Narm"/>
              </a:rPr>
              <a:t>ب) برخی دیاگرام های مهم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8" name="Content Placeholder 4"/>
          <p:cNvSpPr/>
          <p:nvPr/>
        </p:nvSpPr>
        <p:spPr>
          <a:xfrm>
            <a:off x="2129760" y="1264680"/>
            <a:ext cx="7931880" cy="5340960"/>
          </a:xfrm>
          <a:prstGeom prst="roundRect">
            <a:avLst>
              <a:gd name="adj" fmla="val 8594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</TotalTime>
  <Application>LibreOffice/7.3.7.2$Linux_X86_64 LibreOffice_project/30$Build-2</Application>
  <AppVersion>15.0000</AppVersion>
  <Words>344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2021-01-08T07:10:50Z</dcterms:created>
  <dc:creator>Mohammad Mahdi Salmani</dc:creator>
  <dc:description/>
  <dc:language>en-US</dc:language>
  <cp:lastModifiedBy/>
  <cp:lastPrinted>2021-01-08T10:46:41Z</cp:lastPrinted>
  <dcterms:modified xsi:type="dcterms:W3CDTF">2023-11-06T09:50:02Z</dcterms:modified>
  <cp:revision>18</cp:revision>
  <dc:subject/>
  <dc:title>نام برنامه: کلینیک همراه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17</vt:i4>
  </property>
</Properties>
</file>