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913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3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4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6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00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62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05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0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299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5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79FA-146D-4090-BC35-B0DEA1A54057}" type="datetimeFigureOut">
              <a:rPr lang="de-CH" smtClean="0"/>
              <a:t>27.03.2017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2090-676B-4639-9071-6233764CF8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882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4461518"/>
          </a:xfrm>
        </p:spPr>
        <p:txBody>
          <a:bodyPr>
            <a:normAutofit/>
          </a:bodyPr>
          <a:lstStyle/>
          <a:p>
            <a:pPr algn="ctr"/>
            <a:r>
              <a:rPr lang="de-CH" sz="7200" b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lamdalytics</a:t>
            </a:r>
            <a:endParaRPr lang="de-CH" sz="7200" b="1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74" y="2121547"/>
            <a:ext cx="917052" cy="948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8314" y="3220692"/>
            <a:ext cx="12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1978" y="2755092"/>
            <a:ext cx="1766170" cy="1691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/>
          <p:cNvSpPr/>
          <p:nvPr/>
        </p:nvSpPr>
        <p:spPr>
          <a:xfrm>
            <a:off x="4260937" y="2755092"/>
            <a:ext cx="661792" cy="1691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75" y="2879890"/>
            <a:ext cx="1393371" cy="1441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910" y="2892963"/>
            <a:ext cx="1428345" cy="14283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5673" y="207324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3797" y="2073243"/>
            <a:ext cx="16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Gateway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8136" y="2073243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Lambda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62227" y="2073243"/>
            <a:ext cx="23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Twitter Stream API</a:t>
            </a:r>
          </a:p>
        </p:txBody>
      </p:sp>
    </p:spTree>
    <p:extLst>
      <p:ext uri="{BB962C8B-B14F-4D97-AF65-F5344CB8AC3E}">
        <p14:creationId xmlns:p14="http://schemas.microsoft.com/office/powerpoint/2010/main" val="63511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9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lamdalytics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 Zumberi</dc:creator>
  <cp:lastModifiedBy>Sali Zumberi</cp:lastModifiedBy>
  <cp:revision>4</cp:revision>
  <dcterms:created xsi:type="dcterms:W3CDTF">2017-03-27T13:05:12Z</dcterms:created>
  <dcterms:modified xsi:type="dcterms:W3CDTF">2017-03-27T17:57:47Z</dcterms:modified>
</cp:coreProperties>
</file>