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8"/>
  </p:handoutMasterIdLst>
  <p:sldIdLst>
    <p:sldId id="285" r:id="rId3"/>
    <p:sldId id="373" r:id="rId5"/>
    <p:sldId id="340" r:id="rId6"/>
    <p:sldId id="268" r:id="rId7"/>
    <p:sldId id="342" r:id="rId8"/>
    <p:sldId id="343" r:id="rId9"/>
    <p:sldId id="344" r:id="rId10"/>
    <p:sldId id="357" r:id="rId11"/>
    <p:sldId id="345" r:id="rId12"/>
    <p:sldId id="346" r:id="rId13"/>
    <p:sldId id="347" r:id="rId14"/>
    <p:sldId id="348" r:id="rId15"/>
    <p:sldId id="349" r:id="rId16"/>
    <p:sldId id="350" r:id="rId17"/>
    <p:sldId id="351" r:id="rId18"/>
    <p:sldId id="352" r:id="rId19"/>
    <p:sldId id="353" r:id="rId20"/>
    <p:sldId id="354" r:id="rId21"/>
    <p:sldId id="355" r:id="rId22"/>
    <p:sldId id="376" r:id="rId23"/>
    <p:sldId id="416" r:id="rId24"/>
    <p:sldId id="356" r:id="rId25"/>
    <p:sldId id="358" r:id="rId26"/>
    <p:sldId id="359" r:id="rId27"/>
    <p:sldId id="360" r:id="rId28"/>
    <p:sldId id="377" r:id="rId29"/>
    <p:sldId id="361" r:id="rId30"/>
    <p:sldId id="362" r:id="rId31"/>
    <p:sldId id="363" r:id="rId32"/>
    <p:sldId id="378" r:id="rId33"/>
    <p:sldId id="379" r:id="rId34"/>
    <p:sldId id="375" r:id="rId35"/>
    <p:sldId id="364" r:id="rId36"/>
    <p:sldId id="369" r:id="rId37"/>
    <p:sldId id="372" r:id="rId38"/>
    <p:sldId id="365" r:id="rId39"/>
    <p:sldId id="367" r:id="rId40"/>
    <p:sldId id="368" r:id="rId41"/>
    <p:sldId id="380" r:id="rId42"/>
    <p:sldId id="381" r:id="rId43"/>
    <p:sldId id="370" r:id="rId44"/>
    <p:sldId id="374" r:id="rId45"/>
    <p:sldId id="415" r:id="rId46"/>
    <p:sldId id="371" r:id="rId47"/>
  </p:sldIdLst>
  <p:sldSz cx="12192000" cy="6858000"/>
  <p:notesSz cx="6858000" cy="9144000"/>
  <p:custDataLst>
    <p:tags r:id="rId5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9D9"/>
    <a:srgbClr val="000000"/>
    <a:srgbClr val="A8A8A8"/>
    <a:srgbClr val="7B64A9"/>
    <a:srgbClr val="2CAF85"/>
    <a:srgbClr val="E7B82A"/>
    <a:srgbClr val="7C65A9"/>
    <a:srgbClr val="2DAF84"/>
    <a:srgbClr val="E6B728"/>
    <a:srgbClr val="BC2C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60" autoAdjust="0"/>
    <p:restoredTop sz="94660"/>
  </p:normalViewPr>
  <p:slideViewPr>
    <p:cSldViewPr snapToGrid="0" showGuides="1">
      <p:cViewPr varScale="1">
        <p:scale>
          <a:sx n="95" d="100"/>
          <a:sy n="95" d="100"/>
        </p:scale>
        <p:origin x="72" y="79"/>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88" d="100"/>
          <a:sy n="88" d="100"/>
        </p:scale>
        <p:origin x="2964"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tags" Target="tags/tag1.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182928-1A80-4A20-95F1-6ADCF7274C5A}"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ltLang="zh-CN"/>
              <a:t>PPTonna Design Workshop</a:t>
            </a: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DA8AD9-B3B0-40B3-9571-0227D18AE2AC}"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8565D-85F6-41A3-A774-D7FE33DD18B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ltLang="zh-CN"/>
              <a:t>PPTonna Design Workshop</a:t>
            </a: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75B986-4387-48AF-B92D-1EEBF338F455}"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页脚占位符 3"/>
          <p:cNvSpPr>
            <a:spLocks noGrp="1"/>
          </p:cNvSpPr>
          <p:nvPr>
            <p:ph type="ftr" sz="quarter" idx="10"/>
          </p:nvPr>
        </p:nvSpPr>
        <p:spPr/>
        <p:txBody>
          <a:bodyPr/>
          <a:lstStyle/>
          <a:p>
            <a:r>
              <a:rPr lang="en-US" altLang="zh-CN"/>
              <a:t>PPTonna Design Workshop</a:t>
            </a:r>
            <a:endParaRPr lang="zh-CN" altLang="en-US"/>
          </a:p>
        </p:txBody>
      </p:sp>
      <p:sp>
        <p:nvSpPr>
          <p:cNvPr id="5" name="灯片编号占位符 4"/>
          <p:cNvSpPr>
            <a:spLocks noGrp="1"/>
          </p:cNvSpPr>
          <p:nvPr>
            <p:ph type="sldNum" sz="quarter" idx="11"/>
          </p:nvPr>
        </p:nvSpPr>
        <p:spPr/>
        <p:txBody>
          <a:bodyPr/>
          <a:lstStyle/>
          <a:p>
            <a:fld id="{7875B986-4387-48AF-B92D-1EEBF338F45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页脚占位符 3"/>
          <p:cNvSpPr>
            <a:spLocks noGrp="1"/>
          </p:cNvSpPr>
          <p:nvPr>
            <p:ph type="ftr" sz="quarter" idx="10"/>
          </p:nvPr>
        </p:nvSpPr>
        <p:spPr/>
        <p:txBody>
          <a:bodyPr/>
          <a:lstStyle/>
          <a:p>
            <a:r>
              <a:rPr lang="en-US" altLang="zh-CN"/>
              <a:t>PPTonna Design Workshop</a:t>
            </a:r>
            <a:endParaRPr lang="zh-CN" altLang="en-US"/>
          </a:p>
        </p:txBody>
      </p:sp>
      <p:sp>
        <p:nvSpPr>
          <p:cNvPr id="5" name="灯片编号占位符 4"/>
          <p:cNvSpPr>
            <a:spLocks noGrp="1"/>
          </p:cNvSpPr>
          <p:nvPr>
            <p:ph type="sldNum" sz="quarter" idx="11"/>
          </p:nvPr>
        </p:nvSpPr>
        <p:spPr/>
        <p:txBody>
          <a:bodyPr/>
          <a:lstStyle/>
          <a:p>
            <a:fld id="{7875B986-4387-48AF-B92D-1EEBF338F45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email"/>
          <a:srcRect/>
          <a:stretch>
            <a:fillRect/>
          </a:stretch>
        </p:blipFill>
        <p:spPr>
          <a:xfrm>
            <a:off x="0" y="0"/>
            <a:ext cx="12192000" cy="6858000"/>
          </a:xfrm>
          <a:prstGeom prst="rect">
            <a:avLst/>
          </a:prstGeom>
        </p:spPr>
      </p:pic>
      <p:sp>
        <p:nvSpPr>
          <p:cNvPr id="2" name="标题 1"/>
          <p:cNvSpPr>
            <a:spLocks noGrp="1"/>
          </p:cNvSpPr>
          <p:nvPr>
            <p:ph type="ctrTitle" hasCustomPrompt="1"/>
          </p:nvPr>
        </p:nvSpPr>
        <p:spPr>
          <a:xfrm>
            <a:off x="838201" y="350643"/>
            <a:ext cx="6489700" cy="2378045"/>
          </a:xfrm>
        </p:spPr>
        <p:txBody>
          <a:bodyPr anchor="b"/>
          <a:lstStyle>
            <a:lvl1pPr algn="l">
              <a:defRPr sz="6000" baseline="0">
                <a:solidFill>
                  <a:schemeClr val="bg1"/>
                </a:solidFill>
              </a:defRPr>
            </a:lvl1pPr>
          </a:lstStyle>
          <a:p>
            <a:r>
              <a:rPr lang="en-US" altLang="zh-CN" dirty="0"/>
              <a:t>Mid-year Review</a:t>
            </a:r>
            <a:endParaRPr lang="zh-CN" altLang="en-US" dirty="0"/>
          </a:p>
        </p:txBody>
      </p:sp>
      <p:sp>
        <p:nvSpPr>
          <p:cNvPr id="3" name="副标题 2"/>
          <p:cNvSpPr>
            <a:spLocks noGrp="1"/>
          </p:cNvSpPr>
          <p:nvPr>
            <p:ph type="subTitle" idx="1" hasCustomPrompt="1"/>
          </p:nvPr>
        </p:nvSpPr>
        <p:spPr>
          <a:xfrm>
            <a:off x="881063" y="2830316"/>
            <a:ext cx="5519737" cy="861016"/>
          </a:xfrm>
        </p:spPr>
        <p:txBody>
          <a:bodyPr/>
          <a:lstStyle>
            <a:lvl1pPr marL="0" indent="0" algn="l">
              <a:buNone/>
              <a:defRPr sz="2400" baseline="0">
                <a:ln>
                  <a:noFill/>
                </a:ln>
                <a:solidFill>
                  <a:schemeClr val="bg1"/>
                </a:solidFill>
                <a:latin typeface="Arial Narrow" panose="020B06060202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Add key aspects of your review</a:t>
            </a:r>
            <a:endParaRPr lang="zh-CN" altLang="en-US" dirty="0"/>
          </a:p>
        </p:txBody>
      </p:sp>
      <p:sp>
        <p:nvSpPr>
          <p:cNvPr id="4" name="日期占位符 3"/>
          <p:cNvSpPr>
            <a:spLocks noGrp="1"/>
          </p:cNvSpPr>
          <p:nvPr>
            <p:ph type="dt" sz="half" idx="10"/>
          </p:nvPr>
        </p:nvSpPr>
        <p:spPr/>
        <p:txBody>
          <a:bodyPr/>
          <a:lstStyle/>
          <a:p>
            <a:fld id="{96D6CE5C-211B-427A-80B2-00B396F2C23A}" type="datetime1">
              <a:rPr lang="zh-CN" altLang="en-US" smtClean="0"/>
            </a:fld>
            <a:endParaRPr lang="zh-CN" altLang="en-US"/>
          </a:p>
        </p:txBody>
      </p:sp>
      <p:sp>
        <p:nvSpPr>
          <p:cNvPr id="6" name="灯片编号占位符 5"/>
          <p:cNvSpPr>
            <a:spLocks noGrp="1"/>
          </p:cNvSpPr>
          <p:nvPr>
            <p:ph type="sldNum" sz="quarter" idx="12"/>
          </p:nvPr>
        </p:nvSpPr>
        <p:spPr/>
        <p:txBody>
          <a:bodyPr/>
          <a:lstStyle/>
          <a:p>
            <a:fld id="{5936A40C-E0C0-4BB8-81B1-5E7F83E9E5D2}" type="slidenum">
              <a:rPr lang="zh-CN" altLang="en-US" smtClean="0"/>
            </a:fld>
            <a:endParaRPr lang="zh-CN" altLang="en-US"/>
          </a:p>
        </p:txBody>
      </p:sp>
      <p:sp>
        <p:nvSpPr>
          <p:cNvPr id="13" name="文本占位符 12"/>
          <p:cNvSpPr>
            <a:spLocks noGrp="1"/>
          </p:cNvSpPr>
          <p:nvPr>
            <p:ph type="body" sz="quarter" idx="13" hasCustomPrompt="1"/>
          </p:nvPr>
        </p:nvSpPr>
        <p:spPr>
          <a:xfrm>
            <a:off x="4356101" y="6031828"/>
            <a:ext cx="1739900" cy="406402"/>
          </a:xfrm>
          <a:solidFill>
            <a:schemeClr val="accent5">
              <a:lumMod val="50000"/>
            </a:schemeClr>
          </a:solidFill>
          <a:ln>
            <a:noFill/>
          </a:ln>
        </p:spPr>
        <p:txBody>
          <a:bodyPr anchor="ctr">
            <a:normAutofit/>
          </a:bodyPr>
          <a:lstStyle>
            <a:lvl1pPr marL="0" indent="0" algn="ctr">
              <a:buNone/>
              <a:defRPr sz="1200" spc="0">
                <a:solidFill>
                  <a:schemeClr val="bg1"/>
                </a:solidFill>
                <a:latin typeface="+mn-lt"/>
              </a:defRPr>
            </a:lvl1pPr>
          </a:lstStyle>
          <a:p>
            <a:pPr lvl="0"/>
            <a:r>
              <a:rPr lang="en-US" altLang="zh-CN" dirty="0"/>
              <a:t>title</a:t>
            </a:r>
            <a:endParaRPr lang="zh-CN" altLang="en-US" dirty="0"/>
          </a:p>
        </p:txBody>
      </p:sp>
      <p:sp>
        <p:nvSpPr>
          <p:cNvPr id="14" name="文本占位符 12"/>
          <p:cNvSpPr>
            <a:spLocks noGrp="1"/>
          </p:cNvSpPr>
          <p:nvPr>
            <p:ph type="body" sz="quarter" idx="14" hasCustomPrompt="1"/>
          </p:nvPr>
        </p:nvSpPr>
        <p:spPr>
          <a:xfrm>
            <a:off x="6096001" y="6031828"/>
            <a:ext cx="1739900" cy="406402"/>
          </a:xfrm>
          <a:solidFill>
            <a:schemeClr val="bg1"/>
          </a:solidFill>
          <a:ln>
            <a:noFill/>
          </a:ln>
        </p:spPr>
        <p:txBody>
          <a:bodyPr anchor="ctr">
            <a:normAutofit/>
          </a:bodyPr>
          <a:lstStyle>
            <a:lvl1pPr marL="0" indent="0" algn="ctr">
              <a:buNone/>
              <a:defRPr sz="1200" spc="0">
                <a:latin typeface="+mn-lt"/>
              </a:defRPr>
            </a:lvl1pPr>
          </a:lstStyle>
          <a:p>
            <a:pPr lvl="0"/>
            <a:r>
              <a:rPr lang="en-US" altLang="zh-CN" dirty="0"/>
              <a:t>title</a:t>
            </a:r>
            <a:endParaRPr lang="zh-CN" altLang="en-US" dirty="0"/>
          </a:p>
        </p:txBody>
      </p:sp>
      <p:sp>
        <p:nvSpPr>
          <p:cNvPr id="16" name="同侧圆角矩形 15"/>
          <p:cNvSpPr/>
          <p:nvPr userDrawn="1"/>
        </p:nvSpPr>
        <p:spPr>
          <a:xfrm rot="16200000">
            <a:off x="1753875" y="2784391"/>
            <a:ext cx="451020" cy="2282371"/>
          </a:xfrm>
          <a:prstGeom prst="round2SameRect">
            <a:avLst>
              <a:gd name="adj1" fmla="val 5000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同侧圆角矩形 16"/>
          <p:cNvSpPr/>
          <p:nvPr userDrawn="1"/>
        </p:nvSpPr>
        <p:spPr>
          <a:xfrm rot="5400000" flipH="1">
            <a:off x="3694593" y="3121280"/>
            <a:ext cx="451022" cy="1608592"/>
          </a:xfrm>
          <a:prstGeom prst="round2SameRect">
            <a:avLst>
              <a:gd name="adj1" fmla="val 50000"/>
              <a:gd name="adj2" fmla="val 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占位符 18"/>
          <p:cNvSpPr>
            <a:spLocks noGrp="1"/>
          </p:cNvSpPr>
          <p:nvPr>
            <p:ph type="body" sz="quarter" idx="15" hasCustomPrompt="1"/>
          </p:nvPr>
        </p:nvSpPr>
        <p:spPr>
          <a:xfrm>
            <a:off x="938213" y="3700463"/>
            <a:ext cx="2178051" cy="450850"/>
          </a:xfrm>
        </p:spPr>
        <p:txBody>
          <a:bodyPr anchor="ctr"/>
          <a:lstStyle>
            <a:lvl1pPr marL="0" indent="0" algn="l">
              <a:buNone/>
              <a:defRPr baseline="0"/>
            </a:lvl1pPr>
          </a:lstStyle>
          <a:p>
            <a:pPr lvl="0"/>
            <a:r>
              <a:rPr lang="en-US" altLang="zh-CN" dirty="0"/>
              <a:t>Add your title</a:t>
            </a:r>
            <a:endParaRPr lang="zh-CN" altLang="en-US" dirty="0"/>
          </a:p>
        </p:txBody>
      </p:sp>
      <p:sp>
        <p:nvSpPr>
          <p:cNvPr id="20" name="文本占位符 18"/>
          <p:cNvSpPr>
            <a:spLocks noGrp="1"/>
          </p:cNvSpPr>
          <p:nvPr>
            <p:ph type="body" sz="quarter" idx="16" hasCustomPrompt="1"/>
          </p:nvPr>
        </p:nvSpPr>
        <p:spPr>
          <a:xfrm>
            <a:off x="3115809" y="3700236"/>
            <a:ext cx="1465804" cy="450850"/>
          </a:xfrm>
        </p:spPr>
        <p:txBody>
          <a:bodyPr anchor="ctr">
            <a:noAutofit/>
          </a:bodyPr>
          <a:lstStyle>
            <a:lvl1pPr marL="0" indent="0" algn="ctr">
              <a:buNone/>
              <a:defRPr sz="1800" baseline="0">
                <a:solidFill>
                  <a:schemeClr val="bg1"/>
                </a:solidFill>
              </a:defRPr>
            </a:lvl1pPr>
          </a:lstStyle>
          <a:p>
            <a:pPr lvl="0"/>
            <a:r>
              <a:rPr lang="en-US" altLang="zh-CN" dirty="0"/>
              <a:t>Department</a:t>
            </a:r>
            <a:endParaRPr lang="zh-CN" altLang="en-US" dirty="0"/>
          </a:p>
        </p:txBody>
      </p:sp>
      <p:sp>
        <p:nvSpPr>
          <p:cNvPr id="21" name="矩形 20"/>
          <p:cNvSpPr/>
          <p:nvPr userDrawn="1"/>
        </p:nvSpPr>
        <p:spPr>
          <a:xfrm>
            <a:off x="977681" y="2728686"/>
            <a:ext cx="2160000" cy="101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0" y="6428753"/>
            <a:ext cx="12192000" cy="429249"/>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anim calcmode="lin" valueType="num">
                                      <p:cBhvr>
                                        <p:cTn id="14" dur="1000" fill="hold"/>
                                        <p:tgtEl>
                                          <p:spTgt spid="21"/>
                                        </p:tgtEl>
                                        <p:attrNameLst>
                                          <p:attrName>ppt_x</p:attrName>
                                        </p:attrNameLst>
                                      </p:cBhvr>
                                      <p:tavLst>
                                        <p:tav tm="0">
                                          <p:val>
                                            <p:strVal val="#ppt_x"/>
                                          </p:val>
                                        </p:tav>
                                        <p:tav tm="100000">
                                          <p:val>
                                            <p:strVal val="#ppt_x"/>
                                          </p:val>
                                        </p:tav>
                                      </p:tavLst>
                                    </p:anim>
                                    <p:anim calcmode="lin" valueType="num">
                                      <p:cBhvr>
                                        <p:cTn id="15" dur="1000" fill="hold"/>
                                        <p:tgtEl>
                                          <p:spTgt spid="21"/>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22" presetClass="entr" presetSubtype="8"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childTnLst>
                          </p:cTn>
                        </p:par>
                        <p:par>
                          <p:cTn id="26" fill="hold">
                            <p:stCondLst>
                              <p:cond delay="3500"/>
                            </p:stCondLst>
                            <p:childTnLst>
                              <p:par>
                                <p:cTn id="27" presetID="22" presetClass="entr" presetSubtype="8"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500"/>
                                        <p:tgtEl>
                                          <p:spTgt spid="17"/>
                                        </p:tgtEl>
                                      </p:cBhvr>
                                    </p:animEffect>
                                  </p:childTnLst>
                                </p:cTn>
                              </p:par>
                            </p:childTnLst>
                          </p:cTn>
                        </p:par>
                        <p:par>
                          <p:cTn id="30" fill="hold">
                            <p:stCondLst>
                              <p:cond delay="4000"/>
                            </p:stCondLst>
                            <p:childTnLst>
                              <p:par>
                                <p:cTn id="31" presetID="22" presetClass="entr" presetSubtype="8" fill="hold" grpId="0" nodeType="afterEffect">
                                  <p:stCondLst>
                                    <p:cond delay="0"/>
                                  </p:stCondLst>
                                  <p:childTnLst>
                                    <p:set>
                                      <p:cBhvr>
                                        <p:cTn id="32" dur="1" fill="hold">
                                          <p:stCondLst>
                                            <p:cond delay="0"/>
                                          </p:stCondLst>
                                        </p:cTn>
                                        <p:tgtEl>
                                          <p:spTgt spid="19">
                                            <p:txEl>
                                              <p:pRg st="0" end="0"/>
                                            </p:txEl>
                                          </p:spTgt>
                                        </p:tgtEl>
                                        <p:attrNameLst>
                                          <p:attrName>style.visibility</p:attrName>
                                        </p:attrNameLst>
                                      </p:cBhvr>
                                      <p:to>
                                        <p:strVal val="visible"/>
                                      </p:to>
                                    </p:set>
                                    <p:animEffect transition="in" filter="wipe(left)">
                                      <p:cBhvr>
                                        <p:cTn id="33" dur="500"/>
                                        <p:tgtEl>
                                          <p:spTgt spid="19">
                                            <p:txEl>
                                              <p:pRg st="0" end="0"/>
                                            </p:txEl>
                                          </p:spTgt>
                                        </p:tgtEl>
                                      </p:cBhvr>
                                    </p:animEffect>
                                  </p:childTnLst>
                                </p:cTn>
                              </p:par>
                            </p:childTnLst>
                          </p:cTn>
                        </p:par>
                        <p:par>
                          <p:cTn id="34" fill="hold">
                            <p:stCondLst>
                              <p:cond delay="4500"/>
                            </p:stCondLst>
                            <p:childTnLst>
                              <p:par>
                                <p:cTn id="35" presetID="22" presetClass="entr" presetSubtype="8" fill="hold" grpId="0" nodeType="after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animEffect transition="in" filter="wipe(left)">
                                      <p:cBhvr>
                                        <p:cTn id="37" dur="500"/>
                                        <p:tgtEl>
                                          <p:spTgt spid="20">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
                                            <p:bg/>
                                          </p:spTgt>
                                        </p:tgtEl>
                                        <p:attrNameLst>
                                          <p:attrName>style.visibility</p:attrName>
                                        </p:attrNameLst>
                                      </p:cBhvr>
                                      <p:to>
                                        <p:strVal val="visible"/>
                                      </p:to>
                                    </p:set>
                                    <p:animEffect transition="in" filter="fade">
                                      <p:cBhvr>
                                        <p:cTn id="40" dur="500"/>
                                        <p:tgtEl>
                                          <p:spTgt spid="14">
                                            <p:bg/>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
                                            <p:txEl>
                                              <p:pRg st="0" end="0"/>
                                            </p:txEl>
                                          </p:spTgt>
                                        </p:tgtEl>
                                        <p:attrNameLst>
                                          <p:attrName>style.visibility</p:attrName>
                                        </p:attrNameLst>
                                      </p:cBhvr>
                                      <p:to>
                                        <p:strVal val="visible"/>
                                      </p:to>
                                    </p:set>
                                    <p:animEffect transition="in" filter="fade">
                                      <p:cBhvr>
                                        <p:cTn id="43" dur="500"/>
                                        <p:tgtEl>
                                          <p:spTgt spid="14">
                                            <p:txEl>
                                              <p:pRg st="0" end="0"/>
                                            </p:txEl>
                                          </p:spTgt>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13">
                                            <p:bg/>
                                          </p:spTgt>
                                        </p:tgtEl>
                                        <p:attrNameLst>
                                          <p:attrName>style.visibility</p:attrName>
                                        </p:attrNameLst>
                                      </p:cBhvr>
                                      <p:to>
                                        <p:strVal val="visible"/>
                                      </p:to>
                                    </p:set>
                                    <p:animEffect transition="in" filter="wipe(up)">
                                      <p:cBhvr>
                                        <p:cTn id="46" dur="500"/>
                                        <p:tgtEl>
                                          <p:spTgt spid="13">
                                            <p:bg/>
                                          </p:spTgt>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13">
                                            <p:txEl>
                                              <p:pRg st="0" end="0"/>
                                            </p:txEl>
                                          </p:spTgt>
                                        </p:tgtEl>
                                        <p:attrNameLst>
                                          <p:attrName>style.visibility</p:attrName>
                                        </p:attrNameLst>
                                      </p:cBhvr>
                                      <p:to>
                                        <p:strVal val="visible"/>
                                      </p:to>
                                    </p:set>
                                    <p:animEffect transition="in" filter="wipe(up)">
                                      <p:cBhvr>
                                        <p:cTn id="49" dur="500"/>
                                        <p:tgtEl>
                                          <p:spTgt spid="13">
                                            <p:txEl>
                                              <p:pRg st="0" end="0"/>
                                            </p:txEl>
                                          </p:spTgt>
                                        </p:tgtEl>
                                      </p:cBhvr>
                                    </p:animEffect>
                                  </p:childTnLst>
                                </p:cTn>
                              </p:par>
                            </p:childTnLst>
                          </p:cTn>
                        </p:par>
                        <p:par>
                          <p:cTn id="50" fill="hold">
                            <p:stCondLst>
                              <p:cond delay="5000"/>
                            </p:stCondLst>
                            <p:childTnLst>
                              <p:par>
                                <p:cTn id="51" presetID="22" presetClass="entr" presetSubtype="1" fill="hold" grpId="0" nodeType="after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wipe(up)">
                                      <p:cBhvr>
                                        <p:cTn id="5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2"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P spid="13" grpId="0" animBg="1" build="p">
        <p:tmplLst>
          <p:tmpl lvl="0">
            <p:tnLst>
              <p:par>
                <p:cTn presetID="22" presetClass="entr" presetSubtype="1"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up)">
                      <p:cBhvr>
                        <p:cTn dur="500"/>
                        <p:tgtEl>
                          <p:spTgt spid="13"/>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up)">
                      <p:cBhvr>
                        <p:cTn dur="500"/>
                        <p:tgtEl>
                          <p:spTgt spid="13"/>
                        </p:tgtEl>
                      </p:cBhvr>
                    </p:animEffect>
                  </p:childTnLst>
                </p:cTn>
              </p:par>
            </p:tnLst>
          </p:tmpl>
        </p:tmplLst>
      </p:bldP>
      <p:bldP spid="14" grpId="0" animBg="1" uiExpand="1" build="p">
        <p:tmplLst>
          <p:tmpl lvl="0">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6" grpId="0" animBg="1"/>
      <p:bldP spid="17" grpId="0" animBg="1"/>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animBg="1"/>
      <p:bldP spid="24"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8" name="矩形 27"/>
          <p:cNvSpPr/>
          <p:nvPr userDrawn="1"/>
        </p:nvSpPr>
        <p:spPr>
          <a:xfrm>
            <a:off x="8113798" y="1278610"/>
            <a:ext cx="3239999" cy="5044698"/>
          </a:xfrm>
          <a:prstGeom prst="rect">
            <a:avLst/>
          </a:prstGeom>
          <a:solidFill>
            <a:srgbClr val="18171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838201" y="1278610"/>
            <a:ext cx="3239999" cy="50446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AC4F6984-2FF1-45A1-A0EB-F0B17DCC32DF}" type="datetime1">
              <a:rPr lang="zh-CN" altLang="en-US" smtClean="0"/>
            </a:fld>
            <a:endParaRPr lang="zh-CN" altLang="en-US"/>
          </a:p>
        </p:txBody>
      </p:sp>
      <p:sp>
        <p:nvSpPr>
          <p:cNvPr id="4" name="页脚占位符 3"/>
          <p:cNvSpPr>
            <a:spLocks noGrp="1"/>
          </p:cNvSpPr>
          <p:nvPr>
            <p:ph type="ftr" sz="quarter" idx="11"/>
          </p:nvPr>
        </p:nvSpPr>
        <p:spPr>
          <a:xfrm>
            <a:off x="838200" y="6481629"/>
            <a:ext cx="4114800" cy="365125"/>
          </a:xfrm>
          <a:prstGeom prst="rect">
            <a:avLst/>
          </a:prstGeom>
        </p:spPr>
        <p:txBody>
          <a:bodyPr/>
          <a:lstStyle/>
          <a:p>
            <a:endParaRPr lang="zh-CN" altLang="en-US" dirty="0"/>
          </a:p>
        </p:txBody>
      </p:sp>
      <p:sp>
        <p:nvSpPr>
          <p:cNvPr id="5" name="灯片编号占位符 4"/>
          <p:cNvSpPr>
            <a:spLocks noGrp="1"/>
          </p:cNvSpPr>
          <p:nvPr>
            <p:ph type="sldNum" sz="quarter" idx="12"/>
          </p:nvPr>
        </p:nvSpPr>
        <p:spPr/>
        <p:txBody>
          <a:bodyPr/>
          <a:lstStyle/>
          <a:p>
            <a:fld id="{5936A40C-E0C0-4BB8-81B1-5E7F83E9E5D2}" type="slidenum">
              <a:rPr lang="zh-CN" altLang="en-US" smtClean="0"/>
            </a:fld>
            <a:endParaRPr lang="zh-CN" altLang="en-US"/>
          </a:p>
        </p:txBody>
      </p:sp>
      <p:grpSp>
        <p:nvGrpSpPr>
          <p:cNvPr id="6" name="组合 5"/>
          <p:cNvGrpSpPr/>
          <p:nvPr userDrawn="1"/>
        </p:nvGrpSpPr>
        <p:grpSpPr>
          <a:xfrm>
            <a:off x="-45" y="198986"/>
            <a:ext cx="660445" cy="798770"/>
            <a:chOff x="-45" y="198986"/>
            <a:chExt cx="660445" cy="798770"/>
          </a:xfrm>
        </p:grpSpPr>
        <p:sp>
          <p:nvSpPr>
            <p:cNvPr id="7" name="矩形 6"/>
            <p:cNvSpPr/>
            <p:nvPr userDrawn="1"/>
          </p:nvSpPr>
          <p:spPr>
            <a:xfrm>
              <a:off x="0" y="198986"/>
              <a:ext cx="660400" cy="7987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45" y="205433"/>
              <a:ext cx="508046" cy="6606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userDrawn="1"/>
        </p:nvSpPr>
        <p:spPr>
          <a:xfrm>
            <a:off x="838199" y="1278610"/>
            <a:ext cx="3240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4475999" y="1278610"/>
            <a:ext cx="3240000" cy="5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8113800" y="1278610"/>
            <a:ext cx="3240000" cy="54000"/>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占位符 12"/>
          <p:cNvSpPr>
            <a:spLocks noGrp="1"/>
          </p:cNvSpPr>
          <p:nvPr>
            <p:ph type="body" sz="quarter" idx="13" hasCustomPrompt="1"/>
          </p:nvPr>
        </p:nvSpPr>
        <p:spPr>
          <a:xfrm>
            <a:off x="838199" y="1543010"/>
            <a:ext cx="3240088" cy="449423"/>
          </a:xfrm>
        </p:spPr>
        <p:txBody>
          <a:bodyPr anchor="ctr">
            <a:normAutofit/>
          </a:bodyPr>
          <a:lstStyle>
            <a:lvl1pPr marL="0" indent="0" algn="ctr">
              <a:buNone/>
              <a:defRPr sz="2000" b="0">
                <a:solidFill>
                  <a:schemeClr val="tx1"/>
                </a:solidFill>
              </a:defRPr>
            </a:lvl1pPr>
          </a:lstStyle>
          <a:p>
            <a:pPr lvl="0"/>
            <a:r>
              <a:rPr lang="en-US" altLang="zh-CN" dirty="0"/>
              <a:t>Lorem</a:t>
            </a:r>
            <a:endParaRPr lang="zh-CN" altLang="en-US" dirty="0"/>
          </a:p>
        </p:txBody>
      </p:sp>
      <p:sp>
        <p:nvSpPr>
          <p:cNvPr id="14" name="文本占位符 12"/>
          <p:cNvSpPr>
            <a:spLocks noGrp="1"/>
          </p:cNvSpPr>
          <p:nvPr>
            <p:ph type="body" sz="quarter" idx="14" hasCustomPrompt="1"/>
          </p:nvPr>
        </p:nvSpPr>
        <p:spPr>
          <a:xfrm>
            <a:off x="4475999" y="1543009"/>
            <a:ext cx="3240088" cy="449423"/>
          </a:xfr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sz="2000" b="0">
                <a:solidFill>
                  <a:schemeClr val="tx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a:t>Lorem</a:t>
            </a:r>
            <a:endParaRPr lang="zh-CN" altLang="en-US" dirty="0"/>
          </a:p>
        </p:txBody>
      </p:sp>
      <p:sp>
        <p:nvSpPr>
          <p:cNvPr id="15" name="文本占位符 12"/>
          <p:cNvSpPr>
            <a:spLocks noGrp="1"/>
          </p:cNvSpPr>
          <p:nvPr>
            <p:ph type="body" sz="quarter" idx="15" hasCustomPrompt="1"/>
          </p:nvPr>
        </p:nvSpPr>
        <p:spPr>
          <a:xfrm>
            <a:off x="8113799" y="1543009"/>
            <a:ext cx="3240088" cy="449423"/>
          </a:xfr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sz="2000" b="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a:t>Lorem</a:t>
            </a:r>
            <a:endParaRPr lang="zh-CN" altLang="en-US" dirty="0"/>
          </a:p>
        </p:txBody>
      </p:sp>
      <p:sp>
        <p:nvSpPr>
          <p:cNvPr id="16" name="文本占位符 12"/>
          <p:cNvSpPr>
            <a:spLocks noGrp="1"/>
          </p:cNvSpPr>
          <p:nvPr>
            <p:ph type="body" sz="quarter" idx="16" hasCustomPrompt="1"/>
          </p:nvPr>
        </p:nvSpPr>
        <p:spPr>
          <a:xfrm>
            <a:off x="838199" y="2096845"/>
            <a:ext cx="3240088" cy="449423"/>
          </a:xfrm>
          <a:solidFill>
            <a:schemeClr val="bg2">
              <a:lumMod val="50000"/>
            </a:schemeClr>
          </a:solidFill>
        </p:spPr>
        <p:txBody>
          <a:bodyPr anchor="ctr">
            <a:normAutofit/>
          </a:bodyPr>
          <a:lstStyle>
            <a:lvl1pPr marL="0" indent="0" algn="ctr">
              <a:buNone/>
              <a:defRPr sz="2000">
                <a:solidFill>
                  <a:schemeClr val="bg1"/>
                </a:solidFill>
              </a:defRPr>
            </a:lvl1pPr>
          </a:lstStyle>
          <a:p>
            <a:pPr lvl="0"/>
            <a:r>
              <a:rPr lang="en-US" altLang="zh-CN" dirty="0"/>
              <a:t>Lorem/Week</a:t>
            </a:r>
            <a:endParaRPr lang="zh-CN" altLang="en-US" dirty="0"/>
          </a:p>
        </p:txBody>
      </p:sp>
      <p:sp>
        <p:nvSpPr>
          <p:cNvPr id="17" name="文本占位符 12"/>
          <p:cNvSpPr>
            <a:spLocks noGrp="1"/>
          </p:cNvSpPr>
          <p:nvPr>
            <p:ph type="body" sz="quarter" idx="17" hasCustomPrompt="1"/>
          </p:nvPr>
        </p:nvSpPr>
        <p:spPr>
          <a:xfrm>
            <a:off x="4475999" y="2096844"/>
            <a:ext cx="3240088" cy="449423"/>
          </a:xfrm>
          <a:solidFill>
            <a:schemeClr val="bg2">
              <a:lumMod val="50000"/>
            </a:schemeClr>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sz="200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a:t>Lorem/Month</a:t>
            </a:r>
            <a:endParaRPr lang="zh-CN" altLang="en-US" dirty="0"/>
          </a:p>
        </p:txBody>
      </p:sp>
      <p:sp>
        <p:nvSpPr>
          <p:cNvPr id="18" name="文本占位符 12"/>
          <p:cNvSpPr>
            <a:spLocks noGrp="1"/>
          </p:cNvSpPr>
          <p:nvPr>
            <p:ph type="body" sz="quarter" idx="18" hasCustomPrompt="1"/>
          </p:nvPr>
        </p:nvSpPr>
        <p:spPr>
          <a:xfrm>
            <a:off x="8113799" y="2096844"/>
            <a:ext cx="3240088" cy="449423"/>
          </a:xfrm>
          <a:solidFill>
            <a:schemeClr val="accent3"/>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sz="200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a:t>Lorem/Quarter</a:t>
            </a:r>
            <a:endParaRPr lang="zh-CN" altLang="en-US" dirty="0"/>
          </a:p>
        </p:txBody>
      </p:sp>
      <p:sp>
        <p:nvSpPr>
          <p:cNvPr id="21" name="文本占位符 20"/>
          <p:cNvSpPr>
            <a:spLocks noGrp="1"/>
          </p:cNvSpPr>
          <p:nvPr>
            <p:ph type="body" sz="quarter" idx="19"/>
          </p:nvPr>
        </p:nvSpPr>
        <p:spPr>
          <a:xfrm>
            <a:off x="838199" y="2704587"/>
            <a:ext cx="3240088" cy="2851597"/>
          </a:xfrm>
        </p:spPr>
        <p:txBody>
          <a:bodyPr>
            <a:normAutofit/>
          </a:bodyPr>
          <a:lstStyle>
            <a:lvl1pPr marL="0" indent="0" algn="ctr">
              <a:lnSpc>
                <a:spcPct val="150000"/>
              </a:lnSpc>
              <a:buNone/>
              <a:defRPr sz="1800"/>
            </a:lvl1pPr>
          </a:lstStyle>
          <a:p>
            <a:pPr lvl="0"/>
            <a:endParaRPr lang="zh-CN" altLang="en-US" dirty="0"/>
          </a:p>
        </p:txBody>
      </p:sp>
      <p:sp>
        <p:nvSpPr>
          <p:cNvPr id="23" name="文本占位符 20"/>
          <p:cNvSpPr>
            <a:spLocks noGrp="1"/>
          </p:cNvSpPr>
          <p:nvPr>
            <p:ph type="body" sz="quarter" idx="20"/>
          </p:nvPr>
        </p:nvSpPr>
        <p:spPr>
          <a:xfrm>
            <a:off x="1620645" y="5714501"/>
            <a:ext cx="1675108" cy="453824"/>
          </a:xfrm>
          <a:prstGeom prst="roundRect">
            <a:avLst>
              <a:gd name="adj" fmla="val 0"/>
            </a:avLst>
          </a:prstGeom>
          <a:solidFill>
            <a:schemeClr val="accent1"/>
          </a:solidFill>
        </p:spPr>
        <p:txBody>
          <a:bodyPr anchor="ctr">
            <a:normAutofit/>
          </a:bodyPr>
          <a:lstStyle>
            <a:lvl1pPr marL="0" indent="0" algn="ctr">
              <a:buNone/>
              <a:defRPr sz="1800">
                <a:solidFill>
                  <a:schemeClr val="bg1"/>
                </a:solidFill>
              </a:defRPr>
            </a:lvl1pPr>
          </a:lstStyle>
          <a:p>
            <a:pPr lvl="0"/>
            <a:endParaRPr lang="zh-CN" altLang="en-US" dirty="0"/>
          </a:p>
        </p:txBody>
      </p:sp>
      <p:sp>
        <p:nvSpPr>
          <p:cNvPr id="24" name="文本占位符 20"/>
          <p:cNvSpPr>
            <a:spLocks noGrp="1"/>
          </p:cNvSpPr>
          <p:nvPr>
            <p:ph type="body" sz="quarter" idx="21"/>
          </p:nvPr>
        </p:nvSpPr>
        <p:spPr>
          <a:xfrm>
            <a:off x="4475955" y="2704587"/>
            <a:ext cx="3240088" cy="2851597"/>
          </a:xfrm>
        </p:spPr>
        <p:txBody>
          <a:bodyPr>
            <a:normAutofit/>
          </a:bodyPr>
          <a:lstStyle>
            <a:lvl1pPr marL="0" indent="0" algn="ctr">
              <a:lnSpc>
                <a:spcPct val="150000"/>
              </a:lnSpc>
              <a:buNone/>
              <a:defRPr sz="1800"/>
            </a:lvl1pPr>
          </a:lstStyle>
          <a:p>
            <a:pPr lvl="0"/>
            <a:endParaRPr lang="zh-CN" altLang="en-US" dirty="0"/>
          </a:p>
        </p:txBody>
      </p:sp>
      <p:sp>
        <p:nvSpPr>
          <p:cNvPr id="25" name="文本占位符 20"/>
          <p:cNvSpPr>
            <a:spLocks noGrp="1"/>
          </p:cNvSpPr>
          <p:nvPr>
            <p:ph type="body" sz="quarter" idx="22"/>
          </p:nvPr>
        </p:nvSpPr>
        <p:spPr>
          <a:xfrm>
            <a:off x="5258399" y="5714501"/>
            <a:ext cx="1675108" cy="453824"/>
          </a:xfrm>
          <a:prstGeom prst="roundRect">
            <a:avLst>
              <a:gd name="adj" fmla="val 0"/>
            </a:avLst>
          </a:prstGeom>
          <a:solidFill>
            <a:schemeClr val="accent2"/>
          </a:solidFill>
        </p:spPr>
        <p:txBody>
          <a:bodyPr anchor="ctr">
            <a:normAutofit/>
          </a:bodyPr>
          <a:lstStyle>
            <a:lvl1pPr marL="0" indent="0" algn="ctr">
              <a:buNone/>
              <a:defRPr sz="1800">
                <a:solidFill>
                  <a:schemeClr val="bg1"/>
                </a:solidFill>
              </a:defRPr>
            </a:lvl1pPr>
          </a:lstStyle>
          <a:p>
            <a:pPr lvl="0"/>
            <a:endParaRPr lang="zh-CN" altLang="en-US" dirty="0"/>
          </a:p>
        </p:txBody>
      </p:sp>
      <p:sp>
        <p:nvSpPr>
          <p:cNvPr id="26" name="文本占位符 20"/>
          <p:cNvSpPr>
            <a:spLocks noGrp="1"/>
          </p:cNvSpPr>
          <p:nvPr>
            <p:ph type="body" sz="quarter" idx="23"/>
          </p:nvPr>
        </p:nvSpPr>
        <p:spPr>
          <a:xfrm>
            <a:off x="8113708" y="2704587"/>
            <a:ext cx="3240088" cy="2851597"/>
          </a:xfrm>
        </p:spPr>
        <p:txBody>
          <a:bodyPr>
            <a:normAutofit/>
          </a:bodyPr>
          <a:lstStyle>
            <a:lvl1pPr marL="0" indent="0" algn="ctr">
              <a:lnSpc>
                <a:spcPct val="150000"/>
              </a:lnSpc>
              <a:buNone/>
              <a:defRPr sz="1800">
                <a:solidFill>
                  <a:schemeClr val="bg1"/>
                </a:solidFill>
              </a:defRPr>
            </a:lvl1pPr>
          </a:lstStyle>
          <a:p>
            <a:pPr lvl="0"/>
            <a:endParaRPr lang="zh-CN" altLang="en-US" dirty="0"/>
          </a:p>
        </p:txBody>
      </p:sp>
      <p:sp>
        <p:nvSpPr>
          <p:cNvPr id="27" name="文本占位符 20"/>
          <p:cNvSpPr>
            <a:spLocks noGrp="1"/>
          </p:cNvSpPr>
          <p:nvPr>
            <p:ph type="body" sz="quarter" idx="24"/>
          </p:nvPr>
        </p:nvSpPr>
        <p:spPr>
          <a:xfrm>
            <a:off x="8896154" y="5714501"/>
            <a:ext cx="1675108" cy="453824"/>
          </a:xfrm>
          <a:prstGeom prst="roundRect">
            <a:avLst>
              <a:gd name="adj" fmla="val 0"/>
            </a:avLst>
          </a:prstGeom>
          <a:solidFill>
            <a:srgbClr val="181717"/>
          </a:solidFill>
        </p:spPr>
        <p:txBody>
          <a:bodyPr anchor="ctr">
            <a:normAutofit/>
          </a:bodyPr>
          <a:lstStyle>
            <a:lvl1pPr marL="0" indent="0" algn="ctr">
              <a:buNone/>
              <a:defRPr sz="1800">
                <a:solidFill>
                  <a:schemeClr val="bg1"/>
                </a:solidFill>
              </a:defRPr>
            </a:lvl1pPr>
          </a:lstStyle>
          <a:p>
            <a:pPr lvl="0"/>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nodePh="1">
                                  <p:stCondLst>
                                    <p:cond delay="0"/>
                                  </p:stCondLst>
                                  <p:endCondLst>
                                    <p:cond evt="begin" delay="0">
                                      <p:tn val="5"/>
                                    </p:cond>
                                  </p:endCondLst>
                                  <p:childTnLst>
                                    <p:animEffect transition="out" filter="fade">
                                      <p:cBhvr>
                                        <p:cTn id="6" dur="500" tmFilter="0, 0; .2, .5; .8, .5; 1, 0"/>
                                        <p:tgtEl>
                                          <p:spTgt spid="19"/>
                                        </p:tgtEl>
                                      </p:cBhvr>
                                    </p:animEffect>
                                    <p:animScale>
                                      <p:cBhvr>
                                        <p:cTn id="7" dur="250" autoRev="1" fill="hold"/>
                                        <p:tgtEl>
                                          <p:spTgt spid="19"/>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9"/>
                                        </p:tgtEl>
                                      </p:cBhvr>
                                    </p:animEffect>
                                    <p:animScale>
                                      <p:cBhvr>
                                        <p:cTn id="10" dur="250" autoRev="1" fill="hold"/>
                                        <p:tgtEl>
                                          <p:spTgt spid="9"/>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13">
                                            <p:txEl>
                                              <p:pRg st="0" end="0"/>
                                            </p:txEl>
                                          </p:spTgt>
                                        </p:tgtEl>
                                      </p:cBhvr>
                                    </p:animEffect>
                                    <p:animScale>
                                      <p:cBhvr>
                                        <p:cTn id="13" dur="250" autoRev="1" fill="hold"/>
                                        <p:tgtEl>
                                          <p:spTgt spid="13">
                                            <p:txEl>
                                              <p:pRg st="0" end="0"/>
                                            </p:txEl>
                                          </p:spTgt>
                                        </p:tgtEl>
                                      </p:cBhvr>
                                      <p:by x="105000" y="105000"/>
                                    </p:animScale>
                                  </p:childTnLst>
                                </p:cTn>
                              </p:par>
                              <p:par>
                                <p:cTn id="14" presetID="26" presetClass="emph" presetSubtype="0" fill="hold" grpId="0" nodeType="withEffect">
                                  <p:stCondLst>
                                    <p:cond delay="0"/>
                                  </p:stCondLst>
                                  <p:childTnLst>
                                    <p:animEffect transition="out" filter="fade">
                                      <p:cBhvr>
                                        <p:cTn id="15" dur="500" tmFilter="0, 0; .2, .5; .8, .5; 1, 0"/>
                                        <p:tgtEl>
                                          <p:spTgt spid="16">
                                            <p:bg/>
                                          </p:spTgt>
                                        </p:tgtEl>
                                      </p:cBhvr>
                                    </p:animEffect>
                                    <p:animScale>
                                      <p:cBhvr>
                                        <p:cTn id="16" dur="250" autoRev="1" fill="hold"/>
                                        <p:tgtEl>
                                          <p:spTgt spid="16">
                                            <p:bg/>
                                          </p:spTgt>
                                        </p:tgtEl>
                                      </p:cBhvr>
                                      <p:by x="105000" y="105000"/>
                                    </p:animScale>
                                  </p:childTnLst>
                                </p:cTn>
                              </p:par>
                              <p:par>
                                <p:cTn id="17" presetID="26" presetClass="emph" presetSubtype="0" fill="hold" grpId="0" nodeType="withEffect">
                                  <p:stCondLst>
                                    <p:cond delay="0"/>
                                  </p:stCondLst>
                                  <p:childTnLst>
                                    <p:animEffect transition="out" filter="fade">
                                      <p:cBhvr>
                                        <p:cTn id="18" dur="500" tmFilter="0, 0; .2, .5; .8, .5; 1, 0"/>
                                        <p:tgtEl>
                                          <p:spTgt spid="16">
                                            <p:txEl>
                                              <p:pRg st="0" end="0"/>
                                            </p:txEl>
                                          </p:spTgt>
                                        </p:tgtEl>
                                      </p:cBhvr>
                                    </p:animEffect>
                                    <p:animScale>
                                      <p:cBhvr>
                                        <p:cTn id="19" dur="250" autoRev="1" fill="hold"/>
                                        <p:tgtEl>
                                          <p:spTgt spid="16">
                                            <p:txEl>
                                              <p:pRg st="0" end="0"/>
                                            </p:txEl>
                                          </p:spTgt>
                                        </p:tgtEl>
                                      </p:cBhvr>
                                      <p:by x="105000" y="105000"/>
                                    </p:animScale>
                                  </p:childTnLst>
                                </p:cTn>
                              </p:par>
                              <p:par>
                                <p:cTn id="20" presetID="26" presetClass="emph" presetSubtype="0" fill="hold" grpId="0" nodeType="withEffect" nodePh="1">
                                  <p:stCondLst>
                                    <p:cond delay="0"/>
                                  </p:stCondLst>
                                  <p:endCondLst>
                                    <p:cond evt="begin" delay="0">
                                      <p:tn val="20"/>
                                    </p:cond>
                                  </p:endCondLst>
                                  <p:childTnLst>
                                    <p:animEffect transition="out" filter="fade">
                                      <p:cBhvr>
                                        <p:cTn id="21" dur="500" tmFilter="0, 0; .2, .5; .8, .5; 1, 0"/>
                                        <p:tgtEl>
                                          <p:spTgt spid="21">
                                            <p:txEl>
                                              <p:pRg st="0" end="0"/>
                                            </p:txEl>
                                          </p:spTgt>
                                        </p:tgtEl>
                                      </p:cBhvr>
                                    </p:animEffect>
                                    <p:animScale>
                                      <p:cBhvr>
                                        <p:cTn id="22" dur="250" autoRev="1" fill="hold"/>
                                        <p:tgtEl>
                                          <p:spTgt spid="21">
                                            <p:txEl>
                                              <p:pRg st="0" end="0"/>
                                            </p:txEl>
                                          </p:spTgt>
                                        </p:tgtEl>
                                      </p:cBhvr>
                                      <p:by x="105000" y="105000"/>
                                    </p:animScale>
                                  </p:childTnLst>
                                </p:cTn>
                              </p:par>
                              <p:par>
                                <p:cTn id="23" presetID="26" presetClass="emph" presetSubtype="0" fill="hold" grpId="0" nodeType="withEffect">
                                  <p:stCondLst>
                                    <p:cond delay="0"/>
                                  </p:stCondLst>
                                  <p:childTnLst>
                                    <p:animEffect transition="out" filter="fade">
                                      <p:cBhvr>
                                        <p:cTn id="24" dur="500" tmFilter="0, 0; .2, .5; .8, .5; 1, 0"/>
                                        <p:tgtEl>
                                          <p:spTgt spid="23">
                                            <p:bg/>
                                          </p:spTgt>
                                        </p:tgtEl>
                                      </p:cBhvr>
                                    </p:animEffect>
                                    <p:animScale>
                                      <p:cBhvr>
                                        <p:cTn id="25" dur="250" autoRev="1" fill="hold"/>
                                        <p:tgtEl>
                                          <p:spTgt spid="23">
                                            <p:bg/>
                                          </p:spTgt>
                                        </p:tgtEl>
                                      </p:cBhvr>
                                      <p:by x="105000" y="105000"/>
                                    </p:animScale>
                                  </p:childTnLst>
                                </p:cTn>
                              </p:par>
                              <p:par>
                                <p:cTn id="26" presetID="26" presetClass="emph" presetSubtype="0" fill="hold" grpId="0" nodeType="withEffect" nodePh="1">
                                  <p:stCondLst>
                                    <p:cond delay="0"/>
                                  </p:stCondLst>
                                  <p:endCondLst>
                                    <p:cond evt="begin" delay="0">
                                      <p:tn val="26"/>
                                    </p:cond>
                                  </p:endCondLst>
                                  <p:childTnLst>
                                    <p:animEffect transition="out" filter="fade">
                                      <p:cBhvr>
                                        <p:cTn id="27" dur="500" tmFilter="0, 0; .2, .5; .8, .5; 1, 0"/>
                                        <p:tgtEl>
                                          <p:spTgt spid="23">
                                            <p:txEl>
                                              <p:pRg st="0" end="0"/>
                                            </p:txEl>
                                          </p:spTgt>
                                        </p:tgtEl>
                                      </p:cBhvr>
                                    </p:animEffect>
                                    <p:animScale>
                                      <p:cBhvr>
                                        <p:cTn id="28" dur="250" autoRev="1" fill="hold"/>
                                        <p:tgtEl>
                                          <p:spTgt spid="23">
                                            <p:txEl>
                                              <p:pRg st="0" end="0"/>
                                            </p:txEl>
                                          </p:spTgt>
                                        </p:tgtEl>
                                      </p:cBhvr>
                                      <p:by x="105000" y="105000"/>
                                    </p:animScale>
                                  </p:childTnLst>
                                </p:cTn>
                              </p:par>
                            </p:childTnLst>
                          </p:cTn>
                        </p:par>
                        <p:par>
                          <p:cTn id="29" fill="hold">
                            <p:stCondLst>
                              <p:cond delay="500"/>
                            </p:stCondLst>
                            <p:childTnLst>
                              <p:par>
                                <p:cTn id="30" presetID="26" presetClass="emph" presetSubtype="0" fill="hold" grpId="0" nodeType="afterEffect">
                                  <p:stCondLst>
                                    <p:cond delay="0"/>
                                  </p:stCondLst>
                                  <p:childTnLst>
                                    <p:animEffect transition="out" filter="fade">
                                      <p:cBhvr>
                                        <p:cTn id="31" dur="500" tmFilter="0, 0; .2, .5; .8, .5; 1, 0"/>
                                        <p:tgtEl>
                                          <p:spTgt spid="10"/>
                                        </p:tgtEl>
                                      </p:cBhvr>
                                    </p:animEffect>
                                    <p:animScale>
                                      <p:cBhvr>
                                        <p:cTn id="32" dur="250" autoRev="1" fill="hold"/>
                                        <p:tgtEl>
                                          <p:spTgt spid="10"/>
                                        </p:tgtEl>
                                      </p:cBhvr>
                                      <p:by x="105000" y="105000"/>
                                    </p:animScale>
                                  </p:childTnLst>
                                </p:cTn>
                              </p:par>
                              <p:par>
                                <p:cTn id="33" presetID="26" presetClass="emph" presetSubtype="0" fill="hold" grpId="0" nodeType="withEffect">
                                  <p:stCondLst>
                                    <p:cond delay="0"/>
                                  </p:stCondLst>
                                  <p:childTnLst>
                                    <p:animEffect transition="out" filter="fade">
                                      <p:cBhvr>
                                        <p:cTn id="34" dur="500" tmFilter="0, 0; .2, .5; .8, .5; 1, 0"/>
                                        <p:tgtEl>
                                          <p:spTgt spid="14">
                                            <p:txEl>
                                              <p:pRg st="0" end="0"/>
                                            </p:txEl>
                                          </p:spTgt>
                                        </p:tgtEl>
                                      </p:cBhvr>
                                    </p:animEffect>
                                    <p:animScale>
                                      <p:cBhvr>
                                        <p:cTn id="35" dur="250" autoRev="1" fill="hold"/>
                                        <p:tgtEl>
                                          <p:spTgt spid="14">
                                            <p:txEl>
                                              <p:pRg st="0" end="0"/>
                                            </p:txEl>
                                          </p:spTgt>
                                        </p:tgtEl>
                                      </p:cBhvr>
                                      <p:by x="105000" y="105000"/>
                                    </p:animScale>
                                  </p:childTnLst>
                                </p:cTn>
                              </p:par>
                              <p:par>
                                <p:cTn id="36" presetID="26" presetClass="emph" presetSubtype="0" fill="hold" grpId="0" nodeType="withEffect">
                                  <p:stCondLst>
                                    <p:cond delay="0"/>
                                  </p:stCondLst>
                                  <p:childTnLst>
                                    <p:animEffect transition="out" filter="fade">
                                      <p:cBhvr>
                                        <p:cTn id="37" dur="500" tmFilter="0, 0; .2, .5; .8, .5; 1, 0"/>
                                        <p:tgtEl>
                                          <p:spTgt spid="17">
                                            <p:bg/>
                                          </p:spTgt>
                                        </p:tgtEl>
                                      </p:cBhvr>
                                    </p:animEffect>
                                    <p:animScale>
                                      <p:cBhvr>
                                        <p:cTn id="38" dur="250" autoRev="1" fill="hold"/>
                                        <p:tgtEl>
                                          <p:spTgt spid="17">
                                            <p:bg/>
                                          </p:spTgt>
                                        </p:tgtEl>
                                      </p:cBhvr>
                                      <p:by x="105000" y="105000"/>
                                    </p:animScale>
                                  </p:childTnLst>
                                </p:cTn>
                              </p:par>
                              <p:par>
                                <p:cTn id="39" presetID="26" presetClass="emph" presetSubtype="0" fill="hold" grpId="0" nodeType="withEffect">
                                  <p:stCondLst>
                                    <p:cond delay="0"/>
                                  </p:stCondLst>
                                  <p:childTnLst>
                                    <p:animEffect transition="out" filter="fade">
                                      <p:cBhvr>
                                        <p:cTn id="40" dur="500" tmFilter="0, 0; .2, .5; .8, .5; 1, 0"/>
                                        <p:tgtEl>
                                          <p:spTgt spid="17">
                                            <p:txEl>
                                              <p:pRg st="0" end="0"/>
                                            </p:txEl>
                                          </p:spTgt>
                                        </p:tgtEl>
                                      </p:cBhvr>
                                    </p:animEffect>
                                    <p:animScale>
                                      <p:cBhvr>
                                        <p:cTn id="41" dur="250" autoRev="1" fill="hold"/>
                                        <p:tgtEl>
                                          <p:spTgt spid="17">
                                            <p:txEl>
                                              <p:pRg st="0" end="0"/>
                                            </p:txEl>
                                          </p:spTgt>
                                        </p:tgtEl>
                                      </p:cBhvr>
                                      <p:by x="105000" y="105000"/>
                                    </p:animScale>
                                  </p:childTnLst>
                                </p:cTn>
                              </p:par>
                              <p:par>
                                <p:cTn id="42" presetID="26" presetClass="emph" presetSubtype="0" fill="hold" grpId="0" nodeType="withEffect" nodePh="1">
                                  <p:stCondLst>
                                    <p:cond delay="0"/>
                                  </p:stCondLst>
                                  <p:endCondLst>
                                    <p:cond evt="begin" delay="0">
                                      <p:tn val="42"/>
                                    </p:cond>
                                  </p:endCondLst>
                                  <p:childTnLst>
                                    <p:animEffect transition="out" filter="fade">
                                      <p:cBhvr>
                                        <p:cTn id="43" dur="500" tmFilter="0, 0; .2, .5; .8, .5; 1, 0"/>
                                        <p:tgtEl>
                                          <p:spTgt spid="24">
                                            <p:txEl>
                                              <p:pRg st="0" end="0"/>
                                            </p:txEl>
                                          </p:spTgt>
                                        </p:tgtEl>
                                      </p:cBhvr>
                                    </p:animEffect>
                                    <p:animScale>
                                      <p:cBhvr>
                                        <p:cTn id="44" dur="250" autoRev="1" fill="hold"/>
                                        <p:tgtEl>
                                          <p:spTgt spid="24">
                                            <p:txEl>
                                              <p:pRg st="0" end="0"/>
                                            </p:txEl>
                                          </p:spTgt>
                                        </p:tgtEl>
                                      </p:cBhvr>
                                      <p:by x="105000" y="105000"/>
                                    </p:animScale>
                                  </p:childTnLst>
                                </p:cTn>
                              </p:par>
                              <p:par>
                                <p:cTn id="45" presetID="26" presetClass="emph" presetSubtype="0" fill="hold" grpId="0" nodeType="withEffect">
                                  <p:stCondLst>
                                    <p:cond delay="0"/>
                                  </p:stCondLst>
                                  <p:childTnLst>
                                    <p:animEffect transition="out" filter="fade">
                                      <p:cBhvr>
                                        <p:cTn id="46" dur="500" tmFilter="0, 0; .2, .5; .8, .5; 1, 0"/>
                                        <p:tgtEl>
                                          <p:spTgt spid="25">
                                            <p:bg/>
                                          </p:spTgt>
                                        </p:tgtEl>
                                      </p:cBhvr>
                                    </p:animEffect>
                                    <p:animScale>
                                      <p:cBhvr>
                                        <p:cTn id="47" dur="250" autoRev="1" fill="hold"/>
                                        <p:tgtEl>
                                          <p:spTgt spid="25">
                                            <p:bg/>
                                          </p:spTgt>
                                        </p:tgtEl>
                                      </p:cBhvr>
                                      <p:by x="105000" y="105000"/>
                                    </p:animScale>
                                  </p:childTnLst>
                                </p:cTn>
                              </p:par>
                              <p:par>
                                <p:cTn id="48" presetID="26" presetClass="emph" presetSubtype="0" fill="hold" grpId="0" nodeType="withEffect" nodePh="1">
                                  <p:stCondLst>
                                    <p:cond delay="0"/>
                                  </p:stCondLst>
                                  <p:endCondLst>
                                    <p:cond evt="begin" delay="0">
                                      <p:tn val="48"/>
                                    </p:cond>
                                  </p:endCondLst>
                                  <p:childTnLst>
                                    <p:animEffect transition="out" filter="fade">
                                      <p:cBhvr>
                                        <p:cTn id="49" dur="500" tmFilter="0, 0; .2, .5; .8, .5; 1, 0"/>
                                        <p:tgtEl>
                                          <p:spTgt spid="25">
                                            <p:txEl>
                                              <p:pRg st="0" end="0"/>
                                            </p:txEl>
                                          </p:spTgt>
                                        </p:tgtEl>
                                      </p:cBhvr>
                                    </p:animEffect>
                                    <p:animScale>
                                      <p:cBhvr>
                                        <p:cTn id="50" dur="250" autoRev="1" fill="hold"/>
                                        <p:tgtEl>
                                          <p:spTgt spid="25">
                                            <p:txEl>
                                              <p:pRg st="0" end="0"/>
                                            </p:txEl>
                                          </p:spTgt>
                                        </p:tgtEl>
                                      </p:cBhvr>
                                      <p:by x="105000" y="105000"/>
                                    </p:animScale>
                                  </p:childTnLst>
                                </p:cTn>
                              </p:par>
                            </p:childTnLst>
                          </p:cTn>
                        </p:par>
                        <p:par>
                          <p:cTn id="51" fill="hold">
                            <p:stCondLst>
                              <p:cond delay="1000"/>
                            </p:stCondLst>
                            <p:childTnLst>
                              <p:par>
                                <p:cTn id="52" presetID="27" presetClass="emph" presetSubtype="0" fill="remove" grpId="0" nodeType="afterEffect">
                                  <p:stCondLst>
                                    <p:cond delay="0"/>
                                  </p:stCondLst>
                                  <p:childTnLst>
                                    <p:animClr clrSpc="rgb" dir="cw">
                                      <p:cBhvr override="childStyle">
                                        <p:cTn id="53" dur="250" autoRev="1" fill="remove"/>
                                        <p:tgtEl>
                                          <p:spTgt spid="28"/>
                                        </p:tgtEl>
                                        <p:attrNameLst>
                                          <p:attrName>style.color</p:attrName>
                                        </p:attrNameLst>
                                      </p:cBhvr>
                                      <p:to>
                                        <a:schemeClr val="bg1"/>
                                      </p:to>
                                    </p:animClr>
                                    <p:animClr clrSpc="rgb" dir="cw">
                                      <p:cBhvr>
                                        <p:cTn id="54" dur="250" autoRev="1" fill="remove"/>
                                        <p:tgtEl>
                                          <p:spTgt spid="28"/>
                                        </p:tgtEl>
                                        <p:attrNameLst>
                                          <p:attrName>fillcolor</p:attrName>
                                        </p:attrNameLst>
                                      </p:cBhvr>
                                      <p:to>
                                        <a:schemeClr val="bg1"/>
                                      </p:to>
                                    </p:animClr>
                                    <p:set>
                                      <p:cBhvr>
                                        <p:cTn id="55" dur="250" autoRev="1" fill="remove"/>
                                        <p:tgtEl>
                                          <p:spTgt spid="28"/>
                                        </p:tgtEl>
                                        <p:attrNameLst>
                                          <p:attrName>fill.type</p:attrName>
                                        </p:attrNameLst>
                                      </p:cBhvr>
                                      <p:to>
                                        <p:strVal val="solid"/>
                                      </p:to>
                                    </p:set>
                                    <p:set>
                                      <p:cBhvr>
                                        <p:cTn id="56" dur="250" autoRev="1" fill="remove"/>
                                        <p:tgtEl>
                                          <p:spTgt spid="28"/>
                                        </p:tgtEl>
                                        <p:attrNameLst>
                                          <p:attrName>fill.on</p:attrName>
                                        </p:attrNameLst>
                                      </p:cBhvr>
                                      <p:to>
                                        <p:strVal val="true"/>
                                      </p:to>
                                    </p:set>
                                  </p:childTnLst>
                                </p:cTn>
                              </p:par>
                              <p:par>
                                <p:cTn id="57" presetID="27" presetClass="emph" presetSubtype="0" fill="remove" grpId="0" nodeType="withEffect">
                                  <p:stCondLst>
                                    <p:cond delay="0"/>
                                  </p:stCondLst>
                                  <p:childTnLst>
                                    <p:animClr clrSpc="rgb" dir="cw">
                                      <p:cBhvr override="childStyle">
                                        <p:cTn id="58" dur="250" autoRev="1" fill="remove"/>
                                        <p:tgtEl>
                                          <p:spTgt spid="11"/>
                                        </p:tgtEl>
                                        <p:attrNameLst>
                                          <p:attrName>style.color</p:attrName>
                                        </p:attrNameLst>
                                      </p:cBhvr>
                                      <p:to>
                                        <a:schemeClr val="bg1"/>
                                      </p:to>
                                    </p:animClr>
                                    <p:animClr clrSpc="rgb" dir="cw">
                                      <p:cBhvr>
                                        <p:cTn id="59" dur="250" autoRev="1" fill="remove"/>
                                        <p:tgtEl>
                                          <p:spTgt spid="11"/>
                                        </p:tgtEl>
                                        <p:attrNameLst>
                                          <p:attrName>fillcolor</p:attrName>
                                        </p:attrNameLst>
                                      </p:cBhvr>
                                      <p:to>
                                        <a:schemeClr val="bg1"/>
                                      </p:to>
                                    </p:animClr>
                                    <p:set>
                                      <p:cBhvr>
                                        <p:cTn id="60" dur="250" autoRev="1" fill="remove"/>
                                        <p:tgtEl>
                                          <p:spTgt spid="11"/>
                                        </p:tgtEl>
                                        <p:attrNameLst>
                                          <p:attrName>fill.type</p:attrName>
                                        </p:attrNameLst>
                                      </p:cBhvr>
                                      <p:to>
                                        <p:strVal val="solid"/>
                                      </p:to>
                                    </p:set>
                                    <p:set>
                                      <p:cBhvr>
                                        <p:cTn id="61" dur="250" autoRev="1" fill="remove"/>
                                        <p:tgtEl>
                                          <p:spTgt spid="11"/>
                                        </p:tgtEl>
                                        <p:attrNameLst>
                                          <p:attrName>fill.on</p:attrName>
                                        </p:attrNameLst>
                                      </p:cBhvr>
                                      <p:to>
                                        <p:strVal val="true"/>
                                      </p:to>
                                    </p:set>
                                  </p:childTnLst>
                                </p:cTn>
                              </p:par>
                              <p:par>
                                <p:cTn id="62" presetID="27" presetClass="emph" presetSubtype="0" fill="remove" grpId="0" nodeType="withEffect">
                                  <p:stCondLst>
                                    <p:cond delay="0"/>
                                  </p:stCondLst>
                                  <p:childTnLst>
                                    <p:animClr clrSpc="rgb" dir="cw">
                                      <p:cBhvr override="childStyle">
                                        <p:cTn id="63" dur="250" autoRev="1" fill="remove"/>
                                        <p:tgtEl>
                                          <p:spTgt spid="15">
                                            <p:txEl>
                                              <p:pRg st="0" end="0"/>
                                            </p:txEl>
                                          </p:spTgt>
                                        </p:tgtEl>
                                        <p:attrNameLst>
                                          <p:attrName>style.color</p:attrName>
                                        </p:attrNameLst>
                                      </p:cBhvr>
                                      <p:to>
                                        <a:schemeClr val="bg1"/>
                                      </p:to>
                                    </p:animClr>
                                    <p:animClr clrSpc="rgb" dir="cw">
                                      <p:cBhvr>
                                        <p:cTn id="64" dur="250" autoRev="1" fill="remove"/>
                                        <p:tgtEl>
                                          <p:spTgt spid="15">
                                            <p:txEl>
                                              <p:pRg st="0" end="0"/>
                                            </p:txEl>
                                          </p:spTgt>
                                        </p:tgtEl>
                                        <p:attrNameLst>
                                          <p:attrName>fillcolor</p:attrName>
                                        </p:attrNameLst>
                                      </p:cBhvr>
                                      <p:to>
                                        <a:schemeClr val="bg1"/>
                                      </p:to>
                                    </p:animClr>
                                    <p:set>
                                      <p:cBhvr>
                                        <p:cTn id="65" dur="250" autoRev="1" fill="remove"/>
                                        <p:tgtEl>
                                          <p:spTgt spid="15">
                                            <p:txEl>
                                              <p:pRg st="0" end="0"/>
                                            </p:txEl>
                                          </p:spTgt>
                                        </p:tgtEl>
                                        <p:attrNameLst>
                                          <p:attrName>fill.type</p:attrName>
                                        </p:attrNameLst>
                                      </p:cBhvr>
                                      <p:to>
                                        <p:strVal val="solid"/>
                                      </p:to>
                                    </p:set>
                                    <p:set>
                                      <p:cBhvr>
                                        <p:cTn id="66" dur="250" autoRev="1" fill="remove"/>
                                        <p:tgtEl>
                                          <p:spTgt spid="15">
                                            <p:txEl>
                                              <p:pRg st="0" end="0"/>
                                            </p:txEl>
                                          </p:spTgt>
                                        </p:tgtEl>
                                        <p:attrNameLst>
                                          <p:attrName>fill.on</p:attrName>
                                        </p:attrNameLst>
                                      </p:cBhvr>
                                      <p:to>
                                        <p:strVal val="true"/>
                                      </p:to>
                                    </p:set>
                                  </p:childTnLst>
                                </p:cTn>
                              </p:par>
                              <p:par>
                                <p:cTn id="67" presetID="27" presetClass="emph" presetSubtype="0" fill="remove" grpId="0" nodeType="withEffect">
                                  <p:stCondLst>
                                    <p:cond delay="0"/>
                                  </p:stCondLst>
                                  <p:childTnLst>
                                    <p:animClr clrSpc="rgb" dir="cw">
                                      <p:cBhvr override="childStyle">
                                        <p:cTn id="68" dur="250" autoRev="1" fill="remove"/>
                                        <p:tgtEl>
                                          <p:spTgt spid="18">
                                            <p:bg/>
                                          </p:spTgt>
                                        </p:tgtEl>
                                        <p:attrNameLst>
                                          <p:attrName>style.color</p:attrName>
                                        </p:attrNameLst>
                                      </p:cBhvr>
                                      <p:to>
                                        <a:schemeClr val="bg1"/>
                                      </p:to>
                                    </p:animClr>
                                    <p:animClr clrSpc="rgb" dir="cw">
                                      <p:cBhvr>
                                        <p:cTn id="69" dur="250" autoRev="1" fill="remove"/>
                                        <p:tgtEl>
                                          <p:spTgt spid="18">
                                            <p:bg/>
                                          </p:spTgt>
                                        </p:tgtEl>
                                        <p:attrNameLst>
                                          <p:attrName>fillcolor</p:attrName>
                                        </p:attrNameLst>
                                      </p:cBhvr>
                                      <p:to>
                                        <a:schemeClr val="bg1"/>
                                      </p:to>
                                    </p:animClr>
                                    <p:set>
                                      <p:cBhvr>
                                        <p:cTn id="70" dur="250" autoRev="1" fill="remove"/>
                                        <p:tgtEl>
                                          <p:spTgt spid="18">
                                            <p:bg/>
                                          </p:spTgt>
                                        </p:tgtEl>
                                        <p:attrNameLst>
                                          <p:attrName>fill.type</p:attrName>
                                        </p:attrNameLst>
                                      </p:cBhvr>
                                      <p:to>
                                        <p:strVal val="solid"/>
                                      </p:to>
                                    </p:set>
                                    <p:set>
                                      <p:cBhvr>
                                        <p:cTn id="71" dur="250" autoRev="1" fill="remove"/>
                                        <p:tgtEl>
                                          <p:spTgt spid="18">
                                            <p:bg/>
                                          </p:spTgt>
                                        </p:tgtEl>
                                        <p:attrNameLst>
                                          <p:attrName>fill.on</p:attrName>
                                        </p:attrNameLst>
                                      </p:cBhvr>
                                      <p:to>
                                        <p:strVal val="true"/>
                                      </p:to>
                                    </p:set>
                                  </p:childTnLst>
                                </p:cTn>
                              </p:par>
                              <p:par>
                                <p:cTn id="72" presetID="27" presetClass="emph" presetSubtype="0" fill="remove" grpId="0" nodeType="withEffect">
                                  <p:stCondLst>
                                    <p:cond delay="0"/>
                                  </p:stCondLst>
                                  <p:childTnLst>
                                    <p:animClr clrSpc="rgb" dir="cw">
                                      <p:cBhvr override="childStyle">
                                        <p:cTn id="73" dur="250" autoRev="1" fill="remove"/>
                                        <p:tgtEl>
                                          <p:spTgt spid="18">
                                            <p:txEl>
                                              <p:pRg st="0" end="0"/>
                                            </p:txEl>
                                          </p:spTgt>
                                        </p:tgtEl>
                                        <p:attrNameLst>
                                          <p:attrName>style.color</p:attrName>
                                        </p:attrNameLst>
                                      </p:cBhvr>
                                      <p:to>
                                        <a:schemeClr val="bg1"/>
                                      </p:to>
                                    </p:animClr>
                                    <p:animClr clrSpc="rgb" dir="cw">
                                      <p:cBhvr>
                                        <p:cTn id="74" dur="250" autoRev="1" fill="remove"/>
                                        <p:tgtEl>
                                          <p:spTgt spid="18">
                                            <p:txEl>
                                              <p:pRg st="0" end="0"/>
                                            </p:txEl>
                                          </p:spTgt>
                                        </p:tgtEl>
                                        <p:attrNameLst>
                                          <p:attrName>fillcolor</p:attrName>
                                        </p:attrNameLst>
                                      </p:cBhvr>
                                      <p:to>
                                        <a:schemeClr val="bg1"/>
                                      </p:to>
                                    </p:animClr>
                                    <p:set>
                                      <p:cBhvr>
                                        <p:cTn id="75" dur="250" autoRev="1" fill="remove"/>
                                        <p:tgtEl>
                                          <p:spTgt spid="18">
                                            <p:txEl>
                                              <p:pRg st="0" end="0"/>
                                            </p:txEl>
                                          </p:spTgt>
                                        </p:tgtEl>
                                        <p:attrNameLst>
                                          <p:attrName>fill.type</p:attrName>
                                        </p:attrNameLst>
                                      </p:cBhvr>
                                      <p:to>
                                        <p:strVal val="solid"/>
                                      </p:to>
                                    </p:set>
                                    <p:set>
                                      <p:cBhvr>
                                        <p:cTn id="76" dur="250" autoRev="1" fill="remove"/>
                                        <p:tgtEl>
                                          <p:spTgt spid="18">
                                            <p:txEl>
                                              <p:pRg st="0" end="0"/>
                                            </p:txEl>
                                          </p:spTgt>
                                        </p:tgtEl>
                                        <p:attrNameLst>
                                          <p:attrName>fill.on</p:attrName>
                                        </p:attrNameLst>
                                      </p:cBhvr>
                                      <p:to>
                                        <p:strVal val="true"/>
                                      </p:to>
                                    </p:set>
                                  </p:childTnLst>
                                </p:cTn>
                              </p:par>
                              <p:par>
                                <p:cTn id="77" presetID="27" presetClass="emph" presetSubtype="0" fill="remove" grpId="0" nodeType="withEffect" nodePh="1">
                                  <p:stCondLst>
                                    <p:cond delay="0"/>
                                  </p:stCondLst>
                                  <p:endCondLst>
                                    <p:cond evt="begin" delay="0">
                                      <p:tn val="77"/>
                                    </p:cond>
                                  </p:endCondLst>
                                  <p:childTnLst>
                                    <p:animClr clrSpc="rgb" dir="cw">
                                      <p:cBhvr override="childStyle">
                                        <p:cTn id="78" dur="250" autoRev="1" fill="remove"/>
                                        <p:tgtEl>
                                          <p:spTgt spid="26">
                                            <p:txEl>
                                              <p:pRg st="0" end="0"/>
                                            </p:txEl>
                                          </p:spTgt>
                                        </p:tgtEl>
                                        <p:attrNameLst>
                                          <p:attrName>style.color</p:attrName>
                                        </p:attrNameLst>
                                      </p:cBhvr>
                                      <p:to>
                                        <a:schemeClr val="bg1"/>
                                      </p:to>
                                    </p:animClr>
                                    <p:animClr clrSpc="rgb" dir="cw">
                                      <p:cBhvr>
                                        <p:cTn id="79" dur="250" autoRev="1" fill="remove"/>
                                        <p:tgtEl>
                                          <p:spTgt spid="26">
                                            <p:txEl>
                                              <p:pRg st="0" end="0"/>
                                            </p:txEl>
                                          </p:spTgt>
                                        </p:tgtEl>
                                        <p:attrNameLst>
                                          <p:attrName>fillcolor</p:attrName>
                                        </p:attrNameLst>
                                      </p:cBhvr>
                                      <p:to>
                                        <a:schemeClr val="bg1"/>
                                      </p:to>
                                    </p:animClr>
                                    <p:set>
                                      <p:cBhvr>
                                        <p:cTn id="80" dur="250" autoRev="1" fill="remove"/>
                                        <p:tgtEl>
                                          <p:spTgt spid="26">
                                            <p:txEl>
                                              <p:pRg st="0" end="0"/>
                                            </p:txEl>
                                          </p:spTgt>
                                        </p:tgtEl>
                                        <p:attrNameLst>
                                          <p:attrName>fill.type</p:attrName>
                                        </p:attrNameLst>
                                      </p:cBhvr>
                                      <p:to>
                                        <p:strVal val="solid"/>
                                      </p:to>
                                    </p:set>
                                    <p:set>
                                      <p:cBhvr>
                                        <p:cTn id="81" dur="250" autoRev="1" fill="remove"/>
                                        <p:tgtEl>
                                          <p:spTgt spid="26">
                                            <p:txEl>
                                              <p:pRg st="0" end="0"/>
                                            </p:txEl>
                                          </p:spTgt>
                                        </p:tgtEl>
                                        <p:attrNameLst>
                                          <p:attrName>fill.on</p:attrName>
                                        </p:attrNameLst>
                                      </p:cBhvr>
                                      <p:to>
                                        <p:strVal val="true"/>
                                      </p:to>
                                    </p:set>
                                  </p:childTnLst>
                                </p:cTn>
                              </p:par>
                              <p:par>
                                <p:cTn id="82" presetID="27" presetClass="emph" presetSubtype="0" fill="remove" grpId="0" nodeType="withEffect">
                                  <p:stCondLst>
                                    <p:cond delay="0"/>
                                  </p:stCondLst>
                                  <p:childTnLst>
                                    <p:animClr clrSpc="rgb" dir="cw">
                                      <p:cBhvr override="childStyle">
                                        <p:cTn id="83" dur="250" autoRev="1" fill="remove"/>
                                        <p:tgtEl>
                                          <p:spTgt spid="27">
                                            <p:bg/>
                                          </p:spTgt>
                                        </p:tgtEl>
                                        <p:attrNameLst>
                                          <p:attrName>style.color</p:attrName>
                                        </p:attrNameLst>
                                      </p:cBhvr>
                                      <p:to>
                                        <a:schemeClr val="bg1"/>
                                      </p:to>
                                    </p:animClr>
                                    <p:animClr clrSpc="rgb" dir="cw">
                                      <p:cBhvr>
                                        <p:cTn id="84" dur="250" autoRev="1" fill="remove"/>
                                        <p:tgtEl>
                                          <p:spTgt spid="27">
                                            <p:bg/>
                                          </p:spTgt>
                                        </p:tgtEl>
                                        <p:attrNameLst>
                                          <p:attrName>fillcolor</p:attrName>
                                        </p:attrNameLst>
                                      </p:cBhvr>
                                      <p:to>
                                        <a:schemeClr val="bg1"/>
                                      </p:to>
                                    </p:animClr>
                                    <p:set>
                                      <p:cBhvr>
                                        <p:cTn id="85" dur="250" autoRev="1" fill="remove"/>
                                        <p:tgtEl>
                                          <p:spTgt spid="27">
                                            <p:bg/>
                                          </p:spTgt>
                                        </p:tgtEl>
                                        <p:attrNameLst>
                                          <p:attrName>fill.type</p:attrName>
                                        </p:attrNameLst>
                                      </p:cBhvr>
                                      <p:to>
                                        <p:strVal val="solid"/>
                                      </p:to>
                                    </p:set>
                                    <p:set>
                                      <p:cBhvr>
                                        <p:cTn id="86" dur="250" autoRev="1" fill="remove"/>
                                        <p:tgtEl>
                                          <p:spTgt spid="27">
                                            <p:bg/>
                                          </p:spTgt>
                                        </p:tgtEl>
                                        <p:attrNameLst>
                                          <p:attrName>fill.on</p:attrName>
                                        </p:attrNameLst>
                                      </p:cBhvr>
                                      <p:to>
                                        <p:strVal val="true"/>
                                      </p:to>
                                    </p:set>
                                  </p:childTnLst>
                                </p:cTn>
                              </p:par>
                              <p:par>
                                <p:cTn id="87" presetID="27" presetClass="emph" presetSubtype="0" fill="remove" grpId="0" nodeType="withEffect" nodePh="1">
                                  <p:stCondLst>
                                    <p:cond delay="0"/>
                                  </p:stCondLst>
                                  <p:endCondLst>
                                    <p:cond evt="begin" delay="0">
                                      <p:tn val="87"/>
                                    </p:cond>
                                  </p:endCondLst>
                                  <p:childTnLst>
                                    <p:animClr clrSpc="rgb" dir="cw">
                                      <p:cBhvr override="childStyle">
                                        <p:cTn id="88" dur="250" autoRev="1" fill="remove"/>
                                        <p:tgtEl>
                                          <p:spTgt spid="27">
                                            <p:txEl>
                                              <p:pRg st="0" end="0"/>
                                            </p:txEl>
                                          </p:spTgt>
                                        </p:tgtEl>
                                        <p:attrNameLst>
                                          <p:attrName>style.color</p:attrName>
                                        </p:attrNameLst>
                                      </p:cBhvr>
                                      <p:to>
                                        <a:schemeClr val="bg1"/>
                                      </p:to>
                                    </p:animClr>
                                    <p:animClr clrSpc="rgb" dir="cw">
                                      <p:cBhvr>
                                        <p:cTn id="89" dur="250" autoRev="1" fill="remove"/>
                                        <p:tgtEl>
                                          <p:spTgt spid="27">
                                            <p:txEl>
                                              <p:pRg st="0" end="0"/>
                                            </p:txEl>
                                          </p:spTgt>
                                        </p:tgtEl>
                                        <p:attrNameLst>
                                          <p:attrName>fillcolor</p:attrName>
                                        </p:attrNameLst>
                                      </p:cBhvr>
                                      <p:to>
                                        <a:schemeClr val="bg1"/>
                                      </p:to>
                                    </p:animClr>
                                    <p:set>
                                      <p:cBhvr>
                                        <p:cTn id="90" dur="250" autoRev="1" fill="remove"/>
                                        <p:tgtEl>
                                          <p:spTgt spid="27">
                                            <p:txEl>
                                              <p:pRg st="0" end="0"/>
                                            </p:txEl>
                                          </p:spTgt>
                                        </p:tgtEl>
                                        <p:attrNameLst>
                                          <p:attrName>fill.type</p:attrName>
                                        </p:attrNameLst>
                                      </p:cBhvr>
                                      <p:to>
                                        <p:strVal val="solid"/>
                                      </p:to>
                                    </p:set>
                                    <p:set>
                                      <p:cBhvr>
                                        <p:cTn id="91" dur="250" autoRev="1" fill="remove"/>
                                        <p:tgtEl>
                                          <p:spTgt spid="27">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9" grpId="0"/>
      <p:bldP spid="9" grpId="0" animBg="1"/>
      <p:bldP spid="10" grpId="0" animBg="1"/>
      <p:bldP spid="11" grpId="0" animBg="1"/>
      <p:bldP spid="13" grpId="0" build="p">
        <p:tmplLst>
          <p:tmpl lvl="1">
            <p:tnLst>
              <p:par>
                <p:cTn presetID="26" presetClass="emph" presetSubtype="0" fill="hold" nodeType="withEffect">
                  <p:stCondLst>
                    <p:cond delay="0"/>
                  </p:stCondLst>
                  <p:childTnLst>
                    <p:animEffect transition="out" filter="fade">
                      <p:cBhvr>
                        <p:cTn dur="500" tmFilter="0, 0; .2, .5; .8, .5; 1, 0"/>
                        <p:tgtEl>
                          <p:spTgt spid="13"/>
                        </p:tgtEl>
                      </p:cBhvr>
                    </p:animEffect>
                    <p:animScale>
                      <p:cBhvr>
                        <p:cTn dur="250" autoRev="1" fill="hold"/>
                        <p:tgtEl>
                          <p:spTgt spid="13"/>
                        </p:tgtEl>
                      </p:cBhvr>
                      <p:by x="105000" y="105000"/>
                    </p:animScale>
                  </p:childTnLst>
                </p:cTn>
              </p:par>
            </p:tnLst>
          </p:tmpl>
        </p:tmplLst>
      </p:bldP>
      <p:bldP spid="14" grpId="0" build="p">
        <p:tmplLst>
          <p:tmpl lvl="1">
            <p:tnLst>
              <p:par>
                <p:cTn presetID="26" presetClass="emph" presetSubtype="0" fill="hold" nodeType="withEffect">
                  <p:stCondLst>
                    <p:cond delay="0"/>
                  </p:stCondLst>
                  <p:childTnLst>
                    <p:animEffect transition="out" filter="fade">
                      <p:cBhvr>
                        <p:cTn dur="500" tmFilter="0, 0; .2, .5; .8, .5; 1, 0"/>
                        <p:tgtEl>
                          <p:spTgt spid="14"/>
                        </p:tgtEl>
                      </p:cBhvr>
                    </p:animEffect>
                    <p:animScale>
                      <p:cBhvr>
                        <p:cTn dur="250" autoRev="1" fill="hold"/>
                        <p:tgtEl>
                          <p:spTgt spid="14"/>
                        </p:tgtEl>
                      </p:cBhvr>
                      <p:by x="105000" y="105000"/>
                    </p:animScale>
                  </p:childTnLst>
                </p:cTn>
              </p:par>
            </p:tnLst>
          </p:tmpl>
        </p:tmplLst>
      </p:bldP>
      <p:bldP spid="15" grpId="0" build="p">
        <p:tmplLst>
          <p:tmpl lvl="1">
            <p:tnLst>
              <p:par>
                <p:cTn presetID="27" presetClass="emph" presetSubtype="0" fill="remove" nodeType="withEffect">
                  <p:stCondLst>
                    <p:cond delay="0"/>
                  </p:stCondLst>
                  <p:childTnLst>
                    <p:animClr clrSpc="rgb" dir="cw">
                      <p:cBhvr override="childStyle">
                        <p:cTn dur="250" autoRev="1" fill="remove"/>
                        <p:tgtEl>
                          <p:spTgt spid="15"/>
                        </p:tgtEl>
                        <p:attrNameLst>
                          <p:attrName>style.color</p:attrName>
                        </p:attrNameLst>
                      </p:cBhvr>
                      <p:to>
                        <a:schemeClr val="bg1"/>
                      </p:to>
                    </p:animClr>
                    <p:animClr clrSpc="rgb" dir="cw">
                      <p:cBhvr>
                        <p:cTn dur="250" autoRev="1" fill="remove"/>
                        <p:tgtEl>
                          <p:spTgt spid="15"/>
                        </p:tgtEl>
                        <p:attrNameLst>
                          <p:attrName>fillcolor</p:attrName>
                        </p:attrNameLst>
                      </p:cBhvr>
                      <p:to>
                        <a:schemeClr val="bg1"/>
                      </p:to>
                    </p:animClr>
                    <p:set>
                      <p:cBhvr>
                        <p:cTn dur="250" autoRev="1" fill="remove"/>
                        <p:tgtEl>
                          <p:spTgt spid="15"/>
                        </p:tgtEl>
                        <p:attrNameLst>
                          <p:attrName>fill.type</p:attrName>
                        </p:attrNameLst>
                      </p:cBhvr>
                      <p:to>
                        <p:strVal val="solid"/>
                      </p:to>
                    </p:set>
                    <p:set>
                      <p:cBhvr>
                        <p:cTn dur="250" autoRev="1" fill="remove"/>
                        <p:tgtEl>
                          <p:spTgt spid="15"/>
                        </p:tgtEl>
                        <p:attrNameLst>
                          <p:attrName>fill.on</p:attrName>
                        </p:attrNameLst>
                      </p:cBhvr>
                      <p:to>
                        <p:strVal val="true"/>
                      </p:to>
                    </p:set>
                  </p:childTnLst>
                </p:cTn>
              </p:par>
            </p:tnLst>
          </p:tmpl>
        </p:tmplLst>
      </p:bldP>
      <p:bldP spid="16" grpId="0" animBg="1" build="p">
        <p:tmplLst>
          <p:tmpl lvl="0">
            <p:tnLst>
              <p:par>
                <p:cTn presetID="26" presetClass="emph" presetSubtype="0" fill="hold" nodeType="withEffect">
                  <p:stCondLst>
                    <p:cond delay="0"/>
                  </p:stCondLst>
                  <p:childTnLst>
                    <p:animEffect transition="out" filter="fade">
                      <p:cBhvr>
                        <p:cTn dur="500" tmFilter="0, 0; .2, .5; .8, .5; 1, 0"/>
                        <p:tgtEl>
                          <p:spTgt spid="16"/>
                        </p:tgtEl>
                      </p:cBhvr>
                    </p:animEffect>
                    <p:animScale>
                      <p:cBhvr>
                        <p:cTn dur="250" autoRev="1" fill="hold"/>
                        <p:tgtEl>
                          <p:spTgt spid="16"/>
                        </p:tgtEl>
                      </p:cBhvr>
                      <p:by x="105000" y="105000"/>
                    </p:animScale>
                  </p:childTnLst>
                </p:cTn>
              </p:par>
            </p:tnLst>
          </p:tmpl>
          <p:tmpl lvl="1">
            <p:tnLst>
              <p:par>
                <p:cTn presetID="26" presetClass="emph" presetSubtype="0" fill="hold" nodeType="withEffect">
                  <p:stCondLst>
                    <p:cond delay="0"/>
                  </p:stCondLst>
                  <p:childTnLst>
                    <p:animEffect transition="out" filter="fade">
                      <p:cBhvr>
                        <p:cTn dur="500" tmFilter="0, 0; .2, .5; .8, .5; 1, 0"/>
                        <p:tgtEl>
                          <p:spTgt spid="16"/>
                        </p:tgtEl>
                      </p:cBhvr>
                    </p:animEffect>
                    <p:animScale>
                      <p:cBhvr>
                        <p:cTn dur="250" autoRev="1" fill="hold"/>
                        <p:tgtEl>
                          <p:spTgt spid="16"/>
                        </p:tgtEl>
                      </p:cBhvr>
                      <p:by x="105000" y="105000"/>
                    </p:animScale>
                  </p:childTnLst>
                </p:cTn>
              </p:par>
            </p:tnLst>
          </p:tmpl>
        </p:tmplLst>
      </p:bldP>
      <p:bldP spid="17" grpId="0" animBg="1" build="p">
        <p:tmplLst>
          <p:tmpl lvl="0">
            <p:tnLst>
              <p:par>
                <p:cTn presetID="26" presetClass="emph" presetSubtype="0" fill="hold" nodeType="withEffect">
                  <p:stCondLst>
                    <p:cond delay="0"/>
                  </p:stCondLst>
                  <p:childTnLst>
                    <p:animEffect transition="out" filter="fade">
                      <p:cBhvr>
                        <p:cTn dur="500" tmFilter="0, 0; .2, .5; .8, .5; 1, 0"/>
                        <p:tgtEl>
                          <p:spTgt spid="17"/>
                        </p:tgtEl>
                      </p:cBhvr>
                    </p:animEffect>
                    <p:animScale>
                      <p:cBhvr>
                        <p:cTn dur="250" autoRev="1" fill="hold"/>
                        <p:tgtEl>
                          <p:spTgt spid="17"/>
                        </p:tgtEl>
                      </p:cBhvr>
                      <p:by x="105000" y="105000"/>
                    </p:animScale>
                  </p:childTnLst>
                </p:cTn>
              </p:par>
            </p:tnLst>
          </p:tmpl>
          <p:tmpl lvl="1">
            <p:tnLst>
              <p:par>
                <p:cTn presetID="26" presetClass="emph" presetSubtype="0" fill="hold" nodeType="withEffect">
                  <p:stCondLst>
                    <p:cond delay="0"/>
                  </p:stCondLst>
                  <p:childTnLst>
                    <p:animEffect transition="out" filter="fade">
                      <p:cBhvr>
                        <p:cTn dur="500" tmFilter="0, 0; .2, .5; .8, .5; 1, 0"/>
                        <p:tgtEl>
                          <p:spTgt spid="17"/>
                        </p:tgtEl>
                      </p:cBhvr>
                    </p:animEffect>
                    <p:animScale>
                      <p:cBhvr>
                        <p:cTn dur="250" autoRev="1" fill="hold"/>
                        <p:tgtEl>
                          <p:spTgt spid="17"/>
                        </p:tgtEl>
                      </p:cBhvr>
                      <p:by x="105000" y="105000"/>
                    </p:animScale>
                  </p:childTnLst>
                </p:cTn>
              </p:par>
            </p:tnLst>
          </p:tmpl>
        </p:tmplLst>
      </p:bldP>
      <p:bldP spid="18" grpId="0" animBg="1" build="p">
        <p:tmplLst>
          <p:tmpl lvl="0">
            <p:tnLst>
              <p:par>
                <p:cTn presetID="27" presetClass="emph" presetSubtype="0" fill="remove" nodeType="withEffect">
                  <p:stCondLst>
                    <p:cond delay="0"/>
                  </p:stCondLst>
                  <p:childTnLst>
                    <p:animClr clrSpc="rgb" dir="cw">
                      <p:cBhvr override="childStyle">
                        <p:cTn dur="250" autoRev="1" fill="remove"/>
                        <p:tgtEl>
                          <p:spTgt spid="18"/>
                        </p:tgtEl>
                        <p:attrNameLst>
                          <p:attrName>style.color</p:attrName>
                        </p:attrNameLst>
                      </p:cBhvr>
                      <p:to>
                        <a:schemeClr val="bg1"/>
                      </p:to>
                    </p:animClr>
                    <p:animClr clrSpc="rgb" dir="cw">
                      <p:cBhvr>
                        <p:cTn dur="250" autoRev="1" fill="remove"/>
                        <p:tgtEl>
                          <p:spTgt spid="18"/>
                        </p:tgtEl>
                        <p:attrNameLst>
                          <p:attrName>fillcolor</p:attrName>
                        </p:attrNameLst>
                      </p:cBhvr>
                      <p:to>
                        <a:schemeClr val="bg1"/>
                      </p:to>
                    </p:animClr>
                    <p:set>
                      <p:cBhvr>
                        <p:cTn dur="250" autoRev="1" fill="remove"/>
                        <p:tgtEl>
                          <p:spTgt spid="18"/>
                        </p:tgtEl>
                        <p:attrNameLst>
                          <p:attrName>fill.type</p:attrName>
                        </p:attrNameLst>
                      </p:cBhvr>
                      <p:to>
                        <p:strVal val="solid"/>
                      </p:to>
                    </p:set>
                    <p:set>
                      <p:cBhvr>
                        <p:cTn dur="250" autoRev="1" fill="remove"/>
                        <p:tgtEl>
                          <p:spTgt spid="18"/>
                        </p:tgtEl>
                        <p:attrNameLst>
                          <p:attrName>fill.on</p:attrName>
                        </p:attrNameLst>
                      </p:cBhvr>
                      <p:to>
                        <p:strVal val="true"/>
                      </p:to>
                    </p:set>
                  </p:childTnLst>
                </p:cTn>
              </p:par>
            </p:tnLst>
          </p:tmpl>
          <p:tmpl lvl="1">
            <p:tnLst>
              <p:par>
                <p:cTn presetID="27" presetClass="emph" presetSubtype="0" fill="remove" nodeType="withEffect">
                  <p:stCondLst>
                    <p:cond delay="0"/>
                  </p:stCondLst>
                  <p:childTnLst>
                    <p:animClr clrSpc="rgb" dir="cw">
                      <p:cBhvr override="childStyle">
                        <p:cTn dur="250" autoRev="1" fill="remove"/>
                        <p:tgtEl>
                          <p:spTgt spid="18"/>
                        </p:tgtEl>
                        <p:attrNameLst>
                          <p:attrName>style.color</p:attrName>
                        </p:attrNameLst>
                      </p:cBhvr>
                      <p:to>
                        <a:schemeClr val="bg1"/>
                      </p:to>
                    </p:animClr>
                    <p:animClr clrSpc="rgb" dir="cw">
                      <p:cBhvr>
                        <p:cTn dur="250" autoRev="1" fill="remove"/>
                        <p:tgtEl>
                          <p:spTgt spid="18"/>
                        </p:tgtEl>
                        <p:attrNameLst>
                          <p:attrName>fillcolor</p:attrName>
                        </p:attrNameLst>
                      </p:cBhvr>
                      <p:to>
                        <a:schemeClr val="bg1"/>
                      </p:to>
                    </p:animClr>
                    <p:set>
                      <p:cBhvr>
                        <p:cTn dur="250" autoRev="1" fill="remove"/>
                        <p:tgtEl>
                          <p:spTgt spid="18"/>
                        </p:tgtEl>
                        <p:attrNameLst>
                          <p:attrName>fill.type</p:attrName>
                        </p:attrNameLst>
                      </p:cBhvr>
                      <p:to>
                        <p:strVal val="solid"/>
                      </p:to>
                    </p:set>
                    <p:set>
                      <p:cBhvr>
                        <p:cTn dur="250" autoRev="1" fill="remove"/>
                        <p:tgtEl>
                          <p:spTgt spid="18"/>
                        </p:tgtEl>
                        <p:attrNameLst>
                          <p:attrName>fill.on</p:attrName>
                        </p:attrNameLst>
                      </p:cBhvr>
                      <p:to>
                        <p:strVal val="true"/>
                      </p:to>
                    </p:set>
                  </p:childTnLst>
                </p:cTn>
              </p:par>
            </p:tnLst>
          </p:tmpl>
        </p:tmplLst>
      </p:bldP>
      <p:bldP spid="21" grpId="0" build="p">
        <p:tmplLst>
          <p:tmpl lvl="1">
            <p:tnLst>
              <p:par>
                <p:cTn presetID="26" presetClass="emph" presetSubtype="0" fill="hold" nodeType="withEffect" nodePh="1">
                  <p:stCondLst>
                    <p:cond delay="0"/>
                  </p:stCondLst>
                  <p:endCondLst>
                    <p:cond delay="0"/>
                  </p:endCondLst>
                  <p:childTnLst>
                    <p:animEffect transition="out" filter="fade">
                      <p:cBhvr>
                        <p:cTn dur="500" tmFilter="0, 0; .2, .5; .8, .5; 1, 0"/>
                        <p:tgtEl>
                          <p:spTgt spid="21"/>
                        </p:tgtEl>
                      </p:cBhvr>
                    </p:animEffect>
                    <p:animScale>
                      <p:cBhvr>
                        <p:cTn dur="250" autoRev="1" fill="hold"/>
                        <p:tgtEl>
                          <p:spTgt spid="21"/>
                        </p:tgtEl>
                      </p:cBhvr>
                      <p:by x="105000" y="105000"/>
                    </p:animScale>
                  </p:childTnLst>
                </p:cTn>
              </p:par>
            </p:tnLst>
          </p:tmpl>
        </p:tmplLst>
      </p:bldP>
      <p:bldP spid="23" grpId="0" animBg="1" build="p">
        <p:tmplLst>
          <p:tmpl lvl="0">
            <p:tnLst>
              <p:par>
                <p:cTn presetID="26" presetClass="emph" presetSubtype="0" fill="hold" nodeType="withEffect">
                  <p:stCondLst>
                    <p:cond delay="0"/>
                  </p:stCondLst>
                  <p:childTnLst>
                    <p:animEffect transition="out" filter="fade">
                      <p:cBhvr>
                        <p:cTn dur="500" tmFilter="0, 0; .2, .5; .8, .5; 1, 0"/>
                        <p:tgtEl>
                          <p:spTgt spid="23"/>
                        </p:tgtEl>
                      </p:cBhvr>
                    </p:animEffect>
                    <p:animScale>
                      <p:cBhvr>
                        <p:cTn dur="250" autoRev="1" fill="hold"/>
                        <p:tgtEl>
                          <p:spTgt spid="23"/>
                        </p:tgtEl>
                      </p:cBhvr>
                      <p:by x="105000" y="105000"/>
                    </p:animScale>
                  </p:childTnLst>
                </p:cTn>
              </p:par>
            </p:tnLst>
          </p:tmpl>
          <p:tmpl lvl="1">
            <p:tnLst>
              <p:par>
                <p:cTn presetID="26" presetClass="emph" presetSubtype="0" fill="hold" nodeType="withEffect" nodePh="1">
                  <p:stCondLst>
                    <p:cond delay="0"/>
                  </p:stCondLst>
                  <p:endCondLst>
                    <p:cond delay="0"/>
                  </p:endCondLst>
                  <p:childTnLst>
                    <p:animEffect transition="out" filter="fade">
                      <p:cBhvr>
                        <p:cTn dur="500" tmFilter="0, 0; .2, .5; .8, .5; 1, 0"/>
                        <p:tgtEl>
                          <p:spTgt spid="23"/>
                        </p:tgtEl>
                      </p:cBhvr>
                    </p:animEffect>
                    <p:animScale>
                      <p:cBhvr>
                        <p:cTn dur="250" autoRev="1" fill="hold"/>
                        <p:tgtEl>
                          <p:spTgt spid="23"/>
                        </p:tgtEl>
                      </p:cBhvr>
                      <p:by x="105000" y="105000"/>
                    </p:animScale>
                  </p:childTnLst>
                </p:cTn>
              </p:par>
            </p:tnLst>
          </p:tmpl>
        </p:tmplLst>
      </p:bldP>
      <p:bldP spid="24" grpId="0" build="p">
        <p:tmplLst>
          <p:tmpl lvl="1">
            <p:tnLst>
              <p:par>
                <p:cTn presetID="26" presetClass="emph" presetSubtype="0" fill="hold" nodeType="withEffect" nodePh="1">
                  <p:stCondLst>
                    <p:cond delay="0"/>
                  </p:stCondLst>
                  <p:endCondLst>
                    <p:cond delay="0"/>
                  </p:endCondLst>
                  <p:childTnLst>
                    <p:animEffect transition="out" filter="fade">
                      <p:cBhvr>
                        <p:cTn dur="500" tmFilter="0, 0; .2, .5; .8, .5; 1, 0"/>
                        <p:tgtEl>
                          <p:spTgt spid="24"/>
                        </p:tgtEl>
                      </p:cBhvr>
                    </p:animEffect>
                    <p:animScale>
                      <p:cBhvr>
                        <p:cTn dur="250" autoRev="1" fill="hold"/>
                        <p:tgtEl>
                          <p:spTgt spid="24"/>
                        </p:tgtEl>
                      </p:cBhvr>
                      <p:by x="105000" y="105000"/>
                    </p:animScale>
                  </p:childTnLst>
                </p:cTn>
              </p:par>
            </p:tnLst>
          </p:tmpl>
        </p:tmplLst>
      </p:bldP>
      <p:bldP spid="25" grpId="0" animBg="1" build="p">
        <p:tmplLst>
          <p:tmpl lvl="0">
            <p:tnLst>
              <p:par>
                <p:cTn presetID="26" presetClass="emph" presetSubtype="0" fill="hold" nodeType="withEffect">
                  <p:stCondLst>
                    <p:cond delay="0"/>
                  </p:stCondLst>
                  <p:childTnLst>
                    <p:animEffect transition="out" filter="fade">
                      <p:cBhvr>
                        <p:cTn dur="500" tmFilter="0, 0; .2, .5; .8, .5; 1, 0"/>
                        <p:tgtEl>
                          <p:spTgt spid="25"/>
                        </p:tgtEl>
                      </p:cBhvr>
                    </p:animEffect>
                    <p:animScale>
                      <p:cBhvr>
                        <p:cTn dur="250" autoRev="1" fill="hold"/>
                        <p:tgtEl>
                          <p:spTgt spid="25"/>
                        </p:tgtEl>
                      </p:cBhvr>
                      <p:by x="105000" y="105000"/>
                    </p:animScale>
                  </p:childTnLst>
                </p:cTn>
              </p:par>
            </p:tnLst>
          </p:tmpl>
          <p:tmpl lvl="1">
            <p:tnLst>
              <p:par>
                <p:cTn presetID="26" presetClass="emph" presetSubtype="0" fill="hold" nodeType="withEffect" nodePh="1">
                  <p:stCondLst>
                    <p:cond delay="0"/>
                  </p:stCondLst>
                  <p:endCondLst>
                    <p:cond delay="0"/>
                  </p:endCondLst>
                  <p:childTnLst>
                    <p:animEffect transition="out" filter="fade">
                      <p:cBhvr>
                        <p:cTn dur="500" tmFilter="0, 0; .2, .5; .8, .5; 1, 0"/>
                        <p:tgtEl>
                          <p:spTgt spid="25"/>
                        </p:tgtEl>
                      </p:cBhvr>
                    </p:animEffect>
                    <p:animScale>
                      <p:cBhvr>
                        <p:cTn dur="250" autoRev="1" fill="hold"/>
                        <p:tgtEl>
                          <p:spTgt spid="25"/>
                        </p:tgtEl>
                      </p:cBhvr>
                      <p:by x="105000" y="105000"/>
                    </p:animScale>
                  </p:childTnLst>
                </p:cTn>
              </p:par>
            </p:tnLst>
          </p:tmpl>
        </p:tmplLst>
      </p:bldP>
      <p:bldP spid="26" grpId="0" build="p">
        <p:tmplLst>
          <p:tmpl lvl="1">
            <p:tnLst>
              <p:par>
                <p:cTn presetID="27" presetClass="emph" presetSubtype="0" fill="remove" nodeType="withEffect" nodePh="1">
                  <p:stCondLst>
                    <p:cond delay="0"/>
                  </p:stCondLst>
                  <p:endCondLst>
                    <p:cond delay="0"/>
                  </p:endCondLst>
                  <p:childTnLst>
                    <p:animClr clrSpc="rgb" dir="cw">
                      <p:cBhvr override="childStyle">
                        <p:cTn dur="250" autoRev="1" fill="remove"/>
                        <p:tgtEl>
                          <p:spTgt spid="26"/>
                        </p:tgtEl>
                        <p:attrNameLst>
                          <p:attrName>style.color</p:attrName>
                        </p:attrNameLst>
                      </p:cBhvr>
                      <p:to>
                        <a:schemeClr val="bg1"/>
                      </p:to>
                    </p:animClr>
                    <p:animClr clrSpc="rgb" dir="cw">
                      <p:cBhvr>
                        <p:cTn dur="250" autoRev="1" fill="remove"/>
                        <p:tgtEl>
                          <p:spTgt spid="26"/>
                        </p:tgtEl>
                        <p:attrNameLst>
                          <p:attrName>fillcolor</p:attrName>
                        </p:attrNameLst>
                      </p:cBhvr>
                      <p:to>
                        <a:schemeClr val="bg1"/>
                      </p:to>
                    </p:animClr>
                    <p:set>
                      <p:cBhvr>
                        <p:cTn dur="250" autoRev="1" fill="remove"/>
                        <p:tgtEl>
                          <p:spTgt spid="26"/>
                        </p:tgtEl>
                        <p:attrNameLst>
                          <p:attrName>fill.type</p:attrName>
                        </p:attrNameLst>
                      </p:cBhvr>
                      <p:to>
                        <p:strVal val="solid"/>
                      </p:to>
                    </p:set>
                    <p:set>
                      <p:cBhvr>
                        <p:cTn dur="250" autoRev="1" fill="remove"/>
                        <p:tgtEl>
                          <p:spTgt spid="26"/>
                        </p:tgtEl>
                        <p:attrNameLst>
                          <p:attrName>fill.on</p:attrName>
                        </p:attrNameLst>
                      </p:cBhvr>
                      <p:to>
                        <p:strVal val="true"/>
                      </p:to>
                    </p:set>
                  </p:childTnLst>
                </p:cTn>
              </p:par>
            </p:tnLst>
          </p:tmpl>
        </p:tmplLst>
      </p:bldP>
      <p:bldP spid="27" grpId="0" animBg="1" build="p">
        <p:tmplLst>
          <p:tmpl lvl="0">
            <p:tnLst>
              <p:par>
                <p:cTn presetID="27" presetClass="emph" presetSubtype="0" fill="remove" nodeType="withEffect">
                  <p:stCondLst>
                    <p:cond delay="0"/>
                  </p:stCondLst>
                  <p:childTnLst>
                    <p:animClr clrSpc="rgb" dir="cw">
                      <p:cBhvr override="childStyle">
                        <p:cTn dur="250" autoRev="1" fill="remove"/>
                        <p:tgtEl>
                          <p:spTgt spid="27"/>
                        </p:tgtEl>
                        <p:attrNameLst>
                          <p:attrName>style.color</p:attrName>
                        </p:attrNameLst>
                      </p:cBhvr>
                      <p:to>
                        <a:schemeClr val="bg1"/>
                      </p:to>
                    </p:animClr>
                    <p:animClr clrSpc="rgb" dir="cw">
                      <p:cBhvr>
                        <p:cTn dur="250" autoRev="1" fill="remove"/>
                        <p:tgtEl>
                          <p:spTgt spid="27"/>
                        </p:tgtEl>
                        <p:attrNameLst>
                          <p:attrName>fillcolor</p:attrName>
                        </p:attrNameLst>
                      </p:cBhvr>
                      <p:to>
                        <a:schemeClr val="bg1"/>
                      </p:to>
                    </p:animClr>
                    <p:set>
                      <p:cBhvr>
                        <p:cTn dur="250" autoRev="1" fill="remove"/>
                        <p:tgtEl>
                          <p:spTgt spid="27"/>
                        </p:tgtEl>
                        <p:attrNameLst>
                          <p:attrName>fill.type</p:attrName>
                        </p:attrNameLst>
                      </p:cBhvr>
                      <p:to>
                        <p:strVal val="solid"/>
                      </p:to>
                    </p:set>
                    <p:set>
                      <p:cBhvr>
                        <p:cTn dur="250" autoRev="1" fill="remove"/>
                        <p:tgtEl>
                          <p:spTgt spid="27"/>
                        </p:tgtEl>
                        <p:attrNameLst>
                          <p:attrName>fill.on</p:attrName>
                        </p:attrNameLst>
                      </p:cBhvr>
                      <p:to>
                        <p:strVal val="true"/>
                      </p:to>
                    </p:set>
                  </p:childTnLst>
                </p:cTn>
              </p:par>
            </p:tnLst>
          </p:tmpl>
          <p:tmpl lvl="1">
            <p:tnLst>
              <p:par>
                <p:cTn presetID="27" presetClass="emph" presetSubtype="0" fill="remove" nodeType="withEffect" nodePh="1">
                  <p:stCondLst>
                    <p:cond delay="0"/>
                  </p:stCondLst>
                  <p:endCondLst>
                    <p:cond delay="0"/>
                  </p:endCondLst>
                  <p:childTnLst>
                    <p:animClr clrSpc="rgb" dir="cw">
                      <p:cBhvr override="childStyle">
                        <p:cTn dur="250" autoRev="1" fill="remove"/>
                        <p:tgtEl>
                          <p:spTgt spid="27"/>
                        </p:tgtEl>
                        <p:attrNameLst>
                          <p:attrName>style.color</p:attrName>
                        </p:attrNameLst>
                      </p:cBhvr>
                      <p:to>
                        <a:schemeClr val="bg1"/>
                      </p:to>
                    </p:animClr>
                    <p:animClr clrSpc="rgb" dir="cw">
                      <p:cBhvr>
                        <p:cTn dur="250" autoRev="1" fill="remove"/>
                        <p:tgtEl>
                          <p:spTgt spid="27"/>
                        </p:tgtEl>
                        <p:attrNameLst>
                          <p:attrName>fillcolor</p:attrName>
                        </p:attrNameLst>
                      </p:cBhvr>
                      <p:to>
                        <a:schemeClr val="bg1"/>
                      </p:to>
                    </p:animClr>
                    <p:set>
                      <p:cBhvr>
                        <p:cTn dur="250" autoRev="1" fill="remove"/>
                        <p:tgtEl>
                          <p:spTgt spid="27"/>
                        </p:tgtEl>
                        <p:attrNameLst>
                          <p:attrName>fill.type</p:attrName>
                        </p:attrNameLst>
                      </p:cBhvr>
                      <p:to>
                        <p:strVal val="solid"/>
                      </p:to>
                    </p:set>
                    <p:set>
                      <p:cBhvr>
                        <p:cTn dur="250" autoRev="1" fill="remove"/>
                        <p:tgtEl>
                          <p:spTgt spid="27"/>
                        </p:tgtEl>
                        <p:attrNameLst>
                          <p:attrName>fill.on</p:attrName>
                        </p:attrNameLst>
                      </p:cBhvr>
                      <p:to>
                        <p:strVal val="true"/>
                      </p:to>
                    </p:se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C7AD246A-D88E-4F44-8BB5-25C8C3DD7CD5}" type="datetime1">
              <a:rPr lang="zh-CN" altLang="en-US" smtClean="0"/>
            </a:fld>
            <a:endParaRPr lang="zh-CN" altLang="en-US"/>
          </a:p>
        </p:txBody>
      </p:sp>
      <p:sp>
        <p:nvSpPr>
          <p:cNvPr id="4" name="页脚占位符 3"/>
          <p:cNvSpPr>
            <a:spLocks noGrp="1"/>
          </p:cNvSpPr>
          <p:nvPr>
            <p:ph type="ftr" sz="quarter" idx="11"/>
          </p:nvPr>
        </p:nvSpPr>
        <p:spPr>
          <a:xfrm>
            <a:off x="838200" y="6481629"/>
            <a:ext cx="4114800" cy="365125"/>
          </a:xfrm>
          <a:prstGeom prst="rect">
            <a:avLst/>
          </a:prstGeom>
        </p:spPr>
        <p:txBody>
          <a:bodyPr/>
          <a:lstStyle/>
          <a:p>
            <a:endParaRPr lang="zh-CN" altLang="en-US" dirty="0"/>
          </a:p>
        </p:txBody>
      </p:sp>
      <p:sp>
        <p:nvSpPr>
          <p:cNvPr id="5" name="灯片编号占位符 4"/>
          <p:cNvSpPr>
            <a:spLocks noGrp="1"/>
          </p:cNvSpPr>
          <p:nvPr>
            <p:ph type="sldNum" sz="quarter" idx="12"/>
          </p:nvPr>
        </p:nvSpPr>
        <p:spPr/>
        <p:txBody>
          <a:bodyPr/>
          <a:lstStyle/>
          <a:p>
            <a:fld id="{5936A40C-E0C0-4BB8-81B1-5E7F83E9E5D2}" type="slidenum">
              <a:rPr lang="zh-CN" altLang="en-US" smtClean="0"/>
            </a:fld>
            <a:endParaRPr lang="zh-CN" altLang="en-US"/>
          </a:p>
        </p:txBody>
      </p:sp>
      <p:pic>
        <p:nvPicPr>
          <p:cNvPr id="6" name="Picture 4"/>
          <p:cNvPicPr>
            <a:picLocks noChangeAspect="1"/>
          </p:cNvPicPr>
          <p:nvPr userDrawn="1"/>
        </p:nvPicPr>
        <p:blipFill>
          <a:blip r:embed="rId2" cstate="email"/>
          <a:srcRect/>
          <a:stretch>
            <a:fillRect/>
          </a:stretch>
        </p:blipFill>
        <p:spPr bwMode="auto">
          <a:xfrm>
            <a:off x="907144" y="2043113"/>
            <a:ext cx="4232275"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7"/>
          <p:cNvGrpSpPr/>
          <p:nvPr userDrawn="1"/>
        </p:nvGrpSpPr>
        <p:grpSpPr>
          <a:xfrm>
            <a:off x="-45" y="198986"/>
            <a:ext cx="660445" cy="798770"/>
            <a:chOff x="-45" y="198986"/>
            <a:chExt cx="660445" cy="798770"/>
          </a:xfrm>
        </p:grpSpPr>
        <p:sp>
          <p:nvSpPr>
            <p:cNvPr id="9" name="矩形 8"/>
            <p:cNvSpPr/>
            <p:nvPr userDrawn="1"/>
          </p:nvSpPr>
          <p:spPr>
            <a:xfrm>
              <a:off x="0" y="198986"/>
              <a:ext cx="660400" cy="7987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45" y="205433"/>
              <a:ext cx="508046" cy="6606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占位符 11"/>
          <p:cNvSpPr>
            <a:spLocks noGrp="1"/>
          </p:cNvSpPr>
          <p:nvPr>
            <p:ph type="body" sz="quarter" idx="13"/>
          </p:nvPr>
        </p:nvSpPr>
        <p:spPr>
          <a:xfrm>
            <a:off x="5776686" y="1619479"/>
            <a:ext cx="4411663" cy="422274"/>
          </a:xfrm>
        </p:spPr>
        <p:txBody>
          <a:bodyPr anchor="ctr">
            <a:normAutofit/>
          </a:bodyPr>
          <a:lstStyle>
            <a:lvl1pPr marL="0" indent="0">
              <a:buNone/>
              <a:defRPr sz="2400" b="1">
                <a:latin typeface="+mj-lt"/>
              </a:defRPr>
            </a:lvl1pPr>
          </a:lstStyle>
          <a:p>
            <a:pPr lvl="0"/>
            <a:endParaRPr lang="zh-CN" altLang="en-US" dirty="0"/>
          </a:p>
        </p:txBody>
      </p:sp>
      <p:sp>
        <p:nvSpPr>
          <p:cNvPr id="16" name="文本占位符 11"/>
          <p:cNvSpPr>
            <a:spLocks noGrp="1"/>
          </p:cNvSpPr>
          <p:nvPr>
            <p:ph type="body" sz="quarter" idx="14"/>
          </p:nvPr>
        </p:nvSpPr>
        <p:spPr>
          <a:xfrm>
            <a:off x="5776685" y="2203090"/>
            <a:ext cx="5577116" cy="1527083"/>
          </a:xfrm>
        </p:spPr>
        <p:txBody>
          <a:bodyPr anchor="t">
            <a:normAutofit/>
          </a:bodyPr>
          <a:lstStyle>
            <a:lvl1pPr marL="0" indent="0">
              <a:buNone/>
              <a:defRPr sz="1800" b="0">
                <a:latin typeface="+mn-lt"/>
                <a:ea typeface="+mn-ea"/>
              </a:defRPr>
            </a:lvl1pPr>
          </a:lstStyle>
          <a:p>
            <a:pPr lvl="0"/>
            <a:endParaRPr lang="zh-CN" altLang="en-US" dirty="0"/>
          </a:p>
        </p:txBody>
      </p:sp>
      <p:sp>
        <p:nvSpPr>
          <p:cNvPr id="18" name="内容占位符 17"/>
          <p:cNvSpPr>
            <a:spLocks noGrp="1"/>
          </p:cNvSpPr>
          <p:nvPr>
            <p:ph sz="quarter" idx="15"/>
          </p:nvPr>
        </p:nvSpPr>
        <p:spPr>
          <a:xfrm>
            <a:off x="5776684" y="3771334"/>
            <a:ext cx="972000" cy="972000"/>
          </a:xfrm>
          <a:prstGeom prst="ellipse">
            <a:avLst/>
          </a:prstGeom>
          <a:solidFill>
            <a:schemeClr val="accent1"/>
          </a:solidFill>
        </p:spPr>
        <p:txBody>
          <a:bodyPr anchor="ctr">
            <a:normAutofit/>
          </a:bodyPr>
          <a:lstStyle>
            <a:lvl1pPr marL="0" indent="0" algn="ctr">
              <a:buNone/>
              <a:defRPr sz="2400">
                <a:solidFill>
                  <a:schemeClr val="bg1"/>
                </a:solidFill>
              </a:defRPr>
            </a:lvl1pPr>
          </a:lstStyle>
          <a:p>
            <a:pPr lvl="0"/>
            <a:endParaRPr lang="zh-CN" altLang="en-US" dirty="0"/>
          </a:p>
        </p:txBody>
      </p:sp>
      <p:sp>
        <p:nvSpPr>
          <p:cNvPr id="19" name="内容占位符 17"/>
          <p:cNvSpPr>
            <a:spLocks noGrp="1"/>
          </p:cNvSpPr>
          <p:nvPr>
            <p:ph sz="quarter" idx="16"/>
          </p:nvPr>
        </p:nvSpPr>
        <p:spPr>
          <a:xfrm>
            <a:off x="7311723" y="3771334"/>
            <a:ext cx="972000" cy="972000"/>
          </a:xfrm>
          <a:prstGeom prst="ellipse">
            <a:avLst/>
          </a:prstGeom>
          <a:solidFill>
            <a:schemeClr val="accent2"/>
          </a:solidFill>
        </p:spPr>
        <p:txBody>
          <a:bodyPr anchor="ctr">
            <a:normAutofit/>
          </a:bodyPr>
          <a:lstStyle>
            <a:lvl1pPr marL="0" indent="0" algn="ctr">
              <a:buNone/>
              <a:defRPr sz="2400">
                <a:solidFill>
                  <a:schemeClr val="bg1"/>
                </a:solidFill>
              </a:defRPr>
            </a:lvl1pPr>
          </a:lstStyle>
          <a:p>
            <a:pPr lvl="0"/>
            <a:endParaRPr lang="zh-CN" altLang="en-US" dirty="0"/>
          </a:p>
        </p:txBody>
      </p:sp>
      <p:sp>
        <p:nvSpPr>
          <p:cNvPr id="20" name="内容占位符 17"/>
          <p:cNvSpPr>
            <a:spLocks noGrp="1"/>
          </p:cNvSpPr>
          <p:nvPr>
            <p:ph sz="quarter" idx="17"/>
          </p:nvPr>
        </p:nvSpPr>
        <p:spPr>
          <a:xfrm>
            <a:off x="8846763" y="3771334"/>
            <a:ext cx="972000" cy="972000"/>
          </a:xfrm>
          <a:prstGeom prst="ellipse">
            <a:avLst/>
          </a:prstGeom>
          <a:solidFill>
            <a:schemeClr val="accent3"/>
          </a:solidFill>
        </p:spPr>
        <p:txBody>
          <a:bodyPr anchor="ctr">
            <a:normAutofit/>
          </a:bodyPr>
          <a:lstStyle>
            <a:lvl1pPr marL="0" indent="0" algn="ctr">
              <a:buNone/>
              <a:defRPr sz="2400">
                <a:solidFill>
                  <a:schemeClr val="bg1"/>
                </a:solidFill>
              </a:defRPr>
            </a:lvl1pPr>
          </a:lstStyle>
          <a:p>
            <a:pPr lvl="0"/>
            <a:endParaRPr lang="zh-CN" altLang="en-US" dirty="0"/>
          </a:p>
        </p:txBody>
      </p:sp>
      <p:sp>
        <p:nvSpPr>
          <p:cNvPr id="21" name="内容占位符 17"/>
          <p:cNvSpPr>
            <a:spLocks noGrp="1"/>
          </p:cNvSpPr>
          <p:nvPr>
            <p:ph sz="quarter" idx="18"/>
          </p:nvPr>
        </p:nvSpPr>
        <p:spPr>
          <a:xfrm>
            <a:off x="10381800" y="3771334"/>
            <a:ext cx="972000" cy="972000"/>
          </a:xfrm>
          <a:prstGeom prst="ellipse">
            <a:avLst/>
          </a:prstGeom>
          <a:solidFill>
            <a:schemeClr val="accent4"/>
          </a:solidFill>
        </p:spPr>
        <p:txBody>
          <a:bodyPr anchor="ctr">
            <a:normAutofit/>
          </a:bodyPr>
          <a:lstStyle>
            <a:lvl1pPr marL="0" indent="0" algn="ctr">
              <a:buNone/>
              <a:defRPr sz="2400">
                <a:solidFill>
                  <a:schemeClr val="bg1"/>
                </a:solidFill>
              </a:defRPr>
            </a:lvl1pPr>
          </a:lstStyle>
          <a:p>
            <a:pPr lvl="0"/>
            <a:endParaRPr lang="zh-CN" altLang="en-US" dirty="0"/>
          </a:p>
        </p:txBody>
      </p:sp>
      <p:sp>
        <p:nvSpPr>
          <p:cNvPr id="22" name="文本占位符 11"/>
          <p:cNvSpPr>
            <a:spLocks noGrp="1"/>
          </p:cNvSpPr>
          <p:nvPr>
            <p:ph type="body" sz="quarter" idx="19"/>
          </p:nvPr>
        </p:nvSpPr>
        <p:spPr>
          <a:xfrm>
            <a:off x="5776685" y="4954546"/>
            <a:ext cx="5577116" cy="880199"/>
          </a:xfrm>
        </p:spPr>
        <p:txBody>
          <a:bodyPr anchor="t">
            <a:normAutofit/>
          </a:bodyPr>
          <a:lstStyle>
            <a:lvl1pPr marL="0" indent="0">
              <a:buNone/>
              <a:defRPr sz="1800" b="0">
                <a:latin typeface="+mn-lt"/>
                <a:ea typeface="+mn-ea"/>
              </a:defRPr>
            </a:lvl1pPr>
          </a:lstStyle>
          <a:p>
            <a:pPr lvl="0"/>
            <a:endParaRPr lang="zh-CN" altLang="en-US" dirty="0"/>
          </a:p>
        </p:txBody>
      </p:sp>
      <p:sp>
        <p:nvSpPr>
          <p:cNvPr id="24" name="图片占位符 23"/>
          <p:cNvSpPr>
            <a:spLocks noGrp="1"/>
          </p:cNvSpPr>
          <p:nvPr>
            <p:ph type="pic" sz="quarter" idx="20"/>
          </p:nvPr>
        </p:nvSpPr>
        <p:spPr>
          <a:xfrm>
            <a:off x="1065213" y="2203450"/>
            <a:ext cx="3922712" cy="2222500"/>
          </a:xfrm>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8">
                                            <p:bg/>
                                          </p:spTgt>
                                        </p:tgtEl>
                                        <p:attrNameLst>
                                          <p:attrName>style.visibility</p:attrName>
                                        </p:attrNameLst>
                                      </p:cBhvr>
                                      <p:to>
                                        <p:strVal val="visible"/>
                                      </p:to>
                                    </p:set>
                                    <p:animEffect transition="in" filter="fade">
                                      <p:cBhvr>
                                        <p:cTn id="7" dur="500"/>
                                        <p:tgtEl>
                                          <p:spTgt spid="18">
                                            <p:bg/>
                                          </p:spTgt>
                                        </p:tgtEl>
                                      </p:cBhvr>
                                    </p:animEffect>
                                    <p:anim calcmode="lin" valueType="num">
                                      <p:cBhvr>
                                        <p:cTn id="8" dur="500" fill="hold"/>
                                        <p:tgtEl>
                                          <p:spTgt spid="18">
                                            <p:bg/>
                                          </p:spTgt>
                                        </p:tgtEl>
                                        <p:attrNameLst>
                                          <p:attrName>ppt_x</p:attrName>
                                        </p:attrNameLst>
                                      </p:cBhvr>
                                      <p:tavLst>
                                        <p:tav tm="0">
                                          <p:val>
                                            <p:strVal val="#ppt_x"/>
                                          </p:val>
                                        </p:tav>
                                        <p:tav tm="100000">
                                          <p:val>
                                            <p:strVal val="#ppt_x"/>
                                          </p:val>
                                        </p:tav>
                                      </p:tavLst>
                                    </p:anim>
                                    <p:anim calcmode="lin" valueType="num">
                                      <p:cBhvr>
                                        <p:cTn id="9" dur="500" fill="hold"/>
                                        <p:tgtEl>
                                          <p:spTgt spid="18">
                                            <p:bg/>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nodePh="1">
                                  <p:stCondLst>
                                    <p:cond delay="0"/>
                                  </p:stCondLst>
                                  <p:endCondLst>
                                    <p:cond evt="begin" delay="0">
                                      <p:tn val="11"/>
                                    </p:cond>
                                  </p:endCondLst>
                                  <p:childTnLst>
                                    <p:set>
                                      <p:cBhvr>
                                        <p:cTn id="12" dur="1" fill="hold">
                                          <p:stCondLst>
                                            <p:cond delay="0"/>
                                          </p:stCondLst>
                                        </p:cTn>
                                        <p:tgtEl>
                                          <p:spTgt spid="18">
                                            <p:txEl>
                                              <p:pRg st="0" end="0"/>
                                            </p:txEl>
                                          </p:spTgt>
                                        </p:tgtEl>
                                        <p:attrNameLst>
                                          <p:attrName>style.visibility</p:attrName>
                                        </p:attrNameLst>
                                      </p:cBhvr>
                                      <p:to>
                                        <p:strVal val="visible"/>
                                      </p:to>
                                    </p:set>
                                    <p:animEffect transition="in" filter="fade">
                                      <p:cBhvr>
                                        <p:cTn id="13" dur="500"/>
                                        <p:tgtEl>
                                          <p:spTgt spid="18">
                                            <p:txEl>
                                              <p:pRg st="0" end="0"/>
                                            </p:txEl>
                                          </p:spTgt>
                                        </p:tgtEl>
                                      </p:cBhvr>
                                    </p:animEffect>
                                    <p:anim calcmode="lin" valueType="num">
                                      <p:cBhvr>
                                        <p:cTn id="14"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19">
                                            <p:bg/>
                                          </p:spTgt>
                                        </p:tgtEl>
                                        <p:attrNameLst>
                                          <p:attrName>style.visibility</p:attrName>
                                        </p:attrNameLst>
                                      </p:cBhvr>
                                      <p:to>
                                        <p:strVal val="visible"/>
                                      </p:to>
                                    </p:set>
                                    <p:animEffect transition="in" filter="fade">
                                      <p:cBhvr>
                                        <p:cTn id="19" dur="500"/>
                                        <p:tgtEl>
                                          <p:spTgt spid="19">
                                            <p:bg/>
                                          </p:spTgt>
                                        </p:tgtEl>
                                      </p:cBhvr>
                                    </p:animEffect>
                                    <p:anim calcmode="lin" valueType="num">
                                      <p:cBhvr>
                                        <p:cTn id="20" dur="500" fill="hold"/>
                                        <p:tgtEl>
                                          <p:spTgt spid="19">
                                            <p:bg/>
                                          </p:spTgt>
                                        </p:tgtEl>
                                        <p:attrNameLst>
                                          <p:attrName>ppt_x</p:attrName>
                                        </p:attrNameLst>
                                      </p:cBhvr>
                                      <p:tavLst>
                                        <p:tav tm="0">
                                          <p:val>
                                            <p:strVal val="#ppt_x"/>
                                          </p:val>
                                        </p:tav>
                                        <p:tav tm="100000">
                                          <p:val>
                                            <p:strVal val="#ppt_x"/>
                                          </p:val>
                                        </p:tav>
                                      </p:tavLst>
                                    </p:anim>
                                    <p:anim calcmode="lin" valueType="num">
                                      <p:cBhvr>
                                        <p:cTn id="21" dur="500" fill="hold"/>
                                        <p:tgtEl>
                                          <p:spTgt spid="19">
                                            <p:bg/>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nodePh="1">
                                  <p:stCondLst>
                                    <p:cond delay="0"/>
                                  </p:stCondLst>
                                  <p:endCondLst>
                                    <p:cond evt="begin" delay="0">
                                      <p:tn val="23"/>
                                    </p:cond>
                                  </p:endCondLst>
                                  <p:childTnLst>
                                    <p:set>
                                      <p:cBhvr>
                                        <p:cTn id="24" dur="1" fill="hold">
                                          <p:stCondLst>
                                            <p:cond delay="0"/>
                                          </p:stCondLst>
                                        </p:cTn>
                                        <p:tgtEl>
                                          <p:spTgt spid="19">
                                            <p:txEl>
                                              <p:pRg st="0" end="0"/>
                                            </p:txEl>
                                          </p:spTgt>
                                        </p:tgtEl>
                                        <p:attrNameLst>
                                          <p:attrName>style.visibility</p:attrName>
                                        </p:attrNameLst>
                                      </p:cBhvr>
                                      <p:to>
                                        <p:strVal val="visible"/>
                                      </p:to>
                                    </p:set>
                                    <p:animEffect transition="in" filter="fade">
                                      <p:cBhvr>
                                        <p:cTn id="25" dur="500"/>
                                        <p:tgtEl>
                                          <p:spTgt spid="19">
                                            <p:txEl>
                                              <p:pRg st="0" end="0"/>
                                            </p:txEl>
                                          </p:spTgt>
                                        </p:tgtEl>
                                      </p:cBhvr>
                                    </p:animEffect>
                                    <p:anim calcmode="lin" valueType="num">
                                      <p:cBhvr>
                                        <p:cTn id="26"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27" dur="5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20">
                                            <p:bg/>
                                          </p:spTgt>
                                        </p:tgtEl>
                                        <p:attrNameLst>
                                          <p:attrName>style.visibility</p:attrName>
                                        </p:attrNameLst>
                                      </p:cBhvr>
                                      <p:to>
                                        <p:strVal val="visible"/>
                                      </p:to>
                                    </p:set>
                                    <p:animEffect transition="in" filter="fade">
                                      <p:cBhvr>
                                        <p:cTn id="31" dur="500"/>
                                        <p:tgtEl>
                                          <p:spTgt spid="20">
                                            <p:bg/>
                                          </p:spTgt>
                                        </p:tgtEl>
                                      </p:cBhvr>
                                    </p:animEffect>
                                    <p:anim calcmode="lin" valueType="num">
                                      <p:cBhvr>
                                        <p:cTn id="32" dur="500" fill="hold"/>
                                        <p:tgtEl>
                                          <p:spTgt spid="20">
                                            <p:bg/>
                                          </p:spTgt>
                                        </p:tgtEl>
                                        <p:attrNameLst>
                                          <p:attrName>ppt_x</p:attrName>
                                        </p:attrNameLst>
                                      </p:cBhvr>
                                      <p:tavLst>
                                        <p:tav tm="0">
                                          <p:val>
                                            <p:strVal val="#ppt_x"/>
                                          </p:val>
                                        </p:tav>
                                        <p:tav tm="100000">
                                          <p:val>
                                            <p:strVal val="#ppt_x"/>
                                          </p:val>
                                        </p:tav>
                                      </p:tavLst>
                                    </p:anim>
                                    <p:anim calcmode="lin" valueType="num">
                                      <p:cBhvr>
                                        <p:cTn id="33" dur="500" fill="hold"/>
                                        <p:tgtEl>
                                          <p:spTgt spid="20">
                                            <p:bg/>
                                          </p:spTgt>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nodePh="1">
                                  <p:stCondLst>
                                    <p:cond delay="0"/>
                                  </p:stCondLst>
                                  <p:endCondLst>
                                    <p:cond evt="begin" delay="0">
                                      <p:tn val="35"/>
                                    </p:cond>
                                  </p:endCondLst>
                                  <p:childTnLst>
                                    <p:set>
                                      <p:cBhvr>
                                        <p:cTn id="36" dur="1" fill="hold">
                                          <p:stCondLst>
                                            <p:cond delay="0"/>
                                          </p:stCondLst>
                                        </p:cTn>
                                        <p:tgtEl>
                                          <p:spTgt spid="20">
                                            <p:txEl>
                                              <p:pRg st="0" end="0"/>
                                            </p:txEl>
                                          </p:spTgt>
                                        </p:tgtEl>
                                        <p:attrNameLst>
                                          <p:attrName>style.visibility</p:attrName>
                                        </p:attrNameLst>
                                      </p:cBhvr>
                                      <p:to>
                                        <p:strVal val="visible"/>
                                      </p:to>
                                    </p:set>
                                    <p:animEffect transition="in" filter="fade">
                                      <p:cBhvr>
                                        <p:cTn id="37" dur="500"/>
                                        <p:tgtEl>
                                          <p:spTgt spid="20">
                                            <p:txEl>
                                              <p:pRg st="0" end="0"/>
                                            </p:txEl>
                                          </p:spTgt>
                                        </p:tgtEl>
                                      </p:cBhvr>
                                    </p:animEffect>
                                    <p:anim calcmode="lin" valueType="num">
                                      <p:cBhvr>
                                        <p:cTn id="38"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39" dur="5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21">
                                            <p:bg/>
                                          </p:spTgt>
                                        </p:tgtEl>
                                        <p:attrNameLst>
                                          <p:attrName>style.visibility</p:attrName>
                                        </p:attrNameLst>
                                      </p:cBhvr>
                                      <p:to>
                                        <p:strVal val="visible"/>
                                      </p:to>
                                    </p:set>
                                    <p:animEffect transition="in" filter="fade">
                                      <p:cBhvr>
                                        <p:cTn id="43" dur="500"/>
                                        <p:tgtEl>
                                          <p:spTgt spid="21">
                                            <p:bg/>
                                          </p:spTgt>
                                        </p:tgtEl>
                                      </p:cBhvr>
                                    </p:animEffect>
                                    <p:anim calcmode="lin" valueType="num">
                                      <p:cBhvr>
                                        <p:cTn id="44" dur="500" fill="hold"/>
                                        <p:tgtEl>
                                          <p:spTgt spid="21">
                                            <p:bg/>
                                          </p:spTgt>
                                        </p:tgtEl>
                                        <p:attrNameLst>
                                          <p:attrName>ppt_x</p:attrName>
                                        </p:attrNameLst>
                                      </p:cBhvr>
                                      <p:tavLst>
                                        <p:tav tm="0">
                                          <p:val>
                                            <p:strVal val="#ppt_x"/>
                                          </p:val>
                                        </p:tav>
                                        <p:tav tm="100000">
                                          <p:val>
                                            <p:strVal val="#ppt_x"/>
                                          </p:val>
                                        </p:tav>
                                      </p:tavLst>
                                    </p:anim>
                                    <p:anim calcmode="lin" valueType="num">
                                      <p:cBhvr>
                                        <p:cTn id="45" dur="500" fill="hold"/>
                                        <p:tgtEl>
                                          <p:spTgt spid="21">
                                            <p:bg/>
                                          </p:spTgt>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nodePh="1">
                                  <p:stCondLst>
                                    <p:cond delay="0"/>
                                  </p:stCondLst>
                                  <p:endCondLst>
                                    <p:cond evt="begin" delay="0">
                                      <p:tn val="47"/>
                                    </p:cond>
                                  </p:endCondLst>
                                  <p:childTnLst>
                                    <p:set>
                                      <p:cBhvr>
                                        <p:cTn id="48" dur="1" fill="hold">
                                          <p:stCondLst>
                                            <p:cond delay="0"/>
                                          </p:stCondLst>
                                        </p:cTn>
                                        <p:tgtEl>
                                          <p:spTgt spid="21">
                                            <p:txEl>
                                              <p:pRg st="0" end="0"/>
                                            </p:txEl>
                                          </p:spTgt>
                                        </p:tgtEl>
                                        <p:attrNameLst>
                                          <p:attrName>style.visibility</p:attrName>
                                        </p:attrNameLst>
                                      </p:cBhvr>
                                      <p:to>
                                        <p:strVal val="visible"/>
                                      </p:to>
                                    </p:set>
                                    <p:animEffect transition="in" filter="fade">
                                      <p:cBhvr>
                                        <p:cTn id="49" dur="500"/>
                                        <p:tgtEl>
                                          <p:spTgt spid="21">
                                            <p:txEl>
                                              <p:pRg st="0" end="0"/>
                                            </p:txEl>
                                          </p:spTgt>
                                        </p:tgtEl>
                                      </p:cBhvr>
                                    </p:animEffect>
                                    <p:anim calcmode="lin" valueType="num">
                                      <p:cBhvr>
                                        <p:cTn id="50"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51" dur="500" fill="hold"/>
                                        <p:tgtEl>
                                          <p:spTgt spid="21">
                                            <p:txEl>
                                              <p:pRg st="0" end="0"/>
                                            </p:txEl>
                                          </p:spTgt>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53" presetClass="entr" presetSubtype="16" fill="hold" grpId="0" nodeType="afterEffect" nodePh="1">
                                  <p:stCondLst>
                                    <p:cond delay="0"/>
                                  </p:stCondLst>
                                  <p:endCondLst>
                                    <p:cond evt="begin" delay="0">
                                      <p:tn val="53"/>
                                    </p:cond>
                                  </p:endCondLst>
                                  <p:childTnLst>
                                    <p:set>
                                      <p:cBhvr>
                                        <p:cTn id="54" dur="1" fill="hold">
                                          <p:stCondLst>
                                            <p:cond delay="0"/>
                                          </p:stCondLst>
                                        </p:cTn>
                                        <p:tgtEl>
                                          <p:spTgt spid="12">
                                            <p:txEl>
                                              <p:pRg st="0" end="0"/>
                                            </p:txEl>
                                          </p:spTgt>
                                        </p:tgtEl>
                                        <p:attrNameLst>
                                          <p:attrName>style.visibility</p:attrName>
                                        </p:attrNameLst>
                                      </p:cBhvr>
                                      <p:to>
                                        <p:strVal val="visible"/>
                                      </p:to>
                                    </p:set>
                                    <p:anim calcmode="lin" valueType="num">
                                      <p:cBhvr>
                                        <p:cTn id="55"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56"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57" dur="500"/>
                                        <p:tgtEl>
                                          <p:spTgt spid="12">
                                            <p:txEl>
                                              <p:pRg st="0" end="0"/>
                                            </p:txEl>
                                          </p:spTgt>
                                        </p:tgtEl>
                                      </p:cBhvr>
                                    </p:animEffect>
                                  </p:childTnLst>
                                </p:cTn>
                              </p:par>
                            </p:childTnLst>
                          </p:cTn>
                        </p:par>
                        <p:par>
                          <p:cTn id="58" fill="hold">
                            <p:stCondLst>
                              <p:cond delay="4500"/>
                            </p:stCondLst>
                            <p:childTnLst>
                              <p:par>
                                <p:cTn id="59" presetID="53" presetClass="entr" presetSubtype="16" fill="hold" grpId="0" nodeType="afterEffect" nodePh="1">
                                  <p:stCondLst>
                                    <p:cond delay="0"/>
                                  </p:stCondLst>
                                  <p:endCondLst>
                                    <p:cond evt="begin" delay="0">
                                      <p:tn val="59"/>
                                    </p:cond>
                                  </p:endCondLst>
                                  <p:childTnLst>
                                    <p:set>
                                      <p:cBhvr>
                                        <p:cTn id="60" dur="1" fill="hold">
                                          <p:stCondLst>
                                            <p:cond delay="0"/>
                                          </p:stCondLst>
                                        </p:cTn>
                                        <p:tgtEl>
                                          <p:spTgt spid="16">
                                            <p:txEl>
                                              <p:pRg st="0" end="0"/>
                                            </p:txEl>
                                          </p:spTgt>
                                        </p:tgtEl>
                                        <p:attrNameLst>
                                          <p:attrName>style.visibility</p:attrName>
                                        </p:attrNameLst>
                                      </p:cBhvr>
                                      <p:to>
                                        <p:strVal val="visible"/>
                                      </p:to>
                                    </p:set>
                                    <p:anim calcmode="lin" valueType="num">
                                      <p:cBhvr>
                                        <p:cTn id="61"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62"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63" dur="500"/>
                                        <p:tgtEl>
                                          <p:spTgt spid="16">
                                            <p:txEl>
                                              <p:pRg st="0" end="0"/>
                                            </p:txEl>
                                          </p:spTgt>
                                        </p:tgtEl>
                                      </p:cBhvr>
                                    </p:animEffect>
                                  </p:childTnLst>
                                </p:cTn>
                              </p:par>
                            </p:childTnLst>
                          </p:cTn>
                        </p:par>
                        <p:par>
                          <p:cTn id="64" fill="hold">
                            <p:stCondLst>
                              <p:cond delay="5000"/>
                            </p:stCondLst>
                            <p:childTnLst>
                              <p:par>
                                <p:cTn id="65" presetID="53" presetClass="entr" presetSubtype="16" fill="hold" grpId="0" nodeType="afterEffect" nodePh="1">
                                  <p:stCondLst>
                                    <p:cond delay="0"/>
                                  </p:stCondLst>
                                  <p:endCondLst>
                                    <p:cond evt="begin" delay="0">
                                      <p:tn val="65"/>
                                    </p:cond>
                                  </p:endCondLst>
                                  <p:childTnLst>
                                    <p:set>
                                      <p:cBhvr>
                                        <p:cTn id="66" dur="1" fill="hold">
                                          <p:stCondLst>
                                            <p:cond delay="0"/>
                                          </p:stCondLst>
                                        </p:cTn>
                                        <p:tgtEl>
                                          <p:spTgt spid="22">
                                            <p:txEl>
                                              <p:pRg st="0" end="0"/>
                                            </p:txEl>
                                          </p:spTgt>
                                        </p:tgtEl>
                                        <p:attrNameLst>
                                          <p:attrName>style.visibility</p:attrName>
                                        </p:attrNameLst>
                                      </p:cBhvr>
                                      <p:to>
                                        <p:strVal val="visible"/>
                                      </p:to>
                                    </p:set>
                                    <p:anim calcmode="lin" valueType="num">
                                      <p:cBhvr>
                                        <p:cTn id="67"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68" dur="500" fill="hold"/>
                                        <p:tgtEl>
                                          <p:spTgt spid="22">
                                            <p:txEl>
                                              <p:pRg st="0" end="0"/>
                                            </p:txEl>
                                          </p:spTgt>
                                        </p:tgtEl>
                                        <p:attrNameLst>
                                          <p:attrName>ppt_h</p:attrName>
                                        </p:attrNameLst>
                                      </p:cBhvr>
                                      <p:tavLst>
                                        <p:tav tm="0">
                                          <p:val>
                                            <p:fltVal val="0"/>
                                          </p:val>
                                        </p:tav>
                                        <p:tav tm="100000">
                                          <p:val>
                                            <p:strVal val="#ppt_h"/>
                                          </p:val>
                                        </p:tav>
                                      </p:tavLst>
                                    </p:anim>
                                    <p:animEffect transition="in" filter="fade">
                                      <p:cBhvr>
                                        <p:cTn id="69"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53" presetClass="entr" presetSubtype="16" fill="hold" nodeType="afterEffect" nodePh="1">
                  <p:stCondLst>
                    <p:cond delay="0"/>
                  </p:stCondLst>
                  <p:endCondLst>
                    <p:cond delay="0"/>
                  </p:endCondLst>
                  <p:childTnLst>
                    <p:set>
                      <p:cBhvr>
                        <p:cTn dur="1" fill="hold">
                          <p:stCondLst>
                            <p:cond delay="0"/>
                          </p:stCondLst>
                        </p:cTn>
                        <p:tgtEl>
                          <p:spTgt spid="12"/>
                        </p:tgtEl>
                        <p:attrNameLst>
                          <p:attrName>style.visibility</p:attrName>
                        </p:attrNameLst>
                      </p:cBhvr>
                      <p:to>
                        <p:strVal val="visible"/>
                      </p:to>
                    </p:set>
                    <p:anim calcmode="lin" valueType="num">
                      <p:cBhvr>
                        <p:cTn dur="500" fill="hold"/>
                        <p:tgtEl>
                          <p:spTgt spid="12"/>
                        </p:tgtEl>
                        <p:attrNameLst>
                          <p:attrName>ppt_w</p:attrName>
                        </p:attrNameLst>
                      </p:cBhvr>
                      <p:tavLst>
                        <p:tav tm="0">
                          <p:val>
                            <p:fltVal val="0"/>
                          </p:val>
                        </p:tav>
                        <p:tav tm="100000">
                          <p:val>
                            <p:strVal val="#ppt_w"/>
                          </p:val>
                        </p:tav>
                      </p:tavLst>
                    </p:anim>
                    <p:anim calcmode="lin" valueType="num">
                      <p:cBhvr>
                        <p:cTn dur="500" fill="hold"/>
                        <p:tgtEl>
                          <p:spTgt spid="12"/>
                        </p:tgtEl>
                        <p:attrNameLst>
                          <p:attrName>ppt_h</p:attrName>
                        </p:attrNameLst>
                      </p:cBhvr>
                      <p:tavLst>
                        <p:tav tm="0">
                          <p:val>
                            <p:fltVal val="0"/>
                          </p:val>
                        </p:tav>
                        <p:tav tm="100000">
                          <p:val>
                            <p:strVal val="#ppt_h"/>
                          </p:val>
                        </p:tav>
                      </p:tavLst>
                    </p:anim>
                    <p:animEffect transition="in" filter="fade">
                      <p:cBhvr>
                        <p:cTn dur="500"/>
                        <p:tgtEl>
                          <p:spTgt spid="12"/>
                        </p:tgtEl>
                      </p:cBhvr>
                    </p:animEffect>
                  </p:childTnLst>
                </p:cTn>
              </p:par>
            </p:tnLst>
          </p:tmpl>
        </p:tmplLst>
      </p:bldP>
      <p:bldP spid="16" grpId="0" build="p">
        <p:tmplLst>
          <p:tmpl lvl="1">
            <p:tnLst>
              <p:par>
                <p:cTn presetID="53" presetClass="entr" presetSubtype="16" fill="hold" nodeType="afterEffect" nodePh="1">
                  <p:stCondLst>
                    <p:cond delay="0"/>
                  </p:stCondLst>
                  <p:endCondLst>
                    <p:cond delay="0"/>
                  </p:endCondLst>
                  <p:childTnLst>
                    <p:set>
                      <p:cBhvr>
                        <p:cTn dur="1" fill="hold">
                          <p:stCondLst>
                            <p:cond delay="0"/>
                          </p:stCondLst>
                        </p:cTn>
                        <p:tgtEl>
                          <p:spTgt spid="16"/>
                        </p:tgtEl>
                        <p:attrNameLst>
                          <p:attrName>style.visibility</p:attrName>
                        </p:attrNameLst>
                      </p:cBhvr>
                      <p:to>
                        <p:strVal val="visible"/>
                      </p:to>
                    </p:set>
                    <p:anim calcmode="lin" valueType="num">
                      <p:cBhvr>
                        <p:cTn dur="500" fill="hold"/>
                        <p:tgtEl>
                          <p:spTgt spid="16"/>
                        </p:tgtEl>
                        <p:attrNameLst>
                          <p:attrName>ppt_w</p:attrName>
                        </p:attrNameLst>
                      </p:cBhvr>
                      <p:tavLst>
                        <p:tav tm="0">
                          <p:val>
                            <p:fltVal val="0"/>
                          </p:val>
                        </p:tav>
                        <p:tav tm="100000">
                          <p:val>
                            <p:strVal val="#ppt_w"/>
                          </p:val>
                        </p:tav>
                      </p:tavLst>
                    </p:anim>
                    <p:anim calcmode="lin" valueType="num">
                      <p:cBhvr>
                        <p:cTn dur="500" fill="hold"/>
                        <p:tgtEl>
                          <p:spTgt spid="16"/>
                        </p:tgtEl>
                        <p:attrNameLst>
                          <p:attrName>ppt_h</p:attrName>
                        </p:attrNameLst>
                      </p:cBhvr>
                      <p:tavLst>
                        <p:tav tm="0">
                          <p:val>
                            <p:fltVal val="0"/>
                          </p:val>
                        </p:tav>
                        <p:tav tm="100000">
                          <p:val>
                            <p:strVal val="#ppt_h"/>
                          </p:val>
                        </p:tav>
                      </p:tavLst>
                    </p:anim>
                    <p:animEffect transition="in" filter="fade">
                      <p:cBhvr>
                        <p:cTn dur="500"/>
                        <p:tgtEl>
                          <p:spTgt spid="16"/>
                        </p:tgtEl>
                      </p:cBhvr>
                    </p:animEffect>
                  </p:childTnLst>
                </p:cTn>
              </p:par>
            </p:tnLst>
          </p:tmpl>
        </p:tmplLst>
      </p:bldP>
      <p:bldP spid="18" grpId="0" animBg="1" build="p">
        <p:tmplLst>
          <p:tmpl lvl="0">
            <p:tnLst>
              <p:par>
                <p:cTn presetID="42"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anim calcmode="lin" valueType="num">
                      <p:cBhvr>
                        <p:cTn dur="500" fill="hold"/>
                        <p:tgtEl>
                          <p:spTgt spid="18"/>
                        </p:tgtEl>
                        <p:attrNameLst>
                          <p:attrName>ppt_x</p:attrName>
                        </p:attrNameLst>
                      </p:cBhvr>
                      <p:tavLst>
                        <p:tav tm="0">
                          <p:val>
                            <p:strVal val="#ppt_x"/>
                          </p:val>
                        </p:tav>
                        <p:tav tm="100000">
                          <p:val>
                            <p:strVal val="#ppt_x"/>
                          </p:val>
                        </p:tav>
                      </p:tavLst>
                    </p:anim>
                    <p:anim calcmode="lin" valueType="num">
                      <p:cBhvr>
                        <p:cTn dur="500" fill="hold"/>
                        <p:tgtEl>
                          <p:spTgt spid="18"/>
                        </p:tgtEl>
                        <p:attrNameLst>
                          <p:attrName>ppt_y</p:attrName>
                        </p:attrNameLst>
                      </p:cBhvr>
                      <p:tavLst>
                        <p:tav tm="0">
                          <p:val>
                            <p:strVal val="#ppt_y+.1"/>
                          </p:val>
                        </p:tav>
                        <p:tav tm="100000">
                          <p:val>
                            <p:strVal val="#ppt_y"/>
                          </p:val>
                        </p:tav>
                      </p:tavLst>
                    </p:anim>
                  </p:childTnLst>
                </p:cTn>
              </p:par>
            </p:tnLst>
          </p:tmpl>
          <p:tmpl lvl="1">
            <p:tnLst>
              <p:par>
                <p:cTn presetID="42" presetClass="entr" presetSubtype="0" fill="hold" nodeType="afterEffect" nodePh="1">
                  <p:stCondLst>
                    <p:cond delay="0"/>
                  </p:stCondLst>
                  <p:endCondLst>
                    <p:cond delay="0"/>
                  </p:end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anim calcmode="lin" valueType="num">
                      <p:cBhvr>
                        <p:cTn dur="500" fill="hold"/>
                        <p:tgtEl>
                          <p:spTgt spid="18"/>
                        </p:tgtEl>
                        <p:attrNameLst>
                          <p:attrName>ppt_x</p:attrName>
                        </p:attrNameLst>
                      </p:cBhvr>
                      <p:tavLst>
                        <p:tav tm="0">
                          <p:val>
                            <p:strVal val="#ppt_x"/>
                          </p:val>
                        </p:tav>
                        <p:tav tm="100000">
                          <p:val>
                            <p:strVal val="#ppt_x"/>
                          </p:val>
                        </p:tav>
                      </p:tavLst>
                    </p:anim>
                    <p:anim calcmode="lin" valueType="num">
                      <p:cBhvr>
                        <p:cTn dur="500" fill="hold"/>
                        <p:tgtEl>
                          <p:spTgt spid="18"/>
                        </p:tgtEl>
                        <p:attrNameLst>
                          <p:attrName>ppt_y</p:attrName>
                        </p:attrNameLst>
                      </p:cBhvr>
                      <p:tavLst>
                        <p:tav tm="0">
                          <p:val>
                            <p:strVal val="#ppt_y+.1"/>
                          </p:val>
                        </p:tav>
                        <p:tav tm="100000">
                          <p:val>
                            <p:strVal val="#ppt_y"/>
                          </p:val>
                        </p:tav>
                      </p:tavLst>
                    </p:anim>
                  </p:childTnLst>
                </p:cTn>
              </p:par>
            </p:tnLst>
          </p:tmpl>
        </p:tmplLst>
      </p:bldP>
      <p:bldP spid="19" grpId="0" animBg="1" build="p">
        <p:tmplLst>
          <p:tmpl lvl="0">
            <p:tnLst>
              <p:par>
                <p:cTn presetID="42"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anim calcmode="lin" valueType="num">
                      <p:cBhvr>
                        <p:cTn dur="500" fill="hold"/>
                        <p:tgtEl>
                          <p:spTgt spid="19"/>
                        </p:tgtEl>
                        <p:attrNameLst>
                          <p:attrName>ppt_x</p:attrName>
                        </p:attrNameLst>
                      </p:cBhvr>
                      <p:tavLst>
                        <p:tav tm="0">
                          <p:val>
                            <p:strVal val="#ppt_x"/>
                          </p:val>
                        </p:tav>
                        <p:tav tm="100000">
                          <p:val>
                            <p:strVal val="#ppt_x"/>
                          </p:val>
                        </p:tav>
                      </p:tavLst>
                    </p:anim>
                    <p:anim calcmode="lin" valueType="num">
                      <p:cBhvr>
                        <p:cTn dur="500" fill="hold"/>
                        <p:tgtEl>
                          <p:spTgt spid="19"/>
                        </p:tgtEl>
                        <p:attrNameLst>
                          <p:attrName>ppt_y</p:attrName>
                        </p:attrNameLst>
                      </p:cBhvr>
                      <p:tavLst>
                        <p:tav tm="0">
                          <p:val>
                            <p:strVal val="#ppt_y+.1"/>
                          </p:val>
                        </p:tav>
                        <p:tav tm="100000">
                          <p:val>
                            <p:strVal val="#ppt_y"/>
                          </p:val>
                        </p:tav>
                      </p:tavLst>
                    </p:anim>
                  </p:childTnLst>
                </p:cTn>
              </p:par>
            </p:tnLst>
          </p:tmpl>
          <p:tmpl lvl="1">
            <p:tnLst>
              <p:par>
                <p:cTn presetID="42" presetClass="entr" presetSubtype="0" fill="hold" nodeType="afterEffect" nodePh="1">
                  <p:stCondLst>
                    <p:cond delay="0"/>
                  </p:stCondLst>
                  <p:endCondLst>
                    <p:cond delay="0"/>
                  </p:end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anim calcmode="lin" valueType="num">
                      <p:cBhvr>
                        <p:cTn dur="500" fill="hold"/>
                        <p:tgtEl>
                          <p:spTgt spid="19"/>
                        </p:tgtEl>
                        <p:attrNameLst>
                          <p:attrName>ppt_x</p:attrName>
                        </p:attrNameLst>
                      </p:cBhvr>
                      <p:tavLst>
                        <p:tav tm="0">
                          <p:val>
                            <p:strVal val="#ppt_x"/>
                          </p:val>
                        </p:tav>
                        <p:tav tm="100000">
                          <p:val>
                            <p:strVal val="#ppt_x"/>
                          </p:val>
                        </p:tav>
                      </p:tavLst>
                    </p:anim>
                    <p:anim calcmode="lin" valueType="num">
                      <p:cBhvr>
                        <p:cTn dur="500" fill="hold"/>
                        <p:tgtEl>
                          <p:spTgt spid="19"/>
                        </p:tgtEl>
                        <p:attrNameLst>
                          <p:attrName>ppt_y</p:attrName>
                        </p:attrNameLst>
                      </p:cBhvr>
                      <p:tavLst>
                        <p:tav tm="0">
                          <p:val>
                            <p:strVal val="#ppt_y+.1"/>
                          </p:val>
                        </p:tav>
                        <p:tav tm="100000">
                          <p:val>
                            <p:strVal val="#ppt_y"/>
                          </p:val>
                        </p:tav>
                      </p:tavLst>
                    </p:anim>
                  </p:childTnLst>
                </p:cTn>
              </p:par>
            </p:tnLst>
          </p:tmpl>
        </p:tmplLst>
      </p:bldP>
      <p:bldP spid="20" grpId="0" animBg="1" build="p">
        <p:tmplLst>
          <p:tmpl lvl="0">
            <p:tnLst>
              <p:par>
                <p:cTn presetID="42"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anim calcmode="lin" valueType="num">
                      <p:cBhvr>
                        <p:cTn dur="500" fill="hold"/>
                        <p:tgtEl>
                          <p:spTgt spid="20"/>
                        </p:tgtEl>
                        <p:attrNameLst>
                          <p:attrName>ppt_x</p:attrName>
                        </p:attrNameLst>
                      </p:cBhvr>
                      <p:tavLst>
                        <p:tav tm="0">
                          <p:val>
                            <p:strVal val="#ppt_x"/>
                          </p:val>
                        </p:tav>
                        <p:tav tm="100000">
                          <p:val>
                            <p:strVal val="#ppt_x"/>
                          </p:val>
                        </p:tav>
                      </p:tavLst>
                    </p:anim>
                    <p:anim calcmode="lin" valueType="num">
                      <p:cBhvr>
                        <p:cTn dur="500" fill="hold"/>
                        <p:tgtEl>
                          <p:spTgt spid="20"/>
                        </p:tgtEl>
                        <p:attrNameLst>
                          <p:attrName>ppt_y</p:attrName>
                        </p:attrNameLst>
                      </p:cBhvr>
                      <p:tavLst>
                        <p:tav tm="0">
                          <p:val>
                            <p:strVal val="#ppt_y+.1"/>
                          </p:val>
                        </p:tav>
                        <p:tav tm="100000">
                          <p:val>
                            <p:strVal val="#ppt_y"/>
                          </p:val>
                        </p:tav>
                      </p:tavLst>
                    </p:anim>
                  </p:childTnLst>
                </p:cTn>
              </p:par>
            </p:tnLst>
          </p:tmpl>
          <p:tmpl lvl="1">
            <p:tnLst>
              <p:par>
                <p:cTn presetID="42" presetClass="entr" presetSubtype="0" fill="hold" nodeType="afterEffect" nodePh="1">
                  <p:stCondLst>
                    <p:cond delay="0"/>
                  </p:stCondLst>
                  <p:endCondLst>
                    <p:cond delay="0"/>
                  </p:end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anim calcmode="lin" valueType="num">
                      <p:cBhvr>
                        <p:cTn dur="500" fill="hold"/>
                        <p:tgtEl>
                          <p:spTgt spid="20"/>
                        </p:tgtEl>
                        <p:attrNameLst>
                          <p:attrName>ppt_x</p:attrName>
                        </p:attrNameLst>
                      </p:cBhvr>
                      <p:tavLst>
                        <p:tav tm="0">
                          <p:val>
                            <p:strVal val="#ppt_x"/>
                          </p:val>
                        </p:tav>
                        <p:tav tm="100000">
                          <p:val>
                            <p:strVal val="#ppt_x"/>
                          </p:val>
                        </p:tav>
                      </p:tavLst>
                    </p:anim>
                    <p:anim calcmode="lin" valueType="num">
                      <p:cBhvr>
                        <p:cTn dur="500" fill="hold"/>
                        <p:tgtEl>
                          <p:spTgt spid="20"/>
                        </p:tgtEl>
                        <p:attrNameLst>
                          <p:attrName>ppt_y</p:attrName>
                        </p:attrNameLst>
                      </p:cBhvr>
                      <p:tavLst>
                        <p:tav tm="0">
                          <p:val>
                            <p:strVal val="#ppt_y+.1"/>
                          </p:val>
                        </p:tav>
                        <p:tav tm="100000">
                          <p:val>
                            <p:strVal val="#ppt_y"/>
                          </p:val>
                        </p:tav>
                      </p:tavLst>
                    </p:anim>
                  </p:childTnLst>
                </p:cTn>
              </p:par>
            </p:tnLst>
          </p:tmpl>
        </p:tmplLst>
      </p:bldP>
      <p:bldP spid="21" grpId="0" animBg="1" build="p">
        <p:tmplLst>
          <p:tmpl lvl="0">
            <p:tnLst>
              <p:par>
                <p:cTn presetID="42"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anim calcmode="lin" valueType="num">
                      <p:cBhvr>
                        <p:cTn dur="500" fill="hold"/>
                        <p:tgtEl>
                          <p:spTgt spid="21"/>
                        </p:tgtEl>
                        <p:attrNameLst>
                          <p:attrName>ppt_x</p:attrName>
                        </p:attrNameLst>
                      </p:cBhvr>
                      <p:tavLst>
                        <p:tav tm="0">
                          <p:val>
                            <p:strVal val="#ppt_x"/>
                          </p:val>
                        </p:tav>
                        <p:tav tm="100000">
                          <p:val>
                            <p:strVal val="#ppt_x"/>
                          </p:val>
                        </p:tav>
                      </p:tavLst>
                    </p:anim>
                    <p:anim calcmode="lin" valueType="num">
                      <p:cBhvr>
                        <p:cTn dur="500" fill="hold"/>
                        <p:tgtEl>
                          <p:spTgt spid="21"/>
                        </p:tgtEl>
                        <p:attrNameLst>
                          <p:attrName>ppt_y</p:attrName>
                        </p:attrNameLst>
                      </p:cBhvr>
                      <p:tavLst>
                        <p:tav tm="0">
                          <p:val>
                            <p:strVal val="#ppt_y+.1"/>
                          </p:val>
                        </p:tav>
                        <p:tav tm="100000">
                          <p:val>
                            <p:strVal val="#ppt_y"/>
                          </p:val>
                        </p:tav>
                      </p:tavLst>
                    </p:anim>
                  </p:childTnLst>
                </p:cTn>
              </p:par>
            </p:tnLst>
          </p:tmpl>
          <p:tmpl lvl="1">
            <p:tnLst>
              <p:par>
                <p:cTn presetID="42" presetClass="entr" presetSubtype="0" fill="hold" nodeType="afterEffect" nodePh="1">
                  <p:stCondLst>
                    <p:cond delay="0"/>
                  </p:stCondLst>
                  <p:endCondLst>
                    <p:cond delay="0"/>
                  </p:end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anim calcmode="lin" valueType="num">
                      <p:cBhvr>
                        <p:cTn dur="500" fill="hold"/>
                        <p:tgtEl>
                          <p:spTgt spid="21"/>
                        </p:tgtEl>
                        <p:attrNameLst>
                          <p:attrName>ppt_x</p:attrName>
                        </p:attrNameLst>
                      </p:cBhvr>
                      <p:tavLst>
                        <p:tav tm="0">
                          <p:val>
                            <p:strVal val="#ppt_x"/>
                          </p:val>
                        </p:tav>
                        <p:tav tm="100000">
                          <p:val>
                            <p:strVal val="#ppt_x"/>
                          </p:val>
                        </p:tav>
                      </p:tavLst>
                    </p:anim>
                    <p:anim calcmode="lin" valueType="num">
                      <p:cBhvr>
                        <p:cTn dur="500" fill="hold"/>
                        <p:tgtEl>
                          <p:spTgt spid="21"/>
                        </p:tgtEl>
                        <p:attrNameLst>
                          <p:attrName>ppt_y</p:attrName>
                        </p:attrNameLst>
                      </p:cBhvr>
                      <p:tavLst>
                        <p:tav tm="0">
                          <p:val>
                            <p:strVal val="#ppt_y+.1"/>
                          </p:val>
                        </p:tav>
                        <p:tav tm="100000">
                          <p:val>
                            <p:strVal val="#ppt_y"/>
                          </p:val>
                        </p:tav>
                      </p:tavLst>
                    </p:anim>
                  </p:childTnLst>
                </p:cTn>
              </p:par>
            </p:tnLst>
          </p:tmpl>
        </p:tmplLst>
      </p:bldP>
      <p:bldP spid="22" grpId="0" build="p">
        <p:tmplLst>
          <p:tmpl lvl="1">
            <p:tnLst>
              <p:par>
                <p:cTn presetID="53" presetClass="entr" presetSubtype="16" fill="hold" nodeType="afterEffect" nodePh="1">
                  <p:stCondLst>
                    <p:cond delay="0"/>
                  </p:stCondLst>
                  <p:endCondLst>
                    <p:cond delay="0"/>
                  </p:end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5742B7E-BC9A-4D56-915B-DDB058B7475A}" type="datetime1">
              <a:rPr lang="zh-CN" altLang="en-US" smtClean="0"/>
            </a:fld>
            <a:endParaRPr lang="zh-CN" altLang="en-US"/>
          </a:p>
        </p:txBody>
      </p:sp>
      <p:sp>
        <p:nvSpPr>
          <p:cNvPr id="4" name="页脚占位符 3"/>
          <p:cNvSpPr>
            <a:spLocks noGrp="1"/>
          </p:cNvSpPr>
          <p:nvPr>
            <p:ph type="ftr" sz="quarter" idx="11"/>
          </p:nvPr>
        </p:nvSpPr>
        <p:spPr>
          <a:xfrm>
            <a:off x="838200" y="6481629"/>
            <a:ext cx="4114800" cy="365125"/>
          </a:xfrm>
          <a:prstGeom prst="rect">
            <a:avLst/>
          </a:prstGeom>
        </p:spPr>
        <p:txBody>
          <a:bodyPr/>
          <a:lstStyle/>
          <a:p>
            <a:endParaRPr lang="zh-CN" altLang="en-US" dirty="0"/>
          </a:p>
        </p:txBody>
      </p:sp>
      <p:sp>
        <p:nvSpPr>
          <p:cNvPr id="5" name="灯片编号占位符 4"/>
          <p:cNvSpPr>
            <a:spLocks noGrp="1"/>
          </p:cNvSpPr>
          <p:nvPr>
            <p:ph type="sldNum" sz="quarter" idx="12"/>
          </p:nvPr>
        </p:nvSpPr>
        <p:spPr/>
        <p:txBody>
          <a:bodyPr/>
          <a:lstStyle/>
          <a:p>
            <a:fld id="{5936A40C-E0C0-4BB8-81B1-5E7F83E9E5D2}" type="slidenum">
              <a:rPr lang="zh-CN" altLang="en-US" smtClean="0"/>
            </a:fld>
            <a:endParaRPr lang="zh-CN" altLang="en-US"/>
          </a:p>
        </p:txBody>
      </p:sp>
      <p:grpSp>
        <p:nvGrpSpPr>
          <p:cNvPr id="6" name="组合 5"/>
          <p:cNvGrpSpPr/>
          <p:nvPr userDrawn="1"/>
        </p:nvGrpSpPr>
        <p:grpSpPr>
          <a:xfrm>
            <a:off x="-45" y="198986"/>
            <a:ext cx="660445" cy="798770"/>
            <a:chOff x="-45" y="198986"/>
            <a:chExt cx="660445" cy="798770"/>
          </a:xfrm>
        </p:grpSpPr>
        <p:sp>
          <p:nvSpPr>
            <p:cNvPr id="7" name="矩形 6"/>
            <p:cNvSpPr/>
            <p:nvPr userDrawn="1"/>
          </p:nvSpPr>
          <p:spPr>
            <a:xfrm>
              <a:off x="0" y="198986"/>
              <a:ext cx="660400" cy="7987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45" y="205433"/>
              <a:ext cx="508046" cy="6606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userDrawn="1"/>
        </p:nvGrpSpPr>
        <p:grpSpPr>
          <a:xfrm>
            <a:off x="5613400" y="1275557"/>
            <a:ext cx="965200" cy="965200"/>
            <a:chOff x="4953000" y="1739900"/>
            <a:chExt cx="965200" cy="965200"/>
          </a:xfrm>
        </p:grpSpPr>
        <p:sp>
          <p:nvSpPr>
            <p:cNvPr id="9" name="椭圆 8"/>
            <p:cNvSpPr/>
            <p:nvPr userDrawn="1"/>
          </p:nvSpPr>
          <p:spPr>
            <a:xfrm>
              <a:off x="4953000" y="1739900"/>
              <a:ext cx="965200" cy="965200"/>
            </a:xfrm>
            <a:prstGeom prst="ellipse">
              <a:avLst/>
            </a:prstGeom>
            <a:noFill/>
            <a:ln w="63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501"/>
            <p:cNvSpPr>
              <a:spLocks noEditPoints="1"/>
            </p:cNvSpPr>
            <p:nvPr userDrawn="1"/>
          </p:nvSpPr>
          <p:spPr bwMode="auto">
            <a:xfrm>
              <a:off x="5183187" y="1969294"/>
              <a:ext cx="504825" cy="506412"/>
            </a:xfrm>
            <a:custGeom>
              <a:avLst/>
              <a:gdLst>
                <a:gd name="T0" fmla="*/ 395080 w 92"/>
                <a:gd name="T1" fmla="*/ 143116 h 92"/>
                <a:gd name="T2" fmla="*/ 224976 w 92"/>
                <a:gd name="T3" fmla="*/ 77063 h 92"/>
                <a:gd name="T4" fmla="*/ 87796 w 92"/>
                <a:gd name="T5" fmla="*/ 187152 h 92"/>
                <a:gd name="T6" fmla="*/ 109745 w 92"/>
                <a:gd name="T7" fmla="*/ 363296 h 92"/>
                <a:gd name="T8" fmla="*/ 274361 w 92"/>
                <a:gd name="T9" fmla="*/ 434854 h 92"/>
                <a:gd name="T10" fmla="*/ 406055 w 92"/>
                <a:gd name="T11" fmla="*/ 154125 h 92"/>
                <a:gd name="T12" fmla="*/ 471902 w 92"/>
                <a:gd name="T13" fmla="*/ 159630 h 92"/>
                <a:gd name="T14" fmla="*/ 471902 w 92"/>
                <a:gd name="T15" fmla="*/ 159630 h 92"/>
                <a:gd name="T16" fmla="*/ 477389 w 92"/>
                <a:gd name="T17" fmla="*/ 159630 h 92"/>
                <a:gd name="T18" fmla="*/ 493851 w 92"/>
                <a:gd name="T19" fmla="*/ 225684 h 92"/>
                <a:gd name="T20" fmla="*/ 488363 w 92"/>
                <a:gd name="T21" fmla="*/ 225684 h 92"/>
                <a:gd name="T22" fmla="*/ 488363 w 92"/>
                <a:gd name="T23" fmla="*/ 225684 h 92"/>
                <a:gd name="T24" fmla="*/ 466414 w 92"/>
                <a:gd name="T25" fmla="*/ 165134 h 92"/>
                <a:gd name="T26" fmla="*/ 219489 w 92"/>
                <a:gd name="T27" fmla="*/ 181648 h 92"/>
                <a:gd name="T28" fmla="*/ 224976 w 92"/>
                <a:gd name="T29" fmla="*/ 170639 h 92"/>
                <a:gd name="T30" fmla="*/ 32923 w 92"/>
                <a:gd name="T31" fmla="*/ 352287 h 92"/>
                <a:gd name="T32" fmla="*/ 27436 w 92"/>
                <a:gd name="T33" fmla="*/ 352287 h 92"/>
                <a:gd name="T34" fmla="*/ 27436 w 92"/>
                <a:gd name="T35" fmla="*/ 346782 h 92"/>
                <a:gd name="T36" fmla="*/ 10974 w 92"/>
                <a:gd name="T37" fmla="*/ 286233 h 92"/>
                <a:gd name="T38" fmla="*/ 10974 w 92"/>
                <a:gd name="T39" fmla="*/ 280728 h 92"/>
                <a:gd name="T40" fmla="*/ 10974 w 92"/>
                <a:gd name="T41" fmla="*/ 280728 h 92"/>
                <a:gd name="T42" fmla="*/ 21949 w 92"/>
                <a:gd name="T43" fmla="*/ 286233 h 92"/>
                <a:gd name="T44" fmla="*/ 109745 w 92"/>
                <a:gd name="T45" fmla="*/ 71558 h 92"/>
                <a:gd name="T46" fmla="*/ 60360 w 92"/>
                <a:gd name="T47" fmla="*/ 110090 h 92"/>
                <a:gd name="T48" fmla="*/ 60360 w 92"/>
                <a:gd name="T49" fmla="*/ 110090 h 92"/>
                <a:gd name="T50" fmla="*/ 60360 w 92"/>
                <a:gd name="T51" fmla="*/ 110090 h 92"/>
                <a:gd name="T52" fmla="*/ 104257 w 92"/>
                <a:gd name="T53" fmla="*/ 60549 h 92"/>
                <a:gd name="T54" fmla="*/ 104257 w 92"/>
                <a:gd name="T55" fmla="*/ 60549 h 92"/>
                <a:gd name="T56" fmla="*/ 109745 w 92"/>
                <a:gd name="T57" fmla="*/ 60549 h 92"/>
                <a:gd name="T58" fmla="*/ 164617 w 92"/>
                <a:gd name="T59" fmla="*/ 93576 h 92"/>
                <a:gd name="T60" fmla="*/ 131693 w 92"/>
                <a:gd name="T61" fmla="*/ 231188 h 92"/>
                <a:gd name="T62" fmla="*/ 142668 w 92"/>
                <a:gd name="T63" fmla="*/ 220179 h 92"/>
                <a:gd name="T64" fmla="*/ 224976 w 92"/>
                <a:gd name="T65" fmla="*/ 495403 h 92"/>
                <a:gd name="T66" fmla="*/ 224976 w 92"/>
                <a:gd name="T67" fmla="*/ 495403 h 92"/>
                <a:gd name="T68" fmla="*/ 219489 w 92"/>
                <a:gd name="T69" fmla="*/ 495403 h 92"/>
                <a:gd name="T70" fmla="*/ 159130 w 92"/>
                <a:gd name="T71" fmla="*/ 478890 h 92"/>
                <a:gd name="T72" fmla="*/ 153642 w 92"/>
                <a:gd name="T73" fmla="*/ 478890 h 92"/>
                <a:gd name="T74" fmla="*/ 153642 w 92"/>
                <a:gd name="T75" fmla="*/ 473385 h 92"/>
                <a:gd name="T76" fmla="*/ 164617 w 92"/>
                <a:gd name="T77" fmla="*/ 473385 h 92"/>
                <a:gd name="T78" fmla="*/ 263387 w 92"/>
                <a:gd name="T79" fmla="*/ 297242 h 92"/>
                <a:gd name="T80" fmla="*/ 285336 w 92"/>
                <a:gd name="T81" fmla="*/ 22018 h 92"/>
                <a:gd name="T82" fmla="*/ 279849 w 92"/>
                <a:gd name="T83" fmla="*/ 16513 h 92"/>
                <a:gd name="T84" fmla="*/ 279849 w 92"/>
                <a:gd name="T85" fmla="*/ 11009 h 92"/>
                <a:gd name="T86" fmla="*/ 279849 w 92"/>
                <a:gd name="T87" fmla="*/ 11009 h 92"/>
                <a:gd name="T88" fmla="*/ 345695 w 92"/>
                <a:gd name="T89" fmla="*/ 27522 h 92"/>
                <a:gd name="T90" fmla="*/ 345695 w 92"/>
                <a:gd name="T91" fmla="*/ 33027 h 92"/>
                <a:gd name="T92" fmla="*/ 345695 w 92"/>
                <a:gd name="T93" fmla="*/ 33027 h 92"/>
                <a:gd name="T94" fmla="*/ 345695 w 92"/>
                <a:gd name="T95" fmla="*/ 99081 h 92"/>
                <a:gd name="T96" fmla="*/ 444465 w 92"/>
                <a:gd name="T97" fmla="*/ 396322 h 92"/>
                <a:gd name="T98" fmla="*/ 444465 w 92"/>
                <a:gd name="T99" fmla="*/ 396322 h 92"/>
                <a:gd name="T100" fmla="*/ 444465 w 92"/>
                <a:gd name="T101" fmla="*/ 401827 h 92"/>
                <a:gd name="T102" fmla="*/ 400568 w 92"/>
                <a:gd name="T103" fmla="*/ 445863 h 92"/>
                <a:gd name="T104" fmla="*/ 395080 w 92"/>
                <a:gd name="T105" fmla="*/ 445863 h 92"/>
                <a:gd name="T106" fmla="*/ 395080 w 92"/>
                <a:gd name="T107" fmla="*/ 445863 h 92"/>
                <a:gd name="T108" fmla="*/ 345695 w 92"/>
                <a:gd name="T109" fmla="*/ 407331 h 92"/>
                <a:gd name="T110" fmla="*/ 411542 w 92"/>
                <a:gd name="T111" fmla="*/ 341278 h 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92" h="92">
                  <a:moveTo>
                    <a:pt x="76" y="58"/>
                  </a:moveTo>
                  <a:cubicBezTo>
                    <a:pt x="78" y="50"/>
                    <a:pt x="78" y="50"/>
                    <a:pt x="78" y="50"/>
                  </a:cubicBezTo>
                  <a:cubicBezTo>
                    <a:pt x="92" y="42"/>
                    <a:pt x="92" y="42"/>
                    <a:pt x="92" y="42"/>
                  </a:cubicBezTo>
                  <a:cubicBezTo>
                    <a:pt x="88" y="26"/>
                    <a:pt x="88" y="26"/>
                    <a:pt x="88" y="26"/>
                  </a:cubicBezTo>
                  <a:cubicBezTo>
                    <a:pt x="72" y="26"/>
                    <a:pt x="72" y="26"/>
                    <a:pt x="72" y="26"/>
                  </a:cubicBezTo>
                  <a:cubicBezTo>
                    <a:pt x="66" y="20"/>
                    <a:pt x="66" y="20"/>
                    <a:pt x="66" y="20"/>
                  </a:cubicBezTo>
                  <a:cubicBezTo>
                    <a:pt x="66" y="20"/>
                    <a:pt x="66" y="20"/>
                    <a:pt x="66" y="20"/>
                  </a:cubicBezTo>
                  <a:cubicBezTo>
                    <a:pt x="66" y="4"/>
                    <a:pt x="66" y="4"/>
                    <a:pt x="66" y="4"/>
                  </a:cubicBezTo>
                  <a:cubicBezTo>
                    <a:pt x="50" y="0"/>
                    <a:pt x="50" y="0"/>
                    <a:pt x="50" y="0"/>
                  </a:cubicBezTo>
                  <a:cubicBezTo>
                    <a:pt x="41" y="14"/>
                    <a:pt x="41" y="14"/>
                    <a:pt x="41" y="14"/>
                  </a:cubicBezTo>
                  <a:cubicBezTo>
                    <a:pt x="33" y="16"/>
                    <a:pt x="33" y="16"/>
                    <a:pt x="33" y="16"/>
                  </a:cubicBezTo>
                  <a:cubicBezTo>
                    <a:pt x="19" y="8"/>
                    <a:pt x="19" y="8"/>
                    <a:pt x="19" y="8"/>
                  </a:cubicBezTo>
                  <a:cubicBezTo>
                    <a:pt x="8" y="20"/>
                    <a:pt x="8" y="20"/>
                    <a:pt x="8" y="20"/>
                  </a:cubicBezTo>
                  <a:cubicBezTo>
                    <a:pt x="16" y="34"/>
                    <a:pt x="16" y="34"/>
                    <a:pt x="16" y="34"/>
                  </a:cubicBezTo>
                  <a:cubicBezTo>
                    <a:pt x="16" y="34"/>
                    <a:pt x="16" y="34"/>
                    <a:pt x="16" y="34"/>
                  </a:cubicBezTo>
                  <a:cubicBezTo>
                    <a:pt x="14" y="42"/>
                    <a:pt x="14" y="42"/>
                    <a:pt x="14" y="42"/>
                  </a:cubicBezTo>
                  <a:cubicBezTo>
                    <a:pt x="0" y="50"/>
                    <a:pt x="0" y="50"/>
                    <a:pt x="0" y="50"/>
                  </a:cubicBezTo>
                  <a:cubicBezTo>
                    <a:pt x="4" y="66"/>
                    <a:pt x="4" y="66"/>
                    <a:pt x="4" y="66"/>
                  </a:cubicBezTo>
                  <a:cubicBezTo>
                    <a:pt x="20" y="66"/>
                    <a:pt x="20" y="66"/>
                    <a:pt x="20" y="66"/>
                  </a:cubicBezTo>
                  <a:cubicBezTo>
                    <a:pt x="20" y="66"/>
                    <a:pt x="20" y="66"/>
                    <a:pt x="20" y="66"/>
                  </a:cubicBezTo>
                  <a:cubicBezTo>
                    <a:pt x="26" y="72"/>
                    <a:pt x="26" y="72"/>
                    <a:pt x="26" y="72"/>
                  </a:cubicBezTo>
                  <a:cubicBezTo>
                    <a:pt x="26" y="72"/>
                    <a:pt x="26" y="72"/>
                    <a:pt x="26" y="72"/>
                  </a:cubicBezTo>
                  <a:cubicBezTo>
                    <a:pt x="26" y="88"/>
                    <a:pt x="26" y="88"/>
                    <a:pt x="26" y="88"/>
                  </a:cubicBezTo>
                  <a:cubicBezTo>
                    <a:pt x="42" y="92"/>
                    <a:pt x="42" y="92"/>
                    <a:pt x="42" y="92"/>
                  </a:cubicBezTo>
                  <a:cubicBezTo>
                    <a:pt x="50" y="79"/>
                    <a:pt x="50" y="79"/>
                    <a:pt x="50" y="79"/>
                  </a:cubicBezTo>
                  <a:cubicBezTo>
                    <a:pt x="58" y="76"/>
                    <a:pt x="58" y="76"/>
                    <a:pt x="58" y="76"/>
                  </a:cubicBezTo>
                  <a:cubicBezTo>
                    <a:pt x="72" y="84"/>
                    <a:pt x="72" y="84"/>
                    <a:pt x="72" y="84"/>
                  </a:cubicBezTo>
                  <a:cubicBezTo>
                    <a:pt x="84" y="72"/>
                    <a:pt x="84" y="72"/>
                    <a:pt x="84" y="72"/>
                  </a:cubicBezTo>
                  <a:cubicBezTo>
                    <a:pt x="76" y="58"/>
                    <a:pt x="76" y="58"/>
                    <a:pt x="76" y="58"/>
                  </a:cubicBezTo>
                  <a:close/>
                  <a:moveTo>
                    <a:pt x="74" y="28"/>
                  </a:moveTo>
                  <a:cubicBezTo>
                    <a:pt x="86" y="28"/>
                    <a:pt x="86" y="28"/>
                    <a:pt x="86" y="28"/>
                  </a:cubicBezTo>
                  <a:cubicBezTo>
                    <a:pt x="86" y="28"/>
                    <a:pt x="86" y="28"/>
                    <a:pt x="86" y="28"/>
                  </a:cubicBezTo>
                  <a:cubicBezTo>
                    <a:pt x="86" y="28"/>
                    <a:pt x="86" y="28"/>
                    <a:pt x="86" y="28"/>
                  </a:cubicBezTo>
                  <a:cubicBezTo>
                    <a:pt x="86" y="28"/>
                    <a:pt x="86" y="28"/>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7" y="29"/>
                    <a:pt x="87" y="29"/>
                    <a:pt x="87" y="29"/>
                  </a:cubicBezTo>
                  <a:cubicBezTo>
                    <a:pt x="90" y="40"/>
                    <a:pt x="90" y="40"/>
                    <a:pt x="90" y="40"/>
                  </a:cubicBezTo>
                  <a:cubicBezTo>
                    <a:pt x="90" y="40"/>
                    <a:pt x="90" y="40"/>
                    <a:pt x="90" y="40"/>
                  </a:cubicBezTo>
                  <a:cubicBezTo>
                    <a:pt x="90" y="40"/>
                    <a:pt x="90" y="40"/>
                    <a:pt x="90" y="41"/>
                  </a:cubicBezTo>
                  <a:cubicBezTo>
                    <a:pt x="90" y="41"/>
                    <a:pt x="90" y="41"/>
                    <a:pt x="90" y="41"/>
                  </a:cubicBezTo>
                  <a:cubicBezTo>
                    <a:pt x="90" y="41"/>
                    <a:pt x="90" y="41"/>
                    <a:pt x="90" y="41"/>
                  </a:cubicBezTo>
                  <a:cubicBezTo>
                    <a:pt x="90" y="41"/>
                    <a:pt x="90" y="41"/>
                    <a:pt x="90" y="41"/>
                  </a:cubicBezTo>
                  <a:cubicBezTo>
                    <a:pt x="90" y="41"/>
                    <a:pt x="90" y="41"/>
                    <a:pt x="90" y="41"/>
                  </a:cubicBezTo>
                  <a:cubicBezTo>
                    <a:pt x="90" y="41"/>
                    <a:pt x="90" y="41"/>
                    <a:pt x="90" y="41"/>
                  </a:cubicBezTo>
                  <a:cubicBezTo>
                    <a:pt x="90" y="41"/>
                    <a:pt x="90" y="41"/>
                    <a:pt x="90" y="41"/>
                  </a:cubicBezTo>
                  <a:cubicBezTo>
                    <a:pt x="90" y="41"/>
                    <a:pt x="89" y="41"/>
                    <a:pt x="89" y="41"/>
                  </a:cubicBez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1"/>
                  </a:cubicBezTo>
                  <a:cubicBezTo>
                    <a:pt x="79" y="47"/>
                    <a:pt x="79" y="47"/>
                    <a:pt x="79" y="47"/>
                  </a:cubicBezTo>
                  <a:cubicBezTo>
                    <a:pt x="79" y="47"/>
                    <a:pt x="79" y="47"/>
                    <a:pt x="78" y="47"/>
                  </a:cubicBezTo>
                  <a:cubicBezTo>
                    <a:pt x="78" y="46"/>
                    <a:pt x="78" y="46"/>
                    <a:pt x="79" y="46"/>
                  </a:cubicBezTo>
                  <a:cubicBezTo>
                    <a:pt x="88" y="40"/>
                    <a:pt x="88" y="40"/>
                    <a:pt x="88" y="40"/>
                  </a:cubicBezTo>
                  <a:cubicBezTo>
                    <a:pt x="85" y="30"/>
                    <a:pt x="85" y="30"/>
                    <a:pt x="85" y="30"/>
                  </a:cubicBezTo>
                  <a:cubicBezTo>
                    <a:pt x="74" y="30"/>
                    <a:pt x="74" y="30"/>
                    <a:pt x="74" y="30"/>
                  </a:cubicBezTo>
                  <a:cubicBezTo>
                    <a:pt x="74" y="30"/>
                    <a:pt x="74" y="30"/>
                    <a:pt x="74" y="29"/>
                  </a:cubicBezTo>
                  <a:cubicBezTo>
                    <a:pt x="74" y="29"/>
                    <a:pt x="74" y="28"/>
                    <a:pt x="74" y="28"/>
                  </a:cubicBezTo>
                  <a:close/>
                  <a:moveTo>
                    <a:pt x="41" y="31"/>
                  </a:moveTo>
                  <a:cubicBezTo>
                    <a:pt x="42" y="32"/>
                    <a:pt x="41" y="33"/>
                    <a:pt x="40" y="33"/>
                  </a:cubicBezTo>
                  <a:cubicBezTo>
                    <a:pt x="37" y="35"/>
                    <a:pt x="34" y="38"/>
                    <a:pt x="32" y="42"/>
                  </a:cubicBezTo>
                  <a:cubicBezTo>
                    <a:pt x="32" y="43"/>
                    <a:pt x="31" y="44"/>
                    <a:pt x="31" y="44"/>
                  </a:cubicBezTo>
                  <a:cubicBezTo>
                    <a:pt x="30" y="43"/>
                    <a:pt x="30" y="42"/>
                    <a:pt x="30" y="41"/>
                  </a:cubicBezTo>
                  <a:cubicBezTo>
                    <a:pt x="32" y="37"/>
                    <a:pt x="35" y="34"/>
                    <a:pt x="39" y="31"/>
                  </a:cubicBezTo>
                  <a:cubicBezTo>
                    <a:pt x="40" y="31"/>
                    <a:pt x="41" y="31"/>
                    <a:pt x="41" y="31"/>
                  </a:cubicBezTo>
                  <a:close/>
                  <a:moveTo>
                    <a:pt x="17" y="64"/>
                  </a:moveTo>
                  <a:cubicBezTo>
                    <a:pt x="6" y="64"/>
                    <a:pt x="6" y="64"/>
                    <a:pt x="6" y="64"/>
                  </a:cubicBezTo>
                  <a:cubicBezTo>
                    <a:pt x="6" y="64"/>
                    <a:pt x="6" y="64"/>
                    <a:pt x="6" y="64"/>
                  </a:cubicBezTo>
                  <a:cubicBezTo>
                    <a:pt x="6" y="64"/>
                    <a:pt x="6" y="64"/>
                    <a:pt x="6" y="64"/>
                  </a:cubicBezTo>
                  <a:cubicBezTo>
                    <a:pt x="6" y="64"/>
                    <a:pt x="6" y="64"/>
                    <a:pt x="6" y="64"/>
                  </a:cubicBezTo>
                  <a:cubicBezTo>
                    <a:pt x="6" y="64"/>
                    <a:pt x="6" y="64"/>
                    <a:pt x="6" y="64"/>
                  </a:cubicBezTo>
                  <a:cubicBezTo>
                    <a:pt x="6" y="64"/>
                    <a:pt x="6" y="64"/>
                    <a:pt x="6" y="64"/>
                  </a:cubicBezTo>
                  <a:cubicBezTo>
                    <a:pt x="6" y="64"/>
                    <a:pt x="6" y="64"/>
                    <a:pt x="6" y="64"/>
                  </a:cubicBezTo>
                  <a:cubicBezTo>
                    <a:pt x="5" y="64"/>
                    <a:pt x="5" y="64"/>
                    <a:pt x="5" y="64"/>
                  </a:cubicBezTo>
                  <a:cubicBezTo>
                    <a:pt x="5" y="64"/>
                    <a:pt x="5" y="64"/>
                    <a:pt x="5" y="64"/>
                  </a:cubicBezTo>
                  <a:cubicBezTo>
                    <a:pt x="5" y="64"/>
                    <a:pt x="5" y="64"/>
                    <a:pt x="5" y="63"/>
                  </a:cubicBezTo>
                  <a:cubicBezTo>
                    <a:pt x="5" y="63"/>
                    <a:pt x="5" y="63"/>
                    <a:pt x="5" y="63"/>
                  </a:cubicBezTo>
                  <a:cubicBezTo>
                    <a:pt x="5" y="63"/>
                    <a:pt x="5" y="63"/>
                    <a:pt x="5" y="63"/>
                  </a:cubicBezTo>
                  <a:cubicBezTo>
                    <a:pt x="5" y="63"/>
                    <a:pt x="5" y="63"/>
                    <a:pt x="5" y="63"/>
                  </a:cubicBezTo>
                  <a:cubicBezTo>
                    <a:pt x="5" y="63"/>
                    <a:pt x="5" y="63"/>
                    <a:pt x="5" y="63"/>
                  </a:cubicBezTo>
                  <a:cubicBezTo>
                    <a:pt x="5" y="63"/>
                    <a:pt x="5" y="63"/>
                    <a:pt x="5" y="63"/>
                  </a:cubicBezTo>
                  <a:cubicBezTo>
                    <a:pt x="2" y="52"/>
                    <a:pt x="2" y="52"/>
                    <a:pt x="2" y="52"/>
                  </a:cubicBezTo>
                  <a:cubicBezTo>
                    <a:pt x="2" y="52"/>
                    <a:pt x="2" y="52"/>
                    <a:pt x="2" y="52"/>
                  </a:cubicBezTo>
                  <a:cubicBezTo>
                    <a:pt x="2" y="52"/>
                    <a:pt x="2" y="52"/>
                    <a:pt x="2" y="52"/>
                  </a:cubicBezTo>
                  <a:cubicBezTo>
                    <a:pt x="2" y="52"/>
                    <a:pt x="2" y="52"/>
                    <a:pt x="2" y="52"/>
                  </a:cubicBezTo>
                  <a:cubicBezTo>
                    <a:pt x="2" y="52"/>
                    <a:pt x="2" y="52"/>
                    <a:pt x="2" y="52"/>
                  </a:cubicBezTo>
                  <a:cubicBezTo>
                    <a:pt x="2" y="52"/>
                    <a:pt x="2" y="52"/>
                    <a:pt x="2" y="51"/>
                  </a:cubicBezTo>
                  <a:cubicBezTo>
                    <a:pt x="2" y="51"/>
                    <a:pt x="2" y="51"/>
                    <a:pt x="2" y="51"/>
                  </a:cubicBezTo>
                  <a:cubicBezTo>
                    <a:pt x="2" y="51"/>
                    <a:pt x="2" y="51"/>
                    <a:pt x="2" y="51"/>
                  </a:cubicBezTo>
                  <a:cubicBezTo>
                    <a:pt x="2" y="51"/>
                    <a:pt x="2" y="51"/>
                    <a:pt x="2" y="51"/>
                  </a:cubicBezTo>
                  <a:cubicBezTo>
                    <a:pt x="2" y="51"/>
                    <a:pt x="2" y="51"/>
                    <a:pt x="2" y="51"/>
                  </a:cubicBezTo>
                  <a:cubicBezTo>
                    <a:pt x="2" y="51"/>
                    <a:pt x="2" y="51"/>
                    <a:pt x="2" y="51"/>
                  </a:cubicBezTo>
                  <a:cubicBezTo>
                    <a:pt x="2" y="51"/>
                    <a:pt x="2" y="51"/>
                    <a:pt x="2" y="51"/>
                  </a:cubicBezTo>
                  <a:cubicBezTo>
                    <a:pt x="2" y="51"/>
                    <a:pt x="2" y="51"/>
                    <a:pt x="2" y="51"/>
                  </a:cubicBezTo>
                  <a:cubicBezTo>
                    <a:pt x="2" y="51"/>
                    <a:pt x="2" y="51"/>
                    <a:pt x="2" y="51"/>
                  </a:cubicBezTo>
                  <a:cubicBezTo>
                    <a:pt x="2" y="51"/>
                    <a:pt x="2" y="51"/>
                    <a:pt x="2" y="51"/>
                  </a:cubicBezTo>
                  <a:cubicBezTo>
                    <a:pt x="12" y="45"/>
                    <a:pt x="12" y="45"/>
                    <a:pt x="12" y="45"/>
                  </a:cubicBezTo>
                  <a:cubicBezTo>
                    <a:pt x="13" y="45"/>
                    <a:pt x="13" y="45"/>
                    <a:pt x="13" y="45"/>
                  </a:cubicBezTo>
                  <a:cubicBezTo>
                    <a:pt x="14" y="46"/>
                    <a:pt x="13" y="46"/>
                    <a:pt x="13" y="47"/>
                  </a:cubicBezTo>
                  <a:cubicBezTo>
                    <a:pt x="4" y="52"/>
                    <a:pt x="4" y="52"/>
                    <a:pt x="4" y="52"/>
                  </a:cubicBezTo>
                  <a:cubicBezTo>
                    <a:pt x="7" y="62"/>
                    <a:pt x="7" y="62"/>
                    <a:pt x="7" y="62"/>
                  </a:cubicBezTo>
                  <a:cubicBezTo>
                    <a:pt x="17" y="62"/>
                    <a:pt x="17" y="62"/>
                    <a:pt x="17" y="62"/>
                  </a:cubicBezTo>
                  <a:cubicBezTo>
                    <a:pt x="18" y="62"/>
                    <a:pt x="18" y="63"/>
                    <a:pt x="18" y="63"/>
                  </a:cubicBezTo>
                  <a:cubicBezTo>
                    <a:pt x="18" y="63"/>
                    <a:pt x="18" y="64"/>
                    <a:pt x="17" y="64"/>
                  </a:cubicBezTo>
                  <a:close/>
                  <a:moveTo>
                    <a:pt x="20" y="13"/>
                  </a:moveTo>
                  <a:cubicBezTo>
                    <a:pt x="12" y="20"/>
                    <a:pt x="12" y="20"/>
                    <a:pt x="12" y="20"/>
                  </a:cubicBezTo>
                  <a:cubicBezTo>
                    <a:pt x="18" y="29"/>
                    <a:pt x="18" y="29"/>
                    <a:pt x="18" y="29"/>
                  </a:cubicBezTo>
                  <a:cubicBezTo>
                    <a:pt x="18" y="30"/>
                    <a:pt x="18" y="30"/>
                    <a:pt x="17" y="31"/>
                  </a:cubicBezTo>
                  <a:cubicBezTo>
                    <a:pt x="17" y="31"/>
                    <a:pt x="16" y="31"/>
                    <a:pt x="16" y="3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19"/>
                    <a:pt x="11" y="19"/>
                  </a:cubicBezTo>
                  <a:cubicBezTo>
                    <a:pt x="11" y="19"/>
                    <a:pt x="11" y="19"/>
                    <a:pt x="11" y="19"/>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20" y="11"/>
                    <a:pt x="20" y="11"/>
                  </a:cubicBezTo>
                  <a:cubicBezTo>
                    <a:pt x="20" y="11"/>
                    <a:pt x="20" y="11"/>
                    <a:pt x="20" y="11"/>
                  </a:cubicBezTo>
                  <a:cubicBezTo>
                    <a:pt x="20" y="11"/>
                    <a:pt x="20" y="11"/>
                    <a:pt x="20" y="11"/>
                  </a:cubicBezTo>
                  <a:cubicBezTo>
                    <a:pt x="20" y="11"/>
                    <a:pt x="20" y="11"/>
                    <a:pt x="20" y="11"/>
                  </a:cubicBezTo>
                  <a:cubicBezTo>
                    <a:pt x="20" y="11"/>
                    <a:pt x="20" y="11"/>
                    <a:pt x="20" y="11"/>
                  </a:cubicBezTo>
                  <a:cubicBezTo>
                    <a:pt x="20" y="11"/>
                    <a:pt x="20" y="11"/>
                    <a:pt x="20" y="11"/>
                  </a:cubicBezTo>
                  <a:cubicBezTo>
                    <a:pt x="20" y="11"/>
                    <a:pt x="20" y="11"/>
                    <a:pt x="20" y="11"/>
                  </a:cubicBezTo>
                  <a:cubicBezTo>
                    <a:pt x="30" y="17"/>
                    <a:pt x="30" y="17"/>
                    <a:pt x="30" y="17"/>
                  </a:cubicBezTo>
                  <a:cubicBezTo>
                    <a:pt x="30" y="17"/>
                    <a:pt x="30" y="17"/>
                    <a:pt x="30" y="18"/>
                  </a:cubicBezTo>
                  <a:cubicBezTo>
                    <a:pt x="30" y="18"/>
                    <a:pt x="29" y="18"/>
                    <a:pt x="29" y="18"/>
                  </a:cubicBezTo>
                  <a:lnTo>
                    <a:pt x="20" y="13"/>
                  </a:lnTo>
                  <a:close/>
                  <a:moveTo>
                    <a:pt x="26" y="40"/>
                  </a:moveTo>
                  <a:cubicBezTo>
                    <a:pt x="25" y="41"/>
                    <a:pt x="25" y="42"/>
                    <a:pt x="24" y="42"/>
                  </a:cubicBezTo>
                  <a:cubicBezTo>
                    <a:pt x="23" y="42"/>
                    <a:pt x="23" y="41"/>
                    <a:pt x="24" y="40"/>
                  </a:cubicBezTo>
                  <a:cubicBezTo>
                    <a:pt x="26" y="33"/>
                    <a:pt x="30" y="28"/>
                    <a:pt x="36" y="25"/>
                  </a:cubicBezTo>
                  <a:cubicBezTo>
                    <a:pt x="37" y="24"/>
                    <a:pt x="38" y="24"/>
                    <a:pt x="39" y="25"/>
                  </a:cubicBezTo>
                  <a:cubicBezTo>
                    <a:pt x="39" y="26"/>
                    <a:pt x="38" y="26"/>
                    <a:pt x="37" y="27"/>
                  </a:cubicBezTo>
                  <a:cubicBezTo>
                    <a:pt x="32" y="30"/>
                    <a:pt x="28" y="34"/>
                    <a:pt x="26" y="40"/>
                  </a:cubicBezTo>
                  <a:close/>
                  <a:moveTo>
                    <a:pt x="47" y="80"/>
                  </a:move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0" y="90"/>
                  </a:cubicBezTo>
                  <a:cubicBezTo>
                    <a:pt x="40" y="90"/>
                    <a:pt x="40" y="90"/>
                    <a:pt x="40" y="90"/>
                  </a:cubicBezTo>
                  <a:cubicBezTo>
                    <a:pt x="40" y="90"/>
                    <a:pt x="40" y="90"/>
                    <a:pt x="40" y="90"/>
                  </a:cubicBezTo>
                  <a:cubicBezTo>
                    <a:pt x="40" y="90"/>
                    <a:pt x="40" y="90"/>
                    <a:pt x="40" y="90"/>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8" y="87"/>
                  </a:cubicBezTo>
                  <a:cubicBezTo>
                    <a:pt x="28" y="87"/>
                    <a:pt x="28" y="86"/>
                    <a:pt x="28" y="86"/>
                  </a:cubicBezTo>
                  <a:cubicBezTo>
                    <a:pt x="28" y="86"/>
                    <a:pt x="28" y="86"/>
                    <a:pt x="28" y="86"/>
                  </a:cubicBezTo>
                  <a:cubicBezTo>
                    <a:pt x="28" y="86"/>
                    <a:pt x="28" y="86"/>
                    <a:pt x="28" y="86"/>
                  </a:cubicBezTo>
                  <a:cubicBezTo>
                    <a:pt x="28" y="86"/>
                    <a:pt x="28" y="86"/>
                    <a:pt x="28" y="86"/>
                  </a:cubicBezTo>
                  <a:cubicBezTo>
                    <a:pt x="28" y="86"/>
                    <a:pt x="28" y="86"/>
                    <a:pt x="28" y="86"/>
                  </a:cubicBezTo>
                  <a:cubicBezTo>
                    <a:pt x="28" y="86"/>
                    <a:pt x="28" y="86"/>
                    <a:pt x="28" y="86"/>
                  </a:cubicBezTo>
                  <a:cubicBezTo>
                    <a:pt x="28" y="75"/>
                    <a:pt x="28" y="75"/>
                    <a:pt x="28" y="75"/>
                  </a:cubicBezTo>
                  <a:cubicBezTo>
                    <a:pt x="28" y="74"/>
                    <a:pt x="29" y="74"/>
                    <a:pt x="29" y="74"/>
                  </a:cubicBezTo>
                  <a:cubicBezTo>
                    <a:pt x="29" y="74"/>
                    <a:pt x="30" y="74"/>
                    <a:pt x="30" y="75"/>
                  </a:cubicBezTo>
                  <a:cubicBezTo>
                    <a:pt x="30" y="86"/>
                    <a:pt x="30" y="86"/>
                    <a:pt x="30" y="86"/>
                  </a:cubicBezTo>
                  <a:cubicBezTo>
                    <a:pt x="40" y="88"/>
                    <a:pt x="40" y="88"/>
                    <a:pt x="40" y="88"/>
                  </a:cubicBezTo>
                  <a:cubicBezTo>
                    <a:pt x="46" y="79"/>
                    <a:pt x="46" y="79"/>
                    <a:pt x="46" y="79"/>
                  </a:cubicBezTo>
                  <a:cubicBezTo>
                    <a:pt x="46" y="79"/>
                    <a:pt x="46" y="78"/>
                    <a:pt x="47" y="79"/>
                  </a:cubicBezTo>
                  <a:cubicBezTo>
                    <a:pt x="47" y="79"/>
                    <a:pt x="47" y="79"/>
                    <a:pt x="47" y="80"/>
                  </a:cubicBezTo>
                  <a:close/>
                  <a:moveTo>
                    <a:pt x="48" y="54"/>
                  </a:moveTo>
                  <a:cubicBezTo>
                    <a:pt x="44" y="55"/>
                    <a:pt x="39" y="53"/>
                    <a:pt x="38" y="48"/>
                  </a:cubicBezTo>
                  <a:cubicBezTo>
                    <a:pt x="37" y="44"/>
                    <a:pt x="39" y="39"/>
                    <a:pt x="44" y="38"/>
                  </a:cubicBezTo>
                  <a:cubicBezTo>
                    <a:pt x="48" y="37"/>
                    <a:pt x="53" y="39"/>
                    <a:pt x="54" y="44"/>
                  </a:cubicBezTo>
                  <a:cubicBezTo>
                    <a:pt x="55" y="48"/>
                    <a:pt x="52" y="53"/>
                    <a:pt x="48" y="54"/>
                  </a:cubicBezTo>
                  <a:close/>
                  <a:moveTo>
                    <a:pt x="52" y="4"/>
                  </a:moveTo>
                  <a:cubicBezTo>
                    <a:pt x="46" y="13"/>
                    <a:pt x="46" y="13"/>
                    <a:pt x="46" y="13"/>
                  </a:cubicBezTo>
                  <a:cubicBezTo>
                    <a:pt x="46" y="14"/>
                    <a:pt x="45" y="14"/>
                    <a:pt x="45" y="14"/>
                  </a:cubicBezTo>
                  <a:cubicBezTo>
                    <a:pt x="45" y="13"/>
                    <a:pt x="45" y="13"/>
                    <a:pt x="45" y="12"/>
                  </a:cubicBezTo>
                  <a:cubicBezTo>
                    <a:pt x="51" y="3"/>
                    <a:pt x="51" y="3"/>
                    <a:pt x="51" y="3"/>
                  </a:cubicBezTo>
                  <a:cubicBezTo>
                    <a:pt x="51" y="3"/>
                    <a:pt x="51" y="3"/>
                    <a:pt x="51" y="3"/>
                  </a:cubicBezTo>
                  <a:cubicBezTo>
                    <a:pt x="51" y="3"/>
                    <a:pt x="51" y="3"/>
                    <a:pt x="51" y="3"/>
                  </a:cubicBezTo>
                  <a:cubicBezTo>
                    <a:pt x="51" y="3"/>
                    <a:pt x="51" y="3"/>
                    <a:pt x="51" y="3"/>
                  </a:cubicBezTo>
                  <a:cubicBezTo>
                    <a:pt x="51" y="3"/>
                    <a:pt x="51" y="3"/>
                    <a:pt x="51" y="3"/>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63" y="5"/>
                    <a:pt x="63" y="5"/>
                    <a:pt x="63" y="5"/>
                  </a:cubicBezTo>
                  <a:cubicBezTo>
                    <a:pt x="63" y="5"/>
                    <a:pt x="63" y="5"/>
                    <a:pt x="63" y="5"/>
                  </a:cubicBezTo>
                  <a:cubicBezTo>
                    <a:pt x="63" y="5"/>
                    <a:pt x="63" y="5"/>
                    <a:pt x="63" y="5"/>
                  </a:cubicBezTo>
                  <a:cubicBezTo>
                    <a:pt x="63" y="5"/>
                    <a:pt x="63" y="5"/>
                    <a:pt x="63" y="5"/>
                  </a:cubicBezTo>
                  <a:cubicBezTo>
                    <a:pt x="63" y="5"/>
                    <a:pt x="63" y="5"/>
                    <a:pt x="63" y="5"/>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17"/>
                    <a:pt x="63" y="17"/>
                    <a:pt x="63" y="17"/>
                  </a:cubicBezTo>
                  <a:cubicBezTo>
                    <a:pt x="63" y="18"/>
                    <a:pt x="63" y="18"/>
                    <a:pt x="63" y="18"/>
                  </a:cubicBezTo>
                  <a:cubicBezTo>
                    <a:pt x="62" y="18"/>
                    <a:pt x="62" y="18"/>
                    <a:pt x="62" y="17"/>
                  </a:cubicBezTo>
                  <a:cubicBezTo>
                    <a:pt x="62" y="7"/>
                    <a:pt x="62" y="7"/>
                    <a:pt x="62" y="7"/>
                  </a:cubicBezTo>
                  <a:lnTo>
                    <a:pt x="52" y="4"/>
                  </a:lnTo>
                  <a:close/>
                  <a:moveTo>
                    <a:pt x="81" y="72"/>
                  </a:moveTo>
                  <a:cubicBezTo>
                    <a:pt x="81" y="72"/>
                    <a:pt x="81" y="72"/>
                    <a:pt x="81" y="72"/>
                  </a:cubicBezTo>
                  <a:cubicBezTo>
                    <a:pt x="81" y="72"/>
                    <a:pt x="81" y="72"/>
                    <a:pt x="81" y="72"/>
                  </a:cubicBezTo>
                  <a:cubicBezTo>
                    <a:pt x="81" y="72"/>
                    <a:pt x="81" y="72"/>
                    <a:pt x="81" y="72"/>
                  </a:cubicBezTo>
                  <a:cubicBezTo>
                    <a:pt x="81" y="72"/>
                    <a:pt x="81" y="72"/>
                    <a:pt x="81" y="72"/>
                  </a:cubicBezTo>
                  <a:cubicBezTo>
                    <a:pt x="81" y="72"/>
                    <a:pt x="81" y="72"/>
                    <a:pt x="81" y="72"/>
                  </a:cubicBezTo>
                  <a:cubicBezTo>
                    <a:pt x="81" y="72"/>
                    <a:pt x="81" y="72"/>
                    <a:pt x="81" y="72"/>
                  </a:cubicBezTo>
                  <a:cubicBezTo>
                    <a:pt x="81" y="72"/>
                    <a:pt x="81" y="72"/>
                    <a:pt x="81" y="72"/>
                  </a:cubicBezTo>
                  <a:cubicBezTo>
                    <a:pt x="81" y="72"/>
                    <a:pt x="81" y="72"/>
                    <a:pt x="81" y="73"/>
                  </a:cubicBezTo>
                  <a:cubicBezTo>
                    <a:pt x="81" y="73"/>
                    <a:pt x="81" y="73"/>
                    <a:pt x="81" y="73"/>
                  </a:cubicBezTo>
                  <a:cubicBezTo>
                    <a:pt x="81" y="73"/>
                    <a:pt x="81" y="73"/>
                    <a:pt x="81" y="73"/>
                  </a:cubicBezTo>
                  <a:cubicBezTo>
                    <a:pt x="81" y="73"/>
                    <a:pt x="81" y="73"/>
                    <a:pt x="81" y="73"/>
                  </a:cubicBezTo>
                  <a:cubicBezTo>
                    <a:pt x="81" y="73"/>
                    <a:pt x="81" y="73"/>
                    <a:pt x="81" y="73"/>
                  </a:cubicBezTo>
                  <a:cubicBezTo>
                    <a:pt x="81" y="73"/>
                    <a:pt x="81" y="73"/>
                    <a:pt x="81" y="73"/>
                  </a:cubicBezTo>
                  <a:cubicBezTo>
                    <a:pt x="73" y="81"/>
                    <a:pt x="73" y="81"/>
                    <a:pt x="73" y="81"/>
                  </a:cubicBezTo>
                  <a:cubicBezTo>
                    <a:pt x="73" y="81"/>
                    <a:pt x="73" y="81"/>
                    <a:pt x="73" y="81"/>
                  </a:cubicBezTo>
                  <a:cubicBezTo>
                    <a:pt x="73" y="81"/>
                    <a:pt x="73" y="81"/>
                    <a:pt x="73" y="81"/>
                  </a:cubicBezTo>
                  <a:cubicBezTo>
                    <a:pt x="73" y="81"/>
                    <a:pt x="73" y="81"/>
                    <a:pt x="73"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62" y="76"/>
                    <a:pt x="62" y="76"/>
                    <a:pt x="62" y="76"/>
                  </a:cubicBezTo>
                  <a:cubicBezTo>
                    <a:pt x="61" y="75"/>
                    <a:pt x="61" y="75"/>
                    <a:pt x="62" y="75"/>
                  </a:cubicBezTo>
                  <a:cubicBezTo>
                    <a:pt x="62" y="74"/>
                    <a:pt x="62" y="74"/>
                    <a:pt x="63" y="74"/>
                  </a:cubicBezTo>
                  <a:cubicBezTo>
                    <a:pt x="72" y="80"/>
                    <a:pt x="72" y="80"/>
                    <a:pt x="72" y="80"/>
                  </a:cubicBezTo>
                  <a:cubicBezTo>
                    <a:pt x="79" y="72"/>
                    <a:pt x="79" y="72"/>
                    <a:pt x="79" y="72"/>
                  </a:cubicBezTo>
                  <a:cubicBezTo>
                    <a:pt x="74" y="63"/>
                    <a:pt x="74" y="63"/>
                    <a:pt x="74" y="63"/>
                  </a:cubicBezTo>
                  <a:cubicBezTo>
                    <a:pt x="74" y="62"/>
                    <a:pt x="74" y="62"/>
                    <a:pt x="74" y="62"/>
                  </a:cubicBezTo>
                  <a:cubicBezTo>
                    <a:pt x="75" y="61"/>
                    <a:pt x="75" y="62"/>
                    <a:pt x="75" y="62"/>
                  </a:cubicBezTo>
                  <a:cubicBezTo>
                    <a:pt x="81" y="72"/>
                    <a:pt x="81" y="72"/>
                    <a:pt x="81" y="72"/>
                  </a:cubicBezTo>
                  <a:cubicBezTo>
                    <a:pt x="81" y="72"/>
                    <a:pt x="81" y="72"/>
                    <a:pt x="81" y="72"/>
                  </a:cubicBezTo>
                  <a:close/>
                </a:path>
              </a:pathLst>
            </a:custGeom>
            <a:solidFill>
              <a:schemeClr val="tx2">
                <a:lumMod val="40000"/>
                <a:lumOff val="60000"/>
              </a:schemeClr>
            </a:solidFill>
            <a:ln>
              <a:noFill/>
            </a:ln>
          </p:spPr>
          <p:txBody>
            <a:bodyPr/>
            <a:lstStyle/>
            <a:p>
              <a:endParaRPr lang="zh-CN" altLang="en-US"/>
            </a:p>
          </p:txBody>
        </p:sp>
      </p:grpSp>
      <p:grpSp>
        <p:nvGrpSpPr>
          <p:cNvPr id="17" name="组合 16"/>
          <p:cNvGrpSpPr/>
          <p:nvPr userDrawn="1"/>
        </p:nvGrpSpPr>
        <p:grpSpPr>
          <a:xfrm>
            <a:off x="5613400" y="4886983"/>
            <a:ext cx="965200" cy="965200"/>
            <a:chOff x="5540375" y="4101170"/>
            <a:chExt cx="965200" cy="965200"/>
          </a:xfrm>
        </p:grpSpPr>
        <p:sp>
          <p:nvSpPr>
            <p:cNvPr id="10" name="Freeform 499"/>
            <p:cNvSpPr/>
            <p:nvPr userDrawn="1"/>
          </p:nvSpPr>
          <p:spPr bwMode="auto">
            <a:xfrm>
              <a:off x="5805488" y="4313238"/>
              <a:ext cx="434975" cy="542925"/>
            </a:xfrm>
            <a:custGeom>
              <a:avLst/>
              <a:gdLst>
                <a:gd name="T0" fmla="*/ 352385 w 79"/>
                <a:gd name="T1" fmla="*/ 488084 h 99"/>
                <a:gd name="T2" fmla="*/ 220241 w 79"/>
                <a:gd name="T3" fmla="*/ 488084 h 99"/>
                <a:gd name="T4" fmla="*/ 220241 w 79"/>
                <a:gd name="T5" fmla="*/ 389370 h 99"/>
                <a:gd name="T6" fmla="*/ 434975 w 79"/>
                <a:gd name="T7" fmla="*/ 323561 h 99"/>
                <a:gd name="T8" fmla="*/ 286313 w 79"/>
                <a:gd name="T9" fmla="*/ 175491 h 99"/>
                <a:gd name="T10" fmla="*/ 330361 w 79"/>
                <a:gd name="T11" fmla="*/ 131618 h 99"/>
                <a:gd name="T12" fmla="*/ 379915 w 79"/>
                <a:gd name="T13" fmla="*/ 131618 h 99"/>
                <a:gd name="T14" fmla="*/ 357891 w 79"/>
                <a:gd name="T15" fmla="*/ 71293 h 99"/>
                <a:gd name="T16" fmla="*/ 297325 w 79"/>
                <a:gd name="T17" fmla="*/ 54841 h 99"/>
                <a:gd name="T18" fmla="*/ 302831 w 79"/>
                <a:gd name="T19" fmla="*/ 98714 h 99"/>
                <a:gd name="T20" fmla="*/ 253277 w 79"/>
                <a:gd name="T21" fmla="*/ 148070 h 99"/>
                <a:gd name="T22" fmla="*/ 99108 w 79"/>
                <a:gd name="T23" fmla="*/ 0 h 99"/>
                <a:gd name="T24" fmla="*/ 104614 w 79"/>
                <a:gd name="T25" fmla="*/ 329045 h 99"/>
                <a:gd name="T26" fmla="*/ 159674 w 79"/>
                <a:gd name="T27" fmla="*/ 367434 h 99"/>
                <a:gd name="T28" fmla="*/ 159674 w 79"/>
                <a:gd name="T29" fmla="*/ 488084 h 99"/>
                <a:gd name="T30" fmla="*/ 27530 w 79"/>
                <a:gd name="T31" fmla="*/ 488084 h 99"/>
                <a:gd name="T32" fmla="*/ 0 w 79"/>
                <a:gd name="T33" fmla="*/ 515505 h 99"/>
                <a:gd name="T34" fmla="*/ 27530 w 79"/>
                <a:gd name="T35" fmla="*/ 542925 h 99"/>
                <a:gd name="T36" fmla="*/ 352385 w 79"/>
                <a:gd name="T37" fmla="*/ 542925 h 99"/>
                <a:gd name="T38" fmla="*/ 379915 w 79"/>
                <a:gd name="T39" fmla="*/ 515505 h 99"/>
                <a:gd name="T40" fmla="*/ 352385 w 79"/>
                <a:gd name="T41" fmla="*/ 488084 h 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9" h="99">
                  <a:moveTo>
                    <a:pt x="64" y="89"/>
                  </a:moveTo>
                  <a:cubicBezTo>
                    <a:pt x="40" y="89"/>
                    <a:pt x="40" y="89"/>
                    <a:pt x="40" y="89"/>
                  </a:cubicBezTo>
                  <a:cubicBezTo>
                    <a:pt x="40" y="71"/>
                    <a:pt x="40" y="71"/>
                    <a:pt x="40" y="71"/>
                  </a:cubicBezTo>
                  <a:cubicBezTo>
                    <a:pt x="54" y="74"/>
                    <a:pt x="69" y="70"/>
                    <a:pt x="79" y="59"/>
                  </a:cubicBezTo>
                  <a:cubicBezTo>
                    <a:pt x="52" y="32"/>
                    <a:pt x="52" y="32"/>
                    <a:pt x="52" y="32"/>
                  </a:cubicBezTo>
                  <a:cubicBezTo>
                    <a:pt x="60" y="24"/>
                    <a:pt x="60" y="24"/>
                    <a:pt x="60" y="24"/>
                  </a:cubicBezTo>
                  <a:cubicBezTo>
                    <a:pt x="63" y="26"/>
                    <a:pt x="67" y="26"/>
                    <a:pt x="69" y="24"/>
                  </a:cubicBezTo>
                  <a:cubicBezTo>
                    <a:pt x="71" y="22"/>
                    <a:pt x="69" y="17"/>
                    <a:pt x="65" y="13"/>
                  </a:cubicBezTo>
                  <a:cubicBezTo>
                    <a:pt x="61" y="9"/>
                    <a:pt x="56" y="8"/>
                    <a:pt x="54" y="10"/>
                  </a:cubicBezTo>
                  <a:cubicBezTo>
                    <a:pt x="52" y="12"/>
                    <a:pt x="53" y="15"/>
                    <a:pt x="55" y="18"/>
                  </a:cubicBezTo>
                  <a:cubicBezTo>
                    <a:pt x="46" y="27"/>
                    <a:pt x="46" y="27"/>
                    <a:pt x="46" y="27"/>
                  </a:cubicBezTo>
                  <a:cubicBezTo>
                    <a:pt x="18" y="0"/>
                    <a:pt x="18" y="0"/>
                    <a:pt x="18" y="0"/>
                  </a:cubicBezTo>
                  <a:cubicBezTo>
                    <a:pt x="2" y="17"/>
                    <a:pt x="3" y="44"/>
                    <a:pt x="19" y="60"/>
                  </a:cubicBezTo>
                  <a:cubicBezTo>
                    <a:pt x="22" y="63"/>
                    <a:pt x="26" y="65"/>
                    <a:pt x="29" y="67"/>
                  </a:cubicBezTo>
                  <a:cubicBezTo>
                    <a:pt x="29" y="89"/>
                    <a:pt x="29" y="89"/>
                    <a:pt x="29" y="89"/>
                  </a:cubicBezTo>
                  <a:cubicBezTo>
                    <a:pt x="5" y="89"/>
                    <a:pt x="5" y="89"/>
                    <a:pt x="5" y="89"/>
                  </a:cubicBezTo>
                  <a:cubicBezTo>
                    <a:pt x="2" y="89"/>
                    <a:pt x="0" y="91"/>
                    <a:pt x="0" y="94"/>
                  </a:cubicBezTo>
                  <a:cubicBezTo>
                    <a:pt x="0" y="97"/>
                    <a:pt x="2" y="99"/>
                    <a:pt x="5" y="99"/>
                  </a:cubicBezTo>
                  <a:cubicBezTo>
                    <a:pt x="64" y="99"/>
                    <a:pt x="64" y="99"/>
                    <a:pt x="64" y="99"/>
                  </a:cubicBezTo>
                  <a:cubicBezTo>
                    <a:pt x="67" y="99"/>
                    <a:pt x="69" y="97"/>
                    <a:pt x="69" y="94"/>
                  </a:cubicBezTo>
                  <a:cubicBezTo>
                    <a:pt x="69" y="91"/>
                    <a:pt x="67" y="89"/>
                    <a:pt x="64" y="89"/>
                  </a:cubicBezTo>
                  <a:close/>
                </a:path>
              </a:pathLst>
            </a:custGeom>
            <a:solidFill>
              <a:schemeClr val="tx2">
                <a:lumMod val="40000"/>
                <a:lumOff val="60000"/>
              </a:schemeClr>
            </a:solidFill>
            <a:ln>
              <a:noFill/>
            </a:ln>
          </p:spPr>
          <p:txBody>
            <a:bodyPr/>
            <a:lstStyle/>
            <a:p>
              <a:endParaRPr lang="zh-CN" altLang="en-US"/>
            </a:p>
          </p:txBody>
        </p:sp>
        <p:sp>
          <p:nvSpPr>
            <p:cNvPr id="14" name="椭圆 13"/>
            <p:cNvSpPr/>
            <p:nvPr userDrawn="1"/>
          </p:nvSpPr>
          <p:spPr>
            <a:xfrm>
              <a:off x="5540375" y="4101170"/>
              <a:ext cx="965200" cy="965200"/>
            </a:xfrm>
            <a:prstGeom prst="ellipse">
              <a:avLst/>
            </a:prstGeom>
            <a:noFill/>
            <a:ln w="63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userDrawn="1"/>
        </p:nvGrpSpPr>
        <p:grpSpPr>
          <a:xfrm>
            <a:off x="5613400" y="3081270"/>
            <a:ext cx="965200" cy="965200"/>
            <a:chOff x="6549231" y="3292339"/>
            <a:chExt cx="965200" cy="965200"/>
          </a:xfrm>
        </p:grpSpPr>
        <p:sp>
          <p:nvSpPr>
            <p:cNvPr id="12" name="Freeform 370"/>
            <p:cNvSpPr>
              <a:spLocks noEditPoints="1"/>
            </p:cNvSpPr>
            <p:nvPr userDrawn="1"/>
          </p:nvSpPr>
          <p:spPr bwMode="auto">
            <a:xfrm>
              <a:off x="6837363" y="3546475"/>
              <a:ext cx="388937" cy="468313"/>
            </a:xfrm>
            <a:custGeom>
              <a:avLst/>
              <a:gdLst>
                <a:gd name="T0" fmla="*/ 319674 w 73"/>
                <a:gd name="T1" fmla="*/ 42574 h 88"/>
                <a:gd name="T2" fmla="*/ 149181 w 73"/>
                <a:gd name="T3" fmla="*/ 69183 h 88"/>
                <a:gd name="T4" fmla="*/ 154509 w 73"/>
                <a:gd name="T5" fmla="*/ 218191 h 88"/>
                <a:gd name="T6" fmla="*/ 10656 w 73"/>
                <a:gd name="T7" fmla="*/ 420417 h 88"/>
                <a:gd name="T8" fmla="*/ 21312 w 73"/>
                <a:gd name="T9" fmla="*/ 462991 h 88"/>
                <a:gd name="T10" fmla="*/ 21312 w 73"/>
                <a:gd name="T11" fmla="*/ 462991 h 88"/>
                <a:gd name="T12" fmla="*/ 21312 w 73"/>
                <a:gd name="T13" fmla="*/ 462991 h 88"/>
                <a:gd name="T14" fmla="*/ 21312 w 73"/>
                <a:gd name="T15" fmla="*/ 462991 h 88"/>
                <a:gd name="T16" fmla="*/ 165165 w 73"/>
                <a:gd name="T17" fmla="*/ 260765 h 88"/>
                <a:gd name="T18" fmla="*/ 175821 w 73"/>
                <a:gd name="T19" fmla="*/ 260765 h 88"/>
                <a:gd name="T20" fmla="*/ 175821 w 73"/>
                <a:gd name="T21" fmla="*/ 271409 h 88"/>
                <a:gd name="T22" fmla="*/ 31967 w 73"/>
                <a:gd name="T23" fmla="*/ 468313 h 88"/>
                <a:gd name="T24" fmla="*/ 69263 w 73"/>
                <a:gd name="T25" fmla="*/ 462991 h 88"/>
                <a:gd name="T26" fmla="*/ 74591 w 73"/>
                <a:gd name="T27" fmla="*/ 452348 h 88"/>
                <a:gd name="T28" fmla="*/ 106558 w 73"/>
                <a:gd name="T29" fmla="*/ 447026 h 88"/>
                <a:gd name="T30" fmla="*/ 95902 w 73"/>
                <a:gd name="T31" fmla="*/ 425739 h 88"/>
                <a:gd name="T32" fmla="*/ 106558 w 73"/>
                <a:gd name="T33" fmla="*/ 420417 h 88"/>
                <a:gd name="T34" fmla="*/ 122542 w 73"/>
                <a:gd name="T35" fmla="*/ 415096 h 88"/>
                <a:gd name="T36" fmla="*/ 133198 w 73"/>
                <a:gd name="T37" fmla="*/ 399130 h 88"/>
                <a:gd name="T38" fmla="*/ 154509 w 73"/>
                <a:gd name="T39" fmla="*/ 399130 h 88"/>
                <a:gd name="T40" fmla="*/ 165165 w 73"/>
                <a:gd name="T41" fmla="*/ 383165 h 88"/>
                <a:gd name="T42" fmla="*/ 159837 w 73"/>
                <a:gd name="T43" fmla="*/ 351235 h 88"/>
                <a:gd name="T44" fmla="*/ 165165 w 73"/>
                <a:gd name="T45" fmla="*/ 345913 h 88"/>
                <a:gd name="T46" fmla="*/ 197132 w 73"/>
                <a:gd name="T47" fmla="*/ 340591 h 88"/>
                <a:gd name="T48" fmla="*/ 181149 w 73"/>
                <a:gd name="T49" fmla="*/ 313983 h 88"/>
                <a:gd name="T50" fmla="*/ 213116 w 73"/>
                <a:gd name="T51" fmla="*/ 303339 h 88"/>
                <a:gd name="T52" fmla="*/ 191805 w 73"/>
                <a:gd name="T53" fmla="*/ 271409 h 88"/>
                <a:gd name="T54" fmla="*/ 207788 w 73"/>
                <a:gd name="T55" fmla="*/ 255443 h 88"/>
                <a:gd name="T56" fmla="*/ 351642 w 73"/>
                <a:gd name="T57" fmla="*/ 212870 h 88"/>
                <a:gd name="T58" fmla="*/ 319674 w 73"/>
                <a:gd name="T59" fmla="*/ 42574 h 88"/>
                <a:gd name="T60" fmla="*/ 309018 w 73"/>
                <a:gd name="T61" fmla="*/ 101113 h 88"/>
                <a:gd name="T62" fmla="*/ 271723 w 73"/>
                <a:gd name="T63" fmla="*/ 106435 h 88"/>
                <a:gd name="T64" fmla="*/ 266395 w 73"/>
                <a:gd name="T65" fmla="*/ 74504 h 88"/>
                <a:gd name="T66" fmla="*/ 303691 w 73"/>
                <a:gd name="T67" fmla="*/ 69183 h 88"/>
                <a:gd name="T68" fmla="*/ 309018 w 73"/>
                <a:gd name="T69" fmla="*/ 101113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73" h="88">
                  <a:moveTo>
                    <a:pt x="60" y="8"/>
                  </a:moveTo>
                  <a:cubicBezTo>
                    <a:pt x="50" y="0"/>
                    <a:pt x="36" y="3"/>
                    <a:pt x="28" y="13"/>
                  </a:cubicBezTo>
                  <a:cubicBezTo>
                    <a:pt x="22" y="22"/>
                    <a:pt x="23" y="33"/>
                    <a:pt x="29" y="41"/>
                  </a:cubicBezTo>
                  <a:cubicBezTo>
                    <a:pt x="2" y="79"/>
                    <a:pt x="2" y="79"/>
                    <a:pt x="2" y="79"/>
                  </a:cubicBezTo>
                  <a:cubicBezTo>
                    <a:pt x="0" y="81"/>
                    <a:pt x="1" y="85"/>
                    <a:pt x="4" y="87"/>
                  </a:cubicBezTo>
                  <a:cubicBezTo>
                    <a:pt x="4" y="87"/>
                    <a:pt x="4" y="87"/>
                    <a:pt x="4" y="87"/>
                  </a:cubicBezTo>
                  <a:cubicBezTo>
                    <a:pt x="4" y="87"/>
                    <a:pt x="4" y="87"/>
                    <a:pt x="4" y="87"/>
                  </a:cubicBezTo>
                  <a:cubicBezTo>
                    <a:pt x="4" y="87"/>
                    <a:pt x="4" y="87"/>
                    <a:pt x="4" y="87"/>
                  </a:cubicBezTo>
                  <a:cubicBezTo>
                    <a:pt x="31" y="49"/>
                    <a:pt x="31" y="49"/>
                    <a:pt x="31" y="49"/>
                  </a:cubicBezTo>
                  <a:cubicBezTo>
                    <a:pt x="31" y="49"/>
                    <a:pt x="32" y="48"/>
                    <a:pt x="33" y="49"/>
                  </a:cubicBezTo>
                  <a:cubicBezTo>
                    <a:pt x="34" y="49"/>
                    <a:pt x="34" y="50"/>
                    <a:pt x="33" y="51"/>
                  </a:cubicBezTo>
                  <a:cubicBezTo>
                    <a:pt x="6" y="88"/>
                    <a:pt x="6" y="88"/>
                    <a:pt x="6" y="88"/>
                  </a:cubicBezTo>
                  <a:cubicBezTo>
                    <a:pt x="13" y="87"/>
                    <a:pt x="13" y="87"/>
                    <a:pt x="13" y="87"/>
                  </a:cubicBezTo>
                  <a:cubicBezTo>
                    <a:pt x="14" y="85"/>
                    <a:pt x="14" y="85"/>
                    <a:pt x="14" y="85"/>
                  </a:cubicBezTo>
                  <a:cubicBezTo>
                    <a:pt x="20" y="84"/>
                    <a:pt x="20" y="84"/>
                    <a:pt x="20" y="84"/>
                  </a:cubicBezTo>
                  <a:cubicBezTo>
                    <a:pt x="18" y="80"/>
                    <a:pt x="18" y="80"/>
                    <a:pt x="18" y="80"/>
                  </a:cubicBezTo>
                  <a:cubicBezTo>
                    <a:pt x="20" y="79"/>
                    <a:pt x="20" y="79"/>
                    <a:pt x="20" y="79"/>
                  </a:cubicBezTo>
                  <a:cubicBezTo>
                    <a:pt x="23" y="78"/>
                    <a:pt x="23" y="78"/>
                    <a:pt x="23" y="78"/>
                  </a:cubicBezTo>
                  <a:cubicBezTo>
                    <a:pt x="25" y="75"/>
                    <a:pt x="25" y="75"/>
                    <a:pt x="25" y="75"/>
                  </a:cubicBezTo>
                  <a:cubicBezTo>
                    <a:pt x="29" y="75"/>
                    <a:pt x="29" y="75"/>
                    <a:pt x="29" y="75"/>
                  </a:cubicBezTo>
                  <a:cubicBezTo>
                    <a:pt x="31" y="72"/>
                    <a:pt x="31" y="72"/>
                    <a:pt x="31" y="72"/>
                  </a:cubicBezTo>
                  <a:cubicBezTo>
                    <a:pt x="30" y="66"/>
                    <a:pt x="30" y="66"/>
                    <a:pt x="30" y="66"/>
                  </a:cubicBezTo>
                  <a:cubicBezTo>
                    <a:pt x="31" y="65"/>
                    <a:pt x="31" y="65"/>
                    <a:pt x="31" y="65"/>
                  </a:cubicBezTo>
                  <a:cubicBezTo>
                    <a:pt x="37" y="64"/>
                    <a:pt x="37" y="64"/>
                    <a:pt x="37" y="64"/>
                  </a:cubicBezTo>
                  <a:cubicBezTo>
                    <a:pt x="34" y="59"/>
                    <a:pt x="34" y="59"/>
                    <a:pt x="34" y="59"/>
                  </a:cubicBezTo>
                  <a:cubicBezTo>
                    <a:pt x="40" y="57"/>
                    <a:pt x="40" y="57"/>
                    <a:pt x="40" y="57"/>
                  </a:cubicBezTo>
                  <a:cubicBezTo>
                    <a:pt x="36" y="51"/>
                    <a:pt x="36" y="51"/>
                    <a:pt x="36" y="51"/>
                  </a:cubicBezTo>
                  <a:cubicBezTo>
                    <a:pt x="39" y="48"/>
                    <a:pt x="39" y="48"/>
                    <a:pt x="39" y="48"/>
                  </a:cubicBezTo>
                  <a:cubicBezTo>
                    <a:pt x="48" y="52"/>
                    <a:pt x="59" y="49"/>
                    <a:pt x="66" y="40"/>
                  </a:cubicBezTo>
                  <a:cubicBezTo>
                    <a:pt x="73" y="30"/>
                    <a:pt x="71" y="15"/>
                    <a:pt x="60" y="8"/>
                  </a:cubicBezTo>
                  <a:close/>
                  <a:moveTo>
                    <a:pt x="58" y="19"/>
                  </a:moveTo>
                  <a:cubicBezTo>
                    <a:pt x="56" y="21"/>
                    <a:pt x="53" y="22"/>
                    <a:pt x="51" y="20"/>
                  </a:cubicBezTo>
                  <a:cubicBezTo>
                    <a:pt x="49" y="19"/>
                    <a:pt x="49" y="16"/>
                    <a:pt x="50" y="14"/>
                  </a:cubicBezTo>
                  <a:cubicBezTo>
                    <a:pt x="52" y="12"/>
                    <a:pt x="55" y="11"/>
                    <a:pt x="57" y="13"/>
                  </a:cubicBezTo>
                  <a:cubicBezTo>
                    <a:pt x="59" y="14"/>
                    <a:pt x="59" y="17"/>
                    <a:pt x="58" y="19"/>
                  </a:cubicBezTo>
                  <a:close/>
                </a:path>
              </a:pathLst>
            </a:custGeom>
            <a:solidFill>
              <a:schemeClr val="tx2">
                <a:lumMod val="40000"/>
                <a:lumOff val="60000"/>
              </a:schemeClr>
            </a:solidFill>
            <a:ln>
              <a:noFill/>
            </a:ln>
          </p:spPr>
          <p:txBody>
            <a:bodyPr/>
            <a:lstStyle/>
            <a:p>
              <a:endParaRPr lang="zh-CN" altLang="en-US"/>
            </a:p>
          </p:txBody>
        </p:sp>
        <p:sp>
          <p:nvSpPr>
            <p:cNvPr id="15" name="椭圆 14"/>
            <p:cNvSpPr/>
            <p:nvPr userDrawn="1"/>
          </p:nvSpPr>
          <p:spPr>
            <a:xfrm>
              <a:off x="6549231" y="3292339"/>
              <a:ext cx="965200" cy="965200"/>
            </a:xfrm>
            <a:prstGeom prst="ellipse">
              <a:avLst/>
            </a:prstGeom>
            <a:noFill/>
            <a:ln w="63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占位符 19"/>
          <p:cNvSpPr>
            <a:spLocks noGrp="1"/>
          </p:cNvSpPr>
          <p:nvPr>
            <p:ph type="body" sz="quarter" idx="13"/>
          </p:nvPr>
        </p:nvSpPr>
        <p:spPr>
          <a:xfrm>
            <a:off x="876300" y="1275559"/>
            <a:ext cx="4406107" cy="248445"/>
          </a:xfrm>
        </p:spPr>
        <p:txBody>
          <a:bodyPr>
            <a:normAutofit/>
          </a:bodyPr>
          <a:lstStyle>
            <a:lvl1pPr marL="0" indent="0" algn="r">
              <a:buNone/>
              <a:defRPr sz="1600">
                <a:solidFill>
                  <a:schemeClr val="tx2"/>
                </a:solidFill>
              </a:defRPr>
            </a:lvl1pPr>
          </a:lstStyle>
          <a:p>
            <a:pPr lvl="0"/>
            <a:endParaRPr lang="zh-CN" altLang="en-US" dirty="0"/>
          </a:p>
        </p:txBody>
      </p:sp>
      <p:sp>
        <p:nvSpPr>
          <p:cNvPr id="21" name="文本占位符 19"/>
          <p:cNvSpPr>
            <a:spLocks noGrp="1"/>
          </p:cNvSpPr>
          <p:nvPr>
            <p:ph type="body" sz="quarter" idx="14"/>
          </p:nvPr>
        </p:nvSpPr>
        <p:spPr>
          <a:xfrm>
            <a:off x="876300" y="1528765"/>
            <a:ext cx="4406107" cy="248445"/>
          </a:xfrm>
        </p:spPr>
        <p:txBody>
          <a:bodyPr>
            <a:normAutofit/>
          </a:bodyPr>
          <a:lstStyle>
            <a:lvl1pPr marL="0" indent="0" algn="r">
              <a:buNone/>
              <a:defRPr sz="1600" b="1">
                <a:solidFill>
                  <a:schemeClr val="accent1"/>
                </a:solidFill>
              </a:defRPr>
            </a:lvl1pPr>
          </a:lstStyle>
          <a:p>
            <a:pPr lvl="0"/>
            <a:endParaRPr lang="zh-CN" altLang="en-US" dirty="0"/>
          </a:p>
        </p:txBody>
      </p:sp>
      <p:sp>
        <p:nvSpPr>
          <p:cNvPr id="22" name="文本占位符 19"/>
          <p:cNvSpPr>
            <a:spLocks noGrp="1"/>
          </p:cNvSpPr>
          <p:nvPr>
            <p:ph type="body" sz="quarter" idx="15"/>
          </p:nvPr>
        </p:nvSpPr>
        <p:spPr>
          <a:xfrm>
            <a:off x="876300" y="1781969"/>
            <a:ext cx="4406107" cy="980282"/>
          </a:xfrm>
        </p:spPr>
        <p:txBody>
          <a:bodyPr>
            <a:normAutofit/>
          </a:bodyPr>
          <a:lstStyle>
            <a:lvl1pPr marL="0" indent="0" algn="r">
              <a:buNone/>
              <a:defRPr sz="1600">
                <a:solidFill>
                  <a:schemeClr val="tx2"/>
                </a:solidFill>
              </a:defRPr>
            </a:lvl1pPr>
          </a:lstStyle>
          <a:p>
            <a:pPr lvl="0"/>
            <a:endParaRPr lang="zh-CN" altLang="en-US" dirty="0"/>
          </a:p>
        </p:txBody>
      </p:sp>
      <p:sp>
        <p:nvSpPr>
          <p:cNvPr id="23" name="文本占位符 19"/>
          <p:cNvSpPr>
            <a:spLocks noGrp="1"/>
          </p:cNvSpPr>
          <p:nvPr>
            <p:ph type="body" sz="quarter" idx="16"/>
          </p:nvPr>
        </p:nvSpPr>
        <p:spPr>
          <a:xfrm>
            <a:off x="876301" y="4886985"/>
            <a:ext cx="4406107" cy="248445"/>
          </a:xfrm>
        </p:spPr>
        <p:txBody>
          <a:bodyPr>
            <a:normAutofit/>
          </a:bodyPr>
          <a:lstStyle>
            <a:lvl1pPr marL="0" indent="0" algn="r">
              <a:buNone/>
              <a:defRPr sz="1600">
                <a:solidFill>
                  <a:schemeClr val="tx2"/>
                </a:solidFill>
              </a:defRPr>
            </a:lvl1pPr>
          </a:lstStyle>
          <a:p>
            <a:pPr lvl="0"/>
            <a:endParaRPr lang="zh-CN" altLang="en-US" dirty="0"/>
          </a:p>
        </p:txBody>
      </p:sp>
      <p:sp>
        <p:nvSpPr>
          <p:cNvPr id="24" name="文本占位符 19"/>
          <p:cNvSpPr>
            <a:spLocks noGrp="1"/>
          </p:cNvSpPr>
          <p:nvPr>
            <p:ph type="body" sz="quarter" idx="17"/>
          </p:nvPr>
        </p:nvSpPr>
        <p:spPr>
          <a:xfrm>
            <a:off x="876301" y="5140191"/>
            <a:ext cx="4406107" cy="248445"/>
          </a:xfrm>
        </p:spPr>
        <p:txBody>
          <a:bodyPr>
            <a:normAutofit/>
          </a:bodyPr>
          <a:lstStyle>
            <a:lvl1pPr marL="0" indent="0" algn="r">
              <a:buNone/>
              <a:defRPr sz="1600" b="1">
                <a:solidFill>
                  <a:schemeClr val="accent1"/>
                </a:solidFill>
              </a:defRPr>
            </a:lvl1pPr>
          </a:lstStyle>
          <a:p>
            <a:pPr lvl="0"/>
            <a:endParaRPr lang="zh-CN" altLang="en-US" dirty="0"/>
          </a:p>
        </p:txBody>
      </p:sp>
      <p:sp>
        <p:nvSpPr>
          <p:cNvPr id="25" name="文本占位符 19"/>
          <p:cNvSpPr>
            <a:spLocks noGrp="1"/>
          </p:cNvSpPr>
          <p:nvPr>
            <p:ph type="body" sz="quarter" idx="18"/>
          </p:nvPr>
        </p:nvSpPr>
        <p:spPr>
          <a:xfrm>
            <a:off x="876301" y="5393395"/>
            <a:ext cx="4406107" cy="980282"/>
          </a:xfrm>
        </p:spPr>
        <p:txBody>
          <a:bodyPr>
            <a:normAutofit/>
          </a:bodyPr>
          <a:lstStyle>
            <a:lvl1pPr marL="0" indent="0" algn="r">
              <a:buNone/>
              <a:defRPr sz="1600">
                <a:solidFill>
                  <a:schemeClr val="tx2"/>
                </a:solidFill>
              </a:defRPr>
            </a:lvl1pPr>
          </a:lstStyle>
          <a:p>
            <a:pPr lvl="0"/>
            <a:endParaRPr lang="zh-CN" altLang="en-US" dirty="0"/>
          </a:p>
        </p:txBody>
      </p:sp>
      <p:sp>
        <p:nvSpPr>
          <p:cNvPr id="26" name="文本占位符 19"/>
          <p:cNvSpPr>
            <a:spLocks noGrp="1"/>
          </p:cNvSpPr>
          <p:nvPr>
            <p:ph type="body" sz="quarter" idx="19"/>
          </p:nvPr>
        </p:nvSpPr>
        <p:spPr>
          <a:xfrm>
            <a:off x="6896100" y="3085104"/>
            <a:ext cx="4406107" cy="248445"/>
          </a:xfrm>
        </p:spPr>
        <p:txBody>
          <a:bodyPr>
            <a:normAutofit/>
          </a:bodyPr>
          <a:lstStyle>
            <a:lvl1pPr marL="0" indent="0" algn="l">
              <a:buNone/>
              <a:defRPr sz="1600">
                <a:solidFill>
                  <a:schemeClr val="tx2"/>
                </a:solidFill>
              </a:defRPr>
            </a:lvl1pPr>
          </a:lstStyle>
          <a:p>
            <a:pPr lvl="0"/>
            <a:endParaRPr lang="zh-CN" altLang="en-US" dirty="0"/>
          </a:p>
        </p:txBody>
      </p:sp>
      <p:sp>
        <p:nvSpPr>
          <p:cNvPr id="27" name="文本占位符 19"/>
          <p:cNvSpPr>
            <a:spLocks noGrp="1"/>
          </p:cNvSpPr>
          <p:nvPr>
            <p:ph type="body" sz="quarter" idx="20"/>
          </p:nvPr>
        </p:nvSpPr>
        <p:spPr>
          <a:xfrm>
            <a:off x="6896100" y="3338310"/>
            <a:ext cx="4406107" cy="248445"/>
          </a:xfrm>
        </p:spPr>
        <p:txBody>
          <a:bodyPr>
            <a:normAutofit/>
          </a:bodyPr>
          <a:lstStyle>
            <a:lvl1pPr marL="0" indent="0" algn="l">
              <a:buNone/>
              <a:defRPr sz="1600" b="1">
                <a:solidFill>
                  <a:schemeClr val="accent1"/>
                </a:solidFill>
              </a:defRPr>
            </a:lvl1pPr>
          </a:lstStyle>
          <a:p>
            <a:pPr lvl="0"/>
            <a:endParaRPr lang="zh-CN" altLang="en-US" dirty="0"/>
          </a:p>
        </p:txBody>
      </p:sp>
      <p:sp>
        <p:nvSpPr>
          <p:cNvPr id="28" name="文本占位符 19"/>
          <p:cNvSpPr>
            <a:spLocks noGrp="1"/>
          </p:cNvSpPr>
          <p:nvPr>
            <p:ph type="body" sz="quarter" idx="21"/>
          </p:nvPr>
        </p:nvSpPr>
        <p:spPr>
          <a:xfrm>
            <a:off x="6896100" y="3591514"/>
            <a:ext cx="4406107" cy="980282"/>
          </a:xfrm>
        </p:spPr>
        <p:txBody>
          <a:bodyPr>
            <a:normAutofit/>
          </a:bodyPr>
          <a:lstStyle>
            <a:lvl1pPr marL="0" indent="0" algn="l">
              <a:buNone/>
              <a:defRPr sz="1600">
                <a:solidFill>
                  <a:schemeClr val="tx2"/>
                </a:solidFill>
              </a:defRPr>
            </a:lvl1pPr>
          </a:lstStyle>
          <a:p>
            <a:pPr lvl="0"/>
            <a:endParaRPr lang="zh-CN" altLang="en-US" dirty="0"/>
          </a:p>
        </p:txBody>
      </p:sp>
      <p:cxnSp>
        <p:nvCxnSpPr>
          <p:cNvPr id="30" name="直接连接符 29"/>
          <p:cNvCxnSpPr>
            <a:stCxn id="9" idx="4"/>
            <a:endCxn id="15" idx="0"/>
          </p:cNvCxnSpPr>
          <p:nvPr userDrawn="1"/>
        </p:nvCxnSpPr>
        <p:spPr>
          <a:xfrm>
            <a:off x="6096000" y="2240759"/>
            <a:ext cx="0" cy="840513"/>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5" idx="4"/>
            <a:endCxn id="14" idx="0"/>
          </p:cNvCxnSpPr>
          <p:nvPr userDrawn="1"/>
        </p:nvCxnSpPr>
        <p:spPr>
          <a:xfrm>
            <a:off x="6096000" y="4046472"/>
            <a:ext cx="0" cy="840513"/>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5" name="图片占位符 34"/>
          <p:cNvSpPr>
            <a:spLocks noGrp="1"/>
          </p:cNvSpPr>
          <p:nvPr>
            <p:ph type="pic" sz="quarter" idx="22"/>
          </p:nvPr>
        </p:nvSpPr>
        <p:spPr>
          <a:xfrm>
            <a:off x="7017600" y="1308157"/>
            <a:ext cx="900000" cy="900000"/>
          </a:xfrm>
          <a:prstGeom prst="ellipse">
            <a:avLst/>
          </a:prstGeom>
        </p:spPr>
        <p:txBody>
          <a:bodyPr/>
          <a:lstStyle/>
          <a:p>
            <a:endParaRPr lang="zh-CN" altLang="en-US"/>
          </a:p>
        </p:txBody>
      </p:sp>
      <p:sp>
        <p:nvSpPr>
          <p:cNvPr id="36" name="图片占位符 34"/>
          <p:cNvSpPr>
            <a:spLocks noGrp="1"/>
          </p:cNvSpPr>
          <p:nvPr>
            <p:ph type="pic" sz="quarter" idx="23"/>
          </p:nvPr>
        </p:nvSpPr>
        <p:spPr>
          <a:xfrm>
            <a:off x="4313351" y="3130170"/>
            <a:ext cx="900000" cy="900000"/>
          </a:xfrm>
          <a:prstGeom prst="ellipse">
            <a:avLst/>
          </a:prstGeom>
        </p:spPr>
        <p:txBody>
          <a:bodyPr/>
          <a:lstStyle/>
          <a:p>
            <a:endParaRPr lang="zh-CN" altLang="en-US"/>
          </a:p>
        </p:txBody>
      </p:sp>
      <p:sp>
        <p:nvSpPr>
          <p:cNvPr id="37" name="图片占位符 34"/>
          <p:cNvSpPr>
            <a:spLocks noGrp="1"/>
          </p:cNvSpPr>
          <p:nvPr>
            <p:ph type="pic" sz="quarter" idx="24"/>
          </p:nvPr>
        </p:nvSpPr>
        <p:spPr>
          <a:xfrm>
            <a:off x="7016467" y="4952183"/>
            <a:ext cx="900000" cy="900000"/>
          </a:xfrm>
          <a:prstGeom prst="ellipse">
            <a:avLst/>
          </a:prstGeom>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up)">
                                      <p:cBhvr>
                                        <p:cTn id="11" dur="500"/>
                                        <p:tgtEl>
                                          <p:spTgt spid="3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up)">
                                      <p:cBhvr>
                                        <p:cTn id="19" dur="500"/>
                                        <p:tgtEl>
                                          <p:spTgt spid="3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par>
                          <p:cTn id="24" fill="hold">
                            <p:stCondLst>
                              <p:cond delay="2500"/>
                            </p:stCondLst>
                            <p:childTnLst>
                              <p:par>
                                <p:cTn id="25" presetID="9" presetClass="entr" presetSubtype="0" fill="hold" grpId="0" nodeType="afterEffect" nodePh="1">
                                  <p:stCondLst>
                                    <p:cond delay="0"/>
                                  </p:stCondLst>
                                  <p:endCondLst>
                                    <p:cond evt="begin" delay="0">
                                      <p:tn val="25"/>
                                    </p:cond>
                                  </p:endCondLst>
                                  <p:childTnLst>
                                    <p:set>
                                      <p:cBhvr>
                                        <p:cTn id="26" dur="1" fill="hold">
                                          <p:stCondLst>
                                            <p:cond delay="0"/>
                                          </p:stCondLst>
                                        </p:cTn>
                                        <p:tgtEl>
                                          <p:spTgt spid="35"/>
                                        </p:tgtEl>
                                        <p:attrNameLst>
                                          <p:attrName>style.visibility</p:attrName>
                                        </p:attrNameLst>
                                      </p:cBhvr>
                                      <p:to>
                                        <p:strVal val="visible"/>
                                      </p:to>
                                    </p:set>
                                    <p:animEffect transition="in" filter="dissolve">
                                      <p:cBhvr>
                                        <p:cTn id="27" dur="500"/>
                                        <p:tgtEl>
                                          <p:spTgt spid="35"/>
                                        </p:tgtEl>
                                      </p:cBhvr>
                                    </p:animEffect>
                                  </p:childTnLst>
                                </p:cTn>
                              </p:par>
                            </p:childTnLst>
                          </p:cTn>
                        </p:par>
                        <p:par>
                          <p:cTn id="28" fill="hold">
                            <p:stCondLst>
                              <p:cond delay="3000"/>
                            </p:stCondLst>
                            <p:childTnLst>
                              <p:par>
                                <p:cTn id="29" presetID="9" presetClass="entr" presetSubtype="0" fill="hold" grpId="0" nodeType="afterEffect" nodePh="1">
                                  <p:stCondLst>
                                    <p:cond delay="0"/>
                                  </p:stCondLst>
                                  <p:endCondLst>
                                    <p:cond evt="begin" delay="0">
                                      <p:tn val="29"/>
                                    </p:cond>
                                  </p:endCondLst>
                                  <p:childTnLst>
                                    <p:set>
                                      <p:cBhvr>
                                        <p:cTn id="30" dur="1" fill="hold">
                                          <p:stCondLst>
                                            <p:cond delay="0"/>
                                          </p:stCondLst>
                                        </p:cTn>
                                        <p:tgtEl>
                                          <p:spTgt spid="20">
                                            <p:txEl>
                                              <p:pRg st="0" end="0"/>
                                            </p:txEl>
                                          </p:spTgt>
                                        </p:tgtEl>
                                        <p:attrNameLst>
                                          <p:attrName>style.visibility</p:attrName>
                                        </p:attrNameLst>
                                      </p:cBhvr>
                                      <p:to>
                                        <p:strVal val="visible"/>
                                      </p:to>
                                    </p:set>
                                    <p:animEffect transition="in" filter="dissolve">
                                      <p:cBhvr>
                                        <p:cTn id="31" dur="500"/>
                                        <p:tgtEl>
                                          <p:spTgt spid="20">
                                            <p:txEl>
                                              <p:pRg st="0" end="0"/>
                                            </p:txEl>
                                          </p:spTgt>
                                        </p:tgtEl>
                                      </p:cBhvr>
                                    </p:animEffect>
                                  </p:childTnLst>
                                </p:cTn>
                              </p:par>
                            </p:childTnLst>
                          </p:cTn>
                        </p:par>
                        <p:par>
                          <p:cTn id="32" fill="hold">
                            <p:stCondLst>
                              <p:cond delay="3500"/>
                            </p:stCondLst>
                            <p:childTnLst>
                              <p:par>
                                <p:cTn id="33" presetID="9" presetClass="entr" presetSubtype="0" fill="hold" grpId="0" nodeType="afterEffect" nodePh="1">
                                  <p:stCondLst>
                                    <p:cond delay="0"/>
                                  </p:stCondLst>
                                  <p:endCondLst>
                                    <p:cond evt="begin" delay="0">
                                      <p:tn val="33"/>
                                    </p:cond>
                                  </p:endCondLst>
                                  <p:childTnLst>
                                    <p:set>
                                      <p:cBhvr>
                                        <p:cTn id="34" dur="1" fill="hold">
                                          <p:stCondLst>
                                            <p:cond delay="0"/>
                                          </p:stCondLst>
                                        </p:cTn>
                                        <p:tgtEl>
                                          <p:spTgt spid="21">
                                            <p:txEl>
                                              <p:pRg st="0" end="0"/>
                                            </p:txEl>
                                          </p:spTgt>
                                        </p:tgtEl>
                                        <p:attrNameLst>
                                          <p:attrName>style.visibility</p:attrName>
                                        </p:attrNameLst>
                                      </p:cBhvr>
                                      <p:to>
                                        <p:strVal val="visible"/>
                                      </p:to>
                                    </p:set>
                                    <p:animEffect transition="in" filter="dissolve">
                                      <p:cBhvr>
                                        <p:cTn id="35" dur="500"/>
                                        <p:tgtEl>
                                          <p:spTgt spid="21">
                                            <p:txEl>
                                              <p:pRg st="0" end="0"/>
                                            </p:txEl>
                                          </p:spTgt>
                                        </p:tgtEl>
                                      </p:cBhvr>
                                    </p:animEffect>
                                  </p:childTnLst>
                                </p:cTn>
                              </p:par>
                            </p:childTnLst>
                          </p:cTn>
                        </p:par>
                        <p:par>
                          <p:cTn id="36" fill="hold">
                            <p:stCondLst>
                              <p:cond delay="4000"/>
                            </p:stCondLst>
                            <p:childTnLst>
                              <p:par>
                                <p:cTn id="37" presetID="9" presetClass="entr" presetSubtype="0" fill="hold" grpId="0" nodeType="afterEffect" nodePh="1">
                                  <p:stCondLst>
                                    <p:cond delay="0"/>
                                  </p:stCondLst>
                                  <p:endCondLst>
                                    <p:cond evt="begin" delay="0">
                                      <p:tn val="37"/>
                                    </p:cond>
                                  </p:endCondLst>
                                  <p:childTnLst>
                                    <p:set>
                                      <p:cBhvr>
                                        <p:cTn id="38" dur="1" fill="hold">
                                          <p:stCondLst>
                                            <p:cond delay="0"/>
                                          </p:stCondLst>
                                        </p:cTn>
                                        <p:tgtEl>
                                          <p:spTgt spid="22">
                                            <p:txEl>
                                              <p:pRg st="0" end="0"/>
                                            </p:txEl>
                                          </p:spTgt>
                                        </p:tgtEl>
                                        <p:attrNameLst>
                                          <p:attrName>style.visibility</p:attrName>
                                        </p:attrNameLst>
                                      </p:cBhvr>
                                      <p:to>
                                        <p:strVal val="visible"/>
                                      </p:to>
                                    </p:set>
                                    <p:animEffect transition="in" filter="dissolve">
                                      <p:cBhvr>
                                        <p:cTn id="39" dur="500"/>
                                        <p:tgtEl>
                                          <p:spTgt spid="22">
                                            <p:txEl>
                                              <p:pRg st="0" end="0"/>
                                            </p:txEl>
                                          </p:spTgt>
                                        </p:tgtEl>
                                      </p:cBhvr>
                                    </p:animEffect>
                                  </p:childTnLst>
                                </p:cTn>
                              </p:par>
                            </p:childTnLst>
                          </p:cTn>
                        </p:par>
                        <p:par>
                          <p:cTn id="40" fill="hold">
                            <p:stCondLst>
                              <p:cond delay="4500"/>
                            </p:stCondLst>
                            <p:childTnLst>
                              <p:par>
                                <p:cTn id="41" presetID="14" presetClass="entr" presetSubtype="10" fill="hold" grpId="0" nodeType="afterEffect" nodePh="1">
                                  <p:stCondLst>
                                    <p:cond delay="0"/>
                                  </p:stCondLst>
                                  <p:endCondLst>
                                    <p:cond evt="begin" delay="0">
                                      <p:tn val="41"/>
                                    </p:cond>
                                  </p:endCondLst>
                                  <p:childTnLst>
                                    <p:set>
                                      <p:cBhvr>
                                        <p:cTn id="42" dur="1" fill="hold">
                                          <p:stCondLst>
                                            <p:cond delay="0"/>
                                          </p:stCondLst>
                                        </p:cTn>
                                        <p:tgtEl>
                                          <p:spTgt spid="36"/>
                                        </p:tgtEl>
                                        <p:attrNameLst>
                                          <p:attrName>style.visibility</p:attrName>
                                        </p:attrNameLst>
                                      </p:cBhvr>
                                      <p:to>
                                        <p:strVal val="visible"/>
                                      </p:to>
                                    </p:set>
                                    <p:animEffect transition="in" filter="randombar(horizontal)">
                                      <p:cBhvr>
                                        <p:cTn id="43" dur="500"/>
                                        <p:tgtEl>
                                          <p:spTgt spid="36"/>
                                        </p:tgtEl>
                                      </p:cBhvr>
                                    </p:animEffect>
                                  </p:childTnLst>
                                </p:cTn>
                              </p:par>
                            </p:childTnLst>
                          </p:cTn>
                        </p:par>
                        <p:par>
                          <p:cTn id="44" fill="hold">
                            <p:stCondLst>
                              <p:cond delay="5000"/>
                            </p:stCondLst>
                            <p:childTnLst>
                              <p:par>
                                <p:cTn id="45" presetID="14" presetClass="entr" presetSubtype="10" fill="hold" grpId="0" nodeType="afterEffect" nodePh="1">
                                  <p:stCondLst>
                                    <p:cond delay="0"/>
                                  </p:stCondLst>
                                  <p:endCondLst>
                                    <p:cond evt="begin" delay="0">
                                      <p:tn val="45"/>
                                    </p:cond>
                                  </p:endCondLst>
                                  <p:childTnLst>
                                    <p:set>
                                      <p:cBhvr>
                                        <p:cTn id="46" dur="1" fill="hold">
                                          <p:stCondLst>
                                            <p:cond delay="0"/>
                                          </p:stCondLst>
                                        </p:cTn>
                                        <p:tgtEl>
                                          <p:spTgt spid="26">
                                            <p:txEl>
                                              <p:pRg st="0" end="0"/>
                                            </p:txEl>
                                          </p:spTgt>
                                        </p:tgtEl>
                                        <p:attrNameLst>
                                          <p:attrName>style.visibility</p:attrName>
                                        </p:attrNameLst>
                                      </p:cBhvr>
                                      <p:to>
                                        <p:strVal val="visible"/>
                                      </p:to>
                                    </p:set>
                                    <p:animEffect transition="in" filter="randombar(horizontal)">
                                      <p:cBhvr>
                                        <p:cTn id="47" dur="500"/>
                                        <p:tgtEl>
                                          <p:spTgt spid="26">
                                            <p:txEl>
                                              <p:pRg st="0" end="0"/>
                                            </p:txEl>
                                          </p:spTgt>
                                        </p:tgtEl>
                                      </p:cBhvr>
                                    </p:animEffect>
                                  </p:childTnLst>
                                </p:cTn>
                              </p:par>
                            </p:childTnLst>
                          </p:cTn>
                        </p:par>
                        <p:par>
                          <p:cTn id="48" fill="hold">
                            <p:stCondLst>
                              <p:cond delay="5500"/>
                            </p:stCondLst>
                            <p:childTnLst>
                              <p:par>
                                <p:cTn id="49" presetID="14" presetClass="entr" presetSubtype="10" fill="hold" grpId="0" nodeType="afterEffect" nodePh="1">
                                  <p:stCondLst>
                                    <p:cond delay="0"/>
                                  </p:stCondLst>
                                  <p:endCondLst>
                                    <p:cond evt="begin" delay="0">
                                      <p:tn val="49"/>
                                    </p:cond>
                                  </p:endCondLst>
                                  <p:childTnLst>
                                    <p:set>
                                      <p:cBhvr>
                                        <p:cTn id="50" dur="1" fill="hold">
                                          <p:stCondLst>
                                            <p:cond delay="0"/>
                                          </p:stCondLst>
                                        </p:cTn>
                                        <p:tgtEl>
                                          <p:spTgt spid="27">
                                            <p:txEl>
                                              <p:pRg st="0" end="0"/>
                                            </p:txEl>
                                          </p:spTgt>
                                        </p:tgtEl>
                                        <p:attrNameLst>
                                          <p:attrName>style.visibility</p:attrName>
                                        </p:attrNameLst>
                                      </p:cBhvr>
                                      <p:to>
                                        <p:strVal val="visible"/>
                                      </p:to>
                                    </p:set>
                                    <p:animEffect transition="in" filter="randombar(horizontal)">
                                      <p:cBhvr>
                                        <p:cTn id="51" dur="500"/>
                                        <p:tgtEl>
                                          <p:spTgt spid="27">
                                            <p:txEl>
                                              <p:pRg st="0" end="0"/>
                                            </p:txEl>
                                          </p:spTgt>
                                        </p:tgtEl>
                                      </p:cBhvr>
                                    </p:animEffect>
                                  </p:childTnLst>
                                </p:cTn>
                              </p:par>
                            </p:childTnLst>
                          </p:cTn>
                        </p:par>
                        <p:par>
                          <p:cTn id="52" fill="hold">
                            <p:stCondLst>
                              <p:cond delay="6000"/>
                            </p:stCondLst>
                            <p:childTnLst>
                              <p:par>
                                <p:cTn id="53" presetID="14" presetClass="entr" presetSubtype="10" fill="hold" grpId="0" nodeType="afterEffect" nodePh="1">
                                  <p:stCondLst>
                                    <p:cond delay="0"/>
                                  </p:stCondLst>
                                  <p:endCondLst>
                                    <p:cond evt="begin" delay="0">
                                      <p:tn val="53"/>
                                    </p:cond>
                                  </p:endCondLst>
                                  <p:childTnLst>
                                    <p:set>
                                      <p:cBhvr>
                                        <p:cTn id="54" dur="1" fill="hold">
                                          <p:stCondLst>
                                            <p:cond delay="0"/>
                                          </p:stCondLst>
                                        </p:cTn>
                                        <p:tgtEl>
                                          <p:spTgt spid="28">
                                            <p:txEl>
                                              <p:pRg st="0" end="0"/>
                                            </p:txEl>
                                          </p:spTgt>
                                        </p:tgtEl>
                                        <p:attrNameLst>
                                          <p:attrName>style.visibility</p:attrName>
                                        </p:attrNameLst>
                                      </p:cBhvr>
                                      <p:to>
                                        <p:strVal val="visible"/>
                                      </p:to>
                                    </p:set>
                                    <p:animEffect transition="in" filter="randombar(horizontal)">
                                      <p:cBhvr>
                                        <p:cTn id="55" dur="500"/>
                                        <p:tgtEl>
                                          <p:spTgt spid="28">
                                            <p:txEl>
                                              <p:pRg st="0" end="0"/>
                                            </p:txEl>
                                          </p:spTgt>
                                        </p:tgtEl>
                                      </p:cBhvr>
                                    </p:animEffect>
                                  </p:childTnLst>
                                </p:cTn>
                              </p:par>
                            </p:childTnLst>
                          </p:cTn>
                        </p:par>
                        <p:par>
                          <p:cTn id="56" fill="hold">
                            <p:stCondLst>
                              <p:cond delay="6500"/>
                            </p:stCondLst>
                            <p:childTnLst>
                              <p:par>
                                <p:cTn id="57" presetID="14" presetClass="entr" presetSubtype="10" fill="hold" grpId="0" nodeType="afterEffect" nodePh="1">
                                  <p:stCondLst>
                                    <p:cond delay="0"/>
                                  </p:stCondLst>
                                  <p:endCondLst>
                                    <p:cond evt="begin" delay="0">
                                      <p:tn val="57"/>
                                    </p:cond>
                                  </p:endCondLst>
                                  <p:childTnLst>
                                    <p:set>
                                      <p:cBhvr>
                                        <p:cTn id="58" dur="1" fill="hold">
                                          <p:stCondLst>
                                            <p:cond delay="0"/>
                                          </p:stCondLst>
                                        </p:cTn>
                                        <p:tgtEl>
                                          <p:spTgt spid="37"/>
                                        </p:tgtEl>
                                        <p:attrNameLst>
                                          <p:attrName>style.visibility</p:attrName>
                                        </p:attrNameLst>
                                      </p:cBhvr>
                                      <p:to>
                                        <p:strVal val="visible"/>
                                      </p:to>
                                    </p:set>
                                    <p:animEffect transition="in" filter="randombar(horizontal)">
                                      <p:cBhvr>
                                        <p:cTn id="59" dur="500"/>
                                        <p:tgtEl>
                                          <p:spTgt spid="37"/>
                                        </p:tgtEl>
                                      </p:cBhvr>
                                    </p:animEffect>
                                  </p:childTnLst>
                                </p:cTn>
                              </p:par>
                            </p:childTnLst>
                          </p:cTn>
                        </p:par>
                        <p:par>
                          <p:cTn id="60" fill="hold">
                            <p:stCondLst>
                              <p:cond delay="7000"/>
                            </p:stCondLst>
                            <p:childTnLst>
                              <p:par>
                                <p:cTn id="61" presetID="14" presetClass="entr" presetSubtype="10" fill="hold" grpId="0" nodeType="afterEffect" nodePh="1">
                                  <p:stCondLst>
                                    <p:cond delay="0"/>
                                  </p:stCondLst>
                                  <p:endCondLst>
                                    <p:cond evt="begin" delay="0">
                                      <p:tn val="61"/>
                                    </p:cond>
                                  </p:endCondLst>
                                  <p:childTnLst>
                                    <p:set>
                                      <p:cBhvr>
                                        <p:cTn id="62" dur="1" fill="hold">
                                          <p:stCondLst>
                                            <p:cond delay="0"/>
                                          </p:stCondLst>
                                        </p:cTn>
                                        <p:tgtEl>
                                          <p:spTgt spid="23">
                                            <p:txEl>
                                              <p:pRg st="0" end="0"/>
                                            </p:txEl>
                                          </p:spTgt>
                                        </p:tgtEl>
                                        <p:attrNameLst>
                                          <p:attrName>style.visibility</p:attrName>
                                        </p:attrNameLst>
                                      </p:cBhvr>
                                      <p:to>
                                        <p:strVal val="visible"/>
                                      </p:to>
                                    </p:set>
                                    <p:animEffect transition="in" filter="randombar(horizontal)">
                                      <p:cBhvr>
                                        <p:cTn id="63" dur="500"/>
                                        <p:tgtEl>
                                          <p:spTgt spid="23">
                                            <p:txEl>
                                              <p:pRg st="0" end="0"/>
                                            </p:txEl>
                                          </p:spTgt>
                                        </p:tgtEl>
                                      </p:cBhvr>
                                    </p:animEffect>
                                  </p:childTnLst>
                                </p:cTn>
                              </p:par>
                            </p:childTnLst>
                          </p:cTn>
                        </p:par>
                        <p:par>
                          <p:cTn id="64" fill="hold">
                            <p:stCondLst>
                              <p:cond delay="7500"/>
                            </p:stCondLst>
                            <p:childTnLst>
                              <p:par>
                                <p:cTn id="65" presetID="14" presetClass="entr" presetSubtype="10" fill="hold" grpId="0" nodeType="afterEffect" nodePh="1">
                                  <p:stCondLst>
                                    <p:cond delay="0"/>
                                  </p:stCondLst>
                                  <p:endCondLst>
                                    <p:cond evt="begin" delay="0">
                                      <p:tn val="65"/>
                                    </p:cond>
                                  </p:endCondLst>
                                  <p:childTnLst>
                                    <p:set>
                                      <p:cBhvr>
                                        <p:cTn id="66"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67" dur="500"/>
                                        <p:tgtEl>
                                          <p:spTgt spid="24">
                                            <p:txEl>
                                              <p:pRg st="0" end="0"/>
                                            </p:txEl>
                                          </p:spTgt>
                                        </p:tgtEl>
                                      </p:cBhvr>
                                    </p:animEffect>
                                  </p:childTnLst>
                                </p:cTn>
                              </p:par>
                            </p:childTnLst>
                          </p:cTn>
                        </p:par>
                        <p:par>
                          <p:cTn id="68" fill="hold">
                            <p:stCondLst>
                              <p:cond delay="8000"/>
                            </p:stCondLst>
                            <p:childTnLst>
                              <p:par>
                                <p:cTn id="69" presetID="14" presetClass="entr" presetSubtype="10" fill="hold" grpId="0" nodeType="afterEffect" nodePh="1">
                                  <p:stCondLst>
                                    <p:cond delay="0"/>
                                  </p:stCondLst>
                                  <p:endCondLst>
                                    <p:cond evt="begin" delay="0">
                                      <p:tn val="69"/>
                                    </p:cond>
                                  </p:endCondLst>
                                  <p:childTnLst>
                                    <p:set>
                                      <p:cBhvr>
                                        <p:cTn id="70" dur="1" fill="hold">
                                          <p:stCondLst>
                                            <p:cond delay="0"/>
                                          </p:stCondLst>
                                        </p:cTn>
                                        <p:tgtEl>
                                          <p:spTgt spid="25">
                                            <p:txEl>
                                              <p:pRg st="0" end="0"/>
                                            </p:txEl>
                                          </p:spTgt>
                                        </p:tgtEl>
                                        <p:attrNameLst>
                                          <p:attrName>style.visibility</p:attrName>
                                        </p:attrNameLst>
                                      </p:cBhvr>
                                      <p:to>
                                        <p:strVal val="visible"/>
                                      </p:to>
                                    </p:set>
                                    <p:animEffect transition="in" filter="randombar(horizontal)">
                                      <p:cBhvr>
                                        <p:cTn id="71"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20"/>
                        </p:tgtEl>
                        <p:attrNameLst>
                          <p:attrName>style.visibility</p:attrName>
                        </p:attrNameLst>
                      </p:cBhvr>
                      <p:to>
                        <p:strVal val="visible"/>
                      </p:to>
                    </p:set>
                    <p:animEffect transition="in" filter="dissolve">
                      <p:cBhvr>
                        <p:cTn dur="500"/>
                        <p:tgtEl>
                          <p:spTgt spid="20"/>
                        </p:tgtEl>
                      </p:cBhvr>
                    </p:animEffect>
                  </p:childTnLst>
                </p:cTn>
              </p:par>
            </p:tnLst>
          </p:tmpl>
        </p:tmplLst>
      </p:bldP>
      <p:bldP spid="21"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21"/>
                        </p:tgtEl>
                        <p:attrNameLst>
                          <p:attrName>style.visibility</p:attrName>
                        </p:attrNameLst>
                      </p:cBhvr>
                      <p:to>
                        <p:strVal val="visible"/>
                      </p:to>
                    </p:set>
                    <p:animEffect transition="in" filter="dissolve">
                      <p:cBhvr>
                        <p:cTn dur="500"/>
                        <p:tgtEl>
                          <p:spTgt spid="21"/>
                        </p:tgtEl>
                      </p:cBhvr>
                    </p:animEffect>
                  </p:childTnLst>
                </p:cTn>
              </p:par>
            </p:tnLst>
          </p:tmpl>
        </p:tmplLst>
      </p:bldP>
      <p:bldP spid="22" grpId="0" build="p">
        <p:tmplLst>
          <p:tmpl lvl="1">
            <p:tnLst>
              <p:par>
                <p:cTn presetID="9" presetClass="entr" presetSubtype="0" fill="hold" nodeType="afterEffect" nodePh="1">
                  <p:stCondLst>
                    <p:cond delay="0"/>
                  </p:stCondLst>
                  <p:endCondLst>
                    <p:cond delay="0"/>
                  </p:endCondLst>
                  <p:childTnLst>
                    <p:set>
                      <p:cBhvr>
                        <p:cTn dur="1" fill="hold">
                          <p:stCondLst>
                            <p:cond delay="0"/>
                          </p:stCondLst>
                        </p:cTn>
                        <p:tgtEl>
                          <p:spTgt spid="22"/>
                        </p:tgtEl>
                        <p:attrNameLst>
                          <p:attrName>style.visibility</p:attrName>
                        </p:attrNameLst>
                      </p:cBhvr>
                      <p:to>
                        <p:strVal val="visible"/>
                      </p:to>
                    </p:set>
                    <p:animEffect transition="in" filter="dissolve">
                      <p:cBhvr>
                        <p:cTn dur="500"/>
                        <p:tgtEl>
                          <p:spTgt spid="22"/>
                        </p:tgtEl>
                      </p:cBhvr>
                    </p:animEffect>
                  </p:childTnLst>
                </p:cTn>
              </p:par>
            </p:tnLst>
          </p:tmpl>
        </p:tmplLst>
      </p:bldP>
      <p:bldP spid="23" grpId="0" build="p">
        <p:tmplLst>
          <p:tmpl lvl="1">
            <p:tnLst>
              <p:par>
                <p:cTn presetID="14" presetClass="entr" presetSubtype="10" fill="hold" nodeType="afterEffect" nodePh="1">
                  <p:stCondLst>
                    <p:cond delay="0"/>
                  </p:stCondLst>
                  <p:endCondLst>
                    <p:cond delay="0"/>
                  </p:endCondLst>
                  <p:childTnLst>
                    <p:set>
                      <p:cBhvr>
                        <p:cTn dur="1" fill="hold">
                          <p:stCondLst>
                            <p:cond delay="0"/>
                          </p:stCondLst>
                        </p:cTn>
                        <p:tgtEl>
                          <p:spTgt spid="23"/>
                        </p:tgtEl>
                        <p:attrNameLst>
                          <p:attrName>style.visibility</p:attrName>
                        </p:attrNameLst>
                      </p:cBhvr>
                      <p:to>
                        <p:strVal val="visible"/>
                      </p:to>
                    </p:set>
                    <p:animEffect transition="in" filter="randombar(horizontal)">
                      <p:cBhvr>
                        <p:cTn dur="500"/>
                        <p:tgtEl>
                          <p:spTgt spid="23"/>
                        </p:tgtEl>
                      </p:cBhvr>
                    </p:animEffect>
                  </p:childTnLst>
                </p:cTn>
              </p:par>
            </p:tnLst>
          </p:tmpl>
        </p:tmplLst>
      </p:bldP>
      <p:bldP spid="24" grpId="0" build="p">
        <p:tmplLst>
          <p:tmpl lvl="1">
            <p:tnLst>
              <p:par>
                <p:cTn presetID="14" presetClass="entr" presetSubtype="10" fill="hold" nodeType="afterEffect" nodePh="1">
                  <p:stCondLst>
                    <p:cond delay="0"/>
                  </p:stCondLst>
                  <p:endCondLst>
                    <p:cond delay="0"/>
                  </p:endCondLst>
                  <p:childTnLst>
                    <p:set>
                      <p:cBhvr>
                        <p:cTn dur="1" fill="hold">
                          <p:stCondLst>
                            <p:cond delay="0"/>
                          </p:stCondLst>
                        </p:cTn>
                        <p:tgtEl>
                          <p:spTgt spid="24"/>
                        </p:tgtEl>
                        <p:attrNameLst>
                          <p:attrName>style.visibility</p:attrName>
                        </p:attrNameLst>
                      </p:cBhvr>
                      <p:to>
                        <p:strVal val="visible"/>
                      </p:to>
                    </p:set>
                    <p:animEffect transition="in" filter="randombar(horizontal)">
                      <p:cBhvr>
                        <p:cTn dur="500"/>
                        <p:tgtEl>
                          <p:spTgt spid="24"/>
                        </p:tgtEl>
                      </p:cBhvr>
                    </p:animEffect>
                  </p:childTnLst>
                </p:cTn>
              </p:par>
            </p:tnLst>
          </p:tmpl>
        </p:tmplLst>
      </p:bldP>
      <p:bldP spid="25" grpId="0" build="p">
        <p:tmplLst>
          <p:tmpl lvl="1">
            <p:tnLst>
              <p:par>
                <p:cTn presetID="14" presetClass="entr" presetSubtype="10" fill="hold" nodeType="afterEffect" nodePh="1">
                  <p:stCondLst>
                    <p:cond delay="0"/>
                  </p:stCondLst>
                  <p:endCondLst>
                    <p:cond delay="0"/>
                  </p:endCondLst>
                  <p:childTnLst>
                    <p:set>
                      <p:cBhvr>
                        <p:cTn dur="1" fill="hold">
                          <p:stCondLst>
                            <p:cond delay="0"/>
                          </p:stCondLst>
                        </p:cTn>
                        <p:tgtEl>
                          <p:spTgt spid="25"/>
                        </p:tgtEl>
                        <p:attrNameLst>
                          <p:attrName>style.visibility</p:attrName>
                        </p:attrNameLst>
                      </p:cBhvr>
                      <p:to>
                        <p:strVal val="visible"/>
                      </p:to>
                    </p:set>
                    <p:animEffect transition="in" filter="randombar(horizontal)">
                      <p:cBhvr>
                        <p:cTn dur="500"/>
                        <p:tgtEl>
                          <p:spTgt spid="25"/>
                        </p:tgtEl>
                      </p:cBhvr>
                    </p:animEffect>
                  </p:childTnLst>
                </p:cTn>
              </p:par>
            </p:tnLst>
          </p:tmpl>
        </p:tmplLst>
      </p:bldP>
      <p:bldP spid="26" grpId="0" build="p">
        <p:tmplLst>
          <p:tmpl lvl="1">
            <p:tnLst>
              <p:par>
                <p:cTn presetID="14" presetClass="entr" presetSubtype="10" fill="hold" nodeType="afterEffect" nodePh="1">
                  <p:stCondLst>
                    <p:cond delay="0"/>
                  </p:stCondLst>
                  <p:endCondLst>
                    <p:cond delay="0"/>
                  </p:endCondLst>
                  <p:childTnLst>
                    <p:set>
                      <p:cBhvr>
                        <p:cTn dur="1" fill="hold">
                          <p:stCondLst>
                            <p:cond delay="0"/>
                          </p:stCondLst>
                        </p:cTn>
                        <p:tgtEl>
                          <p:spTgt spid="26"/>
                        </p:tgtEl>
                        <p:attrNameLst>
                          <p:attrName>style.visibility</p:attrName>
                        </p:attrNameLst>
                      </p:cBhvr>
                      <p:to>
                        <p:strVal val="visible"/>
                      </p:to>
                    </p:set>
                    <p:animEffect transition="in" filter="randombar(horizontal)">
                      <p:cBhvr>
                        <p:cTn dur="500"/>
                        <p:tgtEl>
                          <p:spTgt spid="26"/>
                        </p:tgtEl>
                      </p:cBhvr>
                    </p:animEffect>
                  </p:childTnLst>
                </p:cTn>
              </p:par>
            </p:tnLst>
          </p:tmpl>
        </p:tmplLst>
      </p:bldP>
      <p:bldP spid="27" grpId="0" build="p">
        <p:tmplLst>
          <p:tmpl lvl="1">
            <p:tnLst>
              <p:par>
                <p:cTn presetID="14" presetClass="entr" presetSubtype="10" fill="hold" nodeType="afterEffect" nodePh="1">
                  <p:stCondLst>
                    <p:cond delay="0"/>
                  </p:stCondLst>
                  <p:endCondLst>
                    <p:cond delay="0"/>
                  </p:endCondLst>
                  <p:childTnLst>
                    <p:set>
                      <p:cBhvr>
                        <p:cTn dur="1" fill="hold">
                          <p:stCondLst>
                            <p:cond delay="0"/>
                          </p:stCondLst>
                        </p:cTn>
                        <p:tgtEl>
                          <p:spTgt spid="27"/>
                        </p:tgtEl>
                        <p:attrNameLst>
                          <p:attrName>style.visibility</p:attrName>
                        </p:attrNameLst>
                      </p:cBhvr>
                      <p:to>
                        <p:strVal val="visible"/>
                      </p:to>
                    </p:set>
                    <p:animEffect transition="in" filter="randombar(horizontal)">
                      <p:cBhvr>
                        <p:cTn dur="500"/>
                        <p:tgtEl>
                          <p:spTgt spid="27"/>
                        </p:tgtEl>
                      </p:cBhvr>
                    </p:animEffect>
                  </p:childTnLst>
                </p:cTn>
              </p:par>
            </p:tnLst>
          </p:tmpl>
        </p:tmplLst>
      </p:bldP>
      <p:bldP spid="28" grpId="0" build="p">
        <p:tmplLst>
          <p:tmpl lvl="1">
            <p:tnLst>
              <p:par>
                <p:cTn presetID="14" presetClass="entr" presetSubtype="10" fill="hold" nodeType="afterEffect" nodePh="1">
                  <p:stCondLst>
                    <p:cond delay="0"/>
                  </p:stCondLst>
                  <p:endCondLst>
                    <p:cond delay="0"/>
                  </p:endCondLst>
                  <p:childTnLst>
                    <p:set>
                      <p:cBhvr>
                        <p:cTn dur="1" fill="hold">
                          <p:stCondLst>
                            <p:cond delay="0"/>
                          </p:stCondLst>
                        </p:cTn>
                        <p:tgtEl>
                          <p:spTgt spid="28"/>
                        </p:tgtEl>
                        <p:attrNameLst>
                          <p:attrName>style.visibility</p:attrName>
                        </p:attrNameLst>
                      </p:cBhvr>
                      <p:to>
                        <p:strVal val="visible"/>
                      </p:to>
                    </p:set>
                    <p:animEffect transition="in" filter="randombar(horizontal)">
                      <p:cBhvr>
                        <p:cTn dur="500"/>
                        <p:tgtEl>
                          <p:spTgt spid="28"/>
                        </p:tgtEl>
                      </p:cBhvr>
                    </p:animEffect>
                  </p:childTnLst>
                </p:cTn>
              </p:par>
            </p:tnLst>
          </p:tmpl>
        </p:tmplLst>
      </p:bldP>
      <p:bldP spid="35" grpId="0"/>
      <p:bldP spid="36" grpId="0"/>
      <p:bldP spid="37"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935D01C-2085-42FD-ADFE-CFE7802DB302}" type="datetime1">
              <a:rPr lang="zh-CN" altLang="en-US" smtClean="0"/>
            </a:fld>
            <a:endParaRPr lang="zh-CN" altLang="en-US"/>
          </a:p>
        </p:txBody>
      </p:sp>
      <p:sp>
        <p:nvSpPr>
          <p:cNvPr id="4" name="页脚占位符 3"/>
          <p:cNvSpPr>
            <a:spLocks noGrp="1"/>
          </p:cNvSpPr>
          <p:nvPr>
            <p:ph type="ftr" sz="quarter" idx="11"/>
          </p:nvPr>
        </p:nvSpPr>
        <p:spPr>
          <a:xfrm>
            <a:off x="838200" y="6481629"/>
            <a:ext cx="4114800" cy="365125"/>
          </a:xfrm>
          <a:prstGeom prst="rect">
            <a:avLst/>
          </a:prstGeom>
        </p:spPr>
        <p:txBody>
          <a:bodyPr/>
          <a:lstStyle/>
          <a:p>
            <a:endParaRPr lang="zh-CN" altLang="en-US" dirty="0"/>
          </a:p>
        </p:txBody>
      </p:sp>
      <p:sp>
        <p:nvSpPr>
          <p:cNvPr id="5" name="灯片编号占位符 4"/>
          <p:cNvSpPr>
            <a:spLocks noGrp="1"/>
          </p:cNvSpPr>
          <p:nvPr>
            <p:ph type="sldNum" sz="quarter" idx="12"/>
          </p:nvPr>
        </p:nvSpPr>
        <p:spPr/>
        <p:txBody>
          <a:bodyPr/>
          <a:lstStyle/>
          <a:p>
            <a:fld id="{5936A40C-E0C0-4BB8-81B1-5E7F83E9E5D2}" type="slidenum">
              <a:rPr lang="zh-CN" altLang="en-US" smtClean="0"/>
            </a:fld>
            <a:endParaRPr lang="zh-CN" altLang="en-US"/>
          </a:p>
        </p:txBody>
      </p:sp>
      <p:grpSp>
        <p:nvGrpSpPr>
          <p:cNvPr id="28" name="组合 27"/>
          <p:cNvGrpSpPr/>
          <p:nvPr userDrawn="1"/>
        </p:nvGrpSpPr>
        <p:grpSpPr>
          <a:xfrm>
            <a:off x="-45" y="198986"/>
            <a:ext cx="660445" cy="798770"/>
            <a:chOff x="-45" y="198986"/>
            <a:chExt cx="660445" cy="798770"/>
          </a:xfrm>
        </p:grpSpPr>
        <p:sp>
          <p:nvSpPr>
            <p:cNvPr id="29" name="矩形 28"/>
            <p:cNvSpPr/>
            <p:nvPr userDrawn="1"/>
          </p:nvSpPr>
          <p:spPr>
            <a:xfrm>
              <a:off x="0" y="198986"/>
              <a:ext cx="660400" cy="7987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userDrawn="1"/>
          </p:nvSpPr>
          <p:spPr>
            <a:xfrm>
              <a:off x="-45" y="205433"/>
              <a:ext cx="508046" cy="6606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占位符 31"/>
          <p:cNvSpPr>
            <a:spLocks noGrp="1"/>
          </p:cNvSpPr>
          <p:nvPr>
            <p:ph type="body" sz="quarter" idx="13"/>
          </p:nvPr>
        </p:nvSpPr>
        <p:spPr>
          <a:xfrm>
            <a:off x="8748607" y="1650416"/>
            <a:ext cx="3022600" cy="1921522"/>
          </a:xfrm>
        </p:spPr>
        <p:txBody>
          <a:bodyPr>
            <a:normAutofit/>
          </a:bodyPr>
          <a:lstStyle>
            <a:lvl1pPr marL="0" indent="0">
              <a:buNone/>
              <a:defRPr sz="1800"/>
            </a:lvl1pPr>
          </a:lstStyle>
          <a:p>
            <a:pPr lvl="0"/>
            <a:endParaRPr lang="zh-CN" altLang="en-US" dirty="0"/>
          </a:p>
        </p:txBody>
      </p:sp>
      <p:grpSp>
        <p:nvGrpSpPr>
          <p:cNvPr id="6" name="组合 5"/>
          <p:cNvGrpSpPr/>
          <p:nvPr userDrawn="1"/>
        </p:nvGrpSpPr>
        <p:grpSpPr>
          <a:xfrm>
            <a:off x="5275946" y="2286692"/>
            <a:ext cx="1982783" cy="2733742"/>
            <a:chOff x="1670051" y="1410517"/>
            <a:chExt cx="2959100" cy="4079830"/>
          </a:xfrm>
        </p:grpSpPr>
        <p:sp>
          <p:nvSpPr>
            <p:cNvPr id="7" name="Freeform 45"/>
            <p:cNvSpPr/>
            <p:nvPr/>
          </p:nvSpPr>
          <p:spPr bwMode="auto">
            <a:xfrm>
              <a:off x="4155162" y="2168011"/>
              <a:ext cx="473989" cy="1160603"/>
            </a:xfrm>
            <a:custGeom>
              <a:avLst/>
              <a:gdLst>
                <a:gd name="T0" fmla="*/ 0 w 107"/>
                <a:gd name="T1" fmla="*/ 139 h 262"/>
                <a:gd name="T2" fmla="*/ 102 w 107"/>
                <a:gd name="T3" fmla="*/ 262 h 262"/>
                <a:gd name="T4" fmla="*/ 107 w 107"/>
                <a:gd name="T5" fmla="*/ 0 h 262"/>
                <a:gd name="T6" fmla="*/ 0 w 107"/>
                <a:gd name="T7" fmla="*/ 139 h 262"/>
              </a:gdLst>
              <a:ahLst/>
              <a:cxnLst>
                <a:cxn ang="0">
                  <a:pos x="T0" y="T1"/>
                </a:cxn>
                <a:cxn ang="0">
                  <a:pos x="T2" y="T3"/>
                </a:cxn>
                <a:cxn ang="0">
                  <a:pos x="T4" y="T5"/>
                </a:cxn>
                <a:cxn ang="0">
                  <a:pos x="T6" y="T7"/>
                </a:cxn>
              </a:cxnLst>
              <a:rect l="0" t="0" r="r" b="b"/>
              <a:pathLst>
                <a:path w="107" h="262">
                  <a:moveTo>
                    <a:pt x="0" y="139"/>
                  </a:moveTo>
                  <a:lnTo>
                    <a:pt x="102" y="262"/>
                  </a:lnTo>
                  <a:lnTo>
                    <a:pt x="107" y="0"/>
                  </a:lnTo>
                  <a:lnTo>
                    <a:pt x="0" y="139"/>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8" name="Freeform 46"/>
            <p:cNvSpPr/>
            <p:nvPr/>
          </p:nvSpPr>
          <p:spPr bwMode="auto">
            <a:xfrm>
              <a:off x="1670051" y="3426069"/>
              <a:ext cx="713197" cy="877097"/>
            </a:xfrm>
            <a:custGeom>
              <a:avLst/>
              <a:gdLst>
                <a:gd name="T0" fmla="*/ 0 w 161"/>
                <a:gd name="T1" fmla="*/ 0 h 198"/>
                <a:gd name="T2" fmla="*/ 161 w 161"/>
                <a:gd name="T3" fmla="*/ 198 h 198"/>
                <a:gd name="T4" fmla="*/ 119 w 161"/>
                <a:gd name="T5" fmla="*/ 26 h 198"/>
                <a:gd name="T6" fmla="*/ 0 w 161"/>
                <a:gd name="T7" fmla="*/ 0 h 198"/>
              </a:gdLst>
              <a:ahLst/>
              <a:cxnLst>
                <a:cxn ang="0">
                  <a:pos x="T0" y="T1"/>
                </a:cxn>
                <a:cxn ang="0">
                  <a:pos x="T2" y="T3"/>
                </a:cxn>
                <a:cxn ang="0">
                  <a:pos x="T4" y="T5"/>
                </a:cxn>
                <a:cxn ang="0">
                  <a:pos x="T6" y="T7"/>
                </a:cxn>
              </a:cxnLst>
              <a:rect l="0" t="0" r="r" b="b"/>
              <a:pathLst>
                <a:path w="161" h="198">
                  <a:moveTo>
                    <a:pt x="0" y="0"/>
                  </a:moveTo>
                  <a:lnTo>
                    <a:pt x="161" y="198"/>
                  </a:lnTo>
                  <a:lnTo>
                    <a:pt x="119" y="26"/>
                  </a:lnTo>
                  <a:lnTo>
                    <a:pt x="0" y="0"/>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9" name="Freeform 47"/>
            <p:cNvSpPr/>
            <p:nvPr/>
          </p:nvSpPr>
          <p:spPr bwMode="auto">
            <a:xfrm>
              <a:off x="2595878" y="5162543"/>
              <a:ext cx="598023" cy="327804"/>
            </a:xfrm>
            <a:custGeom>
              <a:avLst/>
              <a:gdLst>
                <a:gd name="T0" fmla="*/ 135 w 135"/>
                <a:gd name="T1" fmla="*/ 0 h 74"/>
                <a:gd name="T2" fmla="*/ 120 w 135"/>
                <a:gd name="T3" fmla="*/ 74 h 74"/>
                <a:gd name="T4" fmla="*/ 0 w 135"/>
                <a:gd name="T5" fmla="*/ 15 h 74"/>
                <a:gd name="T6" fmla="*/ 135 w 135"/>
                <a:gd name="T7" fmla="*/ 0 h 74"/>
              </a:gdLst>
              <a:ahLst/>
              <a:cxnLst>
                <a:cxn ang="0">
                  <a:pos x="T0" y="T1"/>
                </a:cxn>
                <a:cxn ang="0">
                  <a:pos x="T2" y="T3"/>
                </a:cxn>
                <a:cxn ang="0">
                  <a:pos x="T4" y="T5"/>
                </a:cxn>
                <a:cxn ang="0">
                  <a:pos x="T6" y="T7"/>
                </a:cxn>
              </a:cxnLst>
              <a:rect l="0" t="0" r="r" b="b"/>
              <a:pathLst>
                <a:path w="135" h="74">
                  <a:moveTo>
                    <a:pt x="135" y="0"/>
                  </a:moveTo>
                  <a:lnTo>
                    <a:pt x="120" y="74"/>
                  </a:lnTo>
                  <a:lnTo>
                    <a:pt x="0" y="15"/>
                  </a:lnTo>
                  <a:lnTo>
                    <a:pt x="135" y="0"/>
                  </a:lnTo>
                  <a:close/>
                </a:path>
              </a:pathLst>
            </a:custGeom>
            <a:solidFill>
              <a:schemeClr val="accent6">
                <a:lumMod val="75000"/>
              </a:schemeClr>
            </a:solidFill>
            <a:ln>
              <a:noFill/>
            </a:ln>
          </p:spPr>
          <p:txBody>
            <a:bodyPr vert="horz" wrap="square" lIns="91440" tIns="45720" rIns="91440" bIns="45720" numCol="1" anchor="t" anchorCtr="0" compatLnSpc="1"/>
            <a:lstStyle/>
            <a:p>
              <a:endParaRPr lang="zh-CN" altLang="en-US"/>
            </a:p>
          </p:txBody>
        </p:sp>
        <p:sp>
          <p:nvSpPr>
            <p:cNvPr id="10" name="Freeform 48"/>
            <p:cNvSpPr/>
            <p:nvPr/>
          </p:nvSpPr>
          <p:spPr bwMode="auto">
            <a:xfrm>
              <a:off x="2383248" y="4303166"/>
              <a:ext cx="810652" cy="925826"/>
            </a:xfrm>
            <a:custGeom>
              <a:avLst/>
              <a:gdLst>
                <a:gd name="T0" fmla="*/ 0 w 183"/>
                <a:gd name="T1" fmla="*/ 0 h 209"/>
                <a:gd name="T2" fmla="*/ 183 w 183"/>
                <a:gd name="T3" fmla="*/ 194 h 209"/>
                <a:gd name="T4" fmla="*/ 48 w 183"/>
                <a:gd name="T5" fmla="*/ 209 h 209"/>
                <a:gd name="T6" fmla="*/ 0 w 183"/>
                <a:gd name="T7" fmla="*/ 0 h 209"/>
              </a:gdLst>
              <a:ahLst/>
              <a:cxnLst>
                <a:cxn ang="0">
                  <a:pos x="T0" y="T1"/>
                </a:cxn>
                <a:cxn ang="0">
                  <a:pos x="T2" y="T3"/>
                </a:cxn>
                <a:cxn ang="0">
                  <a:pos x="T4" y="T5"/>
                </a:cxn>
                <a:cxn ang="0">
                  <a:pos x="T6" y="T7"/>
                </a:cxn>
              </a:cxnLst>
              <a:rect l="0" t="0" r="r" b="b"/>
              <a:pathLst>
                <a:path w="183" h="209">
                  <a:moveTo>
                    <a:pt x="0" y="0"/>
                  </a:moveTo>
                  <a:lnTo>
                    <a:pt x="183" y="194"/>
                  </a:lnTo>
                  <a:lnTo>
                    <a:pt x="48" y="209"/>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1" name="Freeform 49"/>
            <p:cNvSpPr/>
            <p:nvPr/>
          </p:nvSpPr>
          <p:spPr bwMode="auto">
            <a:xfrm>
              <a:off x="2383248" y="4210139"/>
              <a:ext cx="810652" cy="952404"/>
            </a:xfrm>
            <a:custGeom>
              <a:avLst/>
              <a:gdLst>
                <a:gd name="T0" fmla="*/ 183 w 183"/>
                <a:gd name="T1" fmla="*/ 0 h 215"/>
                <a:gd name="T2" fmla="*/ 183 w 183"/>
                <a:gd name="T3" fmla="*/ 215 h 215"/>
                <a:gd name="T4" fmla="*/ 0 w 183"/>
                <a:gd name="T5" fmla="*/ 21 h 215"/>
                <a:gd name="T6" fmla="*/ 183 w 183"/>
                <a:gd name="T7" fmla="*/ 0 h 215"/>
              </a:gdLst>
              <a:ahLst/>
              <a:cxnLst>
                <a:cxn ang="0">
                  <a:pos x="T0" y="T1"/>
                </a:cxn>
                <a:cxn ang="0">
                  <a:pos x="T2" y="T3"/>
                </a:cxn>
                <a:cxn ang="0">
                  <a:pos x="T4" y="T5"/>
                </a:cxn>
                <a:cxn ang="0">
                  <a:pos x="T6" y="T7"/>
                </a:cxn>
              </a:cxnLst>
              <a:rect l="0" t="0" r="r" b="b"/>
              <a:pathLst>
                <a:path w="183" h="215">
                  <a:moveTo>
                    <a:pt x="183" y="0"/>
                  </a:moveTo>
                  <a:lnTo>
                    <a:pt x="183" y="215"/>
                  </a:lnTo>
                  <a:lnTo>
                    <a:pt x="0" y="21"/>
                  </a:lnTo>
                  <a:lnTo>
                    <a:pt x="183" y="0"/>
                  </a:lnTo>
                  <a:close/>
                </a:path>
              </a:pathLst>
            </a:custGeom>
            <a:solidFill>
              <a:schemeClr val="accent5">
                <a:lumMod val="75000"/>
              </a:schemeClr>
            </a:solidFill>
            <a:ln>
              <a:noFill/>
            </a:ln>
          </p:spPr>
          <p:txBody>
            <a:bodyPr vert="horz" wrap="square" lIns="91440" tIns="45720" rIns="91440" bIns="45720" numCol="1" anchor="t" anchorCtr="0" compatLnSpc="1"/>
            <a:lstStyle/>
            <a:p>
              <a:endParaRPr lang="zh-CN" altLang="en-US"/>
            </a:p>
          </p:txBody>
        </p:sp>
        <p:sp>
          <p:nvSpPr>
            <p:cNvPr id="12" name="Freeform 50"/>
            <p:cNvSpPr/>
            <p:nvPr/>
          </p:nvSpPr>
          <p:spPr bwMode="auto">
            <a:xfrm>
              <a:off x="3127452" y="5162543"/>
              <a:ext cx="465129" cy="327804"/>
            </a:xfrm>
            <a:custGeom>
              <a:avLst/>
              <a:gdLst>
                <a:gd name="T0" fmla="*/ 15 w 105"/>
                <a:gd name="T1" fmla="*/ 0 h 74"/>
                <a:gd name="T2" fmla="*/ 105 w 105"/>
                <a:gd name="T3" fmla="*/ 17 h 74"/>
                <a:gd name="T4" fmla="*/ 0 w 105"/>
                <a:gd name="T5" fmla="*/ 74 h 74"/>
                <a:gd name="T6" fmla="*/ 15 w 105"/>
                <a:gd name="T7" fmla="*/ 0 h 74"/>
              </a:gdLst>
              <a:ahLst/>
              <a:cxnLst>
                <a:cxn ang="0">
                  <a:pos x="T0" y="T1"/>
                </a:cxn>
                <a:cxn ang="0">
                  <a:pos x="T2" y="T3"/>
                </a:cxn>
                <a:cxn ang="0">
                  <a:pos x="T4" y="T5"/>
                </a:cxn>
                <a:cxn ang="0">
                  <a:pos x="T6" y="T7"/>
                </a:cxn>
              </a:cxnLst>
              <a:rect l="0" t="0" r="r" b="b"/>
              <a:pathLst>
                <a:path w="105" h="74">
                  <a:moveTo>
                    <a:pt x="15" y="0"/>
                  </a:moveTo>
                  <a:lnTo>
                    <a:pt x="105" y="17"/>
                  </a:lnTo>
                  <a:lnTo>
                    <a:pt x="0" y="74"/>
                  </a:lnTo>
                  <a:lnTo>
                    <a:pt x="15" y="0"/>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3" name="Freeform 51"/>
            <p:cNvSpPr/>
            <p:nvPr/>
          </p:nvSpPr>
          <p:spPr bwMode="auto">
            <a:xfrm>
              <a:off x="3884944" y="2783749"/>
              <a:ext cx="722057" cy="1519416"/>
            </a:xfrm>
            <a:custGeom>
              <a:avLst/>
              <a:gdLst>
                <a:gd name="T0" fmla="*/ 0 w 163"/>
                <a:gd name="T1" fmla="*/ 343 h 343"/>
                <a:gd name="T2" fmla="*/ 163 w 163"/>
                <a:gd name="T3" fmla="*/ 123 h 343"/>
                <a:gd name="T4" fmla="*/ 61 w 163"/>
                <a:gd name="T5" fmla="*/ 0 h 343"/>
                <a:gd name="T6" fmla="*/ 0 w 163"/>
                <a:gd name="T7" fmla="*/ 343 h 343"/>
              </a:gdLst>
              <a:ahLst/>
              <a:cxnLst>
                <a:cxn ang="0">
                  <a:pos x="T0" y="T1"/>
                </a:cxn>
                <a:cxn ang="0">
                  <a:pos x="T2" y="T3"/>
                </a:cxn>
                <a:cxn ang="0">
                  <a:pos x="T4" y="T5"/>
                </a:cxn>
                <a:cxn ang="0">
                  <a:pos x="T6" y="T7"/>
                </a:cxn>
              </a:cxnLst>
              <a:rect l="0" t="0" r="r" b="b"/>
              <a:pathLst>
                <a:path w="163" h="343">
                  <a:moveTo>
                    <a:pt x="0" y="343"/>
                  </a:moveTo>
                  <a:lnTo>
                    <a:pt x="163" y="123"/>
                  </a:lnTo>
                  <a:lnTo>
                    <a:pt x="61" y="0"/>
                  </a:lnTo>
                  <a:lnTo>
                    <a:pt x="0" y="343"/>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14" name="Freeform 52"/>
            <p:cNvSpPr/>
            <p:nvPr/>
          </p:nvSpPr>
          <p:spPr bwMode="auto">
            <a:xfrm>
              <a:off x="3193897" y="2783749"/>
              <a:ext cx="961265" cy="1519416"/>
            </a:xfrm>
            <a:custGeom>
              <a:avLst/>
              <a:gdLst>
                <a:gd name="T0" fmla="*/ 0 w 217"/>
                <a:gd name="T1" fmla="*/ 322 h 343"/>
                <a:gd name="T2" fmla="*/ 156 w 217"/>
                <a:gd name="T3" fmla="*/ 343 h 343"/>
                <a:gd name="T4" fmla="*/ 217 w 217"/>
                <a:gd name="T5" fmla="*/ 0 h 343"/>
                <a:gd name="T6" fmla="*/ 0 w 217"/>
                <a:gd name="T7" fmla="*/ 322 h 343"/>
              </a:gdLst>
              <a:ahLst/>
              <a:cxnLst>
                <a:cxn ang="0">
                  <a:pos x="T0" y="T1"/>
                </a:cxn>
                <a:cxn ang="0">
                  <a:pos x="T2" y="T3"/>
                </a:cxn>
                <a:cxn ang="0">
                  <a:pos x="T4" y="T5"/>
                </a:cxn>
                <a:cxn ang="0">
                  <a:pos x="T6" y="T7"/>
                </a:cxn>
              </a:cxnLst>
              <a:rect l="0" t="0" r="r" b="b"/>
              <a:pathLst>
                <a:path w="217" h="343">
                  <a:moveTo>
                    <a:pt x="0" y="322"/>
                  </a:moveTo>
                  <a:lnTo>
                    <a:pt x="156" y="343"/>
                  </a:lnTo>
                  <a:lnTo>
                    <a:pt x="217" y="0"/>
                  </a:lnTo>
                  <a:lnTo>
                    <a:pt x="0" y="322"/>
                  </a:ln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5" name="Freeform 53"/>
            <p:cNvSpPr/>
            <p:nvPr/>
          </p:nvSpPr>
          <p:spPr bwMode="auto">
            <a:xfrm>
              <a:off x="2197197" y="2783749"/>
              <a:ext cx="1957966" cy="1426390"/>
            </a:xfrm>
            <a:custGeom>
              <a:avLst/>
              <a:gdLst>
                <a:gd name="T0" fmla="*/ 0 w 442"/>
                <a:gd name="T1" fmla="*/ 171 h 322"/>
                <a:gd name="T2" fmla="*/ 225 w 442"/>
                <a:gd name="T3" fmla="*/ 322 h 322"/>
                <a:gd name="T4" fmla="*/ 442 w 442"/>
                <a:gd name="T5" fmla="*/ 0 h 322"/>
                <a:gd name="T6" fmla="*/ 0 w 442"/>
                <a:gd name="T7" fmla="*/ 171 h 322"/>
              </a:gdLst>
              <a:ahLst/>
              <a:cxnLst>
                <a:cxn ang="0">
                  <a:pos x="T0" y="T1"/>
                </a:cxn>
                <a:cxn ang="0">
                  <a:pos x="T2" y="T3"/>
                </a:cxn>
                <a:cxn ang="0">
                  <a:pos x="T4" y="T5"/>
                </a:cxn>
                <a:cxn ang="0">
                  <a:pos x="T6" y="T7"/>
                </a:cxn>
              </a:cxnLst>
              <a:rect l="0" t="0" r="r" b="b"/>
              <a:pathLst>
                <a:path w="442" h="322">
                  <a:moveTo>
                    <a:pt x="0" y="171"/>
                  </a:moveTo>
                  <a:lnTo>
                    <a:pt x="225" y="322"/>
                  </a:lnTo>
                  <a:lnTo>
                    <a:pt x="442" y="0"/>
                  </a:lnTo>
                  <a:lnTo>
                    <a:pt x="0" y="171"/>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16" name="Freeform 54"/>
            <p:cNvSpPr/>
            <p:nvPr/>
          </p:nvSpPr>
          <p:spPr bwMode="auto">
            <a:xfrm>
              <a:off x="2595878" y="1410517"/>
              <a:ext cx="1559285" cy="1373232"/>
            </a:xfrm>
            <a:custGeom>
              <a:avLst/>
              <a:gdLst>
                <a:gd name="T0" fmla="*/ 352 w 352"/>
                <a:gd name="T1" fmla="*/ 310 h 310"/>
                <a:gd name="T2" fmla="*/ 0 w 352"/>
                <a:gd name="T3" fmla="*/ 5 h 310"/>
                <a:gd name="T4" fmla="*/ 251 w 352"/>
                <a:gd name="T5" fmla="*/ 0 h 310"/>
                <a:gd name="T6" fmla="*/ 352 w 352"/>
                <a:gd name="T7" fmla="*/ 310 h 310"/>
              </a:gdLst>
              <a:ahLst/>
              <a:cxnLst>
                <a:cxn ang="0">
                  <a:pos x="T0" y="T1"/>
                </a:cxn>
                <a:cxn ang="0">
                  <a:pos x="T2" y="T3"/>
                </a:cxn>
                <a:cxn ang="0">
                  <a:pos x="T4" y="T5"/>
                </a:cxn>
                <a:cxn ang="0">
                  <a:pos x="T6" y="T7"/>
                </a:cxn>
              </a:cxnLst>
              <a:rect l="0" t="0" r="r" b="b"/>
              <a:pathLst>
                <a:path w="352" h="310">
                  <a:moveTo>
                    <a:pt x="352" y="310"/>
                  </a:moveTo>
                  <a:lnTo>
                    <a:pt x="0" y="5"/>
                  </a:lnTo>
                  <a:lnTo>
                    <a:pt x="251" y="0"/>
                  </a:lnTo>
                  <a:lnTo>
                    <a:pt x="352" y="310"/>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17" name="Freeform 55"/>
            <p:cNvSpPr/>
            <p:nvPr/>
          </p:nvSpPr>
          <p:spPr bwMode="auto">
            <a:xfrm>
              <a:off x="3707753" y="1410517"/>
              <a:ext cx="921396" cy="1373232"/>
            </a:xfrm>
            <a:custGeom>
              <a:avLst/>
              <a:gdLst>
                <a:gd name="T0" fmla="*/ 208 w 208"/>
                <a:gd name="T1" fmla="*/ 171 h 310"/>
                <a:gd name="T2" fmla="*/ 0 w 208"/>
                <a:gd name="T3" fmla="*/ 0 h 310"/>
                <a:gd name="T4" fmla="*/ 101 w 208"/>
                <a:gd name="T5" fmla="*/ 310 h 310"/>
                <a:gd name="T6" fmla="*/ 208 w 208"/>
                <a:gd name="T7" fmla="*/ 171 h 310"/>
              </a:gdLst>
              <a:ahLst/>
              <a:cxnLst>
                <a:cxn ang="0">
                  <a:pos x="T0" y="T1"/>
                </a:cxn>
                <a:cxn ang="0">
                  <a:pos x="T2" y="T3"/>
                </a:cxn>
                <a:cxn ang="0">
                  <a:pos x="T4" y="T5"/>
                </a:cxn>
                <a:cxn ang="0">
                  <a:pos x="T6" y="T7"/>
                </a:cxn>
              </a:cxnLst>
              <a:rect l="0" t="0" r="r" b="b"/>
              <a:pathLst>
                <a:path w="208" h="310">
                  <a:moveTo>
                    <a:pt x="208" y="171"/>
                  </a:moveTo>
                  <a:lnTo>
                    <a:pt x="0" y="0"/>
                  </a:lnTo>
                  <a:lnTo>
                    <a:pt x="101" y="310"/>
                  </a:lnTo>
                  <a:lnTo>
                    <a:pt x="208" y="171"/>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8" name="Freeform 56"/>
            <p:cNvSpPr/>
            <p:nvPr/>
          </p:nvSpPr>
          <p:spPr bwMode="auto">
            <a:xfrm>
              <a:off x="1692201" y="1432667"/>
              <a:ext cx="903676" cy="2108576"/>
            </a:xfrm>
            <a:custGeom>
              <a:avLst/>
              <a:gdLst>
                <a:gd name="T0" fmla="*/ 114 w 204"/>
                <a:gd name="T1" fmla="*/ 476 h 476"/>
                <a:gd name="T2" fmla="*/ 204 w 204"/>
                <a:gd name="T3" fmla="*/ 0 h 476"/>
                <a:gd name="T4" fmla="*/ 0 w 204"/>
                <a:gd name="T5" fmla="*/ 170 h 476"/>
                <a:gd name="T6" fmla="*/ 114 w 204"/>
                <a:gd name="T7" fmla="*/ 476 h 476"/>
              </a:gdLst>
              <a:ahLst/>
              <a:cxnLst>
                <a:cxn ang="0">
                  <a:pos x="T0" y="T1"/>
                </a:cxn>
                <a:cxn ang="0">
                  <a:pos x="T2" y="T3"/>
                </a:cxn>
                <a:cxn ang="0">
                  <a:pos x="T4" y="T5"/>
                </a:cxn>
                <a:cxn ang="0">
                  <a:pos x="T6" y="T7"/>
                </a:cxn>
              </a:cxnLst>
              <a:rect l="0" t="0" r="r" b="b"/>
              <a:pathLst>
                <a:path w="204" h="476">
                  <a:moveTo>
                    <a:pt x="114" y="476"/>
                  </a:moveTo>
                  <a:lnTo>
                    <a:pt x="204" y="0"/>
                  </a:lnTo>
                  <a:lnTo>
                    <a:pt x="0" y="170"/>
                  </a:lnTo>
                  <a:lnTo>
                    <a:pt x="114" y="476"/>
                  </a:lnTo>
                  <a:close/>
                </a:path>
              </a:pathLst>
            </a:custGeom>
            <a:solidFill>
              <a:schemeClr val="accent2">
                <a:lumMod val="60000"/>
                <a:lumOff val="40000"/>
              </a:schemeClr>
            </a:solidFill>
            <a:ln>
              <a:noFill/>
            </a:ln>
          </p:spPr>
          <p:txBody>
            <a:bodyPr vert="horz" wrap="square" lIns="91440" tIns="45720" rIns="91440" bIns="45720" numCol="1" anchor="t" anchorCtr="0" compatLnSpc="1"/>
            <a:lstStyle/>
            <a:p>
              <a:endParaRPr lang="zh-CN" altLang="en-US"/>
            </a:p>
          </p:txBody>
        </p:sp>
        <p:sp>
          <p:nvSpPr>
            <p:cNvPr id="19" name="Freeform 57"/>
            <p:cNvSpPr/>
            <p:nvPr/>
          </p:nvSpPr>
          <p:spPr bwMode="auto">
            <a:xfrm>
              <a:off x="2197197" y="1432667"/>
              <a:ext cx="1957966" cy="2108576"/>
            </a:xfrm>
            <a:custGeom>
              <a:avLst/>
              <a:gdLst>
                <a:gd name="T0" fmla="*/ 442 w 442"/>
                <a:gd name="T1" fmla="*/ 305 h 476"/>
                <a:gd name="T2" fmla="*/ 90 w 442"/>
                <a:gd name="T3" fmla="*/ 0 h 476"/>
                <a:gd name="T4" fmla="*/ 0 w 442"/>
                <a:gd name="T5" fmla="*/ 476 h 476"/>
                <a:gd name="T6" fmla="*/ 442 w 442"/>
                <a:gd name="T7" fmla="*/ 305 h 476"/>
              </a:gdLst>
              <a:ahLst/>
              <a:cxnLst>
                <a:cxn ang="0">
                  <a:pos x="T0" y="T1"/>
                </a:cxn>
                <a:cxn ang="0">
                  <a:pos x="T2" y="T3"/>
                </a:cxn>
                <a:cxn ang="0">
                  <a:pos x="T4" y="T5"/>
                </a:cxn>
                <a:cxn ang="0">
                  <a:pos x="T6" y="T7"/>
                </a:cxn>
              </a:cxnLst>
              <a:rect l="0" t="0" r="r" b="b"/>
              <a:pathLst>
                <a:path w="442" h="476">
                  <a:moveTo>
                    <a:pt x="442" y="305"/>
                  </a:moveTo>
                  <a:lnTo>
                    <a:pt x="90" y="0"/>
                  </a:lnTo>
                  <a:lnTo>
                    <a:pt x="0" y="476"/>
                  </a:lnTo>
                  <a:lnTo>
                    <a:pt x="442" y="305"/>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0" name="Freeform 58"/>
            <p:cNvSpPr/>
            <p:nvPr/>
          </p:nvSpPr>
          <p:spPr bwMode="auto">
            <a:xfrm>
              <a:off x="3193897" y="4303166"/>
              <a:ext cx="691047" cy="934685"/>
            </a:xfrm>
            <a:custGeom>
              <a:avLst/>
              <a:gdLst>
                <a:gd name="T0" fmla="*/ 90 w 156"/>
                <a:gd name="T1" fmla="*/ 211 h 211"/>
                <a:gd name="T2" fmla="*/ 156 w 156"/>
                <a:gd name="T3" fmla="*/ 0 h 211"/>
                <a:gd name="T4" fmla="*/ 0 w 156"/>
                <a:gd name="T5" fmla="*/ 194 h 211"/>
                <a:gd name="T6" fmla="*/ 90 w 156"/>
                <a:gd name="T7" fmla="*/ 211 h 211"/>
              </a:gdLst>
              <a:ahLst/>
              <a:cxnLst>
                <a:cxn ang="0">
                  <a:pos x="T0" y="T1"/>
                </a:cxn>
                <a:cxn ang="0">
                  <a:pos x="T2" y="T3"/>
                </a:cxn>
                <a:cxn ang="0">
                  <a:pos x="T4" y="T5"/>
                </a:cxn>
                <a:cxn ang="0">
                  <a:pos x="T6" y="T7"/>
                </a:cxn>
              </a:cxnLst>
              <a:rect l="0" t="0" r="r" b="b"/>
              <a:pathLst>
                <a:path w="156" h="211">
                  <a:moveTo>
                    <a:pt x="90" y="211"/>
                  </a:moveTo>
                  <a:lnTo>
                    <a:pt x="156" y="0"/>
                  </a:lnTo>
                  <a:lnTo>
                    <a:pt x="0" y="194"/>
                  </a:lnTo>
                  <a:lnTo>
                    <a:pt x="90" y="211"/>
                  </a:lnTo>
                  <a:close/>
                </a:path>
              </a:pathLst>
            </a:custGeom>
            <a:solidFill>
              <a:schemeClr val="accent5">
                <a:lumMod val="75000"/>
              </a:schemeClr>
            </a:solidFill>
            <a:ln>
              <a:noFill/>
            </a:ln>
          </p:spPr>
          <p:txBody>
            <a:bodyPr vert="horz" wrap="square" lIns="91440" tIns="45720" rIns="91440" bIns="45720" numCol="1" anchor="t" anchorCtr="0" compatLnSpc="1"/>
            <a:lstStyle/>
            <a:p>
              <a:endParaRPr lang="zh-CN" altLang="en-US"/>
            </a:p>
          </p:txBody>
        </p:sp>
        <p:sp>
          <p:nvSpPr>
            <p:cNvPr id="21" name="Freeform 59"/>
            <p:cNvSpPr/>
            <p:nvPr/>
          </p:nvSpPr>
          <p:spPr bwMode="auto">
            <a:xfrm>
              <a:off x="3193897" y="4210139"/>
              <a:ext cx="691047" cy="952404"/>
            </a:xfrm>
            <a:custGeom>
              <a:avLst/>
              <a:gdLst>
                <a:gd name="T0" fmla="*/ 156 w 156"/>
                <a:gd name="T1" fmla="*/ 21 h 215"/>
                <a:gd name="T2" fmla="*/ 0 w 156"/>
                <a:gd name="T3" fmla="*/ 0 h 215"/>
                <a:gd name="T4" fmla="*/ 0 w 156"/>
                <a:gd name="T5" fmla="*/ 215 h 215"/>
                <a:gd name="T6" fmla="*/ 156 w 156"/>
                <a:gd name="T7" fmla="*/ 21 h 215"/>
              </a:gdLst>
              <a:ahLst/>
              <a:cxnLst>
                <a:cxn ang="0">
                  <a:pos x="T0" y="T1"/>
                </a:cxn>
                <a:cxn ang="0">
                  <a:pos x="T2" y="T3"/>
                </a:cxn>
                <a:cxn ang="0">
                  <a:pos x="T4" y="T5"/>
                </a:cxn>
                <a:cxn ang="0">
                  <a:pos x="T6" y="T7"/>
                </a:cxn>
              </a:cxnLst>
              <a:rect l="0" t="0" r="r" b="b"/>
              <a:pathLst>
                <a:path w="156" h="215">
                  <a:moveTo>
                    <a:pt x="156" y="21"/>
                  </a:moveTo>
                  <a:lnTo>
                    <a:pt x="0" y="0"/>
                  </a:lnTo>
                  <a:lnTo>
                    <a:pt x="0" y="215"/>
                  </a:lnTo>
                  <a:lnTo>
                    <a:pt x="156" y="21"/>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22" name="Freeform 60"/>
            <p:cNvSpPr/>
            <p:nvPr/>
          </p:nvSpPr>
          <p:spPr bwMode="auto">
            <a:xfrm>
              <a:off x="2197197" y="3541243"/>
              <a:ext cx="996703" cy="761922"/>
            </a:xfrm>
            <a:custGeom>
              <a:avLst/>
              <a:gdLst>
                <a:gd name="T0" fmla="*/ 225 w 225"/>
                <a:gd name="T1" fmla="*/ 151 h 172"/>
                <a:gd name="T2" fmla="*/ 0 w 225"/>
                <a:gd name="T3" fmla="*/ 0 h 172"/>
                <a:gd name="T4" fmla="*/ 42 w 225"/>
                <a:gd name="T5" fmla="*/ 172 h 172"/>
                <a:gd name="T6" fmla="*/ 225 w 225"/>
                <a:gd name="T7" fmla="*/ 151 h 172"/>
              </a:gdLst>
              <a:ahLst/>
              <a:cxnLst>
                <a:cxn ang="0">
                  <a:pos x="T0" y="T1"/>
                </a:cxn>
                <a:cxn ang="0">
                  <a:pos x="T2" y="T3"/>
                </a:cxn>
                <a:cxn ang="0">
                  <a:pos x="T4" y="T5"/>
                </a:cxn>
                <a:cxn ang="0">
                  <a:pos x="T6" y="T7"/>
                </a:cxn>
              </a:cxnLst>
              <a:rect l="0" t="0" r="r" b="b"/>
              <a:pathLst>
                <a:path w="225" h="172">
                  <a:moveTo>
                    <a:pt x="225" y="151"/>
                  </a:moveTo>
                  <a:lnTo>
                    <a:pt x="0" y="0"/>
                  </a:lnTo>
                  <a:lnTo>
                    <a:pt x="42" y="172"/>
                  </a:lnTo>
                  <a:lnTo>
                    <a:pt x="225" y="151"/>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23" name="Freeform 61"/>
            <p:cNvSpPr/>
            <p:nvPr/>
          </p:nvSpPr>
          <p:spPr bwMode="auto">
            <a:xfrm>
              <a:off x="1670051" y="2185730"/>
              <a:ext cx="527146" cy="1355513"/>
            </a:xfrm>
            <a:custGeom>
              <a:avLst/>
              <a:gdLst>
                <a:gd name="T0" fmla="*/ 0 w 119"/>
                <a:gd name="T1" fmla="*/ 280 h 306"/>
                <a:gd name="T2" fmla="*/ 119 w 119"/>
                <a:gd name="T3" fmla="*/ 306 h 306"/>
                <a:gd name="T4" fmla="*/ 5 w 119"/>
                <a:gd name="T5" fmla="*/ 0 h 306"/>
                <a:gd name="T6" fmla="*/ 0 w 119"/>
                <a:gd name="T7" fmla="*/ 280 h 306"/>
              </a:gdLst>
              <a:ahLst/>
              <a:cxnLst>
                <a:cxn ang="0">
                  <a:pos x="T0" y="T1"/>
                </a:cxn>
                <a:cxn ang="0">
                  <a:pos x="T2" y="T3"/>
                </a:cxn>
                <a:cxn ang="0">
                  <a:pos x="T4" y="T5"/>
                </a:cxn>
                <a:cxn ang="0">
                  <a:pos x="T6" y="T7"/>
                </a:cxn>
              </a:cxnLst>
              <a:rect l="0" t="0" r="r" b="b"/>
              <a:pathLst>
                <a:path w="119" h="306">
                  <a:moveTo>
                    <a:pt x="0" y="280"/>
                  </a:moveTo>
                  <a:lnTo>
                    <a:pt x="119" y="306"/>
                  </a:lnTo>
                  <a:lnTo>
                    <a:pt x="5" y="0"/>
                  </a:lnTo>
                  <a:lnTo>
                    <a:pt x="0" y="280"/>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grpSp>
      <p:sp>
        <p:nvSpPr>
          <p:cNvPr id="24" name="弧形 23"/>
          <p:cNvSpPr/>
          <p:nvPr userDrawn="1"/>
        </p:nvSpPr>
        <p:spPr>
          <a:xfrm>
            <a:off x="4543690" y="2037555"/>
            <a:ext cx="3073703" cy="3073703"/>
          </a:xfrm>
          <a:prstGeom prst="arc">
            <a:avLst>
              <a:gd name="adj1" fmla="val 5406212"/>
              <a:gd name="adj2" fmla="val 12285621"/>
            </a:avLst>
          </a:prstGeom>
          <a:noFill/>
          <a:ln w="63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弧形 24"/>
          <p:cNvSpPr/>
          <p:nvPr userDrawn="1"/>
        </p:nvSpPr>
        <p:spPr>
          <a:xfrm>
            <a:off x="4324139" y="1818005"/>
            <a:ext cx="3512803" cy="3512803"/>
          </a:xfrm>
          <a:prstGeom prst="arc">
            <a:avLst>
              <a:gd name="adj1" fmla="val 660789"/>
              <a:gd name="adj2" fmla="val 7829558"/>
            </a:avLst>
          </a:prstGeom>
          <a:noFill/>
          <a:ln w="63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弧形 25"/>
          <p:cNvSpPr/>
          <p:nvPr userDrawn="1"/>
        </p:nvSpPr>
        <p:spPr>
          <a:xfrm>
            <a:off x="4104587" y="1598452"/>
            <a:ext cx="3951904" cy="3951904"/>
          </a:xfrm>
          <a:prstGeom prst="arc">
            <a:avLst>
              <a:gd name="adj1" fmla="val 18135977"/>
              <a:gd name="adj2" fmla="val 3031536"/>
            </a:avLst>
          </a:prstGeom>
          <a:noFill/>
          <a:ln w="63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弧形 26"/>
          <p:cNvSpPr/>
          <p:nvPr userDrawn="1"/>
        </p:nvSpPr>
        <p:spPr>
          <a:xfrm>
            <a:off x="3885038" y="1378902"/>
            <a:ext cx="4391004" cy="4391004"/>
          </a:xfrm>
          <a:prstGeom prst="arc">
            <a:avLst>
              <a:gd name="adj1" fmla="val 17077737"/>
              <a:gd name="adj2" fmla="val 20229747"/>
            </a:avLst>
          </a:prstGeom>
          <a:noFill/>
          <a:ln w="63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a:endCxn id="27" idx="2"/>
          </p:cNvCxnSpPr>
          <p:nvPr userDrawn="1"/>
        </p:nvCxnSpPr>
        <p:spPr>
          <a:xfrm flipH="1">
            <a:off x="8103933" y="2611179"/>
            <a:ext cx="308747" cy="111109"/>
          </a:xfrm>
          <a:prstGeom prst="line">
            <a:avLst/>
          </a:prstGeom>
          <a:ln>
            <a:solidFill>
              <a:schemeClr val="tx2">
                <a:lumMod val="40000"/>
                <a:lumOff val="60000"/>
              </a:schemeClr>
            </a:solidFill>
            <a:headEnd type="diamond"/>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26" idx="2"/>
          </p:cNvCxnSpPr>
          <p:nvPr userDrawn="1"/>
        </p:nvCxnSpPr>
        <p:spPr>
          <a:xfrm flipH="1" flipV="1">
            <a:off x="7336721" y="5099659"/>
            <a:ext cx="269353" cy="394242"/>
          </a:xfrm>
          <a:prstGeom prst="line">
            <a:avLst/>
          </a:prstGeom>
          <a:ln>
            <a:solidFill>
              <a:schemeClr val="tx2">
                <a:lumMod val="40000"/>
                <a:lumOff val="60000"/>
              </a:schemeClr>
            </a:solidFill>
            <a:headEnd type="diamond"/>
          </a:ln>
        </p:spPr>
        <p:style>
          <a:lnRef idx="1">
            <a:schemeClr val="accent1"/>
          </a:lnRef>
          <a:fillRef idx="0">
            <a:schemeClr val="accent1"/>
          </a:fillRef>
          <a:effectRef idx="0">
            <a:schemeClr val="accent1"/>
          </a:effectRef>
          <a:fontRef idx="minor">
            <a:schemeClr val="tx1"/>
          </a:fontRef>
        </p:style>
      </p:cxnSp>
      <p:cxnSp>
        <p:nvCxnSpPr>
          <p:cNvPr id="38" name="直接连接符 37"/>
          <p:cNvCxnSpPr>
            <a:endCxn id="25" idx="2"/>
          </p:cNvCxnSpPr>
          <p:nvPr userDrawn="1"/>
        </p:nvCxnSpPr>
        <p:spPr>
          <a:xfrm flipV="1">
            <a:off x="4525326" y="4910129"/>
            <a:ext cx="414695" cy="583772"/>
          </a:xfrm>
          <a:prstGeom prst="line">
            <a:avLst/>
          </a:prstGeom>
          <a:ln>
            <a:solidFill>
              <a:schemeClr val="tx2">
                <a:lumMod val="40000"/>
                <a:lumOff val="60000"/>
              </a:schemeClr>
            </a:solidFill>
            <a:headEnd type="diamond"/>
          </a:ln>
        </p:spPr>
        <p:style>
          <a:lnRef idx="1">
            <a:schemeClr val="accent1"/>
          </a:lnRef>
          <a:fillRef idx="0">
            <a:schemeClr val="accent1"/>
          </a:fillRef>
          <a:effectRef idx="0">
            <a:schemeClr val="accent1"/>
          </a:effectRef>
          <a:fontRef idx="minor">
            <a:schemeClr val="tx1"/>
          </a:fontRef>
        </p:style>
      </p:cxnSp>
      <p:cxnSp>
        <p:nvCxnSpPr>
          <p:cNvPr id="39" name="直接连接符 38"/>
          <p:cNvCxnSpPr>
            <a:endCxn id="24" idx="2"/>
          </p:cNvCxnSpPr>
          <p:nvPr userDrawn="1"/>
        </p:nvCxnSpPr>
        <p:spPr>
          <a:xfrm>
            <a:off x="3779322" y="2630873"/>
            <a:ext cx="905655" cy="299863"/>
          </a:xfrm>
          <a:prstGeom prst="line">
            <a:avLst/>
          </a:prstGeom>
          <a:ln>
            <a:solidFill>
              <a:schemeClr val="tx2">
                <a:lumMod val="40000"/>
                <a:lumOff val="60000"/>
              </a:schemeClr>
            </a:solidFill>
            <a:headEnd type="diamond"/>
          </a:ln>
        </p:spPr>
        <p:style>
          <a:lnRef idx="1">
            <a:schemeClr val="accent1"/>
          </a:lnRef>
          <a:fillRef idx="0">
            <a:schemeClr val="accent1"/>
          </a:fillRef>
          <a:effectRef idx="0">
            <a:schemeClr val="accent1"/>
          </a:effectRef>
          <a:fontRef idx="minor">
            <a:schemeClr val="tx1"/>
          </a:fontRef>
        </p:style>
      </p:cxnSp>
      <p:sp>
        <p:nvSpPr>
          <p:cNvPr id="53" name="文本占位符 31"/>
          <p:cNvSpPr>
            <a:spLocks noGrp="1"/>
          </p:cNvSpPr>
          <p:nvPr userDrawn="1">
            <p:ph type="body" sz="quarter" idx="14"/>
          </p:nvPr>
        </p:nvSpPr>
        <p:spPr>
          <a:xfrm>
            <a:off x="8748607" y="4340586"/>
            <a:ext cx="3022600" cy="1921522"/>
          </a:xfrm>
        </p:spPr>
        <p:txBody>
          <a:bodyPr>
            <a:normAutofit/>
          </a:bodyPr>
          <a:lstStyle>
            <a:lvl1pPr marL="0" indent="0">
              <a:buNone/>
              <a:defRPr sz="1800"/>
            </a:lvl1pPr>
          </a:lstStyle>
          <a:p>
            <a:pPr lvl="0"/>
            <a:endParaRPr lang="zh-CN" altLang="en-US" dirty="0"/>
          </a:p>
        </p:txBody>
      </p:sp>
      <p:sp>
        <p:nvSpPr>
          <p:cNvPr id="54" name="文本占位符 31"/>
          <p:cNvSpPr>
            <a:spLocks noGrp="1"/>
          </p:cNvSpPr>
          <p:nvPr userDrawn="1">
            <p:ph type="body" sz="quarter" idx="15"/>
          </p:nvPr>
        </p:nvSpPr>
        <p:spPr>
          <a:xfrm>
            <a:off x="555248" y="1650416"/>
            <a:ext cx="3022600" cy="1921522"/>
          </a:xfrm>
        </p:spPr>
        <p:txBody>
          <a:bodyPr>
            <a:normAutofit/>
          </a:bodyPr>
          <a:lstStyle>
            <a:lvl1pPr marL="0" indent="0">
              <a:buNone/>
              <a:defRPr sz="1800"/>
            </a:lvl1pPr>
          </a:lstStyle>
          <a:p>
            <a:pPr lvl="0"/>
            <a:endParaRPr lang="zh-CN" altLang="en-US" dirty="0"/>
          </a:p>
        </p:txBody>
      </p:sp>
      <p:sp>
        <p:nvSpPr>
          <p:cNvPr id="55" name="文本占位符 31"/>
          <p:cNvSpPr>
            <a:spLocks noGrp="1"/>
          </p:cNvSpPr>
          <p:nvPr userDrawn="1">
            <p:ph type="body" sz="quarter" idx="16"/>
          </p:nvPr>
        </p:nvSpPr>
        <p:spPr>
          <a:xfrm>
            <a:off x="555248" y="4340586"/>
            <a:ext cx="3022600" cy="1921522"/>
          </a:xfrm>
        </p:spPr>
        <p:txBody>
          <a:bodyPr>
            <a:normAutofit/>
          </a:bodyPr>
          <a:lstStyle>
            <a:lvl1pPr marL="0" indent="0">
              <a:buNone/>
              <a:defRPr sz="1800"/>
            </a:lvl1pPr>
          </a:lstStyle>
          <a:p>
            <a:pPr lvl="0"/>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heel(1)">
                                      <p:cBhvr>
                                        <p:cTn id="11" dur="1000"/>
                                        <p:tgtEl>
                                          <p:spTgt spid="27"/>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left)">
                                      <p:cBhvr>
                                        <p:cTn id="15" dur="500"/>
                                        <p:tgtEl>
                                          <p:spTgt spid="36"/>
                                        </p:tgtEl>
                                      </p:cBhvr>
                                    </p:animEffect>
                                  </p:childTnLst>
                                </p:cTn>
                              </p:par>
                            </p:childTnLst>
                          </p:cTn>
                        </p:par>
                        <p:par>
                          <p:cTn id="16" fill="hold">
                            <p:stCondLst>
                              <p:cond delay="2000"/>
                            </p:stCondLst>
                            <p:childTnLst>
                              <p:par>
                                <p:cTn id="17" presetID="53" presetClass="entr" presetSubtype="16" fill="hold" grpId="0" nodeType="afterEffect" nodePh="1">
                                  <p:stCondLst>
                                    <p:cond delay="0"/>
                                  </p:stCondLst>
                                  <p:endCondLst>
                                    <p:cond evt="begin" delay="0">
                                      <p:tn val="17"/>
                                    </p:cond>
                                  </p:endCondLst>
                                  <p:childTnLst>
                                    <p:set>
                                      <p:cBhvr>
                                        <p:cTn id="18" dur="1" fill="hold">
                                          <p:stCondLst>
                                            <p:cond delay="0"/>
                                          </p:stCondLst>
                                        </p:cTn>
                                        <p:tgtEl>
                                          <p:spTgt spid="32">
                                            <p:txEl>
                                              <p:pRg st="0" end="0"/>
                                            </p:txEl>
                                          </p:spTgt>
                                        </p:tgtEl>
                                        <p:attrNameLst>
                                          <p:attrName>style.visibility</p:attrName>
                                        </p:attrNameLst>
                                      </p:cBhvr>
                                      <p:to>
                                        <p:strVal val="visible"/>
                                      </p:to>
                                    </p:set>
                                    <p:anim calcmode="lin" valueType="num">
                                      <p:cBhvr>
                                        <p:cTn id="19"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32">
                                            <p:txEl>
                                              <p:pRg st="0" end="0"/>
                                            </p:txEl>
                                          </p:spTgt>
                                        </p:tgtEl>
                                      </p:cBhvr>
                                    </p:animEffect>
                                  </p:childTnLst>
                                </p:cTn>
                              </p:par>
                            </p:childTnLst>
                          </p:cTn>
                        </p:par>
                        <p:par>
                          <p:cTn id="22" fill="hold">
                            <p:stCondLst>
                              <p:cond delay="2500"/>
                            </p:stCondLst>
                            <p:childTnLst>
                              <p:par>
                                <p:cTn id="23" presetID="21" presetClass="entr" presetSubtype="1"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heel(1)">
                                      <p:cBhvr>
                                        <p:cTn id="25" dur="1000"/>
                                        <p:tgtEl>
                                          <p:spTgt spid="26"/>
                                        </p:tgtEl>
                                      </p:cBhvr>
                                    </p:animEffect>
                                  </p:childTnLst>
                                </p:cTn>
                              </p:par>
                            </p:childTnLst>
                          </p:cTn>
                        </p:par>
                        <p:par>
                          <p:cTn id="26" fill="hold">
                            <p:stCondLst>
                              <p:cond delay="3500"/>
                            </p:stCondLst>
                            <p:childTnLst>
                              <p:par>
                                <p:cTn id="27" presetID="21" presetClass="entr" presetSubtype="1" fill="hold" nodeType="after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heel(1)">
                                      <p:cBhvr>
                                        <p:cTn id="29" dur="1000"/>
                                        <p:tgtEl>
                                          <p:spTgt spid="37"/>
                                        </p:tgtEl>
                                      </p:cBhvr>
                                    </p:animEffect>
                                  </p:childTnLst>
                                </p:cTn>
                              </p:par>
                            </p:childTnLst>
                          </p:cTn>
                        </p:par>
                        <p:par>
                          <p:cTn id="30" fill="hold">
                            <p:stCondLst>
                              <p:cond delay="4500"/>
                            </p:stCondLst>
                            <p:childTnLst>
                              <p:par>
                                <p:cTn id="31" presetID="53" presetClass="entr" presetSubtype="16" fill="hold" grpId="0" nodeType="afterEffect" nodePh="1">
                                  <p:stCondLst>
                                    <p:cond delay="0"/>
                                  </p:stCondLst>
                                  <p:endCondLst>
                                    <p:cond evt="begin" delay="0">
                                      <p:tn val="31"/>
                                    </p:cond>
                                  </p:endCondLst>
                                  <p:childTnLst>
                                    <p:set>
                                      <p:cBhvr>
                                        <p:cTn id="32" dur="1" fill="hold">
                                          <p:stCondLst>
                                            <p:cond delay="0"/>
                                          </p:stCondLst>
                                        </p:cTn>
                                        <p:tgtEl>
                                          <p:spTgt spid="53">
                                            <p:txEl>
                                              <p:pRg st="0" end="0"/>
                                            </p:txEl>
                                          </p:spTgt>
                                        </p:tgtEl>
                                        <p:attrNameLst>
                                          <p:attrName>style.visibility</p:attrName>
                                        </p:attrNameLst>
                                      </p:cBhvr>
                                      <p:to>
                                        <p:strVal val="visible"/>
                                      </p:to>
                                    </p:set>
                                    <p:anim calcmode="lin" valueType="num">
                                      <p:cBhvr>
                                        <p:cTn id="33" dur="500" fill="hold"/>
                                        <p:tgtEl>
                                          <p:spTgt spid="53">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53">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53">
                                            <p:txEl>
                                              <p:pRg st="0" end="0"/>
                                            </p:txEl>
                                          </p:spTgt>
                                        </p:tgtEl>
                                      </p:cBhvr>
                                    </p:animEffect>
                                  </p:childTnLst>
                                </p:cTn>
                              </p:par>
                            </p:childTnLst>
                          </p:cTn>
                        </p:par>
                        <p:par>
                          <p:cTn id="36" fill="hold">
                            <p:stCondLst>
                              <p:cond delay="5000"/>
                            </p:stCondLst>
                            <p:childTnLst>
                              <p:par>
                                <p:cTn id="37" presetID="21" presetClass="entr" presetSubtype="1" fill="hold" grpId="0"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heel(1)">
                                      <p:cBhvr>
                                        <p:cTn id="39" dur="1000"/>
                                        <p:tgtEl>
                                          <p:spTgt spid="25"/>
                                        </p:tgtEl>
                                      </p:cBhvr>
                                    </p:animEffect>
                                  </p:childTnLst>
                                </p:cTn>
                              </p:par>
                            </p:childTnLst>
                          </p:cTn>
                        </p:par>
                        <p:par>
                          <p:cTn id="40" fill="hold">
                            <p:stCondLst>
                              <p:cond delay="6000"/>
                            </p:stCondLst>
                            <p:childTnLst>
                              <p:par>
                                <p:cTn id="41" presetID="21" presetClass="entr" presetSubtype="1" fill="hold"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heel(1)">
                                      <p:cBhvr>
                                        <p:cTn id="43" dur="1000"/>
                                        <p:tgtEl>
                                          <p:spTgt spid="38"/>
                                        </p:tgtEl>
                                      </p:cBhvr>
                                    </p:animEffect>
                                  </p:childTnLst>
                                </p:cTn>
                              </p:par>
                            </p:childTnLst>
                          </p:cTn>
                        </p:par>
                        <p:par>
                          <p:cTn id="44" fill="hold">
                            <p:stCondLst>
                              <p:cond delay="7000"/>
                            </p:stCondLst>
                            <p:childTnLst>
                              <p:par>
                                <p:cTn id="45" presetID="53" presetClass="entr" presetSubtype="16" fill="hold" grpId="0" nodeType="afterEffect" nodePh="1">
                                  <p:stCondLst>
                                    <p:cond delay="0"/>
                                  </p:stCondLst>
                                  <p:endCondLst>
                                    <p:cond evt="begin" delay="0">
                                      <p:tn val="45"/>
                                    </p:cond>
                                  </p:endCondLst>
                                  <p:childTnLst>
                                    <p:set>
                                      <p:cBhvr>
                                        <p:cTn id="46" dur="1" fill="hold">
                                          <p:stCondLst>
                                            <p:cond delay="0"/>
                                          </p:stCondLst>
                                        </p:cTn>
                                        <p:tgtEl>
                                          <p:spTgt spid="55">
                                            <p:txEl>
                                              <p:pRg st="0" end="0"/>
                                            </p:txEl>
                                          </p:spTgt>
                                        </p:tgtEl>
                                        <p:attrNameLst>
                                          <p:attrName>style.visibility</p:attrName>
                                        </p:attrNameLst>
                                      </p:cBhvr>
                                      <p:to>
                                        <p:strVal val="visible"/>
                                      </p:to>
                                    </p:set>
                                    <p:anim calcmode="lin" valueType="num">
                                      <p:cBhvr>
                                        <p:cTn id="47" dur="500" fill="hold"/>
                                        <p:tgtEl>
                                          <p:spTgt spid="55">
                                            <p:txEl>
                                              <p:pRg st="0" end="0"/>
                                            </p:txEl>
                                          </p:spTgt>
                                        </p:tgtEl>
                                        <p:attrNameLst>
                                          <p:attrName>ppt_w</p:attrName>
                                        </p:attrNameLst>
                                      </p:cBhvr>
                                      <p:tavLst>
                                        <p:tav tm="0">
                                          <p:val>
                                            <p:fltVal val="0"/>
                                          </p:val>
                                        </p:tav>
                                        <p:tav tm="100000">
                                          <p:val>
                                            <p:strVal val="#ppt_w"/>
                                          </p:val>
                                        </p:tav>
                                      </p:tavLst>
                                    </p:anim>
                                    <p:anim calcmode="lin" valueType="num">
                                      <p:cBhvr>
                                        <p:cTn id="48" dur="500" fill="hold"/>
                                        <p:tgtEl>
                                          <p:spTgt spid="55">
                                            <p:txEl>
                                              <p:pRg st="0" end="0"/>
                                            </p:txEl>
                                          </p:spTgt>
                                        </p:tgtEl>
                                        <p:attrNameLst>
                                          <p:attrName>ppt_h</p:attrName>
                                        </p:attrNameLst>
                                      </p:cBhvr>
                                      <p:tavLst>
                                        <p:tav tm="0">
                                          <p:val>
                                            <p:fltVal val="0"/>
                                          </p:val>
                                        </p:tav>
                                        <p:tav tm="100000">
                                          <p:val>
                                            <p:strVal val="#ppt_h"/>
                                          </p:val>
                                        </p:tav>
                                      </p:tavLst>
                                    </p:anim>
                                    <p:animEffect transition="in" filter="fade">
                                      <p:cBhvr>
                                        <p:cTn id="49" dur="500"/>
                                        <p:tgtEl>
                                          <p:spTgt spid="55">
                                            <p:txEl>
                                              <p:pRg st="0" end="0"/>
                                            </p:txEl>
                                          </p:spTgt>
                                        </p:tgtEl>
                                      </p:cBhvr>
                                    </p:animEffect>
                                  </p:childTnLst>
                                </p:cTn>
                              </p:par>
                            </p:childTnLst>
                          </p:cTn>
                        </p:par>
                        <p:par>
                          <p:cTn id="50" fill="hold">
                            <p:stCondLst>
                              <p:cond delay="7500"/>
                            </p:stCondLst>
                            <p:childTnLst>
                              <p:par>
                                <p:cTn id="51" presetID="21" presetClass="entr" presetSubtype="1" fill="hold" grpId="0" nodeType="after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wheel(1)">
                                      <p:cBhvr>
                                        <p:cTn id="53" dur="1000"/>
                                        <p:tgtEl>
                                          <p:spTgt spid="24"/>
                                        </p:tgtEl>
                                      </p:cBhvr>
                                    </p:animEffect>
                                  </p:childTnLst>
                                </p:cTn>
                              </p:par>
                            </p:childTnLst>
                          </p:cTn>
                        </p:par>
                        <p:par>
                          <p:cTn id="54" fill="hold">
                            <p:stCondLst>
                              <p:cond delay="8500"/>
                            </p:stCondLst>
                            <p:childTnLst>
                              <p:par>
                                <p:cTn id="55" presetID="21" presetClass="entr" presetSubtype="1" fill="hold" nodeType="after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heel(1)">
                                      <p:cBhvr>
                                        <p:cTn id="57" dur="1000"/>
                                        <p:tgtEl>
                                          <p:spTgt spid="39"/>
                                        </p:tgtEl>
                                      </p:cBhvr>
                                    </p:animEffect>
                                  </p:childTnLst>
                                </p:cTn>
                              </p:par>
                            </p:childTnLst>
                          </p:cTn>
                        </p:par>
                        <p:par>
                          <p:cTn id="58" fill="hold">
                            <p:stCondLst>
                              <p:cond delay="9500"/>
                            </p:stCondLst>
                            <p:childTnLst>
                              <p:par>
                                <p:cTn id="59" presetID="53" presetClass="entr" presetSubtype="16" fill="hold" grpId="0" nodeType="afterEffect" nodePh="1">
                                  <p:stCondLst>
                                    <p:cond delay="0"/>
                                  </p:stCondLst>
                                  <p:endCondLst>
                                    <p:cond evt="begin" delay="0">
                                      <p:tn val="59"/>
                                    </p:cond>
                                  </p:endCondLst>
                                  <p:childTnLst>
                                    <p:set>
                                      <p:cBhvr>
                                        <p:cTn id="60" dur="1" fill="hold">
                                          <p:stCondLst>
                                            <p:cond delay="0"/>
                                          </p:stCondLst>
                                        </p:cTn>
                                        <p:tgtEl>
                                          <p:spTgt spid="54">
                                            <p:txEl>
                                              <p:pRg st="0" end="0"/>
                                            </p:txEl>
                                          </p:spTgt>
                                        </p:tgtEl>
                                        <p:attrNameLst>
                                          <p:attrName>style.visibility</p:attrName>
                                        </p:attrNameLst>
                                      </p:cBhvr>
                                      <p:to>
                                        <p:strVal val="visible"/>
                                      </p:to>
                                    </p:set>
                                    <p:anim calcmode="lin" valueType="num">
                                      <p:cBhvr>
                                        <p:cTn id="61" dur="500" fill="hold"/>
                                        <p:tgtEl>
                                          <p:spTgt spid="54">
                                            <p:txEl>
                                              <p:pRg st="0" end="0"/>
                                            </p:txEl>
                                          </p:spTgt>
                                        </p:tgtEl>
                                        <p:attrNameLst>
                                          <p:attrName>ppt_w</p:attrName>
                                        </p:attrNameLst>
                                      </p:cBhvr>
                                      <p:tavLst>
                                        <p:tav tm="0">
                                          <p:val>
                                            <p:fltVal val="0"/>
                                          </p:val>
                                        </p:tav>
                                        <p:tav tm="100000">
                                          <p:val>
                                            <p:strVal val="#ppt_w"/>
                                          </p:val>
                                        </p:tav>
                                      </p:tavLst>
                                    </p:anim>
                                    <p:anim calcmode="lin" valueType="num">
                                      <p:cBhvr>
                                        <p:cTn id="62" dur="500" fill="hold"/>
                                        <p:tgtEl>
                                          <p:spTgt spid="54">
                                            <p:txEl>
                                              <p:pRg st="0" end="0"/>
                                            </p:txEl>
                                          </p:spTgt>
                                        </p:tgtEl>
                                        <p:attrNameLst>
                                          <p:attrName>ppt_h</p:attrName>
                                        </p:attrNameLst>
                                      </p:cBhvr>
                                      <p:tavLst>
                                        <p:tav tm="0">
                                          <p:val>
                                            <p:fltVal val="0"/>
                                          </p:val>
                                        </p:tav>
                                        <p:tav tm="100000">
                                          <p:val>
                                            <p:strVal val="#ppt_h"/>
                                          </p:val>
                                        </p:tav>
                                      </p:tavLst>
                                    </p:anim>
                                    <p:animEffect transition="in" filter="fade">
                                      <p:cBhvr>
                                        <p:cTn id="63" dur="500"/>
                                        <p:tgtEl>
                                          <p:spTgt spid="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p:tmplLst>
          <p:tmpl lvl="1">
            <p:tnLst>
              <p:par>
                <p:cTn presetID="53" presetClass="entr" presetSubtype="16" fill="hold" nodeType="afterEffect" nodePh="1">
                  <p:stCondLst>
                    <p:cond delay="0"/>
                  </p:stCondLst>
                  <p:endCondLst>
                    <p:cond delay="0"/>
                  </p:endCondLst>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24" grpId="0" animBg="1"/>
      <p:bldP spid="25" grpId="0" animBg="1"/>
      <p:bldP spid="26" grpId="0" animBg="1"/>
      <p:bldP spid="27" grpId="0" animBg="1"/>
      <p:bldP spid="53" grpId="0" build="p">
        <p:tmplLst>
          <p:tmpl lvl="1">
            <p:tnLst>
              <p:par>
                <p:cTn presetID="53" presetClass="entr" presetSubtype="16" fill="hold" nodeType="afterEffect" nodePh="1">
                  <p:stCondLst>
                    <p:cond delay="0"/>
                  </p:stCondLst>
                  <p:endCondLst>
                    <p:cond delay="0"/>
                  </p:endCondLst>
                  <p:childTnLst>
                    <p:set>
                      <p:cBhvr>
                        <p:cTn dur="1" fill="hold">
                          <p:stCondLst>
                            <p:cond delay="0"/>
                          </p:stCondLst>
                        </p:cTn>
                        <p:tgtEl>
                          <p:spTgt spid="53"/>
                        </p:tgtEl>
                        <p:attrNameLst>
                          <p:attrName>style.visibility</p:attrName>
                        </p:attrNameLst>
                      </p:cBhvr>
                      <p:to>
                        <p:strVal val="visible"/>
                      </p:to>
                    </p:set>
                    <p:anim calcmode="lin" valueType="num">
                      <p:cBhvr>
                        <p:cTn dur="500" fill="hold"/>
                        <p:tgtEl>
                          <p:spTgt spid="53"/>
                        </p:tgtEl>
                        <p:attrNameLst>
                          <p:attrName>ppt_w</p:attrName>
                        </p:attrNameLst>
                      </p:cBhvr>
                      <p:tavLst>
                        <p:tav tm="0">
                          <p:val>
                            <p:fltVal val="0"/>
                          </p:val>
                        </p:tav>
                        <p:tav tm="100000">
                          <p:val>
                            <p:strVal val="#ppt_w"/>
                          </p:val>
                        </p:tav>
                      </p:tavLst>
                    </p:anim>
                    <p:anim calcmode="lin" valueType="num">
                      <p:cBhvr>
                        <p:cTn dur="500" fill="hold"/>
                        <p:tgtEl>
                          <p:spTgt spid="53"/>
                        </p:tgtEl>
                        <p:attrNameLst>
                          <p:attrName>ppt_h</p:attrName>
                        </p:attrNameLst>
                      </p:cBhvr>
                      <p:tavLst>
                        <p:tav tm="0">
                          <p:val>
                            <p:fltVal val="0"/>
                          </p:val>
                        </p:tav>
                        <p:tav tm="100000">
                          <p:val>
                            <p:strVal val="#ppt_h"/>
                          </p:val>
                        </p:tav>
                      </p:tavLst>
                    </p:anim>
                    <p:animEffect transition="in" filter="fade">
                      <p:cBhvr>
                        <p:cTn dur="500"/>
                        <p:tgtEl>
                          <p:spTgt spid="53"/>
                        </p:tgtEl>
                      </p:cBhvr>
                    </p:animEffect>
                  </p:childTnLst>
                </p:cTn>
              </p:par>
            </p:tnLst>
          </p:tmpl>
        </p:tmplLst>
      </p:bldP>
      <p:bldP spid="54" grpId="0" build="p">
        <p:tmplLst>
          <p:tmpl lvl="1">
            <p:tnLst>
              <p:par>
                <p:cTn presetID="53" presetClass="entr" presetSubtype="16" fill="hold" nodeType="afterEffect" nodePh="1">
                  <p:stCondLst>
                    <p:cond delay="0"/>
                  </p:stCondLst>
                  <p:endCondLst>
                    <p:cond delay="0"/>
                  </p:endCondLst>
                  <p:childTnLst>
                    <p:set>
                      <p:cBhvr>
                        <p:cTn dur="1" fill="hold">
                          <p:stCondLst>
                            <p:cond delay="0"/>
                          </p:stCondLst>
                        </p:cTn>
                        <p:tgtEl>
                          <p:spTgt spid="54"/>
                        </p:tgtEl>
                        <p:attrNameLst>
                          <p:attrName>style.visibility</p:attrName>
                        </p:attrNameLst>
                      </p:cBhvr>
                      <p:to>
                        <p:strVal val="visible"/>
                      </p:to>
                    </p:set>
                    <p:anim calcmode="lin" valueType="num">
                      <p:cBhvr>
                        <p:cTn dur="500" fill="hold"/>
                        <p:tgtEl>
                          <p:spTgt spid="54"/>
                        </p:tgtEl>
                        <p:attrNameLst>
                          <p:attrName>ppt_w</p:attrName>
                        </p:attrNameLst>
                      </p:cBhvr>
                      <p:tavLst>
                        <p:tav tm="0">
                          <p:val>
                            <p:fltVal val="0"/>
                          </p:val>
                        </p:tav>
                        <p:tav tm="100000">
                          <p:val>
                            <p:strVal val="#ppt_w"/>
                          </p:val>
                        </p:tav>
                      </p:tavLst>
                    </p:anim>
                    <p:anim calcmode="lin" valueType="num">
                      <p:cBhvr>
                        <p:cTn dur="500" fill="hold"/>
                        <p:tgtEl>
                          <p:spTgt spid="54"/>
                        </p:tgtEl>
                        <p:attrNameLst>
                          <p:attrName>ppt_h</p:attrName>
                        </p:attrNameLst>
                      </p:cBhvr>
                      <p:tavLst>
                        <p:tav tm="0">
                          <p:val>
                            <p:fltVal val="0"/>
                          </p:val>
                        </p:tav>
                        <p:tav tm="100000">
                          <p:val>
                            <p:strVal val="#ppt_h"/>
                          </p:val>
                        </p:tav>
                      </p:tavLst>
                    </p:anim>
                    <p:animEffect transition="in" filter="fade">
                      <p:cBhvr>
                        <p:cTn dur="500"/>
                        <p:tgtEl>
                          <p:spTgt spid="54"/>
                        </p:tgtEl>
                      </p:cBhvr>
                    </p:animEffect>
                  </p:childTnLst>
                </p:cTn>
              </p:par>
            </p:tnLst>
          </p:tmpl>
        </p:tmplLst>
      </p:bldP>
      <p:bldP spid="55" grpId="0" build="p">
        <p:tmplLst>
          <p:tmpl lvl="1">
            <p:tnLst>
              <p:par>
                <p:cTn presetID="53" presetClass="entr" presetSubtype="16" fill="hold" nodeType="afterEffect" nodePh="1">
                  <p:stCondLst>
                    <p:cond delay="0"/>
                  </p:stCondLst>
                  <p:endCondLst>
                    <p:cond delay="0"/>
                  </p:endCondLst>
                  <p:childTnLst>
                    <p:set>
                      <p:cBhvr>
                        <p:cTn dur="1" fill="hold">
                          <p:stCondLst>
                            <p:cond delay="0"/>
                          </p:stCondLst>
                        </p:cTn>
                        <p:tgtEl>
                          <p:spTgt spid="55"/>
                        </p:tgtEl>
                        <p:attrNameLst>
                          <p:attrName>style.visibility</p:attrName>
                        </p:attrNameLst>
                      </p:cBhvr>
                      <p:to>
                        <p:strVal val="visible"/>
                      </p:to>
                    </p:set>
                    <p:anim calcmode="lin" valueType="num">
                      <p:cBhvr>
                        <p:cTn dur="500" fill="hold"/>
                        <p:tgtEl>
                          <p:spTgt spid="55"/>
                        </p:tgtEl>
                        <p:attrNameLst>
                          <p:attrName>ppt_w</p:attrName>
                        </p:attrNameLst>
                      </p:cBhvr>
                      <p:tavLst>
                        <p:tav tm="0">
                          <p:val>
                            <p:fltVal val="0"/>
                          </p:val>
                        </p:tav>
                        <p:tav tm="100000">
                          <p:val>
                            <p:strVal val="#ppt_w"/>
                          </p:val>
                        </p:tav>
                      </p:tavLst>
                    </p:anim>
                    <p:anim calcmode="lin" valueType="num">
                      <p:cBhvr>
                        <p:cTn dur="500" fill="hold"/>
                        <p:tgtEl>
                          <p:spTgt spid="55"/>
                        </p:tgtEl>
                        <p:attrNameLst>
                          <p:attrName>ppt_h</p:attrName>
                        </p:attrNameLst>
                      </p:cBhvr>
                      <p:tavLst>
                        <p:tav tm="0">
                          <p:val>
                            <p:fltVal val="0"/>
                          </p:val>
                        </p:tav>
                        <p:tav tm="100000">
                          <p:val>
                            <p:strVal val="#ppt_h"/>
                          </p:val>
                        </p:tav>
                      </p:tavLst>
                    </p:anim>
                    <p:animEffect transition="in" filter="fade">
                      <p:cBhvr>
                        <p:cTn dur="500"/>
                        <p:tgtEl>
                          <p:spTgt spid="55"/>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3EA83F-5C3B-4B9E-9BC4-57A86A3832B4}" type="datetime1">
              <a:rPr lang="zh-CN" altLang="en-US" smtClean="0"/>
            </a:fld>
            <a:endParaRPr lang="zh-CN" altLang="en-US"/>
          </a:p>
        </p:txBody>
      </p:sp>
      <p:sp>
        <p:nvSpPr>
          <p:cNvPr id="4" name="页脚占位符 3"/>
          <p:cNvSpPr>
            <a:spLocks noGrp="1"/>
          </p:cNvSpPr>
          <p:nvPr>
            <p:ph type="ftr" sz="quarter" idx="11"/>
          </p:nvPr>
        </p:nvSpPr>
        <p:spPr>
          <a:xfrm>
            <a:off x="838200" y="6481629"/>
            <a:ext cx="4114800" cy="365125"/>
          </a:xfrm>
          <a:prstGeom prst="rect">
            <a:avLst/>
          </a:prstGeom>
        </p:spPr>
        <p:txBody>
          <a:bodyPr/>
          <a:lstStyle/>
          <a:p>
            <a:endParaRPr lang="zh-CN" altLang="en-US" dirty="0"/>
          </a:p>
        </p:txBody>
      </p:sp>
      <p:sp>
        <p:nvSpPr>
          <p:cNvPr id="5" name="灯片编号占位符 4"/>
          <p:cNvSpPr>
            <a:spLocks noGrp="1"/>
          </p:cNvSpPr>
          <p:nvPr>
            <p:ph type="sldNum" sz="quarter" idx="12"/>
          </p:nvPr>
        </p:nvSpPr>
        <p:spPr/>
        <p:txBody>
          <a:bodyPr/>
          <a:lstStyle/>
          <a:p>
            <a:fld id="{5936A40C-E0C0-4BB8-81B1-5E7F83E9E5D2}" type="slidenum">
              <a:rPr lang="zh-CN" altLang="en-US" smtClean="0"/>
            </a:fld>
            <a:endParaRPr lang="zh-CN" altLang="en-US"/>
          </a:p>
        </p:txBody>
      </p:sp>
      <p:sp>
        <p:nvSpPr>
          <p:cNvPr id="6" name="Freeform 5"/>
          <p:cNvSpPr>
            <a:spLocks noEditPoints="1"/>
          </p:cNvSpPr>
          <p:nvPr userDrawn="1"/>
        </p:nvSpPr>
        <p:spPr bwMode="auto">
          <a:xfrm>
            <a:off x="9082158" y="2571423"/>
            <a:ext cx="342900" cy="211667"/>
          </a:xfrm>
          <a:custGeom>
            <a:avLst/>
            <a:gdLst/>
            <a:ahLst/>
            <a:cxnLst>
              <a:cxn ang="0">
                <a:pos x="35" y="0"/>
              </a:cxn>
              <a:cxn ang="0">
                <a:pos x="0" y="35"/>
              </a:cxn>
              <a:cxn ang="0">
                <a:pos x="35" y="71"/>
              </a:cxn>
              <a:cxn ang="0">
                <a:pos x="115" y="71"/>
              </a:cxn>
              <a:cxn ang="0">
                <a:pos x="115" y="0"/>
              </a:cxn>
              <a:cxn ang="0">
                <a:pos x="35" y="0"/>
              </a:cxn>
              <a:cxn ang="0">
                <a:pos x="79" y="50"/>
              </a:cxn>
              <a:cxn ang="0">
                <a:pos x="65" y="35"/>
              </a:cxn>
              <a:cxn ang="0">
                <a:pos x="79" y="21"/>
              </a:cxn>
              <a:cxn ang="0">
                <a:pos x="93" y="35"/>
              </a:cxn>
              <a:cxn ang="0">
                <a:pos x="79" y="50"/>
              </a:cxn>
            </a:cxnLst>
            <a:rect l="0" t="0" r="r" b="b"/>
            <a:pathLst>
              <a:path w="115" h="71">
                <a:moveTo>
                  <a:pt x="35" y="0"/>
                </a:moveTo>
                <a:cubicBezTo>
                  <a:pt x="0" y="35"/>
                  <a:pt x="0" y="35"/>
                  <a:pt x="0" y="35"/>
                </a:cubicBezTo>
                <a:cubicBezTo>
                  <a:pt x="35" y="71"/>
                  <a:pt x="35" y="71"/>
                  <a:pt x="35" y="71"/>
                </a:cubicBezTo>
                <a:cubicBezTo>
                  <a:pt x="115" y="71"/>
                  <a:pt x="115" y="71"/>
                  <a:pt x="115" y="71"/>
                </a:cubicBezTo>
                <a:cubicBezTo>
                  <a:pt x="115" y="0"/>
                  <a:pt x="115" y="0"/>
                  <a:pt x="115" y="0"/>
                </a:cubicBezTo>
                <a:lnTo>
                  <a:pt x="35" y="0"/>
                </a:lnTo>
                <a:close/>
                <a:moveTo>
                  <a:pt x="79" y="50"/>
                </a:moveTo>
                <a:cubicBezTo>
                  <a:pt x="71" y="50"/>
                  <a:pt x="65" y="43"/>
                  <a:pt x="65" y="35"/>
                </a:cubicBezTo>
                <a:cubicBezTo>
                  <a:pt x="65" y="27"/>
                  <a:pt x="71" y="21"/>
                  <a:pt x="79" y="21"/>
                </a:cubicBezTo>
                <a:cubicBezTo>
                  <a:pt x="87" y="21"/>
                  <a:pt x="93" y="27"/>
                  <a:pt x="93" y="35"/>
                </a:cubicBezTo>
                <a:cubicBezTo>
                  <a:pt x="93" y="43"/>
                  <a:pt x="87" y="50"/>
                  <a:pt x="79" y="50"/>
                </a:cubicBezTo>
                <a:close/>
              </a:path>
            </a:pathLst>
          </a:custGeom>
          <a:solidFill>
            <a:schemeClr val="accent3"/>
          </a:solidFill>
          <a:ln w="9525">
            <a:noFill/>
            <a:round/>
          </a:ln>
        </p:spPr>
        <p:txBody>
          <a:bodyPr vert="horz" wrap="square" lIns="121920" tIns="60960" rIns="121920" bIns="60960" numCol="1" anchor="t" anchorCtr="0" compatLnSpc="1"/>
          <a:lstStyle/>
          <a:p>
            <a:endParaRPr lang="en-US" sz="3200"/>
          </a:p>
        </p:txBody>
      </p:sp>
      <p:grpSp>
        <p:nvGrpSpPr>
          <p:cNvPr id="7" name="Group 39"/>
          <p:cNvGrpSpPr/>
          <p:nvPr userDrawn="1"/>
        </p:nvGrpSpPr>
        <p:grpSpPr>
          <a:xfrm>
            <a:off x="6326719" y="974093"/>
            <a:ext cx="139700" cy="539751"/>
            <a:chOff x="4745038" y="868363"/>
            <a:chExt cx="104775" cy="404813"/>
          </a:xfrm>
        </p:grpSpPr>
        <p:sp>
          <p:nvSpPr>
            <p:cNvPr id="8" name="Rectangle 23"/>
            <p:cNvSpPr>
              <a:spLocks noChangeArrowheads="1"/>
            </p:cNvSpPr>
            <p:nvPr/>
          </p:nvSpPr>
          <p:spPr bwMode="auto">
            <a:xfrm>
              <a:off x="4745038" y="868363"/>
              <a:ext cx="104775" cy="246063"/>
            </a:xfrm>
            <a:prstGeom prst="rect">
              <a:avLst/>
            </a:prstGeom>
            <a:solidFill>
              <a:srgbClr val="706F6F"/>
            </a:solidFill>
            <a:ln w="9525">
              <a:noFill/>
              <a:miter lim="800000"/>
            </a:ln>
          </p:spPr>
          <p:txBody>
            <a:bodyPr vert="horz" wrap="square" lIns="121920" tIns="60960" rIns="121920" bIns="60960" numCol="1" anchor="t" anchorCtr="0" compatLnSpc="1"/>
            <a:lstStyle/>
            <a:p>
              <a:endParaRPr lang="en-US" sz="3200"/>
            </a:p>
          </p:txBody>
        </p:sp>
        <p:sp>
          <p:nvSpPr>
            <p:cNvPr id="9" name="Oval 24"/>
            <p:cNvSpPr>
              <a:spLocks noChangeArrowheads="1"/>
            </p:cNvSpPr>
            <p:nvPr/>
          </p:nvSpPr>
          <p:spPr bwMode="auto">
            <a:xfrm>
              <a:off x="4770438" y="885826"/>
              <a:ext cx="55563" cy="58738"/>
            </a:xfrm>
            <a:prstGeom prst="ellipse">
              <a:avLst/>
            </a:prstGeom>
            <a:solidFill>
              <a:schemeClr val="accent4"/>
            </a:solidFill>
            <a:ln w="9525">
              <a:noFill/>
              <a:round/>
            </a:ln>
          </p:spPr>
          <p:txBody>
            <a:bodyPr vert="horz" wrap="square" lIns="121920" tIns="60960" rIns="121920" bIns="60960" numCol="1" anchor="t" anchorCtr="0" compatLnSpc="1"/>
            <a:lstStyle/>
            <a:p>
              <a:endParaRPr lang="en-US" sz="3200"/>
            </a:p>
          </p:txBody>
        </p:sp>
        <p:sp>
          <p:nvSpPr>
            <p:cNvPr id="10" name="Oval 25"/>
            <p:cNvSpPr>
              <a:spLocks noChangeArrowheads="1"/>
            </p:cNvSpPr>
            <p:nvPr/>
          </p:nvSpPr>
          <p:spPr bwMode="auto">
            <a:xfrm>
              <a:off x="4770438" y="965201"/>
              <a:ext cx="55563" cy="55563"/>
            </a:xfrm>
            <a:prstGeom prst="ellipse">
              <a:avLst/>
            </a:prstGeom>
            <a:solidFill>
              <a:schemeClr val="accent3"/>
            </a:solidFill>
            <a:ln w="9525">
              <a:noFill/>
              <a:round/>
            </a:ln>
          </p:spPr>
          <p:txBody>
            <a:bodyPr vert="horz" wrap="square" lIns="121920" tIns="60960" rIns="121920" bIns="60960" numCol="1" anchor="t" anchorCtr="0" compatLnSpc="1"/>
            <a:lstStyle/>
            <a:p>
              <a:endParaRPr lang="en-US" sz="3200"/>
            </a:p>
          </p:txBody>
        </p:sp>
        <p:sp>
          <p:nvSpPr>
            <p:cNvPr id="11" name="Oval 26"/>
            <p:cNvSpPr>
              <a:spLocks noChangeArrowheads="1"/>
            </p:cNvSpPr>
            <p:nvPr/>
          </p:nvSpPr>
          <p:spPr bwMode="auto">
            <a:xfrm>
              <a:off x="4770438" y="1041401"/>
              <a:ext cx="55563" cy="55563"/>
            </a:xfrm>
            <a:prstGeom prst="ellipse">
              <a:avLst/>
            </a:prstGeom>
            <a:solidFill>
              <a:schemeClr val="accent5"/>
            </a:solidFill>
            <a:ln w="9525">
              <a:noFill/>
              <a:round/>
            </a:ln>
          </p:spPr>
          <p:txBody>
            <a:bodyPr vert="horz" wrap="square" lIns="121920" tIns="60960" rIns="121920" bIns="60960" numCol="1" anchor="t" anchorCtr="0" compatLnSpc="1"/>
            <a:lstStyle/>
            <a:p>
              <a:endParaRPr lang="en-US" sz="3200"/>
            </a:p>
          </p:txBody>
        </p:sp>
        <p:sp>
          <p:nvSpPr>
            <p:cNvPr id="12" name="Rectangle 27"/>
            <p:cNvSpPr>
              <a:spLocks noChangeArrowheads="1"/>
            </p:cNvSpPr>
            <p:nvPr/>
          </p:nvSpPr>
          <p:spPr bwMode="auto">
            <a:xfrm>
              <a:off x="4783138" y="1108076"/>
              <a:ext cx="28575" cy="165100"/>
            </a:xfrm>
            <a:prstGeom prst="rect">
              <a:avLst/>
            </a:prstGeom>
            <a:solidFill>
              <a:srgbClr val="706F6F"/>
            </a:solidFill>
            <a:ln w="9525">
              <a:noFill/>
              <a:miter lim="800000"/>
            </a:ln>
          </p:spPr>
          <p:txBody>
            <a:bodyPr vert="horz" wrap="square" lIns="121920" tIns="60960" rIns="121920" bIns="60960" numCol="1" anchor="t" anchorCtr="0" compatLnSpc="1"/>
            <a:lstStyle/>
            <a:p>
              <a:endParaRPr lang="en-US" sz="3200"/>
            </a:p>
          </p:txBody>
        </p:sp>
      </p:grpSp>
      <p:grpSp>
        <p:nvGrpSpPr>
          <p:cNvPr id="13" name="Group 40"/>
          <p:cNvGrpSpPr/>
          <p:nvPr userDrawn="1"/>
        </p:nvGrpSpPr>
        <p:grpSpPr>
          <a:xfrm>
            <a:off x="5189977" y="3118277"/>
            <a:ext cx="141817" cy="539751"/>
            <a:chOff x="3503613" y="2476501"/>
            <a:chExt cx="106363" cy="404813"/>
          </a:xfrm>
        </p:grpSpPr>
        <p:sp>
          <p:nvSpPr>
            <p:cNvPr id="14" name="Rectangle 28"/>
            <p:cNvSpPr>
              <a:spLocks noChangeArrowheads="1"/>
            </p:cNvSpPr>
            <p:nvPr/>
          </p:nvSpPr>
          <p:spPr bwMode="auto">
            <a:xfrm>
              <a:off x="3503613" y="2476501"/>
              <a:ext cx="106363" cy="246063"/>
            </a:xfrm>
            <a:prstGeom prst="rect">
              <a:avLst/>
            </a:prstGeom>
            <a:solidFill>
              <a:srgbClr val="706F6F"/>
            </a:solidFill>
            <a:ln w="9525">
              <a:noFill/>
              <a:miter lim="800000"/>
            </a:ln>
          </p:spPr>
          <p:txBody>
            <a:bodyPr vert="horz" wrap="square" lIns="121920" tIns="60960" rIns="121920" bIns="60960" numCol="1" anchor="t" anchorCtr="0" compatLnSpc="1"/>
            <a:lstStyle/>
            <a:p>
              <a:endParaRPr lang="en-US" sz="3200"/>
            </a:p>
          </p:txBody>
        </p:sp>
        <p:sp>
          <p:nvSpPr>
            <p:cNvPr id="15" name="Oval 29"/>
            <p:cNvSpPr>
              <a:spLocks noChangeArrowheads="1"/>
            </p:cNvSpPr>
            <p:nvPr/>
          </p:nvSpPr>
          <p:spPr bwMode="auto">
            <a:xfrm>
              <a:off x="3527425" y="2493963"/>
              <a:ext cx="57150" cy="58738"/>
            </a:xfrm>
            <a:prstGeom prst="ellipse">
              <a:avLst/>
            </a:prstGeom>
            <a:solidFill>
              <a:schemeClr val="accent4"/>
            </a:solidFill>
            <a:ln w="9525">
              <a:noFill/>
              <a:round/>
            </a:ln>
          </p:spPr>
          <p:txBody>
            <a:bodyPr vert="horz" wrap="square" lIns="121920" tIns="60960" rIns="121920" bIns="60960" numCol="1" anchor="t" anchorCtr="0" compatLnSpc="1"/>
            <a:lstStyle/>
            <a:p>
              <a:endParaRPr lang="en-US" sz="3200"/>
            </a:p>
          </p:txBody>
        </p:sp>
        <p:sp>
          <p:nvSpPr>
            <p:cNvPr id="16" name="Oval 30"/>
            <p:cNvSpPr>
              <a:spLocks noChangeArrowheads="1"/>
            </p:cNvSpPr>
            <p:nvPr/>
          </p:nvSpPr>
          <p:spPr bwMode="auto">
            <a:xfrm>
              <a:off x="3527425" y="2570163"/>
              <a:ext cx="57150" cy="57150"/>
            </a:xfrm>
            <a:prstGeom prst="ellipse">
              <a:avLst/>
            </a:prstGeom>
            <a:solidFill>
              <a:schemeClr val="accent3"/>
            </a:solidFill>
            <a:ln w="9525">
              <a:noFill/>
              <a:round/>
            </a:ln>
          </p:spPr>
          <p:txBody>
            <a:bodyPr vert="horz" wrap="square" lIns="121920" tIns="60960" rIns="121920" bIns="60960" numCol="1" anchor="t" anchorCtr="0" compatLnSpc="1"/>
            <a:lstStyle/>
            <a:p>
              <a:endParaRPr lang="en-US" sz="3200"/>
            </a:p>
          </p:txBody>
        </p:sp>
        <p:sp>
          <p:nvSpPr>
            <p:cNvPr id="17" name="Oval 31"/>
            <p:cNvSpPr>
              <a:spLocks noChangeArrowheads="1"/>
            </p:cNvSpPr>
            <p:nvPr/>
          </p:nvSpPr>
          <p:spPr bwMode="auto">
            <a:xfrm>
              <a:off x="3527425" y="2647951"/>
              <a:ext cx="57150" cy="55563"/>
            </a:xfrm>
            <a:prstGeom prst="ellipse">
              <a:avLst/>
            </a:prstGeom>
            <a:solidFill>
              <a:schemeClr val="accent5"/>
            </a:solidFill>
            <a:ln w="9525">
              <a:noFill/>
              <a:round/>
            </a:ln>
          </p:spPr>
          <p:txBody>
            <a:bodyPr vert="horz" wrap="square" lIns="121920" tIns="60960" rIns="121920" bIns="60960" numCol="1" anchor="t" anchorCtr="0" compatLnSpc="1"/>
            <a:lstStyle/>
            <a:p>
              <a:endParaRPr lang="en-US" sz="3200"/>
            </a:p>
          </p:txBody>
        </p:sp>
        <p:sp>
          <p:nvSpPr>
            <p:cNvPr id="18" name="Rectangle 32"/>
            <p:cNvSpPr>
              <a:spLocks noChangeArrowheads="1"/>
            </p:cNvSpPr>
            <p:nvPr/>
          </p:nvSpPr>
          <p:spPr bwMode="auto">
            <a:xfrm>
              <a:off x="3541713" y="2714626"/>
              <a:ext cx="30163" cy="166688"/>
            </a:xfrm>
            <a:prstGeom prst="rect">
              <a:avLst/>
            </a:prstGeom>
            <a:solidFill>
              <a:srgbClr val="706F6F"/>
            </a:solidFill>
            <a:ln w="9525">
              <a:noFill/>
              <a:miter lim="800000"/>
            </a:ln>
          </p:spPr>
          <p:txBody>
            <a:bodyPr vert="horz" wrap="square" lIns="121920" tIns="60960" rIns="121920" bIns="60960" numCol="1" anchor="t" anchorCtr="0" compatLnSpc="1"/>
            <a:lstStyle/>
            <a:p>
              <a:endParaRPr lang="en-US" sz="3200"/>
            </a:p>
          </p:txBody>
        </p:sp>
      </p:grpSp>
      <p:grpSp>
        <p:nvGrpSpPr>
          <p:cNvPr id="19" name="Group 41"/>
          <p:cNvGrpSpPr/>
          <p:nvPr userDrawn="1"/>
        </p:nvGrpSpPr>
        <p:grpSpPr>
          <a:xfrm>
            <a:off x="8017935" y="5249760"/>
            <a:ext cx="139700" cy="539751"/>
            <a:chOff x="6013450" y="4075113"/>
            <a:chExt cx="104775" cy="404813"/>
          </a:xfrm>
        </p:grpSpPr>
        <p:sp>
          <p:nvSpPr>
            <p:cNvPr id="20" name="Rectangle 33"/>
            <p:cNvSpPr>
              <a:spLocks noChangeArrowheads="1"/>
            </p:cNvSpPr>
            <p:nvPr/>
          </p:nvSpPr>
          <p:spPr bwMode="auto">
            <a:xfrm>
              <a:off x="6013450" y="4075113"/>
              <a:ext cx="104775" cy="246063"/>
            </a:xfrm>
            <a:prstGeom prst="rect">
              <a:avLst/>
            </a:prstGeom>
            <a:solidFill>
              <a:srgbClr val="706F6F"/>
            </a:solidFill>
            <a:ln w="9525">
              <a:noFill/>
              <a:miter lim="800000"/>
            </a:ln>
          </p:spPr>
          <p:txBody>
            <a:bodyPr vert="horz" wrap="square" lIns="121920" tIns="60960" rIns="121920" bIns="60960" numCol="1" anchor="t" anchorCtr="0" compatLnSpc="1"/>
            <a:lstStyle/>
            <a:p>
              <a:endParaRPr lang="en-US" sz="3200"/>
            </a:p>
          </p:txBody>
        </p:sp>
        <p:sp>
          <p:nvSpPr>
            <p:cNvPr id="21" name="Oval 34"/>
            <p:cNvSpPr>
              <a:spLocks noChangeArrowheads="1"/>
            </p:cNvSpPr>
            <p:nvPr/>
          </p:nvSpPr>
          <p:spPr bwMode="auto">
            <a:xfrm>
              <a:off x="6037263" y="4092576"/>
              <a:ext cx="57150" cy="55563"/>
            </a:xfrm>
            <a:prstGeom prst="ellipse">
              <a:avLst/>
            </a:prstGeom>
            <a:solidFill>
              <a:schemeClr val="accent4"/>
            </a:solidFill>
            <a:ln w="9525">
              <a:noFill/>
              <a:round/>
            </a:ln>
          </p:spPr>
          <p:txBody>
            <a:bodyPr vert="horz" wrap="square" lIns="121920" tIns="60960" rIns="121920" bIns="60960" numCol="1" anchor="t" anchorCtr="0" compatLnSpc="1"/>
            <a:lstStyle/>
            <a:p>
              <a:endParaRPr lang="en-US" sz="3200"/>
            </a:p>
          </p:txBody>
        </p:sp>
        <p:sp>
          <p:nvSpPr>
            <p:cNvPr id="22" name="Oval 35"/>
            <p:cNvSpPr>
              <a:spLocks noChangeArrowheads="1"/>
            </p:cNvSpPr>
            <p:nvPr/>
          </p:nvSpPr>
          <p:spPr bwMode="auto">
            <a:xfrm>
              <a:off x="6037263" y="4168776"/>
              <a:ext cx="57150" cy="57150"/>
            </a:xfrm>
            <a:prstGeom prst="ellipse">
              <a:avLst/>
            </a:prstGeom>
            <a:solidFill>
              <a:schemeClr val="accent3"/>
            </a:solidFill>
            <a:ln w="9525">
              <a:noFill/>
              <a:round/>
            </a:ln>
          </p:spPr>
          <p:txBody>
            <a:bodyPr vert="horz" wrap="square" lIns="121920" tIns="60960" rIns="121920" bIns="60960" numCol="1" anchor="t" anchorCtr="0" compatLnSpc="1"/>
            <a:lstStyle/>
            <a:p>
              <a:endParaRPr lang="en-US" sz="3200"/>
            </a:p>
          </p:txBody>
        </p:sp>
        <p:sp>
          <p:nvSpPr>
            <p:cNvPr id="23" name="Oval 36"/>
            <p:cNvSpPr>
              <a:spLocks noChangeArrowheads="1"/>
            </p:cNvSpPr>
            <p:nvPr/>
          </p:nvSpPr>
          <p:spPr bwMode="auto">
            <a:xfrm>
              <a:off x="6037263" y="4244976"/>
              <a:ext cx="57150" cy="57150"/>
            </a:xfrm>
            <a:prstGeom prst="ellipse">
              <a:avLst/>
            </a:prstGeom>
            <a:solidFill>
              <a:schemeClr val="accent5"/>
            </a:solidFill>
            <a:ln w="9525">
              <a:noFill/>
              <a:round/>
            </a:ln>
          </p:spPr>
          <p:txBody>
            <a:bodyPr vert="horz" wrap="square" lIns="121920" tIns="60960" rIns="121920" bIns="60960" numCol="1" anchor="t" anchorCtr="0" compatLnSpc="1"/>
            <a:lstStyle/>
            <a:p>
              <a:endParaRPr lang="en-US" sz="3200"/>
            </a:p>
          </p:txBody>
        </p:sp>
        <p:sp>
          <p:nvSpPr>
            <p:cNvPr id="24" name="Rectangle 37"/>
            <p:cNvSpPr>
              <a:spLocks noChangeArrowheads="1"/>
            </p:cNvSpPr>
            <p:nvPr/>
          </p:nvSpPr>
          <p:spPr bwMode="auto">
            <a:xfrm>
              <a:off x="6051550" y="4313238"/>
              <a:ext cx="28575" cy="166688"/>
            </a:xfrm>
            <a:prstGeom prst="rect">
              <a:avLst/>
            </a:prstGeom>
            <a:solidFill>
              <a:srgbClr val="706F6F"/>
            </a:solidFill>
            <a:ln w="9525">
              <a:noFill/>
              <a:miter lim="800000"/>
            </a:ln>
          </p:spPr>
          <p:txBody>
            <a:bodyPr vert="horz" wrap="square" lIns="121920" tIns="60960" rIns="121920" bIns="60960" numCol="1" anchor="t" anchorCtr="0" compatLnSpc="1"/>
            <a:lstStyle/>
            <a:p>
              <a:endParaRPr lang="en-US" sz="3200"/>
            </a:p>
          </p:txBody>
        </p:sp>
      </p:grpSp>
      <p:sp>
        <p:nvSpPr>
          <p:cNvPr id="25" name="Freeform 5"/>
          <p:cNvSpPr>
            <a:spLocks noEditPoints="1"/>
          </p:cNvSpPr>
          <p:nvPr userDrawn="1"/>
        </p:nvSpPr>
        <p:spPr bwMode="auto">
          <a:xfrm rot="16200000">
            <a:off x="1546733" y="1188886"/>
            <a:ext cx="342900" cy="211667"/>
          </a:xfrm>
          <a:custGeom>
            <a:avLst/>
            <a:gdLst/>
            <a:ahLst/>
            <a:cxnLst>
              <a:cxn ang="0">
                <a:pos x="35" y="0"/>
              </a:cxn>
              <a:cxn ang="0">
                <a:pos x="0" y="35"/>
              </a:cxn>
              <a:cxn ang="0">
                <a:pos x="35" y="71"/>
              </a:cxn>
              <a:cxn ang="0">
                <a:pos x="115" y="71"/>
              </a:cxn>
              <a:cxn ang="0">
                <a:pos x="115" y="0"/>
              </a:cxn>
              <a:cxn ang="0">
                <a:pos x="35" y="0"/>
              </a:cxn>
              <a:cxn ang="0">
                <a:pos x="79" y="50"/>
              </a:cxn>
              <a:cxn ang="0">
                <a:pos x="65" y="35"/>
              </a:cxn>
              <a:cxn ang="0">
                <a:pos x="79" y="21"/>
              </a:cxn>
              <a:cxn ang="0">
                <a:pos x="93" y="35"/>
              </a:cxn>
              <a:cxn ang="0">
                <a:pos x="79" y="50"/>
              </a:cxn>
            </a:cxnLst>
            <a:rect l="0" t="0" r="r" b="b"/>
            <a:pathLst>
              <a:path w="115" h="71">
                <a:moveTo>
                  <a:pt x="35" y="0"/>
                </a:moveTo>
                <a:cubicBezTo>
                  <a:pt x="0" y="35"/>
                  <a:pt x="0" y="35"/>
                  <a:pt x="0" y="35"/>
                </a:cubicBezTo>
                <a:cubicBezTo>
                  <a:pt x="35" y="71"/>
                  <a:pt x="35" y="71"/>
                  <a:pt x="35" y="71"/>
                </a:cubicBezTo>
                <a:cubicBezTo>
                  <a:pt x="115" y="71"/>
                  <a:pt x="115" y="71"/>
                  <a:pt x="115" y="71"/>
                </a:cubicBezTo>
                <a:cubicBezTo>
                  <a:pt x="115" y="0"/>
                  <a:pt x="115" y="0"/>
                  <a:pt x="115" y="0"/>
                </a:cubicBezTo>
                <a:lnTo>
                  <a:pt x="35" y="0"/>
                </a:lnTo>
                <a:close/>
                <a:moveTo>
                  <a:pt x="79" y="50"/>
                </a:moveTo>
                <a:cubicBezTo>
                  <a:pt x="71" y="50"/>
                  <a:pt x="65" y="43"/>
                  <a:pt x="65" y="35"/>
                </a:cubicBezTo>
                <a:cubicBezTo>
                  <a:pt x="65" y="27"/>
                  <a:pt x="71" y="21"/>
                  <a:pt x="79" y="21"/>
                </a:cubicBezTo>
                <a:cubicBezTo>
                  <a:pt x="87" y="21"/>
                  <a:pt x="93" y="27"/>
                  <a:pt x="93" y="35"/>
                </a:cubicBezTo>
                <a:cubicBezTo>
                  <a:pt x="93" y="43"/>
                  <a:pt x="87" y="50"/>
                  <a:pt x="79" y="50"/>
                </a:cubicBezTo>
                <a:close/>
              </a:path>
            </a:pathLst>
          </a:custGeom>
          <a:solidFill>
            <a:schemeClr val="accent1"/>
          </a:solidFill>
          <a:ln w="9525">
            <a:noFill/>
            <a:round/>
          </a:ln>
        </p:spPr>
        <p:txBody>
          <a:bodyPr vert="horz" wrap="square" lIns="121920" tIns="60960" rIns="121920" bIns="60960" numCol="1" anchor="t" anchorCtr="0" compatLnSpc="1"/>
          <a:lstStyle/>
          <a:p>
            <a:endParaRPr lang="en-US" sz="3200" dirty="0"/>
          </a:p>
        </p:txBody>
      </p:sp>
      <p:sp>
        <p:nvSpPr>
          <p:cNvPr id="26" name="Freeform 5"/>
          <p:cNvSpPr>
            <a:spLocks noEditPoints="1"/>
          </p:cNvSpPr>
          <p:nvPr userDrawn="1"/>
        </p:nvSpPr>
        <p:spPr bwMode="auto">
          <a:xfrm rot="16200000">
            <a:off x="3998385" y="1188888"/>
            <a:ext cx="342900" cy="211667"/>
          </a:xfrm>
          <a:custGeom>
            <a:avLst/>
            <a:gdLst/>
            <a:ahLst/>
            <a:cxnLst>
              <a:cxn ang="0">
                <a:pos x="35" y="0"/>
              </a:cxn>
              <a:cxn ang="0">
                <a:pos x="0" y="35"/>
              </a:cxn>
              <a:cxn ang="0">
                <a:pos x="35" y="71"/>
              </a:cxn>
              <a:cxn ang="0">
                <a:pos x="115" y="71"/>
              </a:cxn>
              <a:cxn ang="0">
                <a:pos x="115" y="0"/>
              </a:cxn>
              <a:cxn ang="0">
                <a:pos x="35" y="0"/>
              </a:cxn>
              <a:cxn ang="0">
                <a:pos x="79" y="50"/>
              </a:cxn>
              <a:cxn ang="0">
                <a:pos x="65" y="35"/>
              </a:cxn>
              <a:cxn ang="0">
                <a:pos x="79" y="21"/>
              </a:cxn>
              <a:cxn ang="0">
                <a:pos x="93" y="35"/>
              </a:cxn>
              <a:cxn ang="0">
                <a:pos x="79" y="50"/>
              </a:cxn>
            </a:cxnLst>
            <a:rect l="0" t="0" r="r" b="b"/>
            <a:pathLst>
              <a:path w="115" h="71">
                <a:moveTo>
                  <a:pt x="35" y="0"/>
                </a:moveTo>
                <a:cubicBezTo>
                  <a:pt x="0" y="35"/>
                  <a:pt x="0" y="35"/>
                  <a:pt x="0" y="35"/>
                </a:cubicBezTo>
                <a:cubicBezTo>
                  <a:pt x="35" y="71"/>
                  <a:pt x="35" y="71"/>
                  <a:pt x="35" y="71"/>
                </a:cubicBezTo>
                <a:cubicBezTo>
                  <a:pt x="115" y="71"/>
                  <a:pt x="115" y="71"/>
                  <a:pt x="115" y="71"/>
                </a:cubicBezTo>
                <a:cubicBezTo>
                  <a:pt x="115" y="0"/>
                  <a:pt x="115" y="0"/>
                  <a:pt x="115" y="0"/>
                </a:cubicBezTo>
                <a:lnTo>
                  <a:pt x="35" y="0"/>
                </a:lnTo>
                <a:close/>
                <a:moveTo>
                  <a:pt x="79" y="50"/>
                </a:moveTo>
                <a:cubicBezTo>
                  <a:pt x="71" y="50"/>
                  <a:pt x="65" y="43"/>
                  <a:pt x="65" y="35"/>
                </a:cubicBezTo>
                <a:cubicBezTo>
                  <a:pt x="65" y="27"/>
                  <a:pt x="71" y="21"/>
                  <a:pt x="79" y="21"/>
                </a:cubicBezTo>
                <a:cubicBezTo>
                  <a:pt x="87" y="21"/>
                  <a:pt x="93" y="27"/>
                  <a:pt x="93" y="35"/>
                </a:cubicBezTo>
                <a:cubicBezTo>
                  <a:pt x="93" y="43"/>
                  <a:pt x="87" y="50"/>
                  <a:pt x="79" y="50"/>
                </a:cubicBezTo>
                <a:close/>
              </a:path>
            </a:pathLst>
          </a:custGeom>
          <a:solidFill>
            <a:schemeClr val="accent2"/>
          </a:solidFill>
          <a:ln w="9525">
            <a:noFill/>
            <a:round/>
          </a:ln>
        </p:spPr>
        <p:txBody>
          <a:bodyPr vert="horz" wrap="square" lIns="121920" tIns="60960" rIns="121920" bIns="60960" numCol="1" anchor="t" anchorCtr="0" compatLnSpc="1"/>
          <a:lstStyle/>
          <a:p>
            <a:endParaRPr lang="en-US" sz="3200" dirty="0"/>
          </a:p>
        </p:txBody>
      </p:sp>
      <p:sp>
        <p:nvSpPr>
          <p:cNvPr id="27" name="Freeform 5"/>
          <p:cNvSpPr>
            <a:spLocks noEditPoints="1"/>
          </p:cNvSpPr>
          <p:nvPr userDrawn="1"/>
        </p:nvSpPr>
        <p:spPr bwMode="auto">
          <a:xfrm flipH="1">
            <a:off x="2690927" y="4722691"/>
            <a:ext cx="342900" cy="211667"/>
          </a:xfrm>
          <a:custGeom>
            <a:avLst/>
            <a:gdLst/>
            <a:ahLst/>
            <a:cxnLst>
              <a:cxn ang="0">
                <a:pos x="35" y="0"/>
              </a:cxn>
              <a:cxn ang="0">
                <a:pos x="0" y="35"/>
              </a:cxn>
              <a:cxn ang="0">
                <a:pos x="35" y="71"/>
              </a:cxn>
              <a:cxn ang="0">
                <a:pos x="115" y="71"/>
              </a:cxn>
              <a:cxn ang="0">
                <a:pos x="115" y="0"/>
              </a:cxn>
              <a:cxn ang="0">
                <a:pos x="35" y="0"/>
              </a:cxn>
              <a:cxn ang="0">
                <a:pos x="79" y="50"/>
              </a:cxn>
              <a:cxn ang="0">
                <a:pos x="65" y="35"/>
              </a:cxn>
              <a:cxn ang="0">
                <a:pos x="79" y="21"/>
              </a:cxn>
              <a:cxn ang="0">
                <a:pos x="93" y="35"/>
              </a:cxn>
              <a:cxn ang="0">
                <a:pos x="79" y="50"/>
              </a:cxn>
            </a:cxnLst>
            <a:rect l="0" t="0" r="r" b="b"/>
            <a:pathLst>
              <a:path w="115" h="71">
                <a:moveTo>
                  <a:pt x="35" y="0"/>
                </a:moveTo>
                <a:cubicBezTo>
                  <a:pt x="0" y="35"/>
                  <a:pt x="0" y="35"/>
                  <a:pt x="0" y="35"/>
                </a:cubicBezTo>
                <a:cubicBezTo>
                  <a:pt x="35" y="71"/>
                  <a:pt x="35" y="71"/>
                  <a:pt x="35" y="71"/>
                </a:cubicBezTo>
                <a:cubicBezTo>
                  <a:pt x="115" y="71"/>
                  <a:pt x="115" y="71"/>
                  <a:pt x="115" y="71"/>
                </a:cubicBezTo>
                <a:cubicBezTo>
                  <a:pt x="115" y="0"/>
                  <a:pt x="115" y="0"/>
                  <a:pt x="115" y="0"/>
                </a:cubicBezTo>
                <a:lnTo>
                  <a:pt x="35" y="0"/>
                </a:lnTo>
                <a:close/>
                <a:moveTo>
                  <a:pt x="79" y="50"/>
                </a:moveTo>
                <a:cubicBezTo>
                  <a:pt x="71" y="50"/>
                  <a:pt x="65" y="43"/>
                  <a:pt x="65" y="35"/>
                </a:cubicBezTo>
                <a:cubicBezTo>
                  <a:pt x="65" y="27"/>
                  <a:pt x="71" y="21"/>
                  <a:pt x="79" y="21"/>
                </a:cubicBezTo>
                <a:cubicBezTo>
                  <a:pt x="87" y="21"/>
                  <a:pt x="93" y="27"/>
                  <a:pt x="93" y="35"/>
                </a:cubicBezTo>
                <a:cubicBezTo>
                  <a:pt x="93" y="43"/>
                  <a:pt x="87" y="50"/>
                  <a:pt x="79" y="50"/>
                </a:cubicBezTo>
                <a:close/>
              </a:path>
            </a:pathLst>
          </a:custGeom>
          <a:solidFill>
            <a:schemeClr val="accent4"/>
          </a:solidFill>
          <a:ln w="9525">
            <a:noFill/>
            <a:round/>
          </a:ln>
        </p:spPr>
        <p:txBody>
          <a:bodyPr vert="horz" wrap="square" lIns="121920" tIns="60960" rIns="121920" bIns="60960" numCol="1" anchor="t" anchorCtr="0" compatLnSpc="1"/>
          <a:lstStyle/>
          <a:p>
            <a:endParaRPr lang="en-US" sz="3200"/>
          </a:p>
        </p:txBody>
      </p:sp>
      <p:sp>
        <p:nvSpPr>
          <p:cNvPr id="28" name="Freeform 5"/>
          <p:cNvSpPr>
            <a:spLocks noEditPoints="1"/>
          </p:cNvSpPr>
          <p:nvPr userDrawn="1"/>
        </p:nvSpPr>
        <p:spPr bwMode="auto">
          <a:xfrm rot="5400000" flipV="1">
            <a:off x="6843185" y="6131394"/>
            <a:ext cx="342900" cy="211667"/>
          </a:xfrm>
          <a:custGeom>
            <a:avLst/>
            <a:gdLst/>
            <a:ahLst/>
            <a:cxnLst>
              <a:cxn ang="0">
                <a:pos x="35" y="0"/>
              </a:cxn>
              <a:cxn ang="0">
                <a:pos x="0" y="35"/>
              </a:cxn>
              <a:cxn ang="0">
                <a:pos x="35" y="71"/>
              </a:cxn>
              <a:cxn ang="0">
                <a:pos x="115" y="71"/>
              </a:cxn>
              <a:cxn ang="0">
                <a:pos x="115" y="0"/>
              </a:cxn>
              <a:cxn ang="0">
                <a:pos x="35" y="0"/>
              </a:cxn>
              <a:cxn ang="0">
                <a:pos x="79" y="50"/>
              </a:cxn>
              <a:cxn ang="0">
                <a:pos x="65" y="35"/>
              </a:cxn>
              <a:cxn ang="0">
                <a:pos x="79" y="21"/>
              </a:cxn>
              <a:cxn ang="0">
                <a:pos x="93" y="35"/>
              </a:cxn>
              <a:cxn ang="0">
                <a:pos x="79" y="50"/>
              </a:cxn>
            </a:cxnLst>
            <a:rect l="0" t="0" r="r" b="b"/>
            <a:pathLst>
              <a:path w="115" h="71">
                <a:moveTo>
                  <a:pt x="35" y="0"/>
                </a:moveTo>
                <a:cubicBezTo>
                  <a:pt x="0" y="35"/>
                  <a:pt x="0" y="35"/>
                  <a:pt x="0" y="35"/>
                </a:cubicBezTo>
                <a:cubicBezTo>
                  <a:pt x="35" y="71"/>
                  <a:pt x="35" y="71"/>
                  <a:pt x="35" y="71"/>
                </a:cubicBezTo>
                <a:cubicBezTo>
                  <a:pt x="115" y="71"/>
                  <a:pt x="115" y="71"/>
                  <a:pt x="115" y="71"/>
                </a:cubicBezTo>
                <a:cubicBezTo>
                  <a:pt x="115" y="0"/>
                  <a:pt x="115" y="0"/>
                  <a:pt x="115" y="0"/>
                </a:cubicBezTo>
                <a:lnTo>
                  <a:pt x="35" y="0"/>
                </a:lnTo>
                <a:close/>
                <a:moveTo>
                  <a:pt x="79" y="50"/>
                </a:moveTo>
                <a:cubicBezTo>
                  <a:pt x="71" y="50"/>
                  <a:pt x="65" y="43"/>
                  <a:pt x="65" y="35"/>
                </a:cubicBezTo>
                <a:cubicBezTo>
                  <a:pt x="65" y="27"/>
                  <a:pt x="71" y="21"/>
                  <a:pt x="79" y="21"/>
                </a:cubicBezTo>
                <a:cubicBezTo>
                  <a:pt x="87" y="21"/>
                  <a:pt x="93" y="27"/>
                  <a:pt x="93" y="35"/>
                </a:cubicBezTo>
                <a:cubicBezTo>
                  <a:pt x="93" y="43"/>
                  <a:pt x="87" y="50"/>
                  <a:pt x="79" y="50"/>
                </a:cubicBezTo>
                <a:close/>
              </a:path>
            </a:pathLst>
          </a:custGeom>
          <a:solidFill>
            <a:schemeClr val="accent5"/>
          </a:solidFill>
          <a:ln w="9525">
            <a:noFill/>
            <a:round/>
          </a:ln>
        </p:spPr>
        <p:txBody>
          <a:bodyPr vert="horz" wrap="square" lIns="121920" tIns="60960" rIns="121920" bIns="60960" numCol="1" anchor="t" anchorCtr="0" compatLnSpc="1"/>
          <a:lstStyle/>
          <a:p>
            <a:endParaRPr lang="en-US" sz="3200" dirty="0"/>
          </a:p>
        </p:txBody>
      </p:sp>
      <p:sp>
        <p:nvSpPr>
          <p:cNvPr id="29" name="Freeform 5"/>
          <p:cNvSpPr>
            <a:spLocks noEditPoints="1"/>
          </p:cNvSpPr>
          <p:nvPr userDrawn="1"/>
        </p:nvSpPr>
        <p:spPr bwMode="auto">
          <a:xfrm rot="5400000" flipV="1">
            <a:off x="10266661" y="6131396"/>
            <a:ext cx="342900" cy="211667"/>
          </a:xfrm>
          <a:custGeom>
            <a:avLst/>
            <a:gdLst/>
            <a:ahLst/>
            <a:cxnLst>
              <a:cxn ang="0">
                <a:pos x="35" y="0"/>
              </a:cxn>
              <a:cxn ang="0">
                <a:pos x="0" y="35"/>
              </a:cxn>
              <a:cxn ang="0">
                <a:pos x="35" y="71"/>
              </a:cxn>
              <a:cxn ang="0">
                <a:pos x="115" y="71"/>
              </a:cxn>
              <a:cxn ang="0">
                <a:pos x="115" y="0"/>
              </a:cxn>
              <a:cxn ang="0">
                <a:pos x="35" y="0"/>
              </a:cxn>
              <a:cxn ang="0">
                <a:pos x="79" y="50"/>
              </a:cxn>
              <a:cxn ang="0">
                <a:pos x="65" y="35"/>
              </a:cxn>
              <a:cxn ang="0">
                <a:pos x="79" y="21"/>
              </a:cxn>
              <a:cxn ang="0">
                <a:pos x="93" y="35"/>
              </a:cxn>
              <a:cxn ang="0">
                <a:pos x="79" y="50"/>
              </a:cxn>
            </a:cxnLst>
            <a:rect l="0" t="0" r="r" b="b"/>
            <a:pathLst>
              <a:path w="115" h="71">
                <a:moveTo>
                  <a:pt x="35" y="0"/>
                </a:moveTo>
                <a:cubicBezTo>
                  <a:pt x="0" y="35"/>
                  <a:pt x="0" y="35"/>
                  <a:pt x="0" y="35"/>
                </a:cubicBezTo>
                <a:cubicBezTo>
                  <a:pt x="35" y="71"/>
                  <a:pt x="35" y="71"/>
                  <a:pt x="35" y="71"/>
                </a:cubicBezTo>
                <a:cubicBezTo>
                  <a:pt x="115" y="71"/>
                  <a:pt x="115" y="71"/>
                  <a:pt x="115" y="71"/>
                </a:cubicBezTo>
                <a:cubicBezTo>
                  <a:pt x="115" y="0"/>
                  <a:pt x="115" y="0"/>
                  <a:pt x="115" y="0"/>
                </a:cubicBezTo>
                <a:lnTo>
                  <a:pt x="35" y="0"/>
                </a:lnTo>
                <a:close/>
                <a:moveTo>
                  <a:pt x="79" y="50"/>
                </a:moveTo>
                <a:cubicBezTo>
                  <a:pt x="71" y="50"/>
                  <a:pt x="65" y="43"/>
                  <a:pt x="65" y="35"/>
                </a:cubicBezTo>
                <a:cubicBezTo>
                  <a:pt x="65" y="27"/>
                  <a:pt x="71" y="21"/>
                  <a:pt x="79" y="21"/>
                </a:cubicBezTo>
                <a:cubicBezTo>
                  <a:pt x="87" y="21"/>
                  <a:pt x="93" y="27"/>
                  <a:pt x="93" y="35"/>
                </a:cubicBezTo>
                <a:cubicBezTo>
                  <a:pt x="93" y="43"/>
                  <a:pt x="87" y="50"/>
                  <a:pt x="79" y="50"/>
                </a:cubicBezTo>
                <a:close/>
              </a:path>
            </a:pathLst>
          </a:custGeom>
          <a:solidFill>
            <a:schemeClr val="accent6"/>
          </a:solidFill>
          <a:ln w="9525">
            <a:noFill/>
            <a:round/>
          </a:ln>
        </p:spPr>
        <p:txBody>
          <a:bodyPr vert="horz" wrap="square" lIns="121920" tIns="60960" rIns="121920" bIns="60960" numCol="1" anchor="t" anchorCtr="0" compatLnSpc="1"/>
          <a:lstStyle/>
          <a:p>
            <a:endParaRPr lang="en-US" sz="3200" dirty="0"/>
          </a:p>
        </p:txBody>
      </p:sp>
      <p:sp>
        <p:nvSpPr>
          <p:cNvPr id="30" name="Freeform 116"/>
          <p:cNvSpPr>
            <a:spLocks noEditPoints="1"/>
          </p:cNvSpPr>
          <p:nvPr userDrawn="1"/>
        </p:nvSpPr>
        <p:spPr bwMode="auto">
          <a:xfrm>
            <a:off x="1503637" y="1811023"/>
            <a:ext cx="429088" cy="346039"/>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accent1"/>
          </a:solidFill>
          <a:ln w="9525">
            <a:noFill/>
            <a:round/>
          </a:ln>
        </p:spPr>
        <p:txBody>
          <a:bodyPr vert="horz" wrap="square" lIns="121920" tIns="60960" rIns="121920" bIns="60960" numCol="1" anchor="t" anchorCtr="0" compatLnSpc="1"/>
          <a:lstStyle/>
          <a:p>
            <a:endParaRPr lang="en-US" sz="3200" dirty="0"/>
          </a:p>
        </p:txBody>
      </p:sp>
      <p:sp>
        <p:nvSpPr>
          <p:cNvPr id="31" name="Freeform 66"/>
          <p:cNvSpPr>
            <a:spLocks noEditPoints="1"/>
          </p:cNvSpPr>
          <p:nvPr userDrawn="1"/>
        </p:nvSpPr>
        <p:spPr bwMode="auto">
          <a:xfrm>
            <a:off x="3987233" y="1814150"/>
            <a:ext cx="365207" cy="339781"/>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accent2"/>
          </a:solidFill>
          <a:ln w="9525">
            <a:noFill/>
            <a:round/>
          </a:ln>
        </p:spPr>
        <p:txBody>
          <a:bodyPr vert="horz" wrap="square" lIns="121920" tIns="60960" rIns="121920" bIns="60960" numCol="1" anchor="t" anchorCtr="0" compatLnSpc="1"/>
          <a:lstStyle/>
          <a:p>
            <a:endParaRPr lang="en-US" sz="3200"/>
          </a:p>
        </p:txBody>
      </p:sp>
      <p:sp>
        <p:nvSpPr>
          <p:cNvPr id="32" name="Freeform 105"/>
          <p:cNvSpPr>
            <a:spLocks noEditPoints="1"/>
          </p:cNvSpPr>
          <p:nvPr userDrawn="1"/>
        </p:nvSpPr>
        <p:spPr bwMode="auto">
          <a:xfrm>
            <a:off x="8280402" y="2492359"/>
            <a:ext cx="375236" cy="369799"/>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accent3"/>
          </a:solidFill>
          <a:ln w="9525">
            <a:noFill/>
            <a:round/>
          </a:ln>
        </p:spPr>
        <p:txBody>
          <a:bodyPr vert="horz" wrap="square" lIns="121920" tIns="60960" rIns="121920" bIns="60960" numCol="1" anchor="t" anchorCtr="0" compatLnSpc="1"/>
          <a:lstStyle/>
          <a:p>
            <a:endParaRPr lang="en-US" sz="3200" dirty="0">
              <a:solidFill>
                <a:schemeClr val="accent3">
                  <a:lumMod val="50000"/>
                </a:schemeClr>
              </a:solidFill>
            </a:endParaRPr>
          </a:p>
        </p:txBody>
      </p:sp>
      <p:sp>
        <p:nvSpPr>
          <p:cNvPr id="33" name="Freeform 15"/>
          <p:cNvSpPr>
            <a:spLocks noEditPoints="1"/>
          </p:cNvSpPr>
          <p:nvPr userDrawn="1"/>
        </p:nvSpPr>
        <p:spPr bwMode="auto">
          <a:xfrm>
            <a:off x="3429002" y="4677714"/>
            <a:ext cx="402167" cy="301625"/>
          </a:xfrm>
          <a:custGeom>
            <a:avLst/>
            <a:gdLst/>
            <a:ahLst/>
            <a:cxnLst>
              <a:cxn ang="0">
                <a:pos x="168" y="126"/>
              </a:cxn>
              <a:cxn ang="0">
                <a:pos x="0" y="126"/>
              </a:cxn>
              <a:cxn ang="0">
                <a:pos x="0" y="0"/>
              </a:cxn>
              <a:cxn ang="0">
                <a:pos x="10" y="0"/>
              </a:cxn>
              <a:cxn ang="0">
                <a:pos x="10" y="115"/>
              </a:cxn>
              <a:cxn ang="0">
                <a:pos x="168" y="115"/>
              </a:cxn>
              <a:cxn ang="0">
                <a:pos x="168" y="126"/>
              </a:cxn>
              <a:cxn ang="0">
                <a:pos x="54" y="104"/>
              </a:cxn>
              <a:cxn ang="0">
                <a:pos x="32" y="104"/>
              </a:cxn>
              <a:cxn ang="0">
                <a:pos x="32" y="63"/>
              </a:cxn>
              <a:cxn ang="0">
                <a:pos x="54" y="63"/>
              </a:cxn>
              <a:cxn ang="0">
                <a:pos x="54" y="104"/>
              </a:cxn>
              <a:cxn ang="0">
                <a:pos x="84" y="104"/>
              </a:cxn>
              <a:cxn ang="0">
                <a:pos x="64" y="104"/>
              </a:cxn>
              <a:cxn ang="0">
                <a:pos x="64" y="19"/>
              </a:cxn>
              <a:cxn ang="0">
                <a:pos x="84" y="19"/>
              </a:cxn>
              <a:cxn ang="0">
                <a:pos x="84" y="104"/>
              </a:cxn>
              <a:cxn ang="0">
                <a:pos x="116" y="104"/>
              </a:cxn>
              <a:cxn ang="0">
                <a:pos x="95" y="104"/>
              </a:cxn>
              <a:cxn ang="0">
                <a:pos x="95" y="41"/>
              </a:cxn>
              <a:cxn ang="0">
                <a:pos x="116" y="41"/>
              </a:cxn>
              <a:cxn ang="0">
                <a:pos x="116" y="104"/>
              </a:cxn>
              <a:cxn ang="0">
                <a:pos x="147" y="104"/>
              </a:cxn>
              <a:cxn ang="0">
                <a:pos x="127" y="104"/>
              </a:cxn>
              <a:cxn ang="0">
                <a:pos x="127" y="9"/>
              </a:cxn>
              <a:cxn ang="0">
                <a:pos x="147" y="9"/>
              </a:cxn>
              <a:cxn ang="0">
                <a:pos x="147" y="104"/>
              </a:cxn>
            </a:cxnLst>
            <a:rect l="0" t="0" r="r" b="b"/>
            <a:pathLst>
              <a:path w="168" h="126">
                <a:moveTo>
                  <a:pt x="168" y="126"/>
                </a:moveTo>
                <a:lnTo>
                  <a:pt x="0" y="126"/>
                </a:lnTo>
                <a:lnTo>
                  <a:pt x="0" y="0"/>
                </a:lnTo>
                <a:lnTo>
                  <a:pt x="10" y="0"/>
                </a:lnTo>
                <a:lnTo>
                  <a:pt x="10" y="115"/>
                </a:lnTo>
                <a:lnTo>
                  <a:pt x="168" y="115"/>
                </a:lnTo>
                <a:lnTo>
                  <a:pt x="168" y="126"/>
                </a:lnTo>
                <a:close/>
                <a:moveTo>
                  <a:pt x="54" y="104"/>
                </a:moveTo>
                <a:lnTo>
                  <a:pt x="32" y="104"/>
                </a:lnTo>
                <a:lnTo>
                  <a:pt x="32" y="63"/>
                </a:lnTo>
                <a:lnTo>
                  <a:pt x="54" y="63"/>
                </a:lnTo>
                <a:lnTo>
                  <a:pt x="54" y="104"/>
                </a:lnTo>
                <a:close/>
                <a:moveTo>
                  <a:pt x="84" y="104"/>
                </a:moveTo>
                <a:lnTo>
                  <a:pt x="64" y="104"/>
                </a:lnTo>
                <a:lnTo>
                  <a:pt x="64" y="19"/>
                </a:lnTo>
                <a:lnTo>
                  <a:pt x="84" y="19"/>
                </a:lnTo>
                <a:lnTo>
                  <a:pt x="84" y="104"/>
                </a:lnTo>
                <a:close/>
                <a:moveTo>
                  <a:pt x="116" y="104"/>
                </a:moveTo>
                <a:lnTo>
                  <a:pt x="95" y="104"/>
                </a:lnTo>
                <a:lnTo>
                  <a:pt x="95" y="41"/>
                </a:lnTo>
                <a:lnTo>
                  <a:pt x="116" y="41"/>
                </a:lnTo>
                <a:lnTo>
                  <a:pt x="116" y="104"/>
                </a:lnTo>
                <a:close/>
                <a:moveTo>
                  <a:pt x="147" y="104"/>
                </a:moveTo>
                <a:lnTo>
                  <a:pt x="127" y="104"/>
                </a:lnTo>
                <a:lnTo>
                  <a:pt x="127" y="9"/>
                </a:lnTo>
                <a:lnTo>
                  <a:pt x="147" y="9"/>
                </a:lnTo>
                <a:lnTo>
                  <a:pt x="147" y="104"/>
                </a:lnTo>
                <a:close/>
              </a:path>
            </a:pathLst>
          </a:custGeom>
          <a:solidFill>
            <a:schemeClr val="accent4"/>
          </a:solidFill>
          <a:ln w="9525">
            <a:noFill/>
            <a:round/>
          </a:ln>
        </p:spPr>
        <p:txBody>
          <a:bodyPr vert="horz" wrap="square" lIns="121920" tIns="60960" rIns="121920" bIns="60960" numCol="1" anchor="t" anchorCtr="0" compatLnSpc="1"/>
          <a:lstStyle/>
          <a:p>
            <a:endParaRPr lang="en-US" sz="3200" dirty="0"/>
          </a:p>
        </p:txBody>
      </p:sp>
      <p:sp>
        <p:nvSpPr>
          <p:cNvPr id="34" name="Freeform 57"/>
          <p:cNvSpPr>
            <a:spLocks noEditPoints="1"/>
          </p:cNvSpPr>
          <p:nvPr userDrawn="1"/>
        </p:nvSpPr>
        <p:spPr bwMode="auto">
          <a:xfrm>
            <a:off x="6827448" y="5328980"/>
            <a:ext cx="374373" cy="374373"/>
          </a:xfrm>
          <a:custGeom>
            <a:avLst/>
            <a:gdLst/>
            <a:ahLst/>
            <a:cxnLst>
              <a:cxn ang="0">
                <a:pos x="55" y="31"/>
              </a:cxn>
              <a:cxn ang="0">
                <a:pos x="54" y="33"/>
              </a:cxn>
              <a:cxn ang="0">
                <a:pos x="47" y="34"/>
              </a:cxn>
              <a:cxn ang="0">
                <a:pos x="46" y="37"/>
              </a:cxn>
              <a:cxn ang="0">
                <a:pos x="49" y="42"/>
              </a:cxn>
              <a:cxn ang="0">
                <a:pos x="50" y="43"/>
              </a:cxn>
              <a:cxn ang="0">
                <a:pos x="49" y="44"/>
              </a:cxn>
              <a:cxn ang="0">
                <a:pos x="43" y="50"/>
              </a:cxn>
              <a:cxn ang="0">
                <a:pos x="42" y="50"/>
              </a:cxn>
              <a:cxn ang="0">
                <a:pos x="37" y="46"/>
              </a:cxn>
              <a:cxn ang="0">
                <a:pos x="33" y="47"/>
              </a:cxn>
              <a:cxn ang="0">
                <a:pos x="32" y="54"/>
              </a:cxn>
              <a:cxn ang="0">
                <a:pos x="31" y="55"/>
              </a:cxn>
              <a:cxn ang="0">
                <a:pos x="23" y="55"/>
              </a:cxn>
              <a:cxn ang="0">
                <a:pos x="22" y="54"/>
              </a:cxn>
              <a:cxn ang="0">
                <a:pos x="21" y="47"/>
              </a:cxn>
              <a:cxn ang="0">
                <a:pos x="18" y="46"/>
              </a:cxn>
              <a:cxn ang="0">
                <a:pos x="13" y="50"/>
              </a:cxn>
              <a:cxn ang="0">
                <a:pos x="12" y="50"/>
              </a:cxn>
              <a:cxn ang="0">
                <a:pos x="11" y="50"/>
              </a:cxn>
              <a:cxn ang="0">
                <a:pos x="5" y="44"/>
              </a:cxn>
              <a:cxn ang="0">
                <a:pos x="5" y="43"/>
              </a:cxn>
              <a:cxn ang="0">
                <a:pos x="5" y="42"/>
              </a:cxn>
              <a:cxn ang="0">
                <a:pos x="9" y="37"/>
              </a:cxn>
              <a:cxn ang="0">
                <a:pos x="7" y="33"/>
              </a:cxn>
              <a:cxn ang="0">
                <a:pos x="1" y="33"/>
              </a:cxn>
              <a:cxn ang="0">
                <a:pos x="0" y="31"/>
              </a:cxn>
              <a:cxn ang="0">
                <a:pos x="0" y="23"/>
              </a:cxn>
              <a:cxn ang="0">
                <a:pos x="1" y="22"/>
              </a:cxn>
              <a:cxn ang="0">
                <a:pos x="7" y="21"/>
              </a:cxn>
              <a:cxn ang="0">
                <a:pos x="9" y="18"/>
              </a:cxn>
              <a:cxn ang="0">
                <a:pos x="5" y="13"/>
              </a:cxn>
              <a:cxn ang="0">
                <a:pos x="5" y="12"/>
              </a:cxn>
              <a:cxn ang="0">
                <a:pos x="5" y="11"/>
              </a:cxn>
              <a:cxn ang="0">
                <a:pos x="12" y="5"/>
              </a:cxn>
              <a:cxn ang="0">
                <a:pos x="13" y="5"/>
              </a:cxn>
              <a:cxn ang="0">
                <a:pos x="18" y="9"/>
              </a:cxn>
              <a:cxn ang="0">
                <a:pos x="21" y="8"/>
              </a:cxn>
              <a:cxn ang="0">
                <a:pos x="22" y="1"/>
              </a:cxn>
              <a:cxn ang="0">
                <a:pos x="23" y="0"/>
              </a:cxn>
              <a:cxn ang="0">
                <a:pos x="31" y="0"/>
              </a:cxn>
              <a:cxn ang="0">
                <a:pos x="32" y="1"/>
              </a:cxn>
              <a:cxn ang="0">
                <a:pos x="33" y="8"/>
              </a:cxn>
              <a:cxn ang="0">
                <a:pos x="37" y="9"/>
              </a:cxn>
              <a:cxn ang="0">
                <a:pos x="42" y="5"/>
              </a:cxn>
              <a:cxn ang="0">
                <a:pos x="43" y="5"/>
              </a:cxn>
              <a:cxn ang="0">
                <a:pos x="43" y="5"/>
              </a:cxn>
              <a:cxn ang="0">
                <a:pos x="49" y="11"/>
              </a:cxn>
              <a:cxn ang="0">
                <a:pos x="50" y="12"/>
              </a:cxn>
              <a:cxn ang="0">
                <a:pos x="49" y="13"/>
              </a:cxn>
              <a:cxn ang="0">
                <a:pos x="46" y="18"/>
              </a:cxn>
              <a:cxn ang="0">
                <a:pos x="47" y="21"/>
              </a:cxn>
              <a:cxn ang="0">
                <a:pos x="54" y="22"/>
              </a:cxn>
              <a:cxn ang="0">
                <a:pos x="55" y="23"/>
              </a:cxn>
              <a:cxn ang="0">
                <a:pos x="55" y="31"/>
              </a:cxn>
              <a:cxn ang="0">
                <a:pos x="27" y="18"/>
              </a:cxn>
              <a:cxn ang="0">
                <a:pos x="18" y="27"/>
              </a:cxn>
              <a:cxn ang="0">
                <a:pos x="27" y="36"/>
              </a:cxn>
              <a:cxn ang="0">
                <a:pos x="36" y="27"/>
              </a:cxn>
              <a:cxn ang="0">
                <a:pos x="27" y="18"/>
              </a:cxn>
            </a:cxnLst>
            <a:rect l="0" t="0" r="r" b="b"/>
            <a:pathLst>
              <a:path w="55" h="55">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solidFill>
            <a:schemeClr val="accent5"/>
          </a:solidFill>
          <a:ln w="9525">
            <a:noFill/>
            <a:round/>
          </a:ln>
        </p:spPr>
        <p:txBody>
          <a:bodyPr vert="horz" wrap="square" lIns="121920" tIns="60960" rIns="121920" bIns="60960" numCol="1" anchor="t" anchorCtr="0" compatLnSpc="1"/>
          <a:lstStyle/>
          <a:p>
            <a:endParaRPr lang="en-US" sz="3200" dirty="0"/>
          </a:p>
        </p:txBody>
      </p:sp>
      <p:sp>
        <p:nvSpPr>
          <p:cNvPr id="35" name="Freeform 152"/>
          <p:cNvSpPr>
            <a:spLocks noEditPoints="1"/>
          </p:cNvSpPr>
          <p:nvPr userDrawn="1"/>
        </p:nvSpPr>
        <p:spPr bwMode="auto">
          <a:xfrm>
            <a:off x="10245177" y="5337867"/>
            <a:ext cx="385871" cy="356596"/>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accent6"/>
          </a:solidFill>
          <a:ln w="9525">
            <a:noFill/>
            <a:round/>
          </a:ln>
        </p:spPr>
        <p:txBody>
          <a:bodyPr vert="horz" wrap="square" lIns="121920" tIns="60960" rIns="121920" bIns="60960" numCol="1" anchor="t" anchorCtr="0" compatLnSpc="1"/>
          <a:lstStyle/>
          <a:p>
            <a:endParaRPr lang="en-US" sz="3200" dirty="0"/>
          </a:p>
        </p:txBody>
      </p:sp>
      <p:grpSp>
        <p:nvGrpSpPr>
          <p:cNvPr id="42" name="Group 75"/>
          <p:cNvGrpSpPr/>
          <p:nvPr userDrawn="1"/>
        </p:nvGrpSpPr>
        <p:grpSpPr>
          <a:xfrm>
            <a:off x="0" y="1513844"/>
            <a:ext cx="12192000" cy="4502151"/>
            <a:chOff x="0" y="1285876"/>
            <a:chExt cx="9144000" cy="3376613"/>
          </a:xfrm>
        </p:grpSpPr>
        <p:grpSp>
          <p:nvGrpSpPr>
            <p:cNvPr id="43" name="Group 74"/>
            <p:cNvGrpSpPr/>
            <p:nvPr/>
          </p:nvGrpSpPr>
          <p:grpSpPr>
            <a:xfrm>
              <a:off x="0" y="1285876"/>
              <a:ext cx="9144000" cy="3376613"/>
              <a:chOff x="0" y="1285876"/>
              <a:chExt cx="9144000" cy="3376613"/>
            </a:xfrm>
          </p:grpSpPr>
          <p:grpSp>
            <p:nvGrpSpPr>
              <p:cNvPr id="50" name="Group 55"/>
              <p:cNvGrpSpPr/>
              <p:nvPr/>
            </p:nvGrpSpPr>
            <p:grpSpPr>
              <a:xfrm>
                <a:off x="1588" y="1285876"/>
                <a:ext cx="9142412" cy="3376613"/>
                <a:chOff x="1588" y="1273176"/>
                <a:chExt cx="9142412" cy="3376613"/>
              </a:xfrm>
              <a:solidFill>
                <a:schemeClr val="tx1">
                  <a:lumMod val="50000"/>
                  <a:lumOff val="50000"/>
                </a:schemeClr>
              </a:solidFill>
            </p:grpSpPr>
            <p:sp>
              <p:nvSpPr>
                <p:cNvPr id="73" name="Freeform 6"/>
                <p:cNvSpPr/>
                <p:nvPr/>
              </p:nvSpPr>
              <p:spPr bwMode="auto">
                <a:xfrm>
                  <a:off x="1588" y="1273176"/>
                  <a:ext cx="6772275" cy="1773238"/>
                </a:xfrm>
                <a:custGeom>
                  <a:avLst/>
                  <a:gdLst/>
                  <a:ahLst/>
                  <a:cxnLst>
                    <a:cxn ang="0">
                      <a:pos x="2633" y="0"/>
                    </a:cxn>
                    <a:cxn ang="0">
                      <a:pos x="0" y="0"/>
                    </a:cxn>
                    <a:cxn ang="0">
                      <a:pos x="0" y="76"/>
                    </a:cxn>
                    <a:cxn ang="0">
                      <a:pos x="2633" y="76"/>
                    </a:cxn>
                    <a:cxn ang="0">
                      <a:pos x="2952" y="396"/>
                    </a:cxn>
                    <a:cxn ang="0">
                      <a:pos x="2633" y="716"/>
                    </a:cxn>
                    <a:cxn ang="0">
                      <a:pos x="2008" y="716"/>
                    </a:cxn>
                    <a:cxn ang="0">
                      <a:pos x="2008" y="792"/>
                    </a:cxn>
                    <a:cxn ang="0">
                      <a:pos x="2633" y="792"/>
                    </a:cxn>
                    <a:cxn ang="0">
                      <a:pos x="3028" y="396"/>
                    </a:cxn>
                    <a:cxn ang="0">
                      <a:pos x="2633" y="0"/>
                    </a:cxn>
                  </a:cxnLst>
                  <a:rect l="0" t="0" r="r" b="b"/>
                  <a:pathLst>
                    <a:path w="3028" h="792">
                      <a:moveTo>
                        <a:pt x="2633" y="0"/>
                      </a:moveTo>
                      <a:cubicBezTo>
                        <a:pt x="0" y="0"/>
                        <a:pt x="0" y="0"/>
                        <a:pt x="0" y="0"/>
                      </a:cubicBezTo>
                      <a:cubicBezTo>
                        <a:pt x="0" y="76"/>
                        <a:pt x="0" y="76"/>
                        <a:pt x="0" y="76"/>
                      </a:cubicBezTo>
                      <a:cubicBezTo>
                        <a:pt x="2633" y="76"/>
                        <a:pt x="2633" y="76"/>
                        <a:pt x="2633" y="76"/>
                      </a:cubicBezTo>
                      <a:cubicBezTo>
                        <a:pt x="2809" y="76"/>
                        <a:pt x="2952" y="220"/>
                        <a:pt x="2952" y="396"/>
                      </a:cubicBezTo>
                      <a:cubicBezTo>
                        <a:pt x="2952" y="573"/>
                        <a:pt x="2809" y="716"/>
                        <a:pt x="2633" y="716"/>
                      </a:cubicBezTo>
                      <a:cubicBezTo>
                        <a:pt x="2008" y="716"/>
                        <a:pt x="2008" y="716"/>
                        <a:pt x="2008" y="716"/>
                      </a:cubicBezTo>
                      <a:cubicBezTo>
                        <a:pt x="2008" y="792"/>
                        <a:pt x="2008" y="792"/>
                        <a:pt x="2008" y="792"/>
                      </a:cubicBezTo>
                      <a:cubicBezTo>
                        <a:pt x="2633" y="792"/>
                        <a:pt x="2633" y="792"/>
                        <a:pt x="2633" y="792"/>
                      </a:cubicBezTo>
                      <a:cubicBezTo>
                        <a:pt x="2851" y="792"/>
                        <a:pt x="3028" y="614"/>
                        <a:pt x="3028" y="396"/>
                      </a:cubicBezTo>
                      <a:cubicBezTo>
                        <a:pt x="3028" y="178"/>
                        <a:pt x="2851" y="0"/>
                        <a:pt x="2633" y="0"/>
                      </a:cubicBezTo>
                      <a:close/>
                    </a:path>
                  </a:pathLst>
                </a:custGeom>
                <a:grpFill/>
                <a:ln w="9525">
                  <a:noFill/>
                  <a:round/>
                </a:ln>
              </p:spPr>
              <p:txBody>
                <a:bodyPr vert="horz" wrap="square" lIns="121920" tIns="60960" rIns="121920" bIns="60960" numCol="1" anchor="t" anchorCtr="0" compatLnSpc="1"/>
                <a:lstStyle/>
                <a:p>
                  <a:endParaRPr lang="en-US" sz="3200"/>
                </a:p>
              </p:txBody>
            </p:sp>
            <p:sp>
              <p:nvSpPr>
                <p:cNvPr id="74" name="Freeform 7"/>
                <p:cNvSpPr/>
                <p:nvPr/>
              </p:nvSpPr>
              <p:spPr bwMode="auto">
                <a:xfrm>
                  <a:off x="2301875" y="2876551"/>
                  <a:ext cx="6842125" cy="1773238"/>
                </a:xfrm>
                <a:custGeom>
                  <a:avLst/>
                  <a:gdLst/>
                  <a:ahLst/>
                  <a:cxnLst>
                    <a:cxn ang="0">
                      <a:pos x="395" y="716"/>
                    </a:cxn>
                    <a:cxn ang="0">
                      <a:pos x="76" y="396"/>
                    </a:cxn>
                    <a:cxn ang="0">
                      <a:pos x="395" y="76"/>
                    </a:cxn>
                    <a:cxn ang="0">
                      <a:pos x="1020" y="76"/>
                    </a:cxn>
                    <a:cxn ang="0">
                      <a:pos x="1020" y="0"/>
                    </a:cxn>
                    <a:cxn ang="0">
                      <a:pos x="395" y="0"/>
                    </a:cxn>
                    <a:cxn ang="0">
                      <a:pos x="0" y="396"/>
                    </a:cxn>
                    <a:cxn ang="0">
                      <a:pos x="395" y="792"/>
                    </a:cxn>
                    <a:cxn ang="0">
                      <a:pos x="3060" y="792"/>
                    </a:cxn>
                    <a:cxn ang="0">
                      <a:pos x="3060" y="716"/>
                    </a:cxn>
                    <a:cxn ang="0">
                      <a:pos x="395" y="716"/>
                    </a:cxn>
                  </a:cxnLst>
                  <a:rect l="0" t="0" r="r" b="b"/>
                  <a:pathLst>
                    <a:path w="3060" h="792">
                      <a:moveTo>
                        <a:pt x="395" y="716"/>
                      </a:moveTo>
                      <a:cubicBezTo>
                        <a:pt x="219" y="716"/>
                        <a:pt x="76" y="572"/>
                        <a:pt x="76" y="396"/>
                      </a:cubicBezTo>
                      <a:cubicBezTo>
                        <a:pt x="76" y="219"/>
                        <a:pt x="219" y="76"/>
                        <a:pt x="395" y="76"/>
                      </a:cubicBezTo>
                      <a:cubicBezTo>
                        <a:pt x="1020" y="76"/>
                        <a:pt x="1020" y="76"/>
                        <a:pt x="1020" y="76"/>
                      </a:cubicBezTo>
                      <a:cubicBezTo>
                        <a:pt x="1020" y="0"/>
                        <a:pt x="1020" y="0"/>
                        <a:pt x="1020" y="0"/>
                      </a:cubicBezTo>
                      <a:cubicBezTo>
                        <a:pt x="395" y="0"/>
                        <a:pt x="395" y="0"/>
                        <a:pt x="395" y="0"/>
                      </a:cubicBezTo>
                      <a:cubicBezTo>
                        <a:pt x="177" y="0"/>
                        <a:pt x="0" y="178"/>
                        <a:pt x="0" y="396"/>
                      </a:cubicBezTo>
                      <a:cubicBezTo>
                        <a:pt x="0" y="614"/>
                        <a:pt x="177" y="792"/>
                        <a:pt x="395" y="792"/>
                      </a:cubicBezTo>
                      <a:cubicBezTo>
                        <a:pt x="3060" y="792"/>
                        <a:pt x="3060" y="792"/>
                        <a:pt x="3060" y="792"/>
                      </a:cubicBezTo>
                      <a:cubicBezTo>
                        <a:pt x="3060" y="716"/>
                        <a:pt x="3060" y="716"/>
                        <a:pt x="3060" y="716"/>
                      </a:cubicBezTo>
                      <a:lnTo>
                        <a:pt x="395" y="716"/>
                      </a:lnTo>
                      <a:close/>
                    </a:path>
                  </a:pathLst>
                </a:custGeom>
                <a:grpFill/>
                <a:ln w="9525">
                  <a:noFill/>
                  <a:round/>
                </a:ln>
              </p:spPr>
              <p:txBody>
                <a:bodyPr vert="horz" wrap="square" lIns="121920" tIns="60960" rIns="121920" bIns="60960" numCol="1" anchor="t" anchorCtr="0" compatLnSpc="1"/>
                <a:lstStyle/>
                <a:p>
                  <a:endParaRPr lang="en-US" sz="3200"/>
                </a:p>
              </p:txBody>
            </p:sp>
          </p:grpSp>
          <p:grpSp>
            <p:nvGrpSpPr>
              <p:cNvPr id="51" name="Group 73"/>
              <p:cNvGrpSpPr/>
              <p:nvPr/>
            </p:nvGrpSpPr>
            <p:grpSpPr>
              <a:xfrm>
                <a:off x="0" y="1285876"/>
                <a:ext cx="9096375" cy="3376613"/>
                <a:chOff x="0" y="1285876"/>
                <a:chExt cx="9096375" cy="3376613"/>
              </a:xfrm>
            </p:grpSpPr>
            <p:grpSp>
              <p:nvGrpSpPr>
                <p:cNvPr id="52" name="Group 43"/>
                <p:cNvGrpSpPr/>
                <p:nvPr/>
              </p:nvGrpSpPr>
              <p:grpSpPr>
                <a:xfrm>
                  <a:off x="4819650" y="1285876"/>
                  <a:ext cx="363538" cy="169863"/>
                  <a:chOff x="4819650" y="1273176"/>
                  <a:chExt cx="363538" cy="169863"/>
                </a:xfrm>
              </p:grpSpPr>
              <p:sp>
                <p:nvSpPr>
                  <p:cNvPr id="68" name="Rectangle 8"/>
                  <p:cNvSpPr>
                    <a:spLocks noChangeArrowheads="1"/>
                  </p:cNvSpPr>
                  <p:nvPr/>
                </p:nvSpPr>
                <p:spPr bwMode="auto">
                  <a:xfrm>
                    <a:off x="4819650" y="1273176"/>
                    <a:ext cx="363538" cy="169863"/>
                  </a:xfrm>
                  <a:prstGeom prst="rect">
                    <a:avLst/>
                  </a:prstGeom>
                  <a:solidFill>
                    <a:srgbClr val="706F6F"/>
                  </a:solidFill>
                  <a:ln w="9525">
                    <a:noFill/>
                    <a:miter lim="800000"/>
                  </a:ln>
                </p:spPr>
                <p:txBody>
                  <a:bodyPr vert="horz" wrap="square" lIns="121920" tIns="60960" rIns="121920" bIns="60960" numCol="1" anchor="t" anchorCtr="0" compatLnSpc="1"/>
                  <a:lstStyle/>
                  <a:p>
                    <a:endParaRPr lang="en-US" sz="3200"/>
                  </a:p>
                </p:txBody>
              </p:sp>
              <p:sp>
                <p:nvSpPr>
                  <p:cNvPr id="69" name="Rectangle 9"/>
                  <p:cNvSpPr>
                    <a:spLocks noChangeArrowheads="1"/>
                  </p:cNvSpPr>
                  <p:nvPr/>
                </p:nvSpPr>
                <p:spPr bwMode="auto">
                  <a:xfrm>
                    <a:off x="4849813" y="1408113"/>
                    <a:ext cx="304800" cy="17463"/>
                  </a:xfrm>
                  <a:prstGeom prst="rect">
                    <a:avLst/>
                  </a:prstGeom>
                  <a:solidFill>
                    <a:srgbClr val="FFFFFF"/>
                  </a:solidFill>
                  <a:ln w="9525">
                    <a:noFill/>
                    <a:miter lim="800000"/>
                  </a:ln>
                </p:spPr>
                <p:txBody>
                  <a:bodyPr vert="horz" wrap="square" lIns="121920" tIns="60960" rIns="121920" bIns="60960" numCol="1" anchor="t" anchorCtr="0" compatLnSpc="1"/>
                  <a:lstStyle/>
                  <a:p>
                    <a:endParaRPr lang="en-US" sz="3200"/>
                  </a:p>
                </p:txBody>
              </p:sp>
              <p:sp>
                <p:nvSpPr>
                  <p:cNvPr id="70" name="Rectangle 10"/>
                  <p:cNvSpPr>
                    <a:spLocks noChangeArrowheads="1"/>
                  </p:cNvSpPr>
                  <p:nvPr/>
                </p:nvSpPr>
                <p:spPr bwMode="auto">
                  <a:xfrm>
                    <a:off x="4849813" y="1366838"/>
                    <a:ext cx="304800" cy="20638"/>
                  </a:xfrm>
                  <a:prstGeom prst="rect">
                    <a:avLst/>
                  </a:prstGeom>
                  <a:solidFill>
                    <a:srgbClr val="FFFFFF"/>
                  </a:solidFill>
                  <a:ln w="9525">
                    <a:noFill/>
                    <a:miter lim="800000"/>
                  </a:ln>
                </p:spPr>
                <p:txBody>
                  <a:bodyPr vert="horz" wrap="square" lIns="121920" tIns="60960" rIns="121920" bIns="60960" numCol="1" anchor="t" anchorCtr="0" compatLnSpc="1"/>
                  <a:lstStyle/>
                  <a:p>
                    <a:endParaRPr lang="en-US" sz="3200"/>
                  </a:p>
                </p:txBody>
              </p:sp>
              <p:sp>
                <p:nvSpPr>
                  <p:cNvPr id="71" name="Rectangle 11"/>
                  <p:cNvSpPr>
                    <a:spLocks noChangeArrowheads="1"/>
                  </p:cNvSpPr>
                  <p:nvPr/>
                </p:nvSpPr>
                <p:spPr bwMode="auto">
                  <a:xfrm>
                    <a:off x="4849813" y="1330326"/>
                    <a:ext cx="304800" cy="17463"/>
                  </a:xfrm>
                  <a:prstGeom prst="rect">
                    <a:avLst/>
                  </a:prstGeom>
                  <a:solidFill>
                    <a:srgbClr val="FFFFFF"/>
                  </a:solidFill>
                  <a:ln w="9525">
                    <a:noFill/>
                    <a:miter lim="800000"/>
                  </a:ln>
                </p:spPr>
                <p:txBody>
                  <a:bodyPr vert="horz" wrap="square" lIns="121920" tIns="60960" rIns="121920" bIns="60960" numCol="1" anchor="t" anchorCtr="0" compatLnSpc="1"/>
                  <a:lstStyle/>
                  <a:p>
                    <a:endParaRPr lang="en-US" sz="3200"/>
                  </a:p>
                </p:txBody>
              </p:sp>
              <p:sp>
                <p:nvSpPr>
                  <p:cNvPr id="72" name="Rectangle 12"/>
                  <p:cNvSpPr>
                    <a:spLocks noChangeArrowheads="1"/>
                  </p:cNvSpPr>
                  <p:nvPr/>
                </p:nvSpPr>
                <p:spPr bwMode="auto">
                  <a:xfrm>
                    <a:off x="4849813" y="1289051"/>
                    <a:ext cx="304800" cy="20638"/>
                  </a:xfrm>
                  <a:prstGeom prst="rect">
                    <a:avLst/>
                  </a:prstGeom>
                  <a:solidFill>
                    <a:srgbClr val="FFFFFF"/>
                  </a:solidFill>
                  <a:ln w="9525">
                    <a:noFill/>
                    <a:miter lim="800000"/>
                  </a:ln>
                </p:spPr>
                <p:txBody>
                  <a:bodyPr vert="horz" wrap="square" lIns="121920" tIns="60960" rIns="121920" bIns="60960" numCol="1" anchor="t" anchorCtr="0" compatLnSpc="1"/>
                  <a:lstStyle/>
                  <a:p>
                    <a:endParaRPr lang="en-US" sz="3200"/>
                  </a:p>
                </p:txBody>
              </p:sp>
            </p:grpSp>
            <p:grpSp>
              <p:nvGrpSpPr>
                <p:cNvPr id="53" name="Group 44"/>
                <p:cNvGrpSpPr/>
                <p:nvPr/>
              </p:nvGrpSpPr>
              <p:grpSpPr>
                <a:xfrm>
                  <a:off x="6078538" y="4492626"/>
                  <a:ext cx="363538" cy="169863"/>
                  <a:chOff x="6078538" y="4479926"/>
                  <a:chExt cx="363538" cy="169863"/>
                </a:xfrm>
              </p:grpSpPr>
              <p:sp>
                <p:nvSpPr>
                  <p:cNvPr id="63" name="Rectangle 18"/>
                  <p:cNvSpPr>
                    <a:spLocks noChangeArrowheads="1"/>
                  </p:cNvSpPr>
                  <p:nvPr/>
                </p:nvSpPr>
                <p:spPr bwMode="auto">
                  <a:xfrm>
                    <a:off x="6078538" y="4479926"/>
                    <a:ext cx="363538" cy="169863"/>
                  </a:xfrm>
                  <a:prstGeom prst="rect">
                    <a:avLst/>
                  </a:prstGeom>
                  <a:solidFill>
                    <a:srgbClr val="706F6F"/>
                  </a:solidFill>
                  <a:ln w="9525">
                    <a:noFill/>
                    <a:miter lim="800000"/>
                  </a:ln>
                </p:spPr>
                <p:txBody>
                  <a:bodyPr vert="horz" wrap="square" lIns="121920" tIns="60960" rIns="121920" bIns="60960" numCol="1" anchor="t" anchorCtr="0" compatLnSpc="1"/>
                  <a:lstStyle/>
                  <a:p>
                    <a:endParaRPr lang="en-US" sz="3200"/>
                  </a:p>
                </p:txBody>
              </p:sp>
              <p:sp>
                <p:nvSpPr>
                  <p:cNvPr id="64" name="Rectangle 19"/>
                  <p:cNvSpPr>
                    <a:spLocks noChangeArrowheads="1"/>
                  </p:cNvSpPr>
                  <p:nvPr/>
                </p:nvSpPr>
                <p:spPr bwMode="auto">
                  <a:xfrm>
                    <a:off x="6108700" y="4611688"/>
                    <a:ext cx="304800" cy="20638"/>
                  </a:xfrm>
                  <a:prstGeom prst="rect">
                    <a:avLst/>
                  </a:prstGeom>
                  <a:solidFill>
                    <a:srgbClr val="FFFFFF"/>
                  </a:solidFill>
                  <a:ln w="9525">
                    <a:noFill/>
                    <a:miter lim="800000"/>
                  </a:ln>
                </p:spPr>
                <p:txBody>
                  <a:bodyPr vert="horz" wrap="square" lIns="121920" tIns="60960" rIns="121920" bIns="60960" numCol="1" anchor="t" anchorCtr="0" compatLnSpc="1"/>
                  <a:lstStyle/>
                  <a:p>
                    <a:endParaRPr lang="en-US" sz="3200"/>
                  </a:p>
                </p:txBody>
              </p:sp>
              <p:sp>
                <p:nvSpPr>
                  <p:cNvPr id="65" name="Rectangle 20"/>
                  <p:cNvSpPr>
                    <a:spLocks noChangeArrowheads="1"/>
                  </p:cNvSpPr>
                  <p:nvPr/>
                </p:nvSpPr>
                <p:spPr bwMode="auto">
                  <a:xfrm>
                    <a:off x="6108700" y="4573588"/>
                    <a:ext cx="304800" cy="17463"/>
                  </a:xfrm>
                  <a:prstGeom prst="rect">
                    <a:avLst/>
                  </a:prstGeom>
                  <a:solidFill>
                    <a:srgbClr val="FFFFFF"/>
                  </a:solidFill>
                  <a:ln w="9525">
                    <a:noFill/>
                    <a:miter lim="800000"/>
                  </a:ln>
                </p:spPr>
                <p:txBody>
                  <a:bodyPr vert="horz" wrap="square" lIns="121920" tIns="60960" rIns="121920" bIns="60960" numCol="1" anchor="t" anchorCtr="0" compatLnSpc="1"/>
                  <a:lstStyle/>
                  <a:p>
                    <a:endParaRPr lang="en-US" sz="3200"/>
                  </a:p>
                </p:txBody>
              </p:sp>
              <p:sp>
                <p:nvSpPr>
                  <p:cNvPr id="66" name="Rectangle 21"/>
                  <p:cNvSpPr>
                    <a:spLocks noChangeArrowheads="1"/>
                  </p:cNvSpPr>
                  <p:nvPr/>
                </p:nvSpPr>
                <p:spPr bwMode="auto">
                  <a:xfrm>
                    <a:off x="6108700" y="4533901"/>
                    <a:ext cx="304800" cy="19050"/>
                  </a:xfrm>
                  <a:prstGeom prst="rect">
                    <a:avLst/>
                  </a:prstGeom>
                  <a:solidFill>
                    <a:srgbClr val="FFFFFF"/>
                  </a:solidFill>
                  <a:ln w="9525">
                    <a:noFill/>
                    <a:miter lim="800000"/>
                  </a:ln>
                </p:spPr>
                <p:txBody>
                  <a:bodyPr vert="horz" wrap="square" lIns="121920" tIns="60960" rIns="121920" bIns="60960" numCol="1" anchor="t" anchorCtr="0" compatLnSpc="1"/>
                  <a:lstStyle/>
                  <a:p>
                    <a:endParaRPr lang="en-US" sz="3200"/>
                  </a:p>
                </p:txBody>
              </p:sp>
              <p:sp>
                <p:nvSpPr>
                  <p:cNvPr id="67" name="Rectangle 22"/>
                  <p:cNvSpPr>
                    <a:spLocks noChangeArrowheads="1"/>
                  </p:cNvSpPr>
                  <p:nvPr/>
                </p:nvSpPr>
                <p:spPr bwMode="auto">
                  <a:xfrm>
                    <a:off x="6108700" y="4495801"/>
                    <a:ext cx="304800" cy="17463"/>
                  </a:xfrm>
                  <a:prstGeom prst="rect">
                    <a:avLst/>
                  </a:prstGeom>
                  <a:solidFill>
                    <a:srgbClr val="FFFFFF"/>
                  </a:solidFill>
                  <a:ln w="9525">
                    <a:noFill/>
                    <a:miter lim="800000"/>
                  </a:ln>
                </p:spPr>
                <p:txBody>
                  <a:bodyPr vert="horz" wrap="square" lIns="121920" tIns="60960" rIns="121920" bIns="60960" numCol="1" anchor="t" anchorCtr="0" compatLnSpc="1"/>
                  <a:lstStyle/>
                  <a:p>
                    <a:endParaRPr lang="en-US" sz="3200"/>
                  </a:p>
                </p:txBody>
              </p:sp>
            </p:grpSp>
            <p:grpSp>
              <p:nvGrpSpPr>
                <p:cNvPr id="54" name="Group 54"/>
                <p:cNvGrpSpPr/>
                <p:nvPr/>
              </p:nvGrpSpPr>
              <p:grpSpPr>
                <a:xfrm>
                  <a:off x="0" y="1365250"/>
                  <a:ext cx="9096375" cy="3211513"/>
                  <a:chOff x="0" y="1352550"/>
                  <a:chExt cx="9096375" cy="3211513"/>
                </a:xfrm>
              </p:grpSpPr>
              <p:cxnSp>
                <p:nvCxnSpPr>
                  <p:cNvPr id="55" name="Straight Connector 46"/>
                  <p:cNvCxnSpPr/>
                  <p:nvPr/>
                </p:nvCxnSpPr>
                <p:spPr>
                  <a:xfrm>
                    <a:off x="0" y="1352550"/>
                    <a:ext cx="4846320" cy="1588"/>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56" name="Straight Connector 47"/>
                  <p:cNvCxnSpPr/>
                  <p:nvPr/>
                </p:nvCxnSpPr>
                <p:spPr>
                  <a:xfrm>
                    <a:off x="3171825" y="4562475"/>
                    <a:ext cx="2834640" cy="1588"/>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p:nvCxnSpPr>
                <p:spPr>
                  <a:xfrm>
                    <a:off x="3962400" y="2952750"/>
                    <a:ext cx="2011680" cy="1588"/>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p:nvCxnSpPr>
                <p:spPr>
                  <a:xfrm>
                    <a:off x="5181600" y="1352550"/>
                    <a:ext cx="731520" cy="1588"/>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p:nvCxnSpPr>
                <p:spPr>
                  <a:xfrm>
                    <a:off x="3162300" y="2952750"/>
                    <a:ext cx="365760" cy="1588"/>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1"/>
                  <p:cNvCxnSpPr/>
                  <p:nvPr/>
                </p:nvCxnSpPr>
                <p:spPr>
                  <a:xfrm>
                    <a:off x="6444615" y="4562475"/>
                    <a:ext cx="2651760" cy="1588"/>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61" name="Arc 52"/>
                  <p:cNvSpPr/>
                  <p:nvPr/>
                </p:nvSpPr>
                <p:spPr>
                  <a:xfrm>
                    <a:off x="5076825" y="1352550"/>
                    <a:ext cx="1609725" cy="1609725"/>
                  </a:xfrm>
                  <a:prstGeom prst="arc">
                    <a:avLst>
                      <a:gd name="adj1" fmla="val 16430150"/>
                      <a:gd name="adj2" fmla="val 4994030"/>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200"/>
                  </a:p>
                </p:txBody>
              </p:sp>
              <p:sp>
                <p:nvSpPr>
                  <p:cNvPr id="62" name="Arc 53"/>
                  <p:cNvSpPr/>
                  <p:nvPr/>
                </p:nvSpPr>
                <p:spPr>
                  <a:xfrm flipH="1">
                    <a:off x="2381250" y="2952750"/>
                    <a:ext cx="1609725" cy="1609725"/>
                  </a:xfrm>
                  <a:prstGeom prst="arc">
                    <a:avLst>
                      <a:gd name="adj1" fmla="val 16430150"/>
                      <a:gd name="adj2" fmla="val 4994030"/>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200"/>
                  </a:p>
                </p:txBody>
              </p:sp>
            </p:grpSp>
          </p:grpSp>
        </p:grpSp>
        <p:grpSp>
          <p:nvGrpSpPr>
            <p:cNvPr id="44" name="Group 42"/>
            <p:cNvGrpSpPr/>
            <p:nvPr/>
          </p:nvGrpSpPr>
          <p:grpSpPr>
            <a:xfrm>
              <a:off x="3556000" y="2889251"/>
              <a:ext cx="363538" cy="169863"/>
              <a:chOff x="3556000" y="2876551"/>
              <a:chExt cx="363538" cy="169863"/>
            </a:xfrm>
          </p:grpSpPr>
          <p:sp>
            <p:nvSpPr>
              <p:cNvPr id="45" name="Rectangle 13"/>
              <p:cNvSpPr>
                <a:spLocks noChangeArrowheads="1"/>
              </p:cNvSpPr>
              <p:nvPr/>
            </p:nvSpPr>
            <p:spPr bwMode="auto">
              <a:xfrm>
                <a:off x="3556000" y="2876551"/>
                <a:ext cx="363538" cy="169863"/>
              </a:xfrm>
              <a:prstGeom prst="rect">
                <a:avLst/>
              </a:prstGeom>
              <a:solidFill>
                <a:srgbClr val="706F6F"/>
              </a:solidFill>
              <a:ln w="9525">
                <a:noFill/>
                <a:miter lim="800000"/>
              </a:ln>
            </p:spPr>
            <p:txBody>
              <a:bodyPr vert="horz" wrap="square" lIns="121920" tIns="60960" rIns="121920" bIns="60960" numCol="1" anchor="t" anchorCtr="0" compatLnSpc="1"/>
              <a:lstStyle/>
              <a:p>
                <a:endParaRPr lang="en-US" sz="3200"/>
              </a:p>
            </p:txBody>
          </p:sp>
          <p:sp>
            <p:nvSpPr>
              <p:cNvPr id="46" name="Rectangle 14"/>
              <p:cNvSpPr>
                <a:spLocks noChangeArrowheads="1"/>
              </p:cNvSpPr>
              <p:nvPr/>
            </p:nvSpPr>
            <p:spPr bwMode="auto">
              <a:xfrm>
                <a:off x="3587750" y="3008313"/>
                <a:ext cx="303213" cy="20638"/>
              </a:xfrm>
              <a:prstGeom prst="rect">
                <a:avLst/>
              </a:prstGeom>
              <a:solidFill>
                <a:srgbClr val="FFFFFF"/>
              </a:solidFill>
              <a:ln w="9525">
                <a:noFill/>
                <a:miter lim="800000"/>
              </a:ln>
            </p:spPr>
            <p:txBody>
              <a:bodyPr vert="horz" wrap="square" lIns="121920" tIns="60960" rIns="121920" bIns="60960" numCol="1" anchor="t" anchorCtr="0" compatLnSpc="1"/>
              <a:lstStyle/>
              <a:p>
                <a:endParaRPr lang="en-US" sz="3200"/>
              </a:p>
            </p:txBody>
          </p:sp>
          <p:sp>
            <p:nvSpPr>
              <p:cNvPr id="47" name="Rectangle 15"/>
              <p:cNvSpPr>
                <a:spLocks noChangeArrowheads="1"/>
              </p:cNvSpPr>
              <p:nvPr/>
            </p:nvSpPr>
            <p:spPr bwMode="auto">
              <a:xfrm>
                <a:off x="3587750" y="2970213"/>
                <a:ext cx="303213" cy="19050"/>
              </a:xfrm>
              <a:prstGeom prst="rect">
                <a:avLst/>
              </a:prstGeom>
              <a:solidFill>
                <a:srgbClr val="FFFFFF"/>
              </a:solidFill>
              <a:ln w="9525">
                <a:noFill/>
                <a:miter lim="800000"/>
              </a:ln>
            </p:spPr>
            <p:txBody>
              <a:bodyPr vert="horz" wrap="square" lIns="121920" tIns="60960" rIns="121920" bIns="60960" numCol="1" anchor="t" anchorCtr="0" compatLnSpc="1"/>
              <a:lstStyle/>
              <a:p>
                <a:endParaRPr lang="en-US" sz="3200"/>
              </a:p>
            </p:txBody>
          </p:sp>
          <p:sp>
            <p:nvSpPr>
              <p:cNvPr id="48" name="Rectangle 16"/>
              <p:cNvSpPr>
                <a:spLocks noChangeArrowheads="1"/>
              </p:cNvSpPr>
              <p:nvPr/>
            </p:nvSpPr>
            <p:spPr bwMode="auto">
              <a:xfrm>
                <a:off x="3587750" y="2930526"/>
                <a:ext cx="303213" cy="20638"/>
              </a:xfrm>
              <a:prstGeom prst="rect">
                <a:avLst/>
              </a:prstGeom>
              <a:solidFill>
                <a:srgbClr val="FFFFFF"/>
              </a:solidFill>
              <a:ln w="9525">
                <a:noFill/>
                <a:miter lim="800000"/>
              </a:ln>
            </p:spPr>
            <p:txBody>
              <a:bodyPr vert="horz" wrap="square" lIns="121920" tIns="60960" rIns="121920" bIns="60960" numCol="1" anchor="t" anchorCtr="0" compatLnSpc="1"/>
              <a:lstStyle/>
              <a:p>
                <a:endParaRPr lang="en-US" sz="3200"/>
              </a:p>
            </p:txBody>
          </p:sp>
          <p:sp>
            <p:nvSpPr>
              <p:cNvPr id="49" name="Rectangle 17"/>
              <p:cNvSpPr>
                <a:spLocks noChangeArrowheads="1"/>
              </p:cNvSpPr>
              <p:nvPr/>
            </p:nvSpPr>
            <p:spPr bwMode="auto">
              <a:xfrm>
                <a:off x="3587750" y="2892426"/>
                <a:ext cx="303213" cy="17463"/>
              </a:xfrm>
              <a:prstGeom prst="rect">
                <a:avLst/>
              </a:prstGeom>
              <a:solidFill>
                <a:srgbClr val="FFFFFF"/>
              </a:solidFill>
              <a:ln w="9525">
                <a:noFill/>
                <a:miter lim="800000"/>
              </a:ln>
            </p:spPr>
            <p:txBody>
              <a:bodyPr vert="horz" wrap="square" lIns="121920" tIns="60960" rIns="121920" bIns="60960" numCol="1" anchor="t" anchorCtr="0" compatLnSpc="1"/>
              <a:lstStyle/>
              <a:p>
                <a:endParaRPr lang="en-US" sz="3200"/>
              </a:p>
            </p:txBody>
          </p:sp>
        </p:grpSp>
      </p:grpSp>
      <p:grpSp>
        <p:nvGrpSpPr>
          <p:cNvPr id="75" name="组合 74"/>
          <p:cNvGrpSpPr/>
          <p:nvPr userDrawn="1"/>
        </p:nvGrpSpPr>
        <p:grpSpPr>
          <a:xfrm>
            <a:off x="-45" y="198986"/>
            <a:ext cx="660445" cy="798770"/>
            <a:chOff x="-45" y="198986"/>
            <a:chExt cx="660445" cy="798770"/>
          </a:xfrm>
        </p:grpSpPr>
        <p:sp>
          <p:nvSpPr>
            <p:cNvPr id="76" name="矩形 75"/>
            <p:cNvSpPr/>
            <p:nvPr userDrawn="1"/>
          </p:nvSpPr>
          <p:spPr>
            <a:xfrm>
              <a:off x="0" y="198986"/>
              <a:ext cx="660400" cy="7987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userDrawn="1"/>
          </p:nvSpPr>
          <p:spPr>
            <a:xfrm>
              <a:off x="-45" y="205433"/>
              <a:ext cx="508046" cy="6606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9" name="文本占位符 78"/>
          <p:cNvSpPr>
            <a:spLocks noGrp="1"/>
          </p:cNvSpPr>
          <p:nvPr>
            <p:ph type="body" sz="quarter" idx="13" hasCustomPrompt="1"/>
          </p:nvPr>
        </p:nvSpPr>
        <p:spPr>
          <a:xfrm>
            <a:off x="673100" y="2215821"/>
            <a:ext cx="1955800" cy="355600"/>
          </a:xfrm>
        </p:spPr>
        <p:txBody>
          <a:bodyPr>
            <a:normAutofit/>
          </a:bodyPr>
          <a:lstStyle>
            <a:lvl1pPr marL="0" indent="0" algn="ctr">
              <a:buNone/>
              <a:defRPr sz="1800" b="1" baseline="0">
                <a:solidFill>
                  <a:schemeClr val="accent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ltLang="zh-CN" dirty="0"/>
              <a:t>Add title</a:t>
            </a:r>
            <a:endParaRPr lang="zh-CN" altLang="en-US" dirty="0"/>
          </a:p>
        </p:txBody>
      </p:sp>
      <p:sp>
        <p:nvSpPr>
          <p:cNvPr id="80" name="文本占位符 78"/>
          <p:cNvSpPr>
            <a:spLocks noGrp="1"/>
          </p:cNvSpPr>
          <p:nvPr>
            <p:ph type="body" sz="quarter" idx="14" hasCustomPrompt="1"/>
          </p:nvPr>
        </p:nvSpPr>
        <p:spPr>
          <a:xfrm>
            <a:off x="673100" y="2585598"/>
            <a:ext cx="1955800" cy="860762"/>
          </a:xfrm>
        </p:spPr>
        <p:txBody>
          <a:bodyPr>
            <a:normAutofit/>
          </a:bodyPr>
          <a:lstStyle>
            <a:lvl1pPr marL="0" indent="0" algn="ctr">
              <a:buNone/>
              <a:defRPr sz="1400" b="0" baseline="0">
                <a:solidFill>
                  <a:schemeClr val="tx2"/>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ltLang="zh-CN" dirty="0"/>
              <a:t>Detail content</a:t>
            </a:r>
            <a:endParaRPr lang="zh-CN" altLang="en-US" dirty="0"/>
          </a:p>
        </p:txBody>
      </p:sp>
      <p:sp>
        <p:nvSpPr>
          <p:cNvPr id="81" name="文本占位符 78"/>
          <p:cNvSpPr>
            <a:spLocks noGrp="1"/>
          </p:cNvSpPr>
          <p:nvPr>
            <p:ph type="body" sz="quarter" idx="15" hasCustomPrompt="1"/>
          </p:nvPr>
        </p:nvSpPr>
        <p:spPr>
          <a:xfrm>
            <a:off x="3139107" y="2215821"/>
            <a:ext cx="1955800" cy="355600"/>
          </a:xfrm>
        </p:spPr>
        <p:txBody>
          <a:bodyPr>
            <a:normAutofit/>
          </a:bodyPr>
          <a:lstStyle>
            <a:lvl1pPr marL="0" indent="0" algn="ctr">
              <a:buNone/>
              <a:defRPr sz="1800" b="1" baseline="0">
                <a:solidFill>
                  <a:schemeClr val="accent2"/>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ltLang="zh-CN" dirty="0"/>
              <a:t>Add title</a:t>
            </a:r>
            <a:endParaRPr lang="zh-CN" altLang="en-US" dirty="0"/>
          </a:p>
        </p:txBody>
      </p:sp>
      <p:sp>
        <p:nvSpPr>
          <p:cNvPr id="82" name="文本占位符 78"/>
          <p:cNvSpPr>
            <a:spLocks noGrp="1"/>
          </p:cNvSpPr>
          <p:nvPr>
            <p:ph type="body" sz="quarter" idx="16" hasCustomPrompt="1"/>
          </p:nvPr>
        </p:nvSpPr>
        <p:spPr>
          <a:xfrm>
            <a:off x="3139107" y="2585598"/>
            <a:ext cx="1955800" cy="860762"/>
          </a:xfrm>
        </p:spPr>
        <p:txBody>
          <a:bodyPr>
            <a:normAutofit/>
          </a:bodyPr>
          <a:lstStyle>
            <a:lvl1pPr marL="0" indent="0" algn="ctr">
              <a:buNone/>
              <a:defRPr sz="1400" b="0" baseline="0">
                <a:solidFill>
                  <a:schemeClr val="tx2"/>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ltLang="zh-CN" dirty="0"/>
              <a:t>Detail content</a:t>
            </a:r>
            <a:endParaRPr lang="zh-CN" altLang="en-US" dirty="0"/>
          </a:p>
        </p:txBody>
      </p:sp>
      <p:sp>
        <p:nvSpPr>
          <p:cNvPr id="83" name="文本占位符 78"/>
          <p:cNvSpPr>
            <a:spLocks noGrp="1"/>
          </p:cNvSpPr>
          <p:nvPr>
            <p:ph type="body" sz="quarter" idx="17" hasCustomPrompt="1"/>
          </p:nvPr>
        </p:nvSpPr>
        <p:spPr>
          <a:xfrm>
            <a:off x="6223920" y="2189700"/>
            <a:ext cx="1955800" cy="355600"/>
          </a:xfrm>
        </p:spPr>
        <p:txBody>
          <a:bodyPr>
            <a:normAutofit/>
          </a:bodyPr>
          <a:lstStyle>
            <a:lvl1pPr marL="0" indent="0" algn="ctr">
              <a:buNone/>
              <a:defRPr sz="1800" b="1" baseline="0">
                <a:solidFill>
                  <a:schemeClr val="accent3"/>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ltLang="zh-CN" dirty="0"/>
              <a:t>Add title</a:t>
            </a:r>
            <a:endParaRPr lang="zh-CN" altLang="en-US" dirty="0"/>
          </a:p>
        </p:txBody>
      </p:sp>
      <p:sp>
        <p:nvSpPr>
          <p:cNvPr id="84" name="文本占位符 78"/>
          <p:cNvSpPr>
            <a:spLocks noGrp="1"/>
          </p:cNvSpPr>
          <p:nvPr>
            <p:ph type="body" sz="quarter" idx="18" hasCustomPrompt="1"/>
          </p:nvPr>
        </p:nvSpPr>
        <p:spPr>
          <a:xfrm>
            <a:off x="6223920" y="2559477"/>
            <a:ext cx="1955800" cy="860762"/>
          </a:xfrm>
        </p:spPr>
        <p:txBody>
          <a:bodyPr>
            <a:normAutofit/>
          </a:bodyPr>
          <a:lstStyle>
            <a:lvl1pPr marL="0" indent="0" algn="ctr">
              <a:buNone/>
              <a:defRPr sz="1400" b="0" baseline="0">
                <a:solidFill>
                  <a:schemeClr val="tx2"/>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ltLang="zh-CN" dirty="0"/>
              <a:t>Detail content</a:t>
            </a:r>
            <a:endParaRPr lang="zh-CN" altLang="en-US" dirty="0"/>
          </a:p>
        </p:txBody>
      </p:sp>
      <p:sp>
        <p:nvSpPr>
          <p:cNvPr id="85" name="文本占位符 78"/>
          <p:cNvSpPr>
            <a:spLocks noGrp="1"/>
          </p:cNvSpPr>
          <p:nvPr>
            <p:ph type="body" sz="quarter" idx="19" hasCustomPrompt="1"/>
          </p:nvPr>
        </p:nvSpPr>
        <p:spPr>
          <a:xfrm>
            <a:off x="3911185" y="4197134"/>
            <a:ext cx="1955800" cy="355600"/>
          </a:xfrm>
        </p:spPr>
        <p:txBody>
          <a:bodyPr>
            <a:normAutofit/>
          </a:bodyPr>
          <a:lstStyle>
            <a:lvl1pPr marL="0" indent="0" algn="ctr">
              <a:buNone/>
              <a:defRPr sz="1800" b="1" baseline="0">
                <a:solidFill>
                  <a:schemeClr val="accent4"/>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ltLang="zh-CN" dirty="0"/>
              <a:t>Add title</a:t>
            </a:r>
            <a:endParaRPr lang="zh-CN" altLang="en-US" dirty="0"/>
          </a:p>
        </p:txBody>
      </p:sp>
      <p:sp>
        <p:nvSpPr>
          <p:cNvPr id="86" name="文本占位符 78"/>
          <p:cNvSpPr>
            <a:spLocks noGrp="1"/>
          </p:cNvSpPr>
          <p:nvPr>
            <p:ph type="body" sz="quarter" idx="20" hasCustomPrompt="1"/>
          </p:nvPr>
        </p:nvSpPr>
        <p:spPr>
          <a:xfrm>
            <a:off x="3911185" y="4566911"/>
            <a:ext cx="1955800" cy="860762"/>
          </a:xfrm>
        </p:spPr>
        <p:txBody>
          <a:bodyPr>
            <a:normAutofit/>
          </a:bodyPr>
          <a:lstStyle>
            <a:lvl1pPr marL="0" indent="0" algn="ctr">
              <a:buNone/>
              <a:defRPr sz="1400" b="0" baseline="0">
                <a:solidFill>
                  <a:schemeClr val="tx2"/>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ltLang="zh-CN" dirty="0"/>
              <a:t>Detail content</a:t>
            </a:r>
            <a:endParaRPr lang="zh-CN" altLang="en-US" dirty="0"/>
          </a:p>
        </p:txBody>
      </p:sp>
      <p:sp>
        <p:nvSpPr>
          <p:cNvPr id="87" name="文本占位符 78"/>
          <p:cNvSpPr>
            <a:spLocks noGrp="1"/>
          </p:cNvSpPr>
          <p:nvPr>
            <p:ph type="body" sz="quarter" idx="21" hasCustomPrompt="1"/>
          </p:nvPr>
        </p:nvSpPr>
        <p:spPr>
          <a:xfrm>
            <a:off x="5955615" y="4197134"/>
            <a:ext cx="1955800" cy="355600"/>
          </a:xfrm>
        </p:spPr>
        <p:txBody>
          <a:bodyPr>
            <a:normAutofit/>
          </a:bodyPr>
          <a:lstStyle>
            <a:lvl1pPr marL="0" indent="0" algn="ctr">
              <a:buNone/>
              <a:defRPr sz="1800" b="1"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ltLang="zh-CN" dirty="0"/>
              <a:t>Add title</a:t>
            </a:r>
            <a:endParaRPr lang="zh-CN" altLang="en-US" dirty="0"/>
          </a:p>
        </p:txBody>
      </p:sp>
      <p:sp>
        <p:nvSpPr>
          <p:cNvPr id="88" name="文本占位符 78"/>
          <p:cNvSpPr>
            <a:spLocks noGrp="1"/>
          </p:cNvSpPr>
          <p:nvPr>
            <p:ph type="body" sz="quarter" idx="22" hasCustomPrompt="1"/>
          </p:nvPr>
        </p:nvSpPr>
        <p:spPr>
          <a:xfrm>
            <a:off x="5955615" y="4566911"/>
            <a:ext cx="1955800" cy="860762"/>
          </a:xfrm>
        </p:spPr>
        <p:txBody>
          <a:bodyPr>
            <a:normAutofit/>
          </a:bodyPr>
          <a:lstStyle>
            <a:lvl1pPr marL="0" indent="0" algn="ctr">
              <a:buNone/>
              <a:defRPr sz="1400" b="0" baseline="0">
                <a:solidFill>
                  <a:schemeClr val="tx2"/>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ltLang="zh-CN" dirty="0"/>
              <a:t>Detail content</a:t>
            </a:r>
            <a:endParaRPr lang="zh-CN" altLang="en-US" dirty="0"/>
          </a:p>
        </p:txBody>
      </p:sp>
      <p:sp>
        <p:nvSpPr>
          <p:cNvPr id="89" name="文本占位符 78"/>
          <p:cNvSpPr>
            <a:spLocks noGrp="1"/>
          </p:cNvSpPr>
          <p:nvPr>
            <p:ph type="body" sz="quarter" idx="23" hasCustomPrompt="1"/>
          </p:nvPr>
        </p:nvSpPr>
        <p:spPr>
          <a:xfrm>
            <a:off x="9492123" y="4197134"/>
            <a:ext cx="1955800" cy="355600"/>
          </a:xfrm>
        </p:spPr>
        <p:txBody>
          <a:bodyPr>
            <a:normAutofit/>
          </a:bodyPr>
          <a:lstStyle>
            <a:lvl1pPr marL="0" indent="0" algn="ctr">
              <a:buNone/>
              <a:defRPr sz="1800" b="1" baseline="0">
                <a:solidFill>
                  <a:schemeClr val="accent6"/>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ltLang="zh-CN" dirty="0"/>
              <a:t>Add title</a:t>
            </a:r>
            <a:endParaRPr lang="zh-CN" altLang="en-US" dirty="0"/>
          </a:p>
        </p:txBody>
      </p:sp>
      <p:sp>
        <p:nvSpPr>
          <p:cNvPr id="90" name="文本占位符 78"/>
          <p:cNvSpPr>
            <a:spLocks noGrp="1"/>
          </p:cNvSpPr>
          <p:nvPr>
            <p:ph type="body" sz="quarter" idx="24" hasCustomPrompt="1"/>
          </p:nvPr>
        </p:nvSpPr>
        <p:spPr>
          <a:xfrm>
            <a:off x="9492123" y="4566911"/>
            <a:ext cx="1955800" cy="860762"/>
          </a:xfrm>
        </p:spPr>
        <p:txBody>
          <a:bodyPr>
            <a:normAutofit/>
          </a:bodyPr>
          <a:lstStyle>
            <a:lvl1pPr marL="0" indent="0" algn="ctr">
              <a:buNone/>
              <a:defRPr sz="1400" b="0" baseline="0">
                <a:solidFill>
                  <a:schemeClr val="tx2"/>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ltLang="zh-CN" dirty="0"/>
              <a:t>Detail content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2" presetClass="entr" presetSubtype="1" accel="50000" decel="5000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1" accel="50000" decel="5000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ppt_x"/>
                                          </p:val>
                                        </p:tav>
                                        <p:tav tm="100000">
                                          <p:val>
                                            <p:strVal val="#ppt_x"/>
                                          </p:val>
                                        </p:tav>
                                      </p:tavLst>
                                    </p:anim>
                                    <p:anim calcmode="lin" valueType="num">
                                      <p:cBhvr additive="base">
                                        <p:cTn id="17" dur="500" fill="hold"/>
                                        <p:tgtEl>
                                          <p:spTgt spid="13"/>
                                        </p:tgtEl>
                                        <p:attrNameLst>
                                          <p:attrName>ppt_y</p:attrName>
                                        </p:attrNameLst>
                                      </p:cBhvr>
                                      <p:tavLst>
                                        <p:tav tm="0">
                                          <p:val>
                                            <p:strVal val="0-#ppt_h/2"/>
                                          </p:val>
                                        </p:tav>
                                        <p:tav tm="100000">
                                          <p:val>
                                            <p:strVal val="#ppt_y"/>
                                          </p:val>
                                        </p:tav>
                                      </p:tavLst>
                                    </p:anim>
                                  </p:childTnLst>
                                </p:cTn>
                              </p:par>
                            </p:childTnLst>
                          </p:cTn>
                        </p:par>
                        <p:par>
                          <p:cTn id="18" fill="hold">
                            <p:stCondLst>
                              <p:cond delay="1500"/>
                            </p:stCondLst>
                            <p:childTnLst>
                              <p:par>
                                <p:cTn id="19" presetID="2" presetClass="entr" presetSubtype="1" accel="50000" decel="50000"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ppt_x"/>
                                          </p:val>
                                        </p:tav>
                                        <p:tav tm="100000">
                                          <p:val>
                                            <p:strVal val="#ppt_x"/>
                                          </p:val>
                                        </p:tav>
                                      </p:tavLst>
                                    </p:anim>
                                    <p:anim calcmode="lin" valueType="num">
                                      <p:cBhvr additive="base">
                                        <p:cTn id="22" dur="500" fill="hold"/>
                                        <p:tgtEl>
                                          <p:spTgt spid="19"/>
                                        </p:tgtEl>
                                        <p:attrNameLst>
                                          <p:attrName>ppt_y</p:attrName>
                                        </p:attrNameLst>
                                      </p:cBhvr>
                                      <p:tavLst>
                                        <p:tav tm="0">
                                          <p:val>
                                            <p:strVal val="0-#ppt_h/2"/>
                                          </p:val>
                                        </p:tav>
                                        <p:tav tm="100000">
                                          <p:val>
                                            <p:strVal val="#ppt_y"/>
                                          </p:val>
                                        </p:tav>
                                      </p:tavLst>
                                    </p:anim>
                                  </p:childTnLst>
                                </p:cTn>
                              </p:par>
                            </p:childTnLst>
                          </p:cTn>
                        </p:par>
                        <p:par>
                          <p:cTn id="23" fill="hold">
                            <p:stCondLst>
                              <p:cond delay="2000"/>
                            </p:stCondLst>
                            <p:childTnLst>
                              <p:par>
                                <p:cTn id="24" presetID="2" presetClass="entr" presetSubtype="1" accel="50000" decel="50000" fill="hold"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fill="hold"/>
                                        <p:tgtEl>
                                          <p:spTgt spid="25"/>
                                        </p:tgtEl>
                                        <p:attrNameLst>
                                          <p:attrName>ppt_x</p:attrName>
                                        </p:attrNameLst>
                                      </p:cBhvr>
                                      <p:tavLst>
                                        <p:tav tm="0">
                                          <p:val>
                                            <p:strVal val="#ppt_x"/>
                                          </p:val>
                                        </p:tav>
                                        <p:tav tm="100000">
                                          <p:val>
                                            <p:strVal val="#ppt_x"/>
                                          </p:val>
                                        </p:tav>
                                      </p:tavLst>
                                    </p:anim>
                                    <p:anim calcmode="lin" valueType="num">
                                      <p:cBhvr additive="base">
                                        <p:cTn id="27" dur="500" fill="hold"/>
                                        <p:tgtEl>
                                          <p:spTgt spid="25"/>
                                        </p:tgtEl>
                                        <p:attrNameLst>
                                          <p:attrName>ppt_y</p:attrName>
                                        </p:attrNameLst>
                                      </p:cBhvr>
                                      <p:tavLst>
                                        <p:tav tm="0">
                                          <p:val>
                                            <p:strVal val="0-#ppt_h/2"/>
                                          </p:val>
                                        </p:tav>
                                        <p:tav tm="100000">
                                          <p:val>
                                            <p:strVal val="#ppt_y"/>
                                          </p:val>
                                        </p:tav>
                                      </p:tavLst>
                                    </p:anim>
                                  </p:childTnLst>
                                </p:cTn>
                              </p:par>
                            </p:childTnLst>
                          </p:cTn>
                        </p:par>
                        <p:par>
                          <p:cTn id="28" fill="hold">
                            <p:stCondLst>
                              <p:cond delay="2500"/>
                            </p:stCondLst>
                            <p:childTnLst>
                              <p:par>
                                <p:cTn id="29" presetID="23" presetClass="entr" presetSubtype="16"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p:cTn id="31" dur="500" fill="hold"/>
                                        <p:tgtEl>
                                          <p:spTgt spid="30"/>
                                        </p:tgtEl>
                                        <p:attrNameLst>
                                          <p:attrName>ppt_w</p:attrName>
                                        </p:attrNameLst>
                                      </p:cBhvr>
                                      <p:tavLst>
                                        <p:tav tm="0">
                                          <p:val>
                                            <p:fltVal val="0"/>
                                          </p:val>
                                        </p:tav>
                                        <p:tav tm="100000">
                                          <p:val>
                                            <p:strVal val="#ppt_w"/>
                                          </p:val>
                                        </p:tav>
                                      </p:tavLst>
                                    </p:anim>
                                    <p:anim calcmode="lin" valueType="num">
                                      <p:cBhvr>
                                        <p:cTn id="32" dur="500" fill="hold"/>
                                        <p:tgtEl>
                                          <p:spTgt spid="30"/>
                                        </p:tgtEl>
                                        <p:attrNameLst>
                                          <p:attrName>ppt_h</p:attrName>
                                        </p:attrNameLst>
                                      </p:cBhvr>
                                      <p:tavLst>
                                        <p:tav tm="0">
                                          <p:val>
                                            <p:fltVal val="0"/>
                                          </p:val>
                                        </p:tav>
                                        <p:tav tm="100000">
                                          <p:val>
                                            <p:strVal val="#ppt_h"/>
                                          </p:val>
                                        </p:tav>
                                      </p:tavLst>
                                    </p:anim>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79">
                                            <p:txEl>
                                              <p:pRg st="0" end="0"/>
                                            </p:txEl>
                                          </p:spTgt>
                                        </p:tgtEl>
                                        <p:attrNameLst>
                                          <p:attrName>style.visibility</p:attrName>
                                        </p:attrNameLst>
                                      </p:cBhvr>
                                      <p:to>
                                        <p:strVal val="visible"/>
                                      </p:to>
                                    </p:set>
                                    <p:animEffect transition="in" filter="fade">
                                      <p:cBhvr>
                                        <p:cTn id="36" dur="500"/>
                                        <p:tgtEl>
                                          <p:spTgt spid="79">
                                            <p:txEl>
                                              <p:pRg st="0" end="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0">
                                            <p:txEl>
                                              <p:pRg st="0" end="0"/>
                                            </p:txEl>
                                          </p:spTgt>
                                        </p:tgtEl>
                                        <p:attrNameLst>
                                          <p:attrName>style.visibility</p:attrName>
                                        </p:attrNameLst>
                                      </p:cBhvr>
                                      <p:to>
                                        <p:strVal val="visible"/>
                                      </p:to>
                                    </p:set>
                                    <p:animEffect transition="in" filter="fade">
                                      <p:cBhvr>
                                        <p:cTn id="39" dur="500"/>
                                        <p:tgtEl>
                                          <p:spTgt spid="80">
                                            <p:txEl>
                                              <p:pRg st="0" end="0"/>
                                            </p:txEl>
                                          </p:spTgt>
                                        </p:tgtEl>
                                      </p:cBhvr>
                                    </p:animEffect>
                                  </p:childTnLst>
                                </p:cTn>
                              </p:par>
                            </p:childTnLst>
                          </p:cTn>
                        </p:par>
                        <p:par>
                          <p:cTn id="40" fill="hold">
                            <p:stCondLst>
                              <p:cond delay="3500"/>
                            </p:stCondLst>
                            <p:childTnLst>
                              <p:par>
                                <p:cTn id="41" presetID="2" presetClass="entr" presetSubtype="1" accel="50000" decel="50000" fill="hold" grpId="0" nodeType="after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500" fill="hold"/>
                                        <p:tgtEl>
                                          <p:spTgt spid="26"/>
                                        </p:tgtEl>
                                        <p:attrNameLst>
                                          <p:attrName>ppt_x</p:attrName>
                                        </p:attrNameLst>
                                      </p:cBhvr>
                                      <p:tavLst>
                                        <p:tav tm="0">
                                          <p:val>
                                            <p:strVal val="#ppt_x"/>
                                          </p:val>
                                        </p:tav>
                                        <p:tav tm="100000">
                                          <p:val>
                                            <p:strVal val="#ppt_x"/>
                                          </p:val>
                                        </p:tav>
                                      </p:tavLst>
                                    </p:anim>
                                    <p:anim calcmode="lin" valueType="num">
                                      <p:cBhvr additive="base">
                                        <p:cTn id="44" dur="500" fill="hold"/>
                                        <p:tgtEl>
                                          <p:spTgt spid="26"/>
                                        </p:tgtEl>
                                        <p:attrNameLst>
                                          <p:attrName>ppt_y</p:attrName>
                                        </p:attrNameLst>
                                      </p:cBhvr>
                                      <p:tavLst>
                                        <p:tav tm="0">
                                          <p:val>
                                            <p:strVal val="0-#ppt_h/2"/>
                                          </p:val>
                                        </p:tav>
                                        <p:tav tm="100000">
                                          <p:val>
                                            <p:strVal val="#ppt_y"/>
                                          </p:val>
                                        </p:tav>
                                      </p:tavLst>
                                    </p:anim>
                                  </p:childTnLst>
                                </p:cTn>
                              </p:par>
                            </p:childTnLst>
                          </p:cTn>
                        </p:par>
                        <p:par>
                          <p:cTn id="45" fill="hold">
                            <p:stCondLst>
                              <p:cond delay="4000"/>
                            </p:stCondLst>
                            <p:childTnLst>
                              <p:par>
                                <p:cTn id="46" presetID="23" presetClass="entr" presetSubtype="16" fill="hold" grpId="0" nodeType="after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p:cTn id="48" dur="500" fill="hold"/>
                                        <p:tgtEl>
                                          <p:spTgt spid="31"/>
                                        </p:tgtEl>
                                        <p:attrNameLst>
                                          <p:attrName>ppt_w</p:attrName>
                                        </p:attrNameLst>
                                      </p:cBhvr>
                                      <p:tavLst>
                                        <p:tav tm="0">
                                          <p:val>
                                            <p:fltVal val="0"/>
                                          </p:val>
                                        </p:tav>
                                        <p:tav tm="100000">
                                          <p:val>
                                            <p:strVal val="#ppt_w"/>
                                          </p:val>
                                        </p:tav>
                                      </p:tavLst>
                                    </p:anim>
                                    <p:anim calcmode="lin" valueType="num">
                                      <p:cBhvr>
                                        <p:cTn id="49" dur="500" fill="hold"/>
                                        <p:tgtEl>
                                          <p:spTgt spid="31"/>
                                        </p:tgtEl>
                                        <p:attrNameLst>
                                          <p:attrName>ppt_h</p:attrName>
                                        </p:attrNameLst>
                                      </p:cBhvr>
                                      <p:tavLst>
                                        <p:tav tm="0">
                                          <p:val>
                                            <p:fltVal val="0"/>
                                          </p:val>
                                        </p:tav>
                                        <p:tav tm="100000">
                                          <p:val>
                                            <p:strVal val="#ppt_h"/>
                                          </p:val>
                                        </p:tav>
                                      </p:tavLst>
                                    </p:anim>
                                  </p:childTnLst>
                                </p:cTn>
                              </p:par>
                            </p:childTnLst>
                          </p:cTn>
                        </p:par>
                        <p:par>
                          <p:cTn id="50" fill="hold">
                            <p:stCondLst>
                              <p:cond delay="4500"/>
                            </p:stCondLst>
                            <p:childTnLst>
                              <p:par>
                                <p:cTn id="51" presetID="10" presetClass="entr" presetSubtype="0" fill="hold" grpId="0" nodeType="afterEffect">
                                  <p:stCondLst>
                                    <p:cond delay="0"/>
                                  </p:stCondLst>
                                  <p:childTnLst>
                                    <p:set>
                                      <p:cBhvr>
                                        <p:cTn id="52" dur="1" fill="hold">
                                          <p:stCondLst>
                                            <p:cond delay="0"/>
                                          </p:stCondLst>
                                        </p:cTn>
                                        <p:tgtEl>
                                          <p:spTgt spid="81">
                                            <p:txEl>
                                              <p:pRg st="0" end="0"/>
                                            </p:txEl>
                                          </p:spTgt>
                                        </p:tgtEl>
                                        <p:attrNameLst>
                                          <p:attrName>style.visibility</p:attrName>
                                        </p:attrNameLst>
                                      </p:cBhvr>
                                      <p:to>
                                        <p:strVal val="visible"/>
                                      </p:to>
                                    </p:set>
                                    <p:animEffect transition="in" filter="fade">
                                      <p:cBhvr>
                                        <p:cTn id="53" dur="500"/>
                                        <p:tgtEl>
                                          <p:spTgt spid="81">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2">
                                            <p:txEl>
                                              <p:pRg st="0" end="0"/>
                                            </p:txEl>
                                          </p:spTgt>
                                        </p:tgtEl>
                                        <p:attrNameLst>
                                          <p:attrName>style.visibility</p:attrName>
                                        </p:attrNameLst>
                                      </p:cBhvr>
                                      <p:to>
                                        <p:strVal val="visible"/>
                                      </p:to>
                                    </p:set>
                                    <p:animEffect transition="in" filter="fade">
                                      <p:cBhvr>
                                        <p:cTn id="56" dur="500"/>
                                        <p:tgtEl>
                                          <p:spTgt spid="82">
                                            <p:txEl>
                                              <p:pRg st="0" end="0"/>
                                            </p:txEl>
                                          </p:spTgt>
                                        </p:tgtEl>
                                      </p:cBhvr>
                                    </p:animEffect>
                                  </p:childTnLst>
                                </p:cTn>
                              </p:par>
                            </p:childTnLst>
                          </p:cTn>
                        </p:par>
                        <p:par>
                          <p:cTn id="57" fill="hold">
                            <p:stCondLst>
                              <p:cond delay="5000"/>
                            </p:stCondLst>
                            <p:childTnLst>
                              <p:par>
                                <p:cTn id="58" presetID="2" presetClass="entr" presetSubtype="2" accel="50000" decel="50000" fill="hold" grpId="0" nodeType="afterEffect">
                                  <p:stCondLst>
                                    <p:cond delay="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500" fill="hold"/>
                                        <p:tgtEl>
                                          <p:spTgt spid="6"/>
                                        </p:tgtEl>
                                        <p:attrNameLst>
                                          <p:attrName>ppt_x</p:attrName>
                                        </p:attrNameLst>
                                      </p:cBhvr>
                                      <p:tavLst>
                                        <p:tav tm="0">
                                          <p:val>
                                            <p:strVal val="1+#ppt_w/2"/>
                                          </p:val>
                                        </p:tav>
                                        <p:tav tm="100000">
                                          <p:val>
                                            <p:strVal val="#ppt_x"/>
                                          </p:val>
                                        </p:tav>
                                      </p:tavLst>
                                    </p:anim>
                                    <p:anim calcmode="lin" valueType="num">
                                      <p:cBhvr additive="base">
                                        <p:cTn id="61" dur="500" fill="hold"/>
                                        <p:tgtEl>
                                          <p:spTgt spid="6"/>
                                        </p:tgtEl>
                                        <p:attrNameLst>
                                          <p:attrName>ppt_y</p:attrName>
                                        </p:attrNameLst>
                                      </p:cBhvr>
                                      <p:tavLst>
                                        <p:tav tm="0">
                                          <p:val>
                                            <p:strVal val="#ppt_y"/>
                                          </p:val>
                                        </p:tav>
                                        <p:tav tm="100000">
                                          <p:val>
                                            <p:strVal val="#ppt_y"/>
                                          </p:val>
                                        </p:tav>
                                      </p:tavLst>
                                    </p:anim>
                                  </p:childTnLst>
                                </p:cTn>
                              </p:par>
                            </p:childTnLst>
                          </p:cTn>
                        </p:par>
                        <p:par>
                          <p:cTn id="62" fill="hold">
                            <p:stCondLst>
                              <p:cond delay="5500"/>
                            </p:stCondLst>
                            <p:childTnLst>
                              <p:par>
                                <p:cTn id="63" presetID="23" presetClass="entr" presetSubtype="16" fill="hold" grpId="0" nodeType="afterEffect">
                                  <p:stCondLst>
                                    <p:cond delay="0"/>
                                  </p:stCondLst>
                                  <p:childTnLst>
                                    <p:set>
                                      <p:cBhvr>
                                        <p:cTn id="64" dur="1" fill="hold">
                                          <p:stCondLst>
                                            <p:cond delay="0"/>
                                          </p:stCondLst>
                                        </p:cTn>
                                        <p:tgtEl>
                                          <p:spTgt spid="32"/>
                                        </p:tgtEl>
                                        <p:attrNameLst>
                                          <p:attrName>style.visibility</p:attrName>
                                        </p:attrNameLst>
                                      </p:cBhvr>
                                      <p:to>
                                        <p:strVal val="visible"/>
                                      </p:to>
                                    </p:set>
                                    <p:anim calcmode="lin" valueType="num">
                                      <p:cBhvr>
                                        <p:cTn id="65" dur="500" fill="hold"/>
                                        <p:tgtEl>
                                          <p:spTgt spid="32"/>
                                        </p:tgtEl>
                                        <p:attrNameLst>
                                          <p:attrName>ppt_w</p:attrName>
                                        </p:attrNameLst>
                                      </p:cBhvr>
                                      <p:tavLst>
                                        <p:tav tm="0">
                                          <p:val>
                                            <p:fltVal val="0"/>
                                          </p:val>
                                        </p:tav>
                                        <p:tav tm="100000">
                                          <p:val>
                                            <p:strVal val="#ppt_w"/>
                                          </p:val>
                                        </p:tav>
                                      </p:tavLst>
                                    </p:anim>
                                    <p:anim calcmode="lin" valueType="num">
                                      <p:cBhvr>
                                        <p:cTn id="66" dur="500" fill="hold"/>
                                        <p:tgtEl>
                                          <p:spTgt spid="32"/>
                                        </p:tgtEl>
                                        <p:attrNameLst>
                                          <p:attrName>ppt_h</p:attrName>
                                        </p:attrNameLst>
                                      </p:cBhvr>
                                      <p:tavLst>
                                        <p:tav tm="0">
                                          <p:val>
                                            <p:fltVal val="0"/>
                                          </p:val>
                                        </p:tav>
                                        <p:tav tm="100000">
                                          <p:val>
                                            <p:strVal val="#ppt_h"/>
                                          </p:val>
                                        </p:tav>
                                      </p:tavLst>
                                    </p:anim>
                                  </p:childTnLst>
                                </p:cTn>
                              </p:par>
                            </p:childTnLst>
                          </p:cTn>
                        </p:par>
                        <p:par>
                          <p:cTn id="67" fill="hold">
                            <p:stCondLst>
                              <p:cond delay="6000"/>
                            </p:stCondLst>
                            <p:childTnLst>
                              <p:par>
                                <p:cTn id="68" presetID="10" presetClass="entr" presetSubtype="0" fill="hold" grpId="0" nodeType="afterEffect">
                                  <p:stCondLst>
                                    <p:cond delay="0"/>
                                  </p:stCondLst>
                                  <p:childTnLst>
                                    <p:set>
                                      <p:cBhvr>
                                        <p:cTn id="69" dur="1" fill="hold">
                                          <p:stCondLst>
                                            <p:cond delay="0"/>
                                          </p:stCondLst>
                                        </p:cTn>
                                        <p:tgtEl>
                                          <p:spTgt spid="83">
                                            <p:txEl>
                                              <p:pRg st="0" end="0"/>
                                            </p:txEl>
                                          </p:spTgt>
                                        </p:tgtEl>
                                        <p:attrNameLst>
                                          <p:attrName>style.visibility</p:attrName>
                                        </p:attrNameLst>
                                      </p:cBhvr>
                                      <p:to>
                                        <p:strVal val="visible"/>
                                      </p:to>
                                    </p:set>
                                    <p:animEffect transition="in" filter="fade">
                                      <p:cBhvr>
                                        <p:cTn id="70" dur="500"/>
                                        <p:tgtEl>
                                          <p:spTgt spid="83">
                                            <p:txEl>
                                              <p:pRg st="0" end="0"/>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84">
                                            <p:txEl>
                                              <p:pRg st="0" end="0"/>
                                            </p:txEl>
                                          </p:spTgt>
                                        </p:tgtEl>
                                        <p:attrNameLst>
                                          <p:attrName>style.visibility</p:attrName>
                                        </p:attrNameLst>
                                      </p:cBhvr>
                                      <p:to>
                                        <p:strVal val="visible"/>
                                      </p:to>
                                    </p:set>
                                    <p:animEffect transition="in" filter="fade">
                                      <p:cBhvr>
                                        <p:cTn id="73" dur="500"/>
                                        <p:tgtEl>
                                          <p:spTgt spid="84">
                                            <p:txEl>
                                              <p:pRg st="0" end="0"/>
                                            </p:txEl>
                                          </p:spTgt>
                                        </p:tgtEl>
                                      </p:cBhvr>
                                    </p:animEffect>
                                  </p:childTnLst>
                                </p:cTn>
                              </p:par>
                            </p:childTnLst>
                          </p:cTn>
                        </p:par>
                        <p:par>
                          <p:cTn id="74" fill="hold">
                            <p:stCondLst>
                              <p:cond delay="6500"/>
                            </p:stCondLst>
                            <p:childTnLst>
                              <p:par>
                                <p:cTn id="75" presetID="2" presetClass="entr" presetSubtype="8" accel="50000" decel="50000" fill="hold" grpId="0" nodeType="afterEffect">
                                  <p:stCondLst>
                                    <p:cond delay="0"/>
                                  </p:stCondLst>
                                  <p:childTnLst>
                                    <p:set>
                                      <p:cBhvr>
                                        <p:cTn id="76" dur="1" fill="hold">
                                          <p:stCondLst>
                                            <p:cond delay="0"/>
                                          </p:stCondLst>
                                        </p:cTn>
                                        <p:tgtEl>
                                          <p:spTgt spid="27"/>
                                        </p:tgtEl>
                                        <p:attrNameLst>
                                          <p:attrName>style.visibility</p:attrName>
                                        </p:attrNameLst>
                                      </p:cBhvr>
                                      <p:to>
                                        <p:strVal val="visible"/>
                                      </p:to>
                                    </p:set>
                                    <p:anim calcmode="lin" valueType="num">
                                      <p:cBhvr additive="base">
                                        <p:cTn id="77" dur="500" fill="hold"/>
                                        <p:tgtEl>
                                          <p:spTgt spid="27"/>
                                        </p:tgtEl>
                                        <p:attrNameLst>
                                          <p:attrName>ppt_x</p:attrName>
                                        </p:attrNameLst>
                                      </p:cBhvr>
                                      <p:tavLst>
                                        <p:tav tm="0">
                                          <p:val>
                                            <p:strVal val="0-#ppt_w/2"/>
                                          </p:val>
                                        </p:tav>
                                        <p:tav tm="100000">
                                          <p:val>
                                            <p:strVal val="#ppt_x"/>
                                          </p:val>
                                        </p:tav>
                                      </p:tavLst>
                                    </p:anim>
                                    <p:anim calcmode="lin" valueType="num">
                                      <p:cBhvr additive="base">
                                        <p:cTn id="78" dur="500" fill="hold"/>
                                        <p:tgtEl>
                                          <p:spTgt spid="27"/>
                                        </p:tgtEl>
                                        <p:attrNameLst>
                                          <p:attrName>ppt_y</p:attrName>
                                        </p:attrNameLst>
                                      </p:cBhvr>
                                      <p:tavLst>
                                        <p:tav tm="0">
                                          <p:val>
                                            <p:strVal val="#ppt_y"/>
                                          </p:val>
                                        </p:tav>
                                        <p:tav tm="100000">
                                          <p:val>
                                            <p:strVal val="#ppt_y"/>
                                          </p:val>
                                        </p:tav>
                                      </p:tavLst>
                                    </p:anim>
                                  </p:childTnLst>
                                </p:cTn>
                              </p:par>
                            </p:childTnLst>
                          </p:cTn>
                        </p:par>
                        <p:par>
                          <p:cTn id="79" fill="hold">
                            <p:stCondLst>
                              <p:cond delay="7000"/>
                            </p:stCondLst>
                            <p:childTnLst>
                              <p:par>
                                <p:cTn id="80" presetID="23" presetClass="entr" presetSubtype="16" fill="hold" grpId="0" nodeType="afterEffect">
                                  <p:stCondLst>
                                    <p:cond delay="0"/>
                                  </p:stCondLst>
                                  <p:childTnLst>
                                    <p:set>
                                      <p:cBhvr>
                                        <p:cTn id="81" dur="1" fill="hold">
                                          <p:stCondLst>
                                            <p:cond delay="0"/>
                                          </p:stCondLst>
                                        </p:cTn>
                                        <p:tgtEl>
                                          <p:spTgt spid="33"/>
                                        </p:tgtEl>
                                        <p:attrNameLst>
                                          <p:attrName>style.visibility</p:attrName>
                                        </p:attrNameLst>
                                      </p:cBhvr>
                                      <p:to>
                                        <p:strVal val="visible"/>
                                      </p:to>
                                    </p:set>
                                    <p:anim calcmode="lin" valueType="num">
                                      <p:cBhvr>
                                        <p:cTn id="82" dur="500" fill="hold"/>
                                        <p:tgtEl>
                                          <p:spTgt spid="33"/>
                                        </p:tgtEl>
                                        <p:attrNameLst>
                                          <p:attrName>ppt_w</p:attrName>
                                        </p:attrNameLst>
                                      </p:cBhvr>
                                      <p:tavLst>
                                        <p:tav tm="0">
                                          <p:val>
                                            <p:fltVal val="0"/>
                                          </p:val>
                                        </p:tav>
                                        <p:tav tm="100000">
                                          <p:val>
                                            <p:strVal val="#ppt_w"/>
                                          </p:val>
                                        </p:tav>
                                      </p:tavLst>
                                    </p:anim>
                                    <p:anim calcmode="lin" valueType="num">
                                      <p:cBhvr>
                                        <p:cTn id="83" dur="500" fill="hold"/>
                                        <p:tgtEl>
                                          <p:spTgt spid="33"/>
                                        </p:tgtEl>
                                        <p:attrNameLst>
                                          <p:attrName>ppt_h</p:attrName>
                                        </p:attrNameLst>
                                      </p:cBhvr>
                                      <p:tavLst>
                                        <p:tav tm="0">
                                          <p:val>
                                            <p:fltVal val="0"/>
                                          </p:val>
                                        </p:tav>
                                        <p:tav tm="100000">
                                          <p:val>
                                            <p:strVal val="#ppt_h"/>
                                          </p:val>
                                        </p:tav>
                                      </p:tavLst>
                                    </p:anim>
                                  </p:childTnLst>
                                </p:cTn>
                              </p:par>
                            </p:childTnLst>
                          </p:cTn>
                        </p:par>
                        <p:par>
                          <p:cTn id="84" fill="hold">
                            <p:stCondLst>
                              <p:cond delay="7500"/>
                            </p:stCondLst>
                            <p:childTnLst>
                              <p:par>
                                <p:cTn id="85" presetID="10" presetClass="entr" presetSubtype="0" fill="hold" grpId="0" nodeType="afterEffect">
                                  <p:stCondLst>
                                    <p:cond delay="0"/>
                                  </p:stCondLst>
                                  <p:childTnLst>
                                    <p:set>
                                      <p:cBhvr>
                                        <p:cTn id="86" dur="1" fill="hold">
                                          <p:stCondLst>
                                            <p:cond delay="0"/>
                                          </p:stCondLst>
                                        </p:cTn>
                                        <p:tgtEl>
                                          <p:spTgt spid="85">
                                            <p:txEl>
                                              <p:pRg st="0" end="0"/>
                                            </p:txEl>
                                          </p:spTgt>
                                        </p:tgtEl>
                                        <p:attrNameLst>
                                          <p:attrName>style.visibility</p:attrName>
                                        </p:attrNameLst>
                                      </p:cBhvr>
                                      <p:to>
                                        <p:strVal val="visible"/>
                                      </p:to>
                                    </p:set>
                                    <p:animEffect transition="in" filter="fade">
                                      <p:cBhvr>
                                        <p:cTn id="87" dur="500"/>
                                        <p:tgtEl>
                                          <p:spTgt spid="85">
                                            <p:txEl>
                                              <p:pRg st="0" end="0"/>
                                            </p:tx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86">
                                            <p:txEl>
                                              <p:pRg st="0" end="0"/>
                                            </p:txEl>
                                          </p:spTgt>
                                        </p:tgtEl>
                                        <p:attrNameLst>
                                          <p:attrName>style.visibility</p:attrName>
                                        </p:attrNameLst>
                                      </p:cBhvr>
                                      <p:to>
                                        <p:strVal val="visible"/>
                                      </p:to>
                                    </p:set>
                                    <p:animEffect transition="in" filter="fade">
                                      <p:cBhvr>
                                        <p:cTn id="90" dur="500"/>
                                        <p:tgtEl>
                                          <p:spTgt spid="86">
                                            <p:txEl>
                                              <p:pRg st="0" end="0"/>
                                            </p:txEl>
                                          </p:spTgt>
                                        </p:tgtEl>
                                      </p:cBhvr>
                                    </p:animEffect>
                                  </p:childTnLst>
                                </p:cTn>
                              </p:par>
                            </p:childTnLst>
                          </p:cTn>
                        </p:par>
                        <p:par>
                          <p:cTn id="91" fill="hold">
                            <p:stCondLst>
                              <p:cond delay="8000"/>
                            </p:stCondLst>
                            <p:childTnLst>
                              <p:par>
                                <p:cTn id="92" presetID="2" presetClass="entr" presetSubtype="4" accel="50000" decel="50000" fill="hold" grpId="0" nodeType="afterEffect">
                                  <p:stCondLst>
                                    <p:cond delay="0"/>
                                  </p:stCondLst>
                                  <p:childTnLst>
                                    <p:set>
                                      <p:cBhvr>
                                        <p:cTn id="93" dur="1" fill="hold">
                                          <p:stCondLst>
                                            <p:cond delay="0"/>
                                          </p:stCondLst>
                                        </p:cTn>
                                        <p:tgtEl>
                                          <p:spTgt spid="28"/>
                                        </p:tgtEl>
                                        <p:attrNameLst>
                                          <p:attrName>style.visibility</p:attrName>
                                        </p:attrNameLst>
                                      </p:cBhvr>
                                      <p:to>
                                        <p:strVal val="visible"/>
                                      </p:to>
                                    </p:set>
                                    <p:anim calcmode="lin" valueType="num">
                                      <p:cBhvr additive="base">
                                        <p:cTn id="94" dur="500" fill="hold"/>
                                        <p:tgtEl>
                                          <p:spTgt spid="28"/>
                                        </p:tgtEl>
                                        <p:attrNameLst>
                                          <p:attrName>ppt_x</p:attrName>
                                        </p:attrNameLst>
                                      </p:cBhvr>
                                      <p:tavLst>
                                        <p:tav tm="0">
                                          <p:val>
                                            <p:strVal val="#ppt_x"/>
                                          </p:val>
                                        </p:tav>
                                        <p:tav tm="100000">
                                          <p:val>
                                            <p:strVal val="#ppt_x"/>
                                          </p:val>
                                        </p:tav>
                                      </p:tavLst>
                                    </p:anim>
                                    <p:anim calcmode="lin" valueType="num">
                                      <p:cBhvr additive="base">
                                        <p:cTn id="95" dur="500" fill="hold"/>
                                        <p:tgtEl>
                                          <p:spTgt spid="28"/>
                                        </p:tgtEl>
                                        <p:attrNameLst>
                                          <p:attrName>ppt_y</p:attrName>
                                        </p:attrNameLst>
                                      </p:cBhvr>
                                      <p:tavLst>
                                        <p:tav tm="0">
                                          <p:val>
                                            <p:strVal val="1+#ppt_h/2"/>
                                          </p:val>
                                        </p:tav>
                                        <p:tav tm="100000">
                                          <p:val>
                                            <p:strVal val="#ppt_y"/>
                                          </p:val>
                                        </p:tav>
                                      </p:tavLst>
                                    </p:anim>
                                  </p:childTnLst>
                                </p:cTn>
                              </p:par>
                            </p:childTnLst>
                          </p:cTn>
                        </p:par>
                        <p:par>
                          <p:cTn id="96" fill="hold">
                            <p:stCondLst>
                              <p:cond delay="8500"/>
                            </p:stCondLst>
                            <p:childTnLst>
                              <p:par>
                                <p:cTn id="97" presetID="23" presetClass="entr" presetSubtype="16" fill="hold" grpId="0" nodeType="afterEffect">
                                  <p:stCondLst>
                                    <p:cond delay="0"/>
                                  </p:stCondLst>
                                  <p:childTnLst>
                                    <p:set>
                                      <p:cBhvr>
                                        <p:cTn id="98" dur="1" fill="hold">
                                          <p:stCondLst>
                                            <p:cond delay="0"/>
                                          </p:stCondLst>
                                        </p:cTn>
                                        <p:tgtEl>
                                          <p:spTgt spid="34"/>
                                        </p:tgtEl>
                                        <p:attrNameLst>
                                          <p:attrName>style.visibility</p:attrName>
                                        </p:attrNameLst>
                                      </p:cBhvr>
                                      <p:to>
                                        <p:strVal val="visible"/>
                                      </p:to>
                                    </p:set>
                                    <p:anim calcmode="lin" valueType="num">
                                      <p:cBhvr>
                                        <p:cTn id="99" dur="500" fill="hold"/>
                                        <p:tgtEl>
                                          <p:spTgt spid="34"/>
                                        </p:tgtEl>
                                        <p:attrNameLst>
                                          <p:attrName>ppt_w</p:attrName>
                                        </p:attrNameLst>
                                      </p:cBhvr>
                                      <p:tavLst>
                                        <p:tav tm="0">
                                          <p:val>
                                            <p:fltVal val="0"/>
                                          </p:val>
                                        </p:tav>
                                        <p:tav tm="100000">
                                          <p:val>
                                            <p:strVal val="#ppt_w"/>
                                          </p:val>
                                        </p:tav>
                                      </p:tavLst>
                                    </p:anim>
                                    <p:anim calcmode="lin" valueType="num">
                                      <p:cBhvr>
                                        <p:cTn id="100" dur="500" fill="hold"/>
                                        <p:tgtEl>
                                          <p:spTgt spid="34"/>
                                        </p:tgtEl>
                                        <p:attrNameLst>
                                          <p:attrName>ppt_h</p:attrName>
                                        </p:attrNameLst>
                                      </p:cBhvr>
                                      <p:tavLst>
                                        <p:tav tm="0">
                                          <p:val>
                                            <p:fltVal val="0"/>
                                          </p:val>
                                        </p:tav>
                                        <p:tav tm="100000">
                                          <p:val>
                                            <p:strVal val="#ppt_h"/>
                                          </p:val>
                                        </p:tav>
                                      </p:tavLst>
                                    </p:anim>
                                  </p:childTnLst>
                                </p:cTn>
                              </p:par>
                            </p:childTnLst>
                          </p:cTn>
                        </p:par>
                        <p:par>
                          <p:cTn id="101" fill="hold">
                            <p:stCondLst>
                              <p:cond delay="9000"/>
                            </p:stCondLst>
                            <p:childTnLst>
                              <p:par>
                                <p:cTn id="102" presetID="10" presetClass="entr" presetSubtype="0" fill="hold" grpId="0" nodeType="afterEffect">
                                  <p:stCondLst>
                                    <p:cond delay="0"/>
                                  </p:stCondLst>
                                  <p:childTnLst>
                                    <p:set>
                                      <p:cBhvr>
                                        <p:cTn id="103" dur="1" fill="hold">
                                          <p:stCondLst>
                                            <p:cond delay="0"/>
                                          </p:stCondLst>
                                        </p:cTn>
                                        <p:tgtEl>
                                          <p:spTgt spid="87">
                                            <p:txEl>
                                              <p:pRg st="0" end="0"/>
                                            </p:txEl>
                                          </p:spTgt>
                                        </p:tgtEl>
                                        <p:attrNameLst>
                                          <p:attrName>style.visibility</p:attrName>
                                        </p:attrNameLst>
                                      </p:cBhvr>
                                      <p:to>
                                        <p:strVal val="visible"/>
                                      </p:to>
                                    </p:set>
                                    <p:animEffect transition="in" filter="fade">
                                      <p:cBhvr>
                                        <p:cTn id="104" dur="500"/>
                                        <p:tgtEl>
                                          <p:spTgt spid="87">
                                            <p:txEl>
                                              <p:pRg st="0" end="0"/>
                                            </p:tx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88">
                                            <p:txEl>
                                              <p:pRg st="0" end="0"/>
                                            </p:txEl>
                                          </p:spTgt>
                                        </p:tgtEl>
                                        <p:attrNameLst>
                                          <p:attrName>style.visibility</p:attrName>
                                        </p:attrNameLst>
                                      </p:cBhvr>
                                      <p:to>
                                        <p:strVal val="visible"/>
                                      </p:to>
                                    </p:set>
                                    <p:animEffect transition="in" filter="fade">
                                      <p:cBhvr>
                                        <p:cTn id="107" dur="500"/>
                                        <p:tgtEl>
                                          <p:spTgt spid="88">
                                            <p:txEl>
                                              <p:pRg st="0" end="0"/>
                                            </p:txEl>
                                          </p:spTgt>
                                        </p:tgtEl>
                                      </p:cBhvr>
                                    </p:animEffect>
                                  </p:childTnLst>
                                </p:cTn>
                              </p:par>
                            </p:childTnLst>
                          </p:cTn>
                        </p:par>
                        <p:par>
                          <p:cTn id="108" fill="hold">
                            <p:stCondLst>
                              <p:cond delay="9500"/>
                            </p:stCondLst>
                            <p:childTnLst>
                              <p:par>
                                <p:cTn id="109" presetID="2" presetClass="entr" presetSubtype="4" accel="50000" decel="50000" fill="hold" grpId="0" nodeType="afterEffect">
                                  <p:stCondLst>
                                    <p:cond delay="0"/>
                                  </p:stCondLst>
                                  <p:childTnLst>
                                    <p:set>
                                      <p:cBhvr>
                                        <p:cTn id="110" dur="1" fill="hold">
                                          <p:stCondLst>
                                            <p:cond delay="0"/>
                                          </p:stCondLst>
                                        </p:cTn>
                                        <p:tgtEl>
                                          <p:spTgt spid="29"/>
                                        </p:tgtEl>
                                        <p:attrNameLst>
                                          <p:attrName>style.visibility</p:attrName>
                                        </p:attrNameLst>
                                      </p:cBhvr>
                                      <p:to>
                                        <p:strVal val="visible"/>
                                      </p:to>
                                    </p:set>
                                    <p:anim calcmode="lin" valueType="num">
                                      <p:cBhvr additive="base">
                                        <p:cTn id="111" dur="500" fill="hold"/>
                                        <p:tgtEl>
                                          <p:spTgt spid="29"/>
                                        </p:tgtEl>
                                        <p:attrNameLst>
                                          <p:attrName>ppt_x</p:attrName>
                                        </p:attrNameLst>
                                      </p:cBhvr>
                                      <p:tavLst>
                                        <p:tav tm="0">
                                          <p:val>
                                            <p:strVal val="#ppt_x"/>
                                          </p:val>
                                        </p:tav>
                                        <p:tav tm="100000">
                                          <p:val>
                                            <p:strVal val="#ppt_x"/>
                                          </p:val>
                                        </p:tav>
                                      </p:tavLst>
                                    </p:anim>
                                    <p:anim calcmode="lin" valueType="num">
                                      <p:cBhvr additive="base">
                                        <p:cTn id="112" dur="500" fill="hold"/>
                                        <p:tgtEl>
                                          <p:spTgt spid="29"/>
                                        </p:tgtEl>
                                        <p:attrNameLst>
                                          <p:attrName>ppt_y</p:attrName>
                                        </p:attrNameLst>
                                      </p:cBhvr>
                                      <p:tavLst>
                                        <p:tav tm="0">
                                          <p:val>
                                            <p:strVal val="1+#ppt_h/2"/>
                                          </p:val>
                                        </p:tav>
                                        <p:tav tm="100000">
                                          <p:val>
                                            <p:strVal val="#ppt_y"/>
                                          </p:val>
                                        </p:tav>
                                      </p:tavLst>
                                    </p:anim>
                                  </p:childTnLst>
                                </p:cTn>
                              </p:par>
                            </p:childTnLst>
                          </p:cTn>
                        </p:par>
                        <p:par>
                          <p:cTn id="113" fill="hold">
                            <p:stCondLst>
                              <p:cond delay="10000"/>
                            </p:stCondLst>
                            <p:childTnLst>
                              <p:par>
                                <p:cTn id="114" presetID="23" presetClass="entr" presetSubtype="16" fill="hold" grpId="0" nodeType="afterEffect">
                                  <p:stCondLst>
                                    <p:cond delay="0"/>
                                  </p:stCondLst>
                                  <p:childTnLst>
                                    <p:set>
                                      <p:cBhvr>
                                        <p:cTn id="115" dur="1" fill="hold">
                                          <p:stCondLst>
                                            <p:cond delay="0"/>
                                          </p:stCondLst>
                                        </p:cTn>
                                        <p:tgtEl>
                                          <p:spTgt spid="35"/>
                                        </p:tgtEl>
                                        <p:attrNameLst>
                                          <p:attrName>style.visibility</p:attrName>
                                        </p:attrNameLst>
                                      </p:cBhvr>
                                      <p:to>
                                        <p:strVal val="visible"/>
                                      </p:to>
                                    </p:set>
                                    <p:anim calcmode="lin" valueType="num">
                                      <p:cBhvr>
                                        <p:cTn id="116" dur="500" fill="hold"/>
                                        <p:tgtEl>
                                          <p:spTgt spid="35"/>
                                        </p:tgtEl>
                                        <p:attrNameLst>
                                          <p:attrName>ppt_w</p:attrName>
                                        </p:attrNameLst>
                                      </p:cBhvr>
                                      <p:tavLst>
                                        <p:tav tm="0">
                                          <p:val>
                                            <p:fltVal val="0"/>
                                          </p:val>
                                        </p:tav>
                                        <p:tav tm="100000">
                                          <p:val>
                                            <p:strVal val="#ppt_w"/>
                                          </p:val>
                                        </p:tav>
                                      </p:tavLst>
                                    </p:anim>
                                    <p:anim calcmode="lin" valueType="num">
                                      <p:cBhvr>
                                        <p:cTn id="117" dur="500" fill="hold"/>
                                        <p:tgtEl>
                                          <p:spTgt spid="35"/>
                                        </p:tgtEl>
                                        <p:attrNameLst>
                                          <p:attrName>ppt_h</p:attrName>
                                        </p:attrNameLst>
                                      </p:cBhvr>
                                      <p:tavLst>
                                        <p:tav tm="0">
                                          <p:val>
                                            <p:fltVal val="0"/>
                                          </p:val>
                                        </p:tav>
                                        <p:tav tm="100000">
                                          <p:val>
                                            <p:strVal val="#ppt_h"/>
                                          </p:val>
                                        </p:tav>
                                      </p:tavLst>
                                    </p:anim>
                                  </p:childTnLst>
                                </p:cTn>
                              </p:par>
                            </p:childTnLst>
                          </p:cTn>
                        </p:par>
                        <p:par>
                          <p:cTn id="118" fill="hold">
                            <p:stCondLst>
                              <p:cond delay="10500"/>
                            </p:stCondLst>
                            <p:childTnLst>
                              <p:par>
                                <p:cTn id="119" presetID="10" presetClass="entr" presetSubtype="0" fill="hold" grpId="0" nodeType="afterEffect">
                                  <p:stCondLst>
                                    <p:cond delay="0"/>
                                  </p:stCondLst>
                                  <p:childTnLst>
                                    <p:set>
                                      <p:cBhvr>
                                        <p:cTn id="120" dur="1" fill="hold">
                                          <p:stCondLst>
                                            <p:cond delay="0"/>
                                          </p:stCondLst>
                                        </p:cTn>
                                        <p:tgtEl>
                                          <p:spTgt spid="89">
                                            <p:txEl>
                                              <p:pRg st="0" end="0"/>
                                            </p:txEl>
                                          </p:spTgt>
                                        </p:tgtEl>
                                        <p:attrNameLst>
                                          <p:attrName>style.visibility</p:attrName>
                                        </p:attrNameLst>
                                      </p:cBhvr>
                                      <p:to>
                                        <p:strVal val="visible"/>
                                      </p:to>
                                    </p:set>
                                    <p:animEffect transition="in" filter="fade">
                                      <p:cBhvr>
                                        <p:cTn id="121" dur="500"/>
                                        <p:tgtEl>
                                          <p:spTgt spid="89">
                                            <p:txEl>
                                              <p:pRg st="0" end="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90">
                                            <p:txEl>
                                              <p:pRg st="0" end="0"/>
                                            </p:txEl>
                                          </p:spTgt>
                                        </p:tgtEl>
                                        <p:attrNameLst>
                                          <p:attrName>style.visibility</p:attrName>
                                        </p:attrNameLst>
                                      </p:cBhvr>
                                      <p:to>
                                        <p:strVal val="visible"/>
                                      </p:to>
                                    </p:set>
                                    <p:animEffect transition="in" filter="fade">
                                      <p:cBhvr>
                                        <p:cTn id="124" dur="500"/>
                                        <p:tgtEl>
                                          <p:spTgt spid="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79" grpId="0" build="p">
        <p:tmplLst>
          <p:tmpl lvl="1">
            <p:tnLst>
              <p:par>
                <p:cTn presetID="10" presetClass="entr" presetSubtype="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Effect transition="in" filter="fade">
                      <p:cBhvr>
                        <p:cTn dur="500"/>
                        <p:tgtEl>
                          <p:spTgt spid="79"/>
                        </p:tgtEl>
                      </p:cBhvr>
                    </p:animEffect>
                  </p:childTnLst>
                </p:cTn>
              </p:par>
            </p:tnLst>
          </p:tmpl>
        </p:tmplLst>
      </p:bldP>
      <p:bldP spid="80" grpId="0" build="p">
        <p:tmplLst>
          <p:tmpl lvl="1">
            <p:tnLst>
              <p:par>
                <p:cTn presetID="10" presetClass="entr" presetSubtype="0" fill="hold" nodeType="with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1" grpId="0" build="p">
        <p:tmplLst>
          <p:tmpl lvl="1">
            <p:tnLst>
              <p:par>
                <p:cTn presetID="10" presetClass="entr" presetSubtype="0" fill="hold" nodeType="afterEffect">
                  <p:stCondLst>
                    <p:cond delay="0"/>
                  </p:stCondLst>
                  <p:childTnLst>
                    <p:set>
                      <p:cBhvr>
                        <p:cTn dur="1" fill="hold">
                          <p:stCondLst>
                            <p:cond delay="0"/>
                          </p:stCondLst>
                        </p:cTn>
                        <p:tgtEl>
                          <p:spTgt spid="81"/>
                        </p:tgtEl>
                        <p:attrNameLst>
                          <p:attrName>style.visibility</p:attrName>
                        </p:attrNameLst>
                      </p:cBhvr>
                      <p:to>
                        <p:strVal val="visible"/>
                      </p:to>
                    </p:set>
                    <p:animEffect transition="in" filter="fade">
                      <p:cBhvr>
                        <p:cTn dur="500"/>
                        <p:tgtEl>
                          <p:spTgt spid="81"/>
                        </p:tgtEl>
                      </p:cBhvr>
                    </p:animEffect>
                  </p:childTnLst>
                </p:cTn>
              </p:par>
            </p:tnLst>
          </p:tmpl>
        </p:tmplLst>
      </p:bldP>
      <p:bldP spid="82" grpId="0" build="p">
        <p:tmplLst>
          <p:tmpl lvl="1">
            <p:tnLst>
              <p:par>
                <p:cTn presetID="10" presetClass="entr" presetSubtype="0" fill="hold" nodeType="withEffect">
                  <p:stCondLst>
                    <p:cond delay="0"/>
                  </p:stCondLst>
                  <p:childTnLst>
                    <p:set>
                      <p:cBhvr>
                        <p:cTn dur="1" fill="hold">
                          <p:stCondLst>
                            <p:cond delay="0"/>
                          </p:stCondLst>
                        </p:cTn>
                        <p:tgtEl>
                          <p:spTgt spid="82"/>
                        </p:tgtEl>
                        <p:attrNameLst>
                          <p:attrName>style.visibility</p:attrName>
                        </p:attrNameLst>
                      </p:cBhvr>
                      <p:to>
                        <p:strVal val="visible"/>
                      </p:to>
                    </p:set>
                    <p:animEffect transition="in" filter="fade">
                      <p:cBhvr>
                        <p:cTn dur="500"/>
                        <p:tgtEl>
                          <p:spTgt spid="82"/>
                        </p:tgtEl>
                      </p:cBhvr>
                    </p:animEffect>
                  </p:childTnLst>
                </p:cTn>
              </p:par>
            </p:tnLst>
          </p:tmpl>
        </p:tmplLst>
      </p:bldP>
      <p:bldP spid="83" grpId="0" build="p">
        <p:tmplLst>
          <p:tmpl lvl="1">
            <p:tnLst>
              <p:par>
                <p:cTn presetID="10" presetClass="entr" presetSubtype="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build="p">
        <p:tmplLst>
          <p:tmpl lvl="1">
            <p:tnLst>
              <p:par>
                <p:cTn presetID="10" presetClass="entr" presetSubtype="0" fill="hold" nodeType="after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fade">
                      <p:cBhvr>
                        <p:cTn dur="500"/>
                        <p:tgtEl>
                          <p:spTgt spid="85"/>
                        </p:tgtEl>
                      </p:cBhvr>
                    </p:animEffect>
                  </p:childTnLst>
                </p:cTn>
              </p:par>
            </p:tnLst>
          </p:tmpl>
        </p:tmplLst>
      </p:bldP>
      <p:bldP spid="86" grpId="0" build="p">
        <p:tmplLst>
          <p:tmpl lvl="1">
            <p:tnLst>
              <p:par>
                <p:cTn presetID="10" presetClass="entr" presetSubtype="0" fill="hold" nodeType="withEffect">
                  <p:stCondLst>
                    <p:cond delay="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87" grpId="0" build="p">
        <p:tmplLst>
          <p:tmpl lvl="1">
            <p:tnLst>
              <p:par>
                <p:cTn presetID="10" presetClass="entr" presetSubtype="0" fill="hold" nodeType="afterEffect">
                  <p:stCondLst>
                    <p:cond delay="0"/>
                  </p:stCondLst>
                  <p:childTnLst>
                    <p:set>
                      <p:cBhvr>
                        <p:cTn dur="1" fill="hold">
                          <p:stCondLst>
                            <p:cond delay="0"/>
                          </p:stCondLst>
                        </p:cTn>
                        <p:tgtEl>
                          <p:spTgt spid="87"/>
                        </p:tgtEl>
                        <p:attrNameLst>
                          <p:attrName>style.visibility</p:attrName>
                        </p:attrNameLst>
                      </p:cBhvr>
                      <p:to>
                        <p:strVal val="visible"/>
                      </p:to>
                    </p:set>
                    <p:animEffect transition="in" filter="fade">
                      <p:cBhvr>
                        <p:cTn dur="500"/>
                        <p:tgtEl>
                          <p:spTgt spid="87"/>
                        </p:tgtEl>
                      </p:cBhvr>
                    </p:animEffect>
                  </p:childTnLst>
                </p:cTn>
              </p:par>
            </p:tnLst>
          </p:tmpl>
        </p:tmplLst>
      </p:bldP>
      <p:bldP spid="88" grpId="0" build="p">
        <p:tmplLst>
          <p:tmpl lvl="1">
            <p:tnLst>
              <p:par>
                <p:cTn presetID="10" presetClass="entr" presetSubtype="0" fill="hold" nodeType="with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fade">
                      <p:cBhvr>
                        <p:cTn dur="500"/>
                        <p:tgtEl>
                          <p:spTgt spid="88"/>
                        </p:tgtEl>
                      </p:cBhvr>
                    </p:animEffect>
                  </p:childTnLst>
                </p:cTn>
              </p:par>
            </p:tnLst>
          </p:tmpl>
        </p:tmplLst>
      </p:bldP>
      <p:bldP spid="89" grpId="0" build="p">
        <p:tmplLst>
          <p:tmpl lvl="1">
            <p:tnLst>
              <p:par>
                <p:cTn presetID="10" presetClass="entr" presetSubtype="0" fill="hold" nodeType="after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fade">
                      <p:cBhvr>
                        <p:cTn dur="500"/>
                        <p:tgtEl>
                          <p:spTgt spid="89"/>
                        </p:tgtEl>
                      </p:cBhvr>
                    </p:animEffect>
                  </p:childTnLst>
                </p:cTn>
              </p:par>
            </p:tnLst>
          </p:tmpl>
        </p:tmplLst>
      </p:bldP>
      <p:bldP spid="90" grpId="0" build="p">
        <p:tmplLst>
          <p:tmpl lvl="1">
            <p:tnLst>
              <p:par>
                <p:cTn presetID="10" presetClass="entr" presetSubtype="0" fill="hold" nodeType="withEffect">
                  <p:stCondLst>
                    <p:cond delay="0"/>
                  </p:stCondLst>
                  <p:childTnLst>
                    <p:set>
                      <p:cBhvr>
                        <p:cTn dur="1" fill="hold">
                          <p:stCondLst>
                            <p:cond delay="0"/>
                          </p:stCondLst>
                        </p:cTn>
                        <p:tgtEl>
                          <p:spTgt spid="90"/>
                        </p:tgtEl>
                        <p:attrNameLst>
                          <p:attrName>style.visibility</p:attrName>
                        </p:attrNameLst>
                      </p:cBhvr>
                      <p:to>
                        <p:strVal val="visible"/>
                      </p:to>
                    </p:set>
                    <p:animEffect transition="in" filter="fade">
                      <p:cBhvr>
                        <p:cTn dur="500"/>
                        <p:tgtEl>
                          <p:spTgt spid="90"/>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282CF61-50BE-49AB-A917-0296B3144F29}" type="datetime1">
              <a:rPr lang="zh-CN" altLang="en-US" smtClean="0"/>
            </a:fld>
            <a:endParaRPr lang="zh-CN" altLang="en-US"/>
          </a:p>
        </p:txBody>
      </p:sp>
      <p:sp>
        <p:nvSpPr>
          <p:cNvPr id="4" name="页脚占位符 3"/>
          <p:cNvSpPr>
            <a:spLocks noGrp="1"/>
          </p:cNvSpPr>
          <p:nvPr>
            <p:ph type="ftr" sz="quarter" idx="11"/>
          </p:nvPr>
        </p:nvSpPr>
        <p:spPr>
          <a:xfrm>
            <a:off x="838200" y="6481629"/>
            <a:ext cx="4114800" cy="365125"/>
          </a:xfrm>
          <a:prstGeom prst="rect">
            <a:avLst/>
          </a:prstGeom>
        </p:spPr>
        <p:txBody>
          <a:bodyPr/>
          <a:lstStyle/>
          <a:p>
            <a:endParaRPr lang="zh-CN" altLang="en-US" dirty="0"/>
          </a:p>
        </p:txBody>
      </p:sp>
      <p:sp>
        <p:nvSpPr>
          <p:cNvPr id="5" name="灯片编号占位符 4"/>
          <p:cNvSpPr>
            <a:spLocks noGrp="1"/>
          </p:cNvSpPr>
          <p:nvPr>
            <p:ph type="sldNum" sz="quarter" idx="12"/>
          </p:nvPr>
        </p:nvSpPr>
        <p:spPr/>
        <p:txBody>
          <a:bodyPr/>
          <a:lstStyle/>
          <a:p>
            <a:fld id="{5936A40C-E0C0-4BB8-81B1-5E7F83E9E5D2}" type="slidenum">
              <a:rPr lang="zh-CN" altLang="en-US" smtClean="0"/>
            </a:fld>
            <a:endParaRPr lang="zh-CN" altLang="en-US"/>
          </a:p>
        </p:txBody>
      </p:sp>
      <p:sp>
        <p:nvSpPr>
          <p:cNvPr id="8" name="Freeform 105"/>
          <p:cNvSpPr>
            <a:spLocks noChangeArrowheads="1"/>
          </p:cNvSpPr>
          <p:nvPr/>
        </p:nvSpPr>
        <p:spPr bwMode="auto">
          <a:xfrm>
            <a:off x="6054244" y="4151672"/>
            <a:ext cx="1195547" cy="1247645"/>
          </a:xfrm>
          <a:custGeom>
            <a:avLst/>
            <a:gdLst>
              <a:gd name="T0" fmla="*/ 0 w 876"/>
              <a:gd name="T1" fmla="*/ 2147483646 h 952"/>
              <a:gd name="T2" fmla="*/ 0 w 876"/>
              <a:gd name="T3" fmla="*/ 2147483646 h 952"/>
              <a:gd name="T4" fmla="*/ 2147483646 w 876"/>
              <a:gd name="T5" fmla="*/ 2147483646 h 952"/>
              <a:gd name="T6" fmla="*/ 2147483646 w 876"/>
              <a:gd name="T7" fmla="*/ 0 h 952"/>
              <a:gd name="T8" fmla="*/ 2147483646 w 876"/>
              <a:gd name="T9" fmla="*/ 0 h 952"/>
              <a:gd name="T10" fmla="*/ 2147483646 w 876"/>
              <a:gd name="T11" fmla="*/ 2147483646 h 952"/>
              <a:gd name="T12" fmla="*/ 0 w 876"/>
              <a:gd name="T13" fmla="*/ 2147483646 h 952"/>
              <a:gd name="T14" fmla="*/ 0 60000 65536"/>
              <a:gd name="T15" fmla="*/ 0 60000 65536"/>
              <a:gd name="T16" fmla="*/ 0 60000 65536"/>
              <a:gd name="T17" fmla="*/ 0 60000 65536"/>
              <a:gd name="T18" fmla="*/ 0 60000 65536"/>
              <a:gd name="T19" fmla="*/ 0 60000 65536"/>
              <a:gd name="T20" fmla="*/ 0 60000 65536"/>
              <a:gd name="T21" fmla="*/ 0 w 876"/>
              <a:gd name="T22" fmla="*/ 0 h 952"/>
              <a:gd name="T23" fmla="*/ 876 w 876"/>
              <a:gd name="T24" fmla="*/ 952 h 9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6" h="952">
                <a:moveTo>
                  <a:pt x="0" y="30"/>
                </a:moveTo>
                <a:lnTo>
                  <a:pt x="0" y="492"/>
                </a:lnTo>
                <a:lnTo>
                  <a:pt x="876" y="952"/>
                </a:lnTo>
                <a:lnTo>
                  <a:pt x="712" y="0"/>
                </a:lnTo>
                <a:lnTo>
                  <a:pt x="378" y="0"/>
                </a:lnTo>
                <a:lnTo>
                  <a:pt x="422" y="252"/>
                </a:lnTo>
                <a:lnTo>
                  <a:pt x="0" y="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 name="Freeform 107"/>
          <p:cNvSpPr>
            <a:spLocks noChangeArrowheads="1"/>
          </p:cNvSpPr>
          <p:nvPr/>
        </p:nvSpPr>
        <p:spPr bwMode="auto">
          <a:xfrm>
            <a:off x="4660905" y="4151672"/>
            <a:ext cx="1199943" cy="1247645"/>
          </a:xfrm>
          <a:custGeom>
            <a:avLst/>
            <a:gdLst>
              <a:gd name="T0" fmla="*/ 866775 w 878"/>
              <a:gd name="T1" fmla="*/ 29566 h 952"/>
              <a:gd name="T2" fmla="*/ 450170 w 878"/>
              <a:gd name="T3" fmla="*/ 248351 h 952"/>
              <a:gd name="T4" fmla="*/ 491633 w 878"/>
              <a:gd name="T5" fmla="*/ 0 h 952"/>
              <a:gd name="T6" fmla="*/ 161903 w 878"/>
              <a:gd name="T7" fmla="*/ 0 h 952"/>
              <a:gd name="T8" fmla="*/ 0 w 878"/>
              <a:gd name="T9" fmla="*/ 938213 h 952"/>
              <a:gd name="T10" fmla="*/ 866775 w 878"/>
              <a:gd name="T11" fmla="*/ 484875 h 952"/>
              <a:gd name="T12" fmla="*/ 866775 w 878"/>
              <a:gd name="T13" fmla="*/ 29566 h 952"/>
              <a:gd name="T14" fmla="*/ 0 60000 65536"/>
              <a:gd name="T15" fmla="*/ 0 60000 65536"/>
              <a:gd name="T16" fmla="*/ 0 60000 65536"/>
              <a:gd name="T17" fmla="*/ 0 60000 65536"/>
              <a:gd name="T18" fmla="*/ 0 60000 65536"/>
              <a:gd name="T19" fmla="*/ 0 60000 65536"/>
              <a:gd name="T20" fmla="*/ 0 60000 65536"/>
              <a:gd name="T21" fmla="*/ 0 w 878"/>
              <a:gd name="T22" fmla="*/ 0 h 952"/>
              <a:gd name="T23" fmla="*/ 878 w 878"/>
              <a:gd name="T24" fmla="*/ 952 h 9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8" h="952">
                <a:moveTo>
                  <a:pt x="878" y="30"/>
                </a:moveTo>
                <a:lnTo>
                  <a:pt x="456" y="252"/>
                </a:lnTo>
                <a:lnTo>
                  <a:pt x="498" y="0"/>
                </a:lnTo>
                <a:lnTo>
                  <a:pt x="164" y="0"/>
                </a:lnTo>
                <a:lnTo>
                  <a:pt x="0" y="952"/>
                </a:lnTo>
                <a:lnTo>
                  <a:pt x="878" y="492"/>
                </a:lnTo>
                <a:lnTo>
                  <a:pt x="878" y="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6" name="组合 5"/>
          <p:cNvGrpSpPr/>
          <p:nvPr userDrawn="1"/>
        </p:nvGrpSpPr>
        <p:grpSpPr>
          <a:xfrm>
            <a:off x="3863141" y="1576161"/>
            <a:ext cx="4184415" cy="3823154"/>
            <a:chOff x="3863140" y="1576161"/>
            <a:chExt cx="4184414" cy="3823154"/>
          </a:xfrm>
        </p:grpSpPr>
        <p:sp>
          <p:nvSpPr>
            <p:cNvPr id="7" name="Freeform 104"/>
            <p:cNvSpPr>
              <a:spLocks noChangeArrowheads="1"/>
            </p:cNvSpPr>
            <p:nvPr/>
          </p:nvSpPr>
          <p:spPr bwMode="auto">
            <a:xfrm>
              <a:off x="6054243" y="4151670"/>
              <a:ext cx="1195547" cy="1247645"/>
            </a:xfrm>
            <a:custGeom>
              <a:avLst/>
              <a:gdLst>
                <a:gd name="T0" fmla="*/ 0 w 876"/>
                <a:gd name="T1" fmla="*/ 2147483646 h 952"/>
                <a:gd name="T2" fmla="*/ 0 w 876"/>
                <a:gd name="T3" fmla="*/ 2147483646 h 952"/>
                <a:gd name="T4" fmla="*/ 2147483646 w 876"/>
                <a:gd name="T5" fmla="*/ 2147483646 h 952"/>
                <a:gd name="T6" fmla="*/ 2147483646 w 876"/>
                <a:gd name="T7" fmla="*/ 0 h 952"/>
                <a:gd name="T8" fmla="*/ 2147483646 w 876"/>
                <a:gd name="T9" fmla="*/ 0 h 952"/>
                <a:gd name="T10" fmla="*/ 2147483646 w 876"/>
                <a:gd name="T11" fmla="*/ 2147483646 h 952"/>
                <a:gd name="T12" fmla="*/ 0 w 876"/>
                <a:gd name="T13" fmla="*/ 2147483646 h 952"/>
                <a:gd name="T14" fmla="*/ 0 60000 65536"/>
                <a:gd name="T15" fmla="*/ 0 60000 65536"/>
                <a:gd name="T16" fmla="*/ 0 60000 65536"/>
                <a:gd name="T17" fmla="*/ 0 60000 65536"/>
                <a:gd name="T18" fmla="*/ 0 60000 65536"/>
                <a:gd name="T19" fmla="*/ 0 60000 65536"/>
                <a:gd name="T20" fmla="*/ 0 60000 65536"/>
                <a:gd name="T21" fmla="*/ 0 w 876"/>
                <a:gd name="T22" fmla="*/ 0 h 952"/>
                <a:gd name="T23" fmla="*/ 876 w 876"/>
                <a:gd name="T24" fmla="*/ 952 h 9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6" h="952">
                  <a:moveTo>
                    <a:pt x="0" y="30"/>
                  </a:moveTo>
                  <a:lnTo>
                    <a:pt x="0" y="492"/>
                  </a:lnTo>
                  <a:lnTo>
                    <a:pt x="876" y="952"/>
                  </a:lnTo>
                  <a:lnTo>
                    <a:pt x="712" y="0"/>
                  </a:lnTo>
                  <a:lnTo>
                    <a:pt x="378" y="0"/>
                  </a:lnTo>
                  <a:lnTo>
                    <a:pt x="422" y="252"/>
                  </a:lnTo>
                  <a:lnTo>
                    <a:pt x="0" y="30"/>
                  </a:ln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 name="Freeform 106"/>
            <p:cNvSpPr>
              <a:spLocks noChangeArrowheads="1"/>
            </p:cNvSpPr>
            <p:nvPr/>
          </p:nvSpPr>
          <p:spPr bwMode="auto">
            <a:xfrm>
              <a:off x="4660904" y="4151670"/>
              <a:ext cx="1199942" cy="1247645"/>
            </a:xfrm>
            <a:custGeom>
              <a:avLst/>
              <a:gdLst>
                <a:gd name="T0" fmla="*/ 2147483646 w 878"/>
                <a:gd name="T1" fmla="*/ 2147483646 h 952"/>
                <a:gd name="T2" fmla="*/ 2147483646 w 878"/>
                <a:gd name="T3" fmla="*/ 2147483646 h 952"/>
                <a:gd name="T4" fmla="*/ 2147483646 w 878"/>
                <a:gd name="T5" fmla="*/ 0 h 952"/>
                <a:gd name="T6" fmla="*/ 2147483646 w 878"/>
                <a:gd name="T7" fmla="*/ 0 h 952"/>
                <a:gd name="T8" fmla="*/ 0 w 878"/>
                <a:gd name="T9" fmla="*/ 2147483646 h 952"/>
                <a:gd name="T10" fmla="*/ 2147483646 w 878"/>
                <a:gd name="T11" fmla="*/ 2147483646 h 952"/>
                <a:gd name="T12" fmla="*/ 2147483646 w 878"/>
                <a:gd name="T13" fmla="*/ 2147483646 h 952"/>
                <a:gd name="T14" fmla="*/ 0 60000 65536"/>
                <a:gd name="T15" fmla="*/ 0 60000 65536"/>
                <a:gd name="T16" fmla="*/ 0 60000 65536"/>
                <a:gd name="T17" fmla="*/ 0 60000 65536"/>
                <a:gd name="T18" fmla="*/ 0 60000 65536"/>
                <a:gd name="T19" fmla="*/ 0 60000 65536"/>
                <a:gd name="T20" fmla="*/ 0 60000 65536"/>
                <a:gd name="T21" fmla="*/ 0 w 878"/>
                <a:gd name="T22" fmla="*/ 0 h 952"/>
                <a:gd name="T23" fmla="*/ 878 w 878"/>
                <a:gd name="T24" fmla="*/ 952 h 9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8" h="952">
                  <a:moveTo>
                    <a:pt x="878" y="30"/>
                  </a:moveTo>
                  <a:lnTo>
                    <a:pt x="456" y="252"/>
                  </a:lnTo>
                  <a:lnTo>
                    <a:pt x="498" y="0"/>
                  </a:lnTo>
                  <a:lnTo>
                    <a:pt x="164" y="0"/>
                  </a:lnTo>
                  <a:lnTo>
                    <a:pt x="0" y="952"/>
                  </a:lnTo>
                  <a:lnTo>
                    <a:pt x="878" y="492"/>
                  </a:lnTo>
                  <a:lnTo>
                    <a:pt x="878" y="30"/>
                  </a:lnTo>
                  <a:close/>
                </a:path>
              </a:pathLst>
            </a:custGeom>
            <a:solidFill>
              <a:schemeClr val="accent3">
                <a:alpha val="7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 name="Freeform 108"/>
            <p:cNvSpPr>
              <a:spLocks noChangeArrowheads="1"/>
            </p:cNvSpPr>
            <p:nvPr/>
          </p:nvSpPr>
          <p:spPr bwMode="auto">
            <a:xfrm>
              <a:off x="5955347" y="1576161"/>
              <a:ext cx="2092207" cy="2364402"/>
            </a:xfrm>
            <a:custGeom>
              <a:avLst/>
              <a:gdLst>
                <a:gd name="T0" fmla="*/ 2147483646 w 1534"/>
                <a:gd name="T1" fmla="*/ 2147483646 h 1804"/>
                <a:gd name="T2" fmla="*/ 0 w 1534"/>
                <a:gd name="T3" fmla="*/ 0 h 1804"/>
                <a:gd name="T4" fmla="*/ 0 w 1534"/>
                <a:gd name="T5" fmla="*/ 2147483646 h 1804"/>
                <a:gd name="T6" fmla="*/ 2147483646 w 1534"/>
                <a:gd name="T7" fmla="*/ 2147483646 h 1804"/>
                <a:gd name="T8" fmla="*/ 2147483646 w 1534"/>
                <a:gd name="T9" fmla="*/ 2147483646 h 1804"/>
                <a:gd name="T10" fmla="*/ 2147483646 w 1534"/>
                <a:gd name="T11" fmla="*/ 2147483646 h 1804"/>
                <a:gd name="T12" fmla="*/ 2147483646 w 1534"/>
                <a:gd name="T13" fmla="*/ 2147483646 h 1804"/>
                <a:gd name="T14" fmla="*/ 2147483646 w 1534"/>
                <a:gd name="T15" fmla="*/ 2147483646 h 1804"/>
                <a:gd name="T16" fmla="*/ 2147483646 w 1534"/>
                <a:gd name="T17" fmla="*/ 2147483646 h 1804"/>
                <a:gd name="T18" fmla="*/ 2147483646 w 1534"/>
                <a:gd name="T19" fmla="*/ 2147483646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34"/>
                <a:gd name="T31" fmla="*/ 0 h 1804"/>
                <a:gd name="T32" fmla="*/ 1534 w 1534"/>
                <a:gd name="T33" fmla="*/ 1804 h 18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34" h="1804">
                  <a:moveTo>
                    <a:pt x="474" y="962"/>
                  </a:moveTo>
                  <a:lnTo>
                    <a:pt x="0" y="0"/>
                  </a:lnTo>
                  <a:lnTo>
                    <a:pt x="0" y="700"/>
                  </a:lnTo>
                  <a:lnTo>
                    <a:pt x="246" y="1200"/>
                  </a:lnTo>
                  <a:lnTo>
                    <a:pt x="798" y="1280"/>
                  </a:lnTo>
                  <a:lnTo>
                    <a:pt x="400" y="1670"/>
                  </a:lnTo>
                  <a:lnTo>
                    <a:pt x="422" y="1804"/>
                  </a:lnTo>
                  <a:lnTo>
                    <a:pt x="826" y="1804"/>
                  </a:lnTo>
                  <a:lnTo>
                    <a:pt x="1534" y="1116"/>
                  </a:lnTo>
                  <a:lnTo>
                    <a:pt x="474" y="962"/>
                  </a:lnTo>
                  <a:close/>
                </a:path>
              </a:pathLst>
            </a:custGeom>
            <a:solidFill>
              <a:schemeClr val="accent1">
                <a:alpha val="7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 name="Freeform 109"/>
            <p:cNvSpPr>
              <a:spLocks noChangeArrowheads="1"/>
            </p:cNvSpPr>
            <p:nvPr/>
          </p:nvSpPr>
          <p:spPr bwMode="auto">
            <a:xfrm>
              <a:off x="3863140" y="1576161"/>
              <a:ext cx="2092207" cy="2364402"/>
            </a:xfrm>
            <a:custGeom>
              <a:avLst/>
              <a:gdLst>
                <a:gd name="T0" fmla="*/ 2147483646 w 1534"/>
                <a:gd name="T1" fmla="*/ 2147483646 h 1804"/>
                <a:gd name="T2" fmla="*/ 0 w 1534"/>
                <a:gd name="T3" fmla="*/ 2147483646 h 1804"/>
                <a:gd name="T4" fmla="*/ 2147483646 w 1534"/>
                <a:gd name="T5" fmla="*/ 2147483646 h 1804"/>
                <a:gd name="T6" fmla="*/ 2147483646 w 1534"/>
                <a:gd name="T7" fmla="*/ 2147483646 h 1804"/>
                <a:gd name="T8" fmla="*/ 2147483646 w 1534"/>
                <a:gd name="T9" fmla="*/ 2147483646 h 1804"/>
                <a:gd name="T10" fmla="*/ 2147483646 w 1534"/>
                <a:gd name="T11" fmla="*/ 2147483646 h 1804"/>
                <a:gd name="T12" fmla="*/ 2147483646 w 1534"/>
                <a:gd name="T13" fmla="*/ 2147483646 h 1804"/>
                <a:gd name="T14" fmla="*/ 2147483646 w 1534"/>
                <a:gd name="T15" fmla="*/ 2147483646 h 1804"/>
                <a:gd name="T16" fmla="*/ 2147483646 w 1534"/>
                <a:gd name="T17" fmla="*/ 0 h 1804"/>
                <a:gd name="T18" fmla="*/ 2147483646 w 1534"/>
                <a:gd name="T19" fmla="*/ 2147483646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34"/>
                <a:gd name="T31" fmla="*/ 0 h 1804"/>
                <a:gd name="T32" fmla="*/ 1534 w 1534"/>
                <a:gd name="T33" fmla="*/ 1804 h 18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34" h="1804">
                  <a:moveTo>
                    <a:pt x="1060" y="962"/>
                  </a:moveTo>
                  <a:lnTo>
                    <a:pt x="0" y="1116"/>
                  </a:lnTo>
                  <a:lnTo>
                    <a:pt x="708" y="1804"/>
                  </a:lnTo>
                  <a:lnTo>
                    <a:pt x="1112" y="1804"/>
                  </a:lnTo>
                  <a:lnTo>
                    <a:pt x="1136" y="1670"/>
                  </a:lnTo>
                  <a:lnTo>
                    <a:pt x="736" y="1280"/>
                  </a:lnTo>
                  <a:lnTo>
                    <a:pt x="1288" y="1200"/>
                  </a:lnTo>
                  <a:lnTo>
                    <a:pt x="1534" y="700"/>
                  </a:lnTo>
                  <a:lnTo>
                    <a:pt x="1534" y="0"/>
                  </a:lnTo>
                  <a:lnTo>
                    <a:pt x="1060" y="962"/>
                  </a:lnTo>
                  <a:close/>
                </a:path>
              </a:pathLst>
            </a:cu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13" name="任意多边形 42"/>
          <p:cNvSpPr/>
          <p:nvPr/>
        </p:nvSpPr>
        <p:spPr bwMode="auto">
          <a:xfrm flipH="1">
            <a:off x="1522595" y="2114485"/>
            <a:ext cx="3788828" cy="819096"/>
          </a:xfrm>
          <a:custGeom>
            <a:avLst/>
            <a:gdLst>
              <a:gd name="T0" fmla="*/ 0 w 2896333"/>
              <a:gd name="T1" fmla="*/ 615950 h 581025"/>
              <a:gd name="T2" fmla="*/ 315018 w 2896333"/>
              <a:gd name="T3" fmla="*/ 0 h 581025"/>
              <a:gd name="T4" fmla="*/ 2736850 w 2896333"/>
              <a:gd name="T5" fmla="*/ 0 h 581025"/>
              <a:gd name="T6" fmla="*/ 0 60000 65536"/>
              <a:gd name="T7" fmla="*/ 0 60000 65536"/>
              <a:gd name="T8" fmla="*/ 0 60000 65536"/>
              <a:gd name="T9" fmla="*/ 0 w 2896333"/>
              <a:gd name="T10" fmla="*/ 0 h 581025"/>
              <a:gd name="T11" fmla="*/ 2896333 w 2896333"/>
              <a:gd name="T12" fmla="*/ 581025 h 581025"/>
            </a:gdLst>
            <a:ahLst/>
            <a:cxnLst>
              <a:cxn ang="T6">
                <a:pos x="T0" y="T1"/>
              </a:cxn>
              <a:cxn ang="T7">
                <a:pos x="T2" y="T3"/>
              </a:cxn>
              <a:cxn ang="T8">
                <a:pos x="T4" y="T5"/>
              </a:cxn>
            </a:cxnLst>
            <a:rect l="T9" t="T10" r="T11" b="T12"/>
            <a:pathLst>
              <a:path w="2896333" h="581025">
                <a:moveTo>
                  <a:pt x="0" y="581025"/>
                </a:moveTo>
                <a:lnTo>
                  <a:pt x="333375" y="0"/>
                </a:lnTo>
                <a:lnTo>
                  <a:pt x="2896333" y="0"/>
                </a:lnTo>
              </a:path>
            </a:pathLst>
          </a:custGeom>
          <a:noFill/>
          <a:ln w="12700" cap="flat" cmpd="sng">
            <a:solidFill>
              <a:schemeClr val="tx2"/>
            </a:solidFill>
            <a:prstDash val="dash"/>
            <a:miter lim="800000"/>
            <a:head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5" name="任意多边形 44"/>
          <p:cNvSpPr/>
          <p:nvPr/>
        </p:nvSpPr>
        <p:spPr bwMode="auto">
          <a:xfrm flipH="1">
            <a:off x="1535781" y="4143225"/>
            <a:ext cx="3369067" cy="825430"/>
          </a:xfrm>
          <a:custGeom>
            <a:avLst/>
            <a:gdLst>
              <a:gd name="T0" fmla="*/ 0 w 2528430"/>
              <a:gd name="T1" fmla="*/ 620713 h 587027"/>
              <a:gd name="T2" fmla="*/ 320876 w 2528430"/>
              <a:gd name="T3" fmla="*/ 6346 h 587027"/>
              <a:gd name="T4" fmla="*/ 2433637 w 2528430"/>
              <a:gd name="T5" fmla="*/ 0 h 587027"/>
              <a:gd name="T6" fmla="*/ 0 60000 65536"/>
              <a:gd name="T7" fmla="*/ 0 60000 65536"/>
              <a:gd name="T8" fmla="*/ 0 60000 65536"/>
              <a:gd name="T9" fmla="*/ 0 w 2528430"/>
              <a:gd name="T10" fmla="*/ 0 h 587027"/>
              <a:gd name="T11" fmla="*/ 2528430 w 2528430"/>
              <a:gd name="T12" fmla="*/ 587027 h 587027"/>
            </a:gdLst>
            <a:ahLst/>
            <a:cxnLst>
              <a:cxn ang="T6">
                <a:pos x="T0" y="T1"/>
              </a:cxn>
              <a:cxn ang="T7">
                <a:pos x="T2" y="T3"/>
              </a:cxn>
              <a:cxn ang="T8">
                <a:pos x="T4" y="T5"/>
              </a:cxn>
            </a:cxnLst>
            <a:rect l="T9" t="T10" r="T11" b="T12"/>
            <a:pathLst>
              <a:path w="2528430" h="587027">
                <a:moveTo>
                  <a:pt x="0" y="587027"/>
                </a:moveTo>
                <a:lnTo>
                  <a:pt x="333375" y="6002"/>
                </a:lnTo>
                <a:lnTo>
                  <a:pt x="2528430" y="0"/>
                </a:lnTo>
              </a:path>
            </a:pathLst>
          </a:custGeom>
          <a:noFill/>
          <a:ln w="12700" cap="flat" cmpd="sng">
            <a:solidFill>
              <a:schemeClr val="tx2"/>
            </a:solidFill>
            <a:prstDash val="dash"/>
            <a:miter lim="800000"/>
            <a:head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6" name="任意多边形 47"/>
          <p:cNvSpPr/>
          <p:nvPr/>
        </p:nvSpPr>
        <p:spPr bwMode="auto">
          <a:xfrm>
            <a:off x="6852007" y="2127152"/>
            <a:ext cx="3788828" cy="819096"/>
          </a:xfrm>
          <a:custGeom>
            <a:avLst/>
            <a:gdLst>
              <a:gd name="T0" fmla="*/ 0 w 2896333"/>
              <a:gd name="T1" fmla="*/ 615950 h 581025"/>
              <a:gd name="T2" fmla="*/ 315018 w 2896333"/>
              <a:gd name="T3" fmla="*/ 0 h 581025"/>
              <a:gd name="T4" fmla="*/ 2736850 w 2896333"/>
              <a:gd name="T5" fmla="*/ 0 h 581025"/>
              <a:gd name="T6" fmla="*/ 0 60000 65536"/>
              <a:gd name="T7" fmla="*/ 0 60000 65536"/>
              <a:gd name="T8" fmla="*/ 0 60000 65536"/>
              <a:gd name="T9" fmla="*/ 0 w 2896333"/>
              <a:gd name="T10" fmla="*/ 0 h 581025"/>
              <a:gd name="T11" fmla="*/ 2896333 w 2896333"/>
              <a:gd name="T12" fmla="*/ 581025 h 581025"/>
            </a:gdLst>
            <a:ahLst/>
            <a:cxnLst>
              <a:cxn ang="T6">
                <a:pos x="T0" y="T1"/>
              </a:cxn>
              <a:cxn ang="T7">
                <a:pos x="T2" y="T3"/>
              </a:cxn>
              <a:cxn ang="T8">
                <a:pos x="T4" y="T5"/>
              </a:cxn>
            </a:cxnLst>
            <a:rect l="T9" t="T10" r="T11" b="T12"/>
            <a:pathLst>
              <a:path w="2896333" h="581025">
                <a:moveTo>
                  <a:pt x="0" y="581025"/>
                </a:moveTo>
                <a:lnTo>
                  <a:pt x="333375" y="0"/>
                </a:lnTo>
                <a:lnTo>
                  <a:pt x="2896333" y="0"/>
                </a:lnTo>
              </a:path>
            </a:pathLst>
          </a:custGeom>
          <a:noFill/>
          <a:ln w="12700" cap="flat" cmpd="sng">
            <a:solidFill>
              <a:schemeClr val="tx2"/>
            </a:solidFill>
            <a:prstDash val="dash"/>
            <a:miter lim="800000"/>
            <a:head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7" name="任意多边形 48"/>
          <p:cNvSpPr/>
          <p:nvPr/>
        </p:nvSpPr>
        <p:spPr bwMode="auto">
          <a:xfrm>
            <a:off x="6913545" y="4143225"/>
            <a:ext cx="3755863" cy="825430"/>
          </a:xfrm>
          <a:custGeom>
            <a:avLst/>
            <a:gdLst>
              <a:gd name="T0" fmla="*/ 0 w 2528430"/>
              <a:gd name="T1" fmla="*/ 620713 h 587027"/>
              <a:gd name="T2" fmla="*/ 357716 w 2528430"/>
              <a:gd name="T3" fmla="*/ 6346 h 587027"/>
              <a:gd name="T4" fmla="*/ 2713038 w 2528430"/>
              <a:gd name="T5" fmla="*/ 0 h 587027"/>
              <a:gd name="T6" fmla="*/ 0 60000 65536"/>
              <a:gd name="T7" fmla="*/ 0 60000 65536"/>
              <a:gd name="T8" fmla="*/ 0 60000 65536"/>
              <a:gd name="T9" fmla="*/ 0 w 2528430"/>
              <a:gd name="T10" fmla="*/ 0 h 587027"/>
              <a:gd name="T11" fmla="*/ 2528430 w 2528430"/>
              <a:gd name="T12" fmla="*/ 587027 h 587027"/>
            </a:gdLst>
            <a:ahLst/>
            <a:cxnLst>
              <a:cxn ang="T6">
                <a:pos x="T0" y="T1"/>
              </a:cxn>
              <a:cxn ang="T7">
                <a:pos x="T2" y="T3"/>
              </a:cxn>
              <a:cxn ang="T8">
                <a:pos x="T4" y="T5"/>
              </a:cxn>
            </a:cxnLst>
            <a:rect l="T9" t="T10" r="T11" b="T12"/>
            <a:pathLst>
              <a:path w="2528430" h="587027">
                <a:moveTo>
                  <a:pt x="0" y="587027"/>
                </a:moveTo>
                <a:lnTo>
                  <a:pt x="333375" y="6002"/>
                </a:lnTo>
                <a:lnTo>
                  <a:pt x="2528430" y="0"/>
                </a:lnTo>
              </a:path>
            </a:pathLst>
          </a:custGeom>
          <a:noFill/>
          <a:ln w="12700" cap="flat" cmpd="sng">
            <a:solidFill>
              <a:schemeClr val="tx2"/>
            </a:solidFill>
            <a:prstDash val="dash"/>
            <a:miter lim="800000"/>
            <a:head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8" name="Oval 54"/>
          <p:cNvSpPr>
            <a:spLocks noChangeArrowheads="1"/>
          </p:cNvSpPr>
          <p:nvPr/>
        </p:nvSpPr>
        <p:spPr bwMode="auto">
          <a:xfrm>
            <a:off x="4858697" y="4913768"/>
            <a:ext cx="114280" cy="109776"/>
          </a:xfrm>
          <a:prstGeom prst="ellipse">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solidFill>
                <a:srgbClr val="000000"/>
              </a:solidFill>
              <a:latin typeface="宋体" panose="02010600030101010101" pitchFamily="2" charset="-122"/>
              <a:sym typeface="宋体" panose="02010600030101010101" pitchFamily="2" charset="-122"/>
            </a:endParaRPr>
          </a:p>
        </p:txBody>
      </p:sp>
      <p:sp>
        <p:nvSpPr>
          <p:cNvPr id="20" name="文本占位符 19"/>
          <p:cNvSpPr>
            <a:spLocks noGrp="1"/>
          </p:cNvSpPr>
          <p:nvPr userDrawn="1">
            <p:ph type="body" sz="quarter" idx="13"/>
          </p:nvPr>
        </p:nvSpPr>
        <p:spPr>
          <a:xfrm>
            <a:off x="1562995" y="2281963"/>
            <a:ext cx="3138311" cy="914400"/>
          </a:xfrm>
        </p:spPr>
        <p:txBody>
          <a:bodyP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endParaRPr lang="zh-CN" altLang="en-US" dirty="0"/>
          </a:p>
        </p:txBody>
      </p:sp>
      <p:sp>
        <p:nvSpPr>
          <p:cNvPr id="22" name="文本占位符 19"/>
          <p:cNvSpPr>
            <a:spLocks noGrp="1"/>
          </p:cNvSpPr>
          <p:nvPr userDrawn="1">
            <p:ph type="body" sz="quarter" idx="14"/>
          </p:nvPr>
        </p:nvSpPr>
        <p:spPr>
          <a:xfrm>
            <a:off x="1562997" y="4318292"/>
            <a:ext cx="2931727" cy="914400"/>
          </a:xfrm>
        </p:spPr>
        <p:txBody>
          <a:bodyP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endParaRPr lang="zh-CN" altLang="en-US" dirty="0"/>
          </a:p>
        </p:txBody>
      </p:sp>
      <p:sp>
        <p:nvSpPr>
          <p:cNvPr id="23" name="文本占位符 19"/>
          <p:cNvSpPr>
            <a:spLocks noGrp="1"/>
          </p:cNvSpPr>
          <p:nvPr userDrawn="1">
            <p:ph type="body" sz="quarter" idx="15"/>
          </p:nvPr>
        </p:nvSpPr>
        <p:spPr>
          <a:xfrm>
            <a:off x="7514231" y="2281963"/>
            <a:ext cx="3138311" cy="914400"/>
          </a:xfrm>
        </p:spPr>
        <p:txBody>
          <a:bodyP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endParaRPr lang="zh-CN" altLang="en-US" dirty="0"/>
          </a:p>
        </p:txBody>
      </p:sp>
      <p:sp>
        <p:nvSpPr>
          <p:cNvPr id="24" name="文本占位符 19"/>
          <p:cNvSpPr>
            <a:spLocks noGrp="1"/>
          </p:cNvSpPr>
          <p:nvPr userDrawn="1">
            <p:ph type="body" sz="quarter" idx="16"/>
          </p:nvPr>
        </p:nvSpPr>
        <p:spPr>
          <a:xfrm>
            <a:off x="7514231" y="4318292"/>
            <a:ext cx="3138311" cy="914400"/>
          </a:xfrm>
        </p:spPr>
        <p:txBody>
          <a:bodyP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endParaRPr lang="zh-CN" altLang="en-US" dirty="0"/>
          </a:p>
        </p:txBody>
      </p:sp>
      <p:sp>
        <p:nvSpPr>
          <p:cNvPr id="26" name="文本占位符 25"/>
          <p:cNvSpPr>
            <a:spLocks noGrp="1"/>
          </p:cNvSpPr>
          <p:nvPr userDrawn="1">
            <p:ph type="body" sz="quarter" idx="17"/>
          </p:nvPr>
        </p:nvSpPr>
        <p:spPr>
          <a:xfrm>
            <a:off x="2371873" y="1576388"/>
            <a:ext cx="2329432" cy="538162"/>
          </a:xfrm>
        </p:spPr>
        <p:txBody>
          <a:bodyPr anchor="b">
            <a:normAutofit/>
          </a:bodyPr>
          <a:lstStyle>
            <a:lvl1pPr marL="0" indent="0">
              <a:buNone/>
              <a:defRPr sz="1800"/>
            </a:lvl1pPr>
          </a:lstStyle>
          <a:p>
            <a:pPr lvl="0"/>
            <a:endParaRPr lang="zh-CN" altLang="en-US" dirty="0"/>
          </a:p>
        </p:txBody>
      </p:sp>
      <p:sp>
        <p:nvSpPr>
          <p:cNvPr id="27" name="文本占位符 25"/>
          <p:cNvSpPr>
            <a:spLocks noGrp="1"/>
          </p:cNvSpPr>
          <p:nvPr userDrawn="1">
            <p:ph type="body" sz="quarter" idx="18"/>
          </p:nvPr>
        </p:nvSpPr>
        <p:spPr>
          <a:xfrm>
            <a:off x="2371873" y="3577468"/>
            <a:ext cx="2079016" cy="538162"/>
          </a:xfrm>
        </p:spPr>
        <p:txBody>
          <a:bodyPr anchor="b">
            <a:normAutofit/>
          </a:bodyPr>
          <a:lstStyle>
            <a:lvl1pPr marL="0" indent="0">
              <a:buNone/>
              <a:defRPr sz="1800"/>
            </a:lvl1pPr>
          </a:lstStyle>
          <a:p>
            <a:pPr lvl="0"/>
            <a:endParaRPr lang="zh-CN" altLang="en-US" dirty="0"/>
          </a:p>
        </p:txBody>
      </p:sp>
      <p:sp>
        <p:nvSpPr>
          <p:cNvPr id="28" name="文本占位符 25"/>
          <p:cNvSpPr>
            <a:spLocks noGrp="1"/>
          </p:cNvSpPr>
          <p:nvPr userDrawn="1">
            <p:ph type="body" sz="quarter" idx="19"/>
          </p:nvPr>
        </p:nvSpPr>
        <p:spPr>
          <a:xfrm>
            <a:off x="7514231" y="1576161"/>
            <a:ext cx="2329432" cy="538162"/>
          </a:xfrm>
        </p:spPr>
        <p:txBody>
          <a:bodyPr anchor="b">
            <a:normAutofit/>
          </a:bodyPr>
          <a:lstStyle>
            <a:lvl1pPr marL="0" indent="0">
              <a:buNone/>
              <a:defRPr sz="1800"/>
            </a:lvl1pPr>
          </a:lstStyle>
          <a:p>
            <a:pPr lvl="0"/>
            <a:endParaRPr lang="zh-CN" altLang="en-US" dirty="0"/>
          </a:p>
        </p:txBody>
      </p:sp>
      <p:sp>
        <p:nvSpPr>
          <p:cNvPr id="29" name="文本占位符 25"/>
          <p:cNvSpPr>
            <a:spLocks noGrp="1"/>
          </p:cNvSpPr>
          <p:nvPr userDrawn="1">
            <p:ph type="body" sz="quarter" idx="20"/>
          </p:nvPr>
        </p:nvSpPr>
        <p:spPr>
          <a:xfrm>
            <a:off x="7514231" y="3577241"/>
            <a:ext cx="2329432" cy="538162"/>
          </a:xfrm>
        </p:spPr>
        <p:txBody>
          <a:bodyPr anchor="b">
            <a:normAutofit/>
          </a:bodyPr>
          <a:lstStyle>
            <a:lvl1pPr marL="0" indent="0">
              <a:buNone/>
              <a:defRPr sz="1800"/>
            </a:lvl1pPr>
          </a:lstStyle>
          <a:p>
            <a:pPr lvl="0"/>
            <a:endParaRPr lang="zh-CN" altLang="en-US" dirty="0"/>
          </a:p>
        </p:txBody>
      </p:sp>
      <p:sp>
        <p:nvSpPr>
          <p:cNvPr id="30" name="Freeform 353"/>
          <p:cNvSpPr>
            <a:spLocks noEditPoints="1"/>
          </p:cNvSpPr>
          <p:nvPr userDrawn="1"/>
        </p:nvSpPr>
        <p:spPr bwMode="auto">
          <a:xfrm>
            <a:off x="9973725" y="1448962"/>
            <a:ext cx="635000" cy="625475"/>
          </a:xfrm>
          <a:custGeom>
            <a:avLst/>
            <a:gdLst>
              <a:gd name="T0" fmla="*/ 2147483647 w 111"/>
              <a:gd name="T1" fmla="*/ 2147483647 h 109"/>
              <a:gd name="T2" fmla="*/ 2147483647 w 111"/>
              <a:gd name="T3" fmla="*/ 2147483647 h 109"/>
              <a:gd name="T4" fmla="*/ 2147483647 w 111"/>
              <a:gd name="T5" fmla="*/ 2147483647 h 109"/>
              <a:gd name="T6" fmla="*/ 2147483647 w 111"/>
              <a:gd name="T7" fmla="*/ 2147483647 h 109"/>
              <a:gd name="T8" fmla="*/ 2147483647 w 111"/>
              <a:gd name="T9" fmla="*/ 2147483647 h 109"/>
              <a:gd name="T10" fmla="*/ 2147483647 w 111"/>
              <a:gd name="T11" fmla="*/ 2147483647 h 109"/>
              <a:gd name="T12" fmla="*/ 2147483647 w 111"/>
              <a:gd name="T13" fmla="*/ 0 h 109"/>
              <a:gd name="T14" fmla="*/ 2147483647 w 111"/>
              <a:gd name="T15" fmla="*/ 2147483647 h 109"/>
              <a:gd name="T16" fmla="*/ 2147483647 w 111"/>
              <a:gd name="T17" fmla="*/ 2147483647 h 109"/>
              <a:gd name="T18" fmla="*/ 2147483647 w 111"/>
              <a:gd name="T19" fmla="*/ 2147483647 h 109"/>
              <a:gd name="T20" fmla="*/ 2147483647 w 111"/>
              <a:gd name="T21" fmla="*/ 2147483647 h 109"/>
              <a:gd name="T22" fmla="*/ 2147483647 w 111"/>
              <a:gd name="T23" fmla="*/ 2147483647 h 109"/>
              <a:gd name="T24" fmla="*/ 2147483647 w 111"/>
              <a:gd name="T25" fmla="*/ 2147483647 h 109"/>
              <a:gd name="T26" fmla="*/ 2147483647 w 111"/>
              <a:gd name="T27" fmla="*/ 2147483647 h 109"/>
              <a:gd name="T28" fmla="*/ 2147483647 w 111"/>
              <a:gd name="T29" fmla="*/ 2147483647 h 109"/>
              <a:gd name="T30" fmla="*/ 2147483647 w 111"/>
              <a:gd name="T31" fmla="*/ 2147483647 h 109"/>
              <a:gd name="T32" fmla="*/ 2147483647 w 111"/>
              <a:gd name="T33" fmla="*/ 2147483647 h 109"/>
              <a:gd name="T34" fmla="*/ 2147483647 w 111"/>
              <a:gd name="T35" fmla="*/ 2147483647 h 109"/>
              <a:gd name="T36" fmla="*/ 2147483647 w 111"/>
              <a:gd name="T37" fmla="*/ 2147483647 h 109"/>
              <a:gd name="T38" fmla="*/ 2147483647 w 111"/>
              <a:gd name="T39" fmla="*/ 2147483647 h 109"/>
              <a:gd name="T40" fmla="*/ 2147483647 w 111"/>
              <a:gd name="T41" fmla="*/ 2147483647 h 109"/>
              <a:gd name="T42" fmla="*/ 2147483647 w 111"/>
              <a:gd name="T43" fmla="*/ 2147483647 h 109"/>
              <a:gd name="T44" fmla="*/ 2147483647 w 111"/>
              <a:gd name="T45" fmla="*/ 2147483647 h 109"/>
              <a:gd name="T46" fmla="*/ 2147483647 w 111"/>
              <a:gd name="T47" fmla="*/ 2147483647 h 109"/>
              <a:gd name="T48" fmla="*/ 2147483647 w 111"/>
              <a:gd name="T49" fmla="*/ 2147483647 h 109"/>
              <a:gd name="T50" fmla="*/ 2147483647 w 111"/>
              <a:gd name="T51" fmla="*/ 2147483647 h 109"/>
              <a:gd name="T52" fmla="*/ 2147483647 w 111"/>
              <a:gd name="T53" fmla="*/ 2147483647 h 109"/>
              <a:gd name="T54" fmla="*/ 2147483647 w 111"/>
              <a:gd name="T55" fmla="*/ 2147483647 h 109"/>
              <a:gd name="T56" fmla="*/ 2147483647 w 111"/>
              <a:gd name="T57" fmla="*/ 2147483647 h 109"/>
              <a:gd name="T58" fmla="*/ 2147483647 w 111"/>
              <a:gd name="T59" fmla="*/ 2147483647 h 109"/>
              <a:gd name="T60" fmla="*/ 2147483647 w 111"/>
              <a:gd name="T61" fmla="*/ 2147483647 h 109"/>
              <a:gd name="T62" fmla="*/ 2147483647 w 111"/>
              <a:gd name="T63" fmla="*/ 2147483647 h 109"/>
              <a:gd name="T64" fmla="*/ 2147483647 w 111"/>
              <a:gd name="T65" fmla="*/ 0 h 109"/>
              <a:gd name="T66" fmla="*/ 2147483647 w 111"/>
              <a:gd name="T67" fmla="*/ 2147483647 h 109"/>
              <a:gd name="T68" fmla="*/ 2147483647 w 111"/>
              <a:gd name="T69" fmla="*/ 2147483647 h 109"/>
              <a:gd name="T70" fmla="*/ 2147483647 w 111"/>
              <a:gd name="T71" fmla="*/ 2147483647 h 109"/>
              <a:gd name="T72" fmla="*/ 2147483647 w 111"/>
              <a:gd name="T73" fmla="*/ 2147483647 h 109"/>
              <a:gd name="T74" fmla="*/ 2147483647 w 111"/>
              <a:gd name="T75" fmla="*/ 2147483647 h 109"/>
              <a:gd name="T76" fmla="*/ 2147483647 w 111"/>
              <a:gd name="T77" fmla="*/ 2147483647 h 109"/>
              <a:gd name="T78" fmla="*/ 2147483647 w 111"/>
              <a:gd name="T79" fmla="*/ 2147483647 h 109"/>
              <a:gd name="T80" fmla="*/ 2147483647 w 111"/>
              <a:gd name="T81" fmla="*/ 2147483647 h 109"/>
              <a:gd name="T82" fmla="*/ 2147483647 w 111"/>
              <a:gd name="T83" fmla="*/ 2147483647 h 109"/>
              <a:gd name="T84" fmla="*/ 2147483647 w 111"/>
              <a:gd name="T85" fmla="*/ 2147483647 h 109"/>
              <a:gd name="T86" fmla="*/ 2147483647 w 111"/>
              <a:gd name="T87" fmla="*/ 2147483647 h 109"/>
              <a:gd name="T88" fmla="*/ 2147483647 w 111"/>
              <a:gd name="T89" fmla="*/ 2147483647 h 109"/>
              <a:gd name="T90" fmla="*/ 2147483647 w 111"/>
              <a:gd name="T91" fmla="*/ 2147483647 h 109"/>
              <a:gd name="T92" fmla="*/ 2147483647 w 111"/>
              <a:gd name="T93" fmla="*/ 2147483647 h 109"/>
              <a:gd name="T94" fmla="*/ 2147483647 w 111"/>
              <a:gd name="T95" fmla="*/ 0 h 109"/>
              <a:gd name="T96" fmla="*/ 2147483647 w 111"/>
              <a:gd name="T97" fmla="*/ 2147483647 h 109"/>
              <a:gd name="T98" fmla="*/ 2147483647 w 111"/>
              <a:gd name="T99" fmla="*/ 2147483647 h 109"/>
              <a:gd name="T100" fmla="*/ 2147483647 w 111"/>
              <a:gd name="T101" fmla="*/ 2147483647 h 109"/>
              <a:gd name="T102" fmla="*/ 2147483647 w 111"/>
              <a:gd name="T103" fmla="*/ 2147483647 h 109"/>
              <a:gd name="T104" fmla="*/ 2147483647 w 111"/>
              <a:gd name="T105" fmla="*/ 2147483647 h 109"/>
              <a:gd name="T106" fmla="*/ 2147483647 w 111"/>
              <a:gd name="T107" fmla="*/ 2147483647 h 109"/>
              <a:gd name="T108" fmla="*/ 2147483647 w 111"/>
              <a:gd name="T109" fmla="*/ 2147483647 h 109"/>
              <a:gd name="T110" fmla="*/ 2147483647 w 111"/>
              <a:gd name="T111" fmla="*/ 2147483647 h 109"/>
              <a:gd name="T112" fmla="*/ 2147483647 w 111"/>
              <a:gd name="T113" fmla="*/ 2147483647 h 109"/>
              <a:gd name="T114" fmla="*/ 2147483647 w 111"/>
              <a:gd name="T115" fmla="*/ 2147483647 h 109"/>
              <a:gd name="T116" fmla="*/ 2147483647 w 111"/>
              <a:gd name="T117" fmla="*/ 2147483647 h 109"/>
              <a:gd name="T118" fmla="*/ 2147483647 w 111"/>
              <a:gd name="T119" fmla="*/ 2147483647 h 109"/>
              <a:gd name="T120" fmla="*/ 2147483647 w 111"/>
              <a:gd name="T121" fmla="*/ 2147483647 h 109"/>
              <a:gd name="T122" fmla="*/ 2147483647 w 111"/>
              <a:gd name="T123" fmla="*/ 2147483647 h 10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1" h="109">
                <a:moveTo>
                  <a:pt x="110" y="42"/>
                </a:moveTo>
                <a:cubicBezTo>
                  <a:pt x="110" y="42"/>
                  <a:pt x="110" y="42"/>
                  <a:pt x="110" y="42"/>
                </a:cubicBezTo>
                <a:cubicBezTo>
                  <a:pt x="110" y="42"/>
                  <a:pt x="110" y="43"/>
                  <a:pt x="110" y="43"/>
                </a:cubicBezTo>
                <a:cubicBezTo>
                  <a:pt x="110" y="43"/>
                  <a:pt x="110" y="42"/>
                  <a:pt x="110" y="42"/>
                </a:cubicBezTo>
                <a:close/>
                <a:moveTo>
                  <a:pt x="110" y="44"/>
                </a:moveTo>
                <a:cubicBezTo>
                  <a:pt x="111" y="44"/>
                  <a:pt x="111" y="45"/>
                  <a:pt x="111" y="45"/>
                </a:cubicBezTo>
                <a:cubicBezTo>
                  <a:pt x="111" y="44"/>
                  <a:pt x="111" y="44"/>
                  <a:pt x="110" y="44"/>
                </a:cubicBezTo>
                <a:close/>
                <a:moveTo>
                  <a:pt x="107" y="32"/>
                </a:moveTo>
                <a:cubicBezTo>
                  <a:pt x="107" y="32"/>
                  <a:pt x="107" y="32"/>
                  <a:pt x="107" y="32"/>
                </a:cubicBezTo>
                <a:cubicBezTo>
                  <a:pt x="107" y="32"/>
                  <a:pt x="107" y="32"/>
                  <a:pt x="107" y="32"/>
                </a:cubicBezTo>
                <a:cubicBezTo>
                  <a:pt x="107" y="32"/>
                  <a:pt x="107" y="32"/>
                  <a:pt x="107" y="32"/>
                </a:cubicBezTo>
                <a:close/>
                <a:moveTo>
                  <a:pt x="107" y="32"/>
                </a:moveTo>
                <a:cubicBezTo>
                  <a:pt x="107" y="32"/>
                  <a:pt x="107" y="32"/>
                  <a:pt x="107" y="32"/>
                </a:cubicBezTo>
                <a:cubicBezTo>
                  <a:pt x="106" y="28"/>
                  <a:pt x="103" y="24"/>
                  <a:pt x="100" y="20"/>
                </a:cubicBezTo>
                <a:cubicBezTo>
                  <a:pt x="100" y="21"/>
                  <a:pt x="101" y="22"/>
                  <a:pt x="101" y="22"/>
                </a:cubicBezTo>
                <a:cubicBezTo>
                  <a:pt x="103" y="25"/>
                  <a:pt x="105" y="28"/>
                  <a:pt x="107" y="32"/>
                </a:cubicBezTo>
                <a:cubicBezTo>
                  <a:pt x="107" y="32"/>
                  <a:pt x="107" y="32"/>
                  <a:pt x="107" y="32"/>
                </a:cubicBezTo>
                <a:close/>
                <a:moveTo>
                  <a:pt x="52" y="0"/>
                </a:moveTo>
                <a:cubicBezTo>
                  <a:pt x="52" y="0"/>
                  <a:pt x="52" y="0"/>
                  <a:pt x="52" y="0"/>
                </a:cubicBezTo>
                <a:cubicBezTo>
                  <a:pt x="52" y="0"/>
                  <a:pt x="52" y="0"/>
                  <a:pt x="52" y="0"/>
                </a:cubicBezTo>
                <a:cubicBezTo>
                  <a:pt x="52" y="0"/>
                  <a:pt x="52" y="0"/>
                  <a:pt x="52" y="0"/>
                </a:cubicBezTo>
                <a:close/>
                <a:moveTo>
                  <a:pt x="111" y="54"/>
                </a:moveTo>
                <a:cubicBezTo>
                  <a:pt x="111" y="54"/>
                  <a:pt x="111" y="53"/>
                  <a:pt x="111" y="53"/>
                </a:cubicBezTo>
                <a:cubicBezTo>
                  <a:pt x="111" y="53"/>
                  <a:pt x="111" y="53"/>
                  <a:pt x="111" y="54"/>
                </a:cubicBezTo>
                <a:cubicBezTo>
                  <a:pt x="111" y="54"/>
                  <a:pt x="111" y="54"/>
                  <a:pt x="111" y="54"/>
                </a:cubicBezTo>
                <a:close/>
                <a:moveTo>
                  <a:pt x="40" y="105"/>
                </a:moveTo>
                <a:cubicBezTo>
                  <a:pt x="40" y="104"/>
                  <a:pt x="40" y="104"/>
                  <a:pt x="39" y="104"/>
                </a:cubicBezTo>
                <a:cubicBezTo>
                  <a:pt x="39" y="104"/>
                  <a:pt x="39" y="104"/>
                  <a:pt x="39" y="104"/>
                </a:cubicBezTo>
                <a:cubicBezTo>
                  <a:pt x="39" y="104"/>
                  <a:pt x="39" y="104"/>
                  <a:pt x="39" y="104"/>
                </a:cubicBezTo>
                <a:cubicBezTo>
                  <a:pt x="40" y="104"/>
                  <a:pt x="40" y="105"/>
                  <a:pt x="40" y="105"/>
                </a:cubicBezTo>
                <a:cubicBezTo>
                  <a:pt x="34" y="102"/>
                  <a:pt x="28" y="99"/>
                  <a:pt x="23" y="95"/>
                </a:cubicBezTo>
                <a:cubicBezTo>
                  <a:pt x="28" y="100"/>
                  <a:pt x="35" y="103"/>
                  <a:pt x="42" y="105"/>
                </a:cubicBezTo>
                <a:cubicBezTo>
                  <a:pt x="42" y="105"/>
                  <a:pt x="42" y="105"/>
                  <a:pt x="42" y="105"/>
                </a:cubicBezTo>
                <a:cubicBezTo>
                  <a:pt x="42" y="105"/>
                  <a:pt x="41" y="105"/>
                  <a:pt x="40" y="105"/>
                </a:cubicBezTo>
                <a:close/>
                <a:moveTo>
                  <a:pt x="65" y="0"/>
                </a:moveTo>
                <a:cubicBezTo>
                  <a:pt x="65" y="0"/>
                  <a:pt x="65" y="0"/>
                  <a:pt x="65" y="0"/>
                </a:cubicBezTo>
                <a:close/>
                <a:moveTo>
                  <a:pt x="67" y="1"/>
                </a:moveTo>
                <a:cubicBezTo>
                  <a:pt x="67" y="1"/>
                  <a:pt x="68" y="1"/>
                  <a:pt x="67" y="1"/>
                </a:cubicBezTo>
                <a:close/>
                <a:moveTo>
                  <a:pt x="100" y="86"/>
                </a:moveTo>
                <a:cubicBezTo>
                  <a:pt x="94" y="94"/>
                  <a:pt x="86" y="99"/>
                  <a:pt x="78" y="103"/>
                </a:cubicBezTo>
                <a:cubicBezTo>
                  <a:pt x="88" y="99"/>
                  <a:pt x="96" y="94"/>
                  <a:pt x="101" y="86"/>
                </a:cubicBezTo>
                <a:cubicBezTo>
                  <a:pt x="100" y="87"/>
                  <a:pt x="98" y="89"/>
                  <a:pt x="97" y="90"/>
                </a:cubicBezTo>
                <a:cubicBezTo>
                  <a:pt x="98" y="89"/>
                  <a:pt x="99" y="88"/>
                  <a:pt x="100" y="86"/>
                </a:cubicBezTo>
                <a:close/>
                <a:moveTo>
                  <a:pt x="94" y="14"/>
                </a:moveTo>
                <a:cubicBezTo>
                  <a:pt x="94" y="14"/>
                  <a:pt x="94" y="14"/>
                  <a:pt x="94" y="14"/>
                </a:cubicBezTo>
                <a:close/>
                <a:moveTo>
                  <a:pt x="85" y="7"/>
                </a:moveTo>
                <a:cubicBezTo>
                  <a:pt x="85" y="7"/>
                  <a:pt x="85" y="7"/>
                  <a:pt x="85" y="7"/>
                </a:cubicBezTo>
                <a:cubicBezTo>
                  <a:pt x="85" y="7"/>
                  <a:pt x="85" y="7"/>
                  <a:pt x="85" y="7"/>
                </a:cubicBezTo>
                <a:close/>
                <a:moveTo>
                  <a:pt x="85" y="7"/>
                </a:moveTo>
                <a:cubicBezTo>
                  <a:pt x="85" y="7"/>
                  <a:pt x="85" y="7"/>
                  <a:pt x="85" y="7"/>
                </a:cubicBezTo>
                <a:cubicBezTo>
                  <a:pt x="85" y="7"/>
                  <a:pt x="85" y="7"/>
                  <a:pt x="85" y="7"/>
                </a:cubicBezTo>
                <a:close/>
                <a:moveTo>
                  <a:pt x="72" y="2"/>
                </a:moveTo>
                <a:cubicBezTo>
                  <a:pt x="72" y="2"/>
                  <a:pt x="72" y="2"/>
                  <a:pt x="72" y="2"/>
                </a:cubicBezTo>
                <a:cubicBezTo>
                  <a:pt x="72" y="2"/>
                  <a:pt x="72" y="2"/>
                  <a:pt x="72" y="2"/>
                </a:cubicBezTo>
                <a:close/>
                <a:moveTo>
                  <a:pt x="54" y="0"/>
                </a:moveTo>
                <a:cubicBezTo>
                  <a:pt x="54" y="0"/>
                  <a:pt x="54" y="0"/>
                  <a:pt x="54" y="0"/>
                </a:cubicBezTo>
                <a:close/>
                <a:moveTo>
                  <a:pt x="59" y="0"/>
                </a:moveTo>
                <a:cubicBezTo>
                  <a:pt x="59" y="0"/>
                  <a:pt x="59" y="0"/>
                  <a:pt x="59" y="0"/>
                </a:cubicBezTo>
                <a:cubicBezTo>
                  <a:pt x="59" y="0"/>
                  <a:pt x="59" y="0"/>
                  <a:pt x="59" y="0"/>
                </a:cubicBezTo>
                <a:close/>
                <a:moveTo>
                  <a:pt x="59" y="0"/>
                </a:moveTo>
                <a:cubicBezTo>
                  <a:pt x="59" y="0"/>
                  <a:pt x="59" y="0"/>
                  <a:pt x="59" y="0"/>
                </a:cubicBezTo>
                <a:close/>
                <a:moveTo>
                  <a:pt x="87" y="8"/>
                </a:moveTo>
                <a:cubicBezTo>
                  <a:pt x="87" y="8"/>
                  <a:pt x="87" y="8"/>
                  <a:pt x="87" y="8"/>
                </a:cubicBezTo>
                <a:cubicBezTo>
                  <a:pt x="87" y="9"/>
                  <a:pt x="87" y="9"/>
                  <a:pt x="87" y="9"/>
                </a:cubicBezTo>
                <a:cubicBezTo>
                  <a:pt x="87" y="9"/>
                  <a:pt x="87" y="9"/>
                  <a:pt x="87" y="8"/>
                </a:cubicBezTo>
                <a:close/>
                <a:moveTo>
                  <a:pt x="74" y="17"/>
                </a:moveTo>
                <a:cubicBezTo>
                  <a:pt x="73" y="17"/>
                  <a:pt x="75" y="19"/>
                  <a:pt x="75" y="19"/>
                </a:cubicBezTo>
                <a:cubicBezTo>
                  <a:pt x="76" y="19"/>
                  <a:pt x="75" y="17"/>
                  <a:pt x="74" y="17"/>
                </a:cubicBezTo>
                <a:close/>
                <a:moveTo>
                  <a:pt x="73" y="12"/>
                </a:moveTo>
                <a:cubicBezTo>
                  <a:pt x="72" y="12"/>
                  <a:pt x="72" y="11"/>
                  <a:pt x="72" y="11"/>
                </a:cubicBezTo>
                <a:cubicBezTo>
                  <a:pt x="72" y="11"/>
                  <a:pt x="72" y="11"/>
                  <a:pt x="71" y="10"/>
                </a:cubicBezTo>
                <a:cubicBezTo>
                  <a:pt x="71" y="11"/>
                  <a:pt x="71" y="11"/>
                  <a:pt x="71" y="11"/>
                </a:cubicBezTo>
                <a:cubicBezTo>
                  <a:pt x="71" y="11"/>
                  <a:pt x="72" y="12"/>
                  <a:pt x="73" y="12"/>
                </a:cubicBezTo>
                <a:close/>
                <a:moveTo>
                  <a:pt x="62" y="26"/>
                </a:moveTo>
                <a:cubicBezTo>
                  <a:pt x="63" y="23"/>
                  <a:pt x="63" y="26"/>
                  <a:pt x="64" y="28"/>
                </a:cubicBezTo>
                <a:cubicBezTo>
                  <a:pt x="65" y="27"/>
                  <a:pt x="67" y="20"/>
                  <a:pt x="68" y="20"/>
                </a:cubicBezTo>
                <a:cubicBezTo>
                  <a:pt x="71" y="21"/>
                  <a:pt x="70" y="19"/>
                  <a:pt x="69" y="18"/>
                </a:cubicBezTo>
                <a:cubicBezTo>
                  <a:pt x="69" y="18"/>
                  <a:pt x="69" y="18"/>
                  <a:pt x="68" y="18"/>
                </a:cubicBezTo>
                <a:cubicBezTo>
                  <a:pt x="69" y="18"/>
                  <a:pt x="69" y="18"/>
                  <a:pt x="69" y="18"/>
                </a:cubicBezTo>
                <a:cubicBezTo>
                  <a:pt x="69" y="18"/>
                  <a:pt x="70" y="18"/>
                  <a:pt x="70" y="18"/>
                </a:cubicBezTo>
                <a:cubicBezTo>
                  <a:pt x="70" y="18"/>
                  <a:pt x="68" y="16"/>
                  <a:pt x="68" y="16"/>
                </a:cubicBezTo>
                <a:cubicBezTo>
                  <a:pt x="68" y="16"/>
                  <a:pt x="69" y="16"/>
                  <a:pt x="69" y="16"/>
                </a:cubicBezTo>
                <a:cubicBezTo>
                  <a:pt x="68" y="14"/>
                  <a:pt x="68" y="10"/>
                  <a:pt x="66" y="11"/>
                </a:cubicBezTo>
                <a:cubicBezTo>
                  <a:pt x="66" y="11"/>
                  <a:pt x="66" y="12"/>
                  <a:pt x="67" y="13"/>
                </a:cubicBezTo>
                <a:cubicBezTo>
                  <a:pt x="66" y="12"/>
                  <a:pt x="66" y="12"/>
                  <a:pt x="66" y="11"/>
                </a:cubicBezTo>
                <a:cubicBezTo>
                  <a:pt x="66" y="12"/>
                  <a:pt x="66" y="12"/>
                  <a:pt x="65" y="12"/>
                </a:cubicBezTo>
                <a:cubicBezTo>
                  <a:pt x="64" y="12"/>
                  <a:pt x="66" y="10"/>
                  <a:pt x="65" y="9"/>
                </a:cubicBezTo>
                <a:cubicBezTo>
                  <a:pt x="64" y="9"/>
                  <a:pt x="63" y="11"/>
                  <a:pt x="63" y="11"/>
                </a:cubicBezTo>
                <a:cubicBezTo>
                  <a:pt x="63" y="10"/>
                  <a:pt x="62" y="10"/>
                  <a:pt x="62" y="12"/>
                </a:cubicBezTo>
                <a:cubicBezTo>
                  <a:pt x="61" y="10"/>
                  <a:pt x="58" y="13"/>
                  <a:pt x="57" y="15"/>
                </a:cubicBezTo>
                <a:cubicBezTo>
                  <a:pt x="57" y="15"/>
                  <a:pt x="60" y="14"/>
                  <a:pt x="60" y="14"/>
                </a:cubicBezTo>
                <a:cubicBezTo>
                  <a:pt x="61" y="16"/>
                  <a:pt x="58" y="18"/>
                  <a:pt x="61" y="17"/>
                </a:cubicBezTo>
                <a:cubicBezTo>
                  <a:pt x="61" y="20"/>
                  <a:pt x="59" y="24"/>
                  <a:pt x="62" y="26"/>
                </a:cubicBezTo>
                <a:close/>
                <a:moveTo>
                  <a:pt x="107" y="32"/>
                </a:moveTo>
                <a:cubicBezTo>
                  <a:pt x="107" y="32"/>
                  <a:pt x="107" y="32"/>
                  <a:pt x="107" y="32"/>
                </a:cubicBezTo>
                <a:cubicBezTo>
                  <a:pt x="107" y="32"/>
                  <a:pt x="107" y="32"/>
                  <a:pt x="107" y="32"/>
                </a:cubicBezTo>
                <a:cubicBezTo>
                  <a:pt x="107" y="32"/>
                  <a:pt x="107" y="32"/>
                  <a:pt x="107" y="32"/>
                </a:cubicBezTo>
                <a:close/>
                <a:moveTo>
                  <a:pt x="72" y="11"/>
                </a:moveTo>
                <a:cubicBezTo>
                  <a:pt x="73" y="12"/>
                  <a:pt x="74" y="12"/>
                  <a:pt x="75" y="13"/>
                </a:cubicBezTo>
                <a:cubicBezTo>
                  <a:pt x="75" y="12"/>
                  <a:pt x="72" y="10"/>
                  <a:pt x="71" y="10"/>
                </a:cubicBezTo>
                <a:cubicBezTo>
                  <a:pt x="71" y="10"/>
                  <a:pt x="71" y="10"/>
                  <a:pt x="71" y="10"/>
                </a:cubicBezTo>
                <a:cubicBezTo>
                  <a:pt x="72" y="10"/>
                  <a:pt x="72" y="11"/>
                  <a:pt x="72" y="11"/>
                </a:cubicBezTo>
                <a:close/>
                <a:moveTo>
                  <a:pt x="56" y="36"/>
                </a:moveTo>
                <a:cubicBezTo>
                  <a:pt x="56" y="36"/>
                  <a:pt x="57" y="37"/>
                  <a:pt x="59" y="37"/>
                </a:cubicBezTo>
                <a:cubicBezTo>
                  <a:pt x="60" y="37"/>
                  <a:pt x="57" y="32"/>
                  <a:pt x="56" y="32"/>
                </a:cubicBezTo>
                <a:cubicBezTo>
                  <a:pt x="57" y="33"/>
                  <a:pt x="55" y="36"/>
                  <a:pt x="56" y="36"/>
                </a:cubicBezTo>
                <a:close/>
                <a:moveTo>
                  <a:pt x="48" y="11"/>
                </a:moveTo>
                <a:cubicBezTo>
                  <a:pt x="49" y="10"/>
                  <a:pt x="47" y="10"/>
                  <a:pt x="47" y="10"/>
                </a:cubicBezTo>
                <a:cubicBezTo>
                  <a:pt x="42" y="10"/>
                  <a:pt x="46" y="10"/>
                  <a:pt x="45" y="11"/>
                </a:cubicBezTo>
                <a:cubicBezTo>
                  <a:pt x="45" y="11"/>
                  <a:pt x="47" y="11"/>
                  <a:pt x="48" y="11"/>
                </a:cubicBezTo>
                <a:close/>
                <a:moveTo>
                  <a:pt x="52" y="11"/>
                </a:moveTo>
                <a:cubicBezTo>
                  <a:pt x="52" y="11"/>
                  <a:pt x="52" y="11"/>
                  <a:pt x="52" y="11"/>
                </a:cubicBezTo>
                <a:cubicBezTo>
                  <a:pt x="51" y="11"/>
                  <a:pt x="51" y="11"/>
                  <a:pt x="50" y="11"/>
                </a:cubicBezTo>
                <a:cubicBezTo>
                  <a:pt x="51" y="10"/>
                  <a:pt x="52" y="9"/>
                  <a:pt x="53" y="9"/>
                </a:cubicBezTo>
                <a:cubicBezTo>
                  <a:pt x="51" y="9"/>
                  <a:pt x="50" y="9"/>
                  <a:pt x="49" y="10"/>
                </a:cubicBezTo>
                <a:cubicBezTo>
                  <a:pt x="50" y="10"/>
                  <a:pt x="51" y="10"/>
                  <a:pt x="51" y="9"/>
                </a:cubicBezTo>
                <a:cubicBezTo>
                  <a:pt x="51" y="10"/>
                  <a:pt x="47" y="11"/>
                  <a:pt x="47" y="12"/>
                </a:cubicBezTo>
                <a:cubicBezTo>
                  <a:pt x="48" y="12"/>
                  <a:pt x="51" y="12"/>
                  <a:pt x="52" y="11"/>
                </a:cubicBezTo>
                <a:close/>
                <a:moveTo>
                  <a:pt x="51" y="9"/>
                </a:moveTo>
                <a:cubicBezTo>
                  <a:pt x="51" y="9"/>
                  <a:pt x="51" y="9"/>
                  <a:pt x="51" y="9"/>
                </a:cubicBezTo>
                <a:cubicBezTo>
                  <a:pt x="51" y="9"/>
                  <a:pt x="51" y="9"/>
                  <a:pt x="51" y="9"/>
                </a:cubicBezTo>
                <a:cubicBezTo>
                  <a:pt x="51" y="9"/>
                  <a:pt x="51" y="9"/>
                  <a:pt x="51" y="9"/>
                </a:cubicBezTo>
                <a:cubicBezTo>
                  <a:pt x="51" y="9"/>
                  <a:pt x="51" y="9"/>
                  <a:pt x="51" y="10"/>
                </a:cubicBezTo>
                <a:cubicBezTo>
                  <a:pt x="51" y="10"/>
                  <a:pt x="51" y="10"/>
                  <a:pt x="51" y="9"/>
                </a:cubicBezTo>
                <a:close/>
                <a:moveTo>
                  <a:pt x="48" y="13"/>
                </a:moveTo>
                <a:cubicBezTo>
                  <a:pt x="45" y="11"/>
                  <a:pt x="47" y="14"/>
                  <a:pt x="44" y="14"/>
                </a:cubicBezTo>
                <a:cubicBezTo>
                  <a:pt x="45" y="14"/>
                  <a:pt x="46" y="15"/>
                  <a:pt x="46" y="15"/>
                </a:cubicBezTo>
                <a:cubicBezTo>
                  <a:pt x="47" y="15"/>
                  <a:pt x="48" y="13"/>
                  <a:pt x="48" y="13"/>
                </a:cubicBezTo>
                <a:close/>
                <a:moveTo>
                  <a:pt x="54" y="9"/>
                </a:moveTo>
                <a:cubicBezTo>
                  <a:pt x="54" y="9"/>
                  <a:pt x="53" y="9"/>
                  <a:pt x="53" y="9"/>
                </a:cubicBezTo>
                <a:cubicBezTo>
                  <a:pt x="53" y="9"/>
                  <a:pt x="53" y="10"/>
                  <a:pt x="54" y="9"/>
                </a:cubicBezTo>
                <a:close/>
                <a:moveTo>
                  <a:pt x="40" y="5"/>
                </a:moveTo>
                <a:cubicBezTo>
                  <a:pt x="38" y="6"/>
                  <a:pt x="37" y="6"/>
                  <a:pt x="36" y="6"/>
                </a:cubicBezTo>
                <a:cubicBezTo>
                  <a:pt x="35" y="7"/>
                  <a:pt x="34" y="7"/>
                  <a:pt x="34" y="7"/>
                </a:cubicBezTo>
                <a:cubicBezTo>
                  <a:pt x="33" y="7"/>
                  <a:pt x="33" y="8"/>
                  <a:pt x="33" y="8"/>
                </a:cubicBezTo>
                <a:cubicBezTo>
                  <a:pt x="33" y="9"/>
                  <a:pt x="34" y="9"/>
                  <a:pt x="34" y="9"/>
                </a:cubicBezTo>
                <a:cubicBezTo>
                  <a:pt x="37" y="6"/>
                  <a:pt x="37" y="8"/>
                  <a:pt x="34" y="9"/>
                </a:cubicBezTo>
                <a:cubicBezTo>
                  <a:pt x="34" y="9"/>
                  <a:pt x="34" y="9"/>
                  <a:pt x="34" y="9"/>
                </a:cubicBezTo>
                <a:cubicBezTo>
                  <a:pt x="35" y="9"/>
                  <a:pt x="36" y="8"/>
                  <a:pt x="37" y="9"/>
                </a:cubicBezTo>
                <a:cubicBezTo>
                  <a:pt x="36" y="10"/>
                  <a:pt x="32" y="13"/>
                  <a:pt x="33" y="14"/>
                </a:cubicBezTo>
                <a:cubicBezTo>
                  <a:pt x="33" y="15"/>
                  <a:pt x="29" y="15"/>
                  <a:pt x="32" y="15"/>
                </a:cubicBezTo>
                <a:cubicBezTo>
                  <a:pt x="31" y="16"/>
                  <a:pt x="26" y="21"/>
                  <a:pt x="27" y="21"/>
                </a:cubicBezTo>
                <a:cubicBezTo>
                  <a:pt x="26" y="21"/>
                  <a:pt x="26" y="21"/>
                  <a:pt x="26" y="21"/>
                </a:cubicBezTo>
                <a:cubicBezTo>
                  <a:pt x="23" y="26"/>
                  <a:pt x="10" y="39"/>
                  <a:pt x="17" y="43"/>
                </a:cubicBezTo>
                <a:cubicBezTo>
                  <a:pt x="18" y="44"/>
                  <a:pt x="16" y="35"/>
                  <a:pt x="19" y="35"/>
                </a:cubicBezTo>
                <a:cubicBezTo>
                  <a:pt x="19" y="40"/>
                  <a:pt x="17" y="44"/>
                  <a:pt x="17" y="49"/>
                </a:cubicBezTo>
                <a:cubicBezTo>
                  <a:pt x="17" y="55"/>
                  <a:pt x="19" y="53"/>
                  <a:pt x="21" y="55"/>
                </a:cubicBezTo>
                <a:cubicBezTo>
                  <a:pt x="23" y="56"/>
                  <a:pt x="31" y="67"/>
                  <a:pt x="31" y="69"/>
                </a:cubicBezTo>
                <a:cubicBezTo>
                  <a:pt x="32" y="73"/>
                  <a:pt x="27" y="71"/>
                  <a:pt x="28" y="74"/>
                </a:cubicBezTo>
                <a:cubicBezTo>
                  <a:pt x="29" y="80"/>
                  <a:pt x="30" y="85"/>
                  <a:pt x="36" y="90"/>
                </a:cubicBezTo>
                <a:cubicBezTo>
                  <a:pt x="38" y="92"/>
                  <a:pt x="36" y="99"/>
                  <a:pt x="37" y="100"/>
                </a:cubicBezTo>
                <a:cubicBezTo>
                  <a:pt x="37" y="100"/>
                  <a:pt x="36" y="100"/>
                  <a:pt x="36" y="100"/>
                </a:cubicBezTo>
                <a:cubicBezTo>
                  <a:pt x="37" y="101"/>
                  <a:pt x="37" y="101"/>
                  <a:pt x="38" y="102"/>
                </a:cubicBezTo>
                <a:cubicBezTo>
                  <a:pt x="37" y="102"/>
                  <a:pt x="36" y="102"/>
                  <a:pt x="36" y="102"/>
                </a:cubicBezTo>
                <a:cubicBezTo>
                  <a:pt x="38" y="104"/>
                  <a:pt x="40" y="105"/>
                  <a:pt x="43" y="104"/>
                </a:cubicBezTo>
                <a:cubicBezTo>
                  <a:pt x="43" y="104"/>
                  <a:pt x="42" y="104"/>
                  <a:pt x="41" y="103"/>
                </a:cubicBezTo>
                <a:cubicBezTo>
                  <a:pt x="43" y="103"/>
                  <a:pt x="45" y="103"/>
                  <a:pt x="45" y="102"/>
                </a:cubicBezTo>
                <a:cubicBezTo>
                  <a:pt x="45" y="102"/>
                  <a:pt x="49" y="103"/>
                  <a:pt x="48" y="102"/>
                </a:cubicBezTo>
                <a:cubicBezTo>
                  <a:pt x="48" y="101"/>
                  <a:pt x="47" y="101"/>
                  <a:pt x="47" y="101"/>
                </a:cubicBezTo>
                <a:cubicBezTo>
                  <a:pt x="46" y="101"/>
                  <a:pt x="46" y="100"/>
                  <a:pt x="46" y="100"/>
                </a:cubicBezTo>
                <a:cubicBezTo>
                  <a:pt x="46" y="100"/>
                  <a:pt x="46" y="101"/>
                  <a:pt x="47" y="101"/>
                </a:cubicBezTo>
                <a:cubicBezTo>
                  <a:pt x="50" y="101"/>
                  <a:pt x="59" y="97"/>
                  <a:pt x="57" y="97"/>
                </a:cubicBezTo>
                <a:cubicBezTo>
                  <a:pt x="62" y="96"/>
                  <a:pt x="67" y="94"/>
                  <a:pt x="69" y="87"/>
                </a:cubicBezTo>
                <a:cubicBezTo>
                  <a:pt x="71" y="82"/>
                  <a:pt x="62" y="82"/>
                  <a:pt x="61" y="82"/>
                </a:cubicBezTo>
                <a:cubicBezTo>
                  <a:pt x="61" y="82"/>
                  <a:pt x="52" y="79"/>
                  <a:pt x="53" y="79"/>
                </a:cubicBezTo>
                <a:cubicBezTo>
                  <a:pt x="52" y="77"/>
                  <a:pt x="58" y="79"/>
                  <a:pt x="56" y="76"/>
                </a:cubicBezTo>
                <a:cubicBezTo>
                  <a:pt x="53" y="73"/>
                  <a:pt x="50" y="73"/>
                  <a:pt x="48" y="70"/>
                </a:cubicBezTo>
                <a:cubicBezTo>
                  <a:pt x="45" y="67"/>
                  <a:pt x="39" y="68"/>
                  <a:pt x="39" y="67"/>
                </a:cubicBezTo>
                <a:cubicBezTo>
                  <a:pt x="35" y="63"/>
                  <a:pt x="34" y="68"/>
                  <a:pt x="30" y="64"/>
                </a:cubicBezTo>
                <a:cubicBezTo>
                  <a:pt x="29" y="64"/>
                  <a:pt x="30" y="59"/>
                  <a:pt x="29" y="59"/>
                </a:cubicBezTo>
                <a:cubicBezTo>
                  <a:pt x="28" y="60"/>
                  <a:pt x="27" y="60"/>
                  <a:pt x="26" y="60"/>
                </a:cubicBezTo>
                <a:cubicBezTo>
                  <a:pt x="26" y="59"/>
                  <a:pt x="29" y="52"/>
                  <a:pt x="29" y="52"/>
                </a:cubicBezTo>
                <a:cubicBezTo>
                  <a:pt x="26" y="50"/>
                  <a:pt x="24" y="54"/>
                  <a:pt x="23" y="52"/>
                </a:cubicBezTo>
                <a:cubicBezTo>
                  <a:pt x="18" y="43"/>
                  <a:pt x="29" y="45"/>
                  <a:pt x="32" y="44"/>
                </a:cubicBezTo>
                <a:cubicBezTo>
                  <a:pt x="34" y="44"/>
                  <a:pt x="33" y="52"/>
                  <a:pt x="35" y="52"/>
                </a:cubicBezTo>
                <a:cubicBezTo>
                  <a:pt x="37" y="51"/>
                  <a:pt x="39" y="42"/>
                  <a:pt x="41" y="40"/>
                </a:cubicBezTo>
                <a:cubicBezTo>
                  <a:pt x="43" y="42"/>
                  <a:pt x="52" y="34"/>
                  <a:pt x="50" y="40"/>
                </a:cubicBezTo>
                <a:cubicBezTo>
                  <a:pt x="51" y="41"/>
                  <a:pt x="54" y="38"/>
                  <a:pt x="53" y="37"/>
                </a:cubicBezTo>
                <a:cubicBezTo>
                  <a:pt x="53" y="36"/>
                  <a:pt x="53" y="35"/>
                  <a:pt x="52" y="34"/>
                </a:cubicBezTo>
                <a:cubicBezTo>
                  <a:pt x="51" y="34"/>
                  <a:pt x="50" y="34"/>
                  <a:pt x="48" y="34"/>
                </a:cubicBezTo>
                <a:cubicBezTo>
                  <a:pt x="52" y="30"/>
                  <a:pt x="58" y="36"/>
                  <a:pt x="56" y="29"/>
                </a:cubicBezTo>
                <a:cubicBezTo>
                  <a:pt x="56" y="27"/>
                  <a:pt x="52" y="23"/>
                  <a:pt x="51" y="23"/>
                </a:cubicBezTo>
                <a:cubicBezTo>
                  <a:pt x="51" y="23"/>
                  <a:pt x="50" y="24"/>
                  <a:pt x="50" y="24"/>
                </a:cubicBezTo>
                <a:cubicBezTo>
                  <a:pt x="50" y="23"/>
                  <a:pt x="51" y="22"/>
                  <a:pt x="50" y="22"/>
                </a:cubicBezTo>
                <a:cubicBezTo>
                  <a:pt x="48" y="23"/>
                  <a:pt x="46" y="29"/>
                  <a:pt x="44" y="29"/>
                </a:cubicBezTo>
                <a:cubicBezTo>
                  <a:pt x="45" y="29"/>
                  <a:pt x="42" y="24"/>
                  <a:pt x="42" y="23"/>
                </a:cubicBezTo>
                <a:cubicBezTo>
                  <a:pt x="40" y="21"/>
                  <a:pt x="44" y="21"/>
                  <a:pt x="45" y="20"/>
                </a:cubicBezTo>
                <a:cubicBezTo>
                  <a:pt x="46" y="20"/>
                  <a:pt x="48" y="18"/>
                  <a:pt x="49" y="17"/>
                </a:cubicBezTo>
                <a:cubicBezTo>
                  <a:pt x="49" y="17"/>
                  <a:pt x="49" y="17"/>
                  <a:pt x="48" y="17"/>
                </a:cubicBezTo>
                <a:cubicBezTo>
                  <a:pt x="49" y="16"/>
                  <a:pt x="49" y="16"/>
                  <a:pt x="49" y="15"/>
                </a:cubicBezTo>
                <a:cubicBezTo>
                  <a:pt x="48" y="16"/>
                  <a:pt x="43" y="18"/>
                  <a:pt x="45" y="14"/>
                </a:cubicBezTo>
                <a:cubicBezTo>
                  <a:pt x="41" y="15"/>
                  <a:pt x="42" y="14"/>
                  <a:pt x="43" y="12"/>
                </a:cubicBezTo>
                <a:cubicBezTo>
                  <a:pt x="43" y="11"/>
                  <a:pt x="42" y="12"/>
                  <a:pt x="41" y="12"/>
                </a:cubicBezTo>
                <a:cubicBezTo>
                  <a:pt x="45" y="10"/>
                  <a:pt x="45" y="11"/>
                  <a:pt x="42" y="10"/>
                </a:cubicBezTo>
                <a:cubicBezTo>
                  <a:pt x="43" y="10"/>
                  <a:pt x="44" y="10"/>
                  <a:pt x="45" y="9"/>
                </a:cubicBezTo>
                <a:cubicBezTo>
                  <a:pt x="44" y="10"/>
                  <a:pt x="45" y="8"/>
                  <a:pt x="43" y="8"/>
                </a:cubicBezTo>
                <a:cubicBezTo>
                  <a:pt x="44" y="7"/>
                  <a:pt x="46" y="6"/>
                  <a:pt x="47" y="6"/>
                </a:cubicBezTo>
                <a:cubicBezTo>
                  <a:pt x="46" y="6"/>
                  <a:pt x="45" y="5"/>
                  <a:pt x="45" y="5"/>
                </a:cubicBezTo>
                <a:cubicBezTo>
                  <a:pt x="45" y="5"/>
                  <a:pt x="39" y="7"/>
                  <a:pt x="42" y="5"/>
                </a:cubicBezTo>
                <a:cubicBezTo>
                  <a:pt x="41" y="5"/>
                  <a:pt x="39" y="7"/>
                  <a:pt x="39" y="5"/>
                </a:cubicBezTo>
                <a:cubicBezTo>
                  <a:pt x="39" y="5"/>
                  <a:pt x="39" y="5"/>
                  <a:pt x="39" y="5"/>
                </a:cubicBezTo>
                <a:cubicBezTo>
                  <a:pt x="40" y="5"/>
                  <a:pt x="40" y="5"/>
                  <a:pt x="40" y="5"/>
                </a:cubicBezTo>
                <a:close/>
                <a:moveTo>
                  <a:pt x="50" y="13"/>
                </a:moveTo>
                <a:cubicBezTo>
                  <a:pt x="49" y="13"/>
                  <a:pt x="48" y="14"/>
                  <a:pt x="48" y="15"/>
                </a:cubicBezTo>
                <a:cubicBezTo>
                  <a:pt x="50" y="15"/>
                  <a:pt x="52" y="13"/>
                  <a:pt x="50" y="13"/>
                </a:cubicBezTo>
                <a:close/>
                <a:moveTo>
                  <a:pt x="111" y="52"/>
                </a:moveTo>
                <a:cubicBezTo>
                  <a:pt x="111" y="52"/>
                  <a:pt x="111" y="52"/>
                  <a:pt x="111" y="53"/>
                </a:cubicBezTo>
                <a:cubicBezTo>
                  <a:pt x="111" y="50"/>
                  <a:pt x="111" y="47"/>
                  <a:pt x="111" y="45"/>
                </a:cubicBezTo>
                <a:cubicBezTo>
                  <a:pt x="111" y="45"/>
                  <a:pt x="111" y="45"/>
                  <a:pt x="111" y="45"/>
                </a:cubicBezTo>
                <a:cubicBezTo>
                  <a:pt x="111" y="45"/>
                  <a:pt x="111" y="45"/>
                  <a:pt x="110" y="44"/>
                </a:cubicBezTo>
                <a:cubicBezTo>
                  <a:pt x="110" y="45"/>
                  <a:pt x="111" y="49"/>
                  <a:pt x="111" y="52"/>
                </a:cubicBezTo>
                <a:close/>
                <a:moveTo>
                  <a:pt x="48" y="20"/>
                </a:moveTo>
                <a:cubicBezTo>
                  <a:pt x="46" y="19"/>
                  <a:pt x="46" y="21"/>
                  <a:pt x="46" y="21"/>
                </a:cubicBezTo>
                <a:cubicBezTo>
                  <a:pt x="47" y="21"/>
                  <a:pt x="48" y="22"/>
                  <a:pt x="49" y="20"/>
                </a:cubicBezTo>
                <a:cubicBezTo>
                  <a:pt x="46" y="20"/>
                  <a:pt x="49" y="20"/>
                  <a:pt x="48" y="20"/>
                </a:cubicBezTo>
                <a:close/>
                <a:moveTo>
                  <a:pt x="56" y="22"/>
                </a:moveTo>
                <a:cubicBezTo>
                  <a:pt x="59" y="23"/>
                  <a:pt x="54" y="16"/>
                  <a:pt x="54" y="16"/>
                </a:cubicBezTo>
                <a:cubicBezTo>
                  <a:pt x="55" y="13"/>
                  <a:pt x="50" y="16"/>
                  <a:pt x="50" y="16"/>
                </a:cubicBezTo>
                <a:cubicBezTo>
                  <a:pt x="54" y="16"/>
                  <a:pt x="51" y="18"/>
                  <a:pt x="50" y="19"/>
                </a:cubicBezTo>
                <a:cubicBezTo>
                  <a:pt x="50" y="19"/>
                  <a:pt x="54" y="24"/>
                  <a:pt x="55" y="23"/>
                </a:cubicBezTo>
                <a:cubicBezTo>
                  <a:pt x="55" y="22"/>
                  <a:pt x="55" y="21"/>
                  <a:pt x="55" y="20"/>
                </a:cubicBezTo>
                <a:cubicBezTo>
                  <a:pt x="56" y="20"/>
                  <a:pt x="56" y="22"/>
                  <a:pt x="56" y="22"/>
                </a:cubicBezTo>
                <a:close/>
                <a:moveTo>
                  <a:pt x="53" y="20"/>
                </a:moveTo>
                <a:cubicBezTo>
                  <a:pt x="53" y="20"/>
                  <a:pt x="53" y="20"/>
                  <a:pt x="53" y="20"/>
                </a:cubicBezTo>
                <a:cubicBezTo>
                  <a:pt x="52" y="19"/>
                  <a:pt x="51" y="20"/>
                  <a:pt x="53" y="17"/>
                </a:cubicBezTo>
                <a:cubicBezTo>
                  <a:pt x="53" y="17"/>
                  <a:pt x="53" y="19"/>
                  <a:pt x="53" y="20"/>
                </a:cubicBezTo>
                <a:cubicBezTo>
                  <a:pt x="53" y="20"/>
                  <a:pt x="53" y="20"/>
                  <a:pt x="53" y="20"/>
                </a:cubicBezTo>
                <a:close/>
                <a:moveTo>
                  <a:pt x="70" y="1"/>
                </a:moveTo>
                <a:cubicBezTo>
                  <a:pt x="70" y="1"/>
                  <a:pt x="70" y="1"/>
                  <a:pt x="71" y="1"/>
                </a:cubicBezTo>
                <a:cubicBezTo>
                  <a:pt x="70" y="1"/>
                  <a:pt x="70" y="1"/>
                  <a:pt x="70" y="1"/>
                </a:cubicBezTo>
                <a:close/>
                <a:moveTo>
                  <a:pt x="99" y="88"/>
                </a:moveTo>
                <a:cubicBezTo>
                  <a:pt x="99" y="88"/>
                  <a:pt x="99" y="88"/>
                  <a:pt x="99" y="88"/>
                </a:cubicBezTo>
                <a:close/>
                <a:moveTo>
                  <a:pt x="111" y="60"/>
                </a:moveTo>
                <a:cubicBezTo>
                  <a:pt x="111" y="59"/>
                  <a:pt x="111" y="59"/>
                  <a:pt x="111" y="58"/>
                </a:cubicBezTo>
                <a:cubicBezTo>
                  <a:pt x="111" y="57"/>
                  <a:pt x="111" y="55"/>
                  <a:pt x="111" y="54"/>
                </a:cubicBezTo>
                <a:cubicBezTo>
                  <a:pt x="111" y="53"/>
                  <a:pt x="111" y="53"/>
                  <a:pt x="111" y="52"/>
                </a:cubicBezTo>
                <a:cubicBezTo>
                  <a:pt x="110" y="46"/>
                  <a:pt x="105" y="39"/>
                  <a:pt x="106" y="36"/>
                </a:cubicBezTo>
                <a:cubicBezTo>
                  <a:pt x="107" y="36"/>
                  <a:pt x="110" y="42"/>
                  <a:pt x="110" y="44"/>
                </a:cubicBezTo>
                <a:cubicBezTo>
                  <a:pt x="110" y="44"/>
                  <a:pt x="110" y="44"/>
                  <a:pt x="110" y="44"/>
                </a:cubicBezTo>
                <a:cubicBezTo>
                  <a:pt x="110" y="43"/>
                  <a:pt x="110" y="43"/>
                  <a:pt x="110" y="42"/>
                </a:cubicBezTo>
                <a:cubicBezTo>
                  <a:pt x="109" y="39"/>
                  <a:pt x="108" y="36"/>
                  <a:pt x="107" y="32"/>
                </a:cubicBezTo>
                <a:cubicBezTo>
                  <a:pt x="107" y="32"/>
                  <a:pt x="107" y="32"/>
                  <a:pt x="107" y="32"/>
                </a:cubicBezTo>
                <a:cubicBezTo>
                  <a:pt x="107" y="32"/>
                  <a:pt x="107" y="32"/>
                  <a:pt x="107" y="32"/>
                </a:cubicBezTo>
                <a:cubicBezTo>
                  <a:pt x="107" y="32"/>
                  <a:pt x="107" y="32"/>
                  <a:pt x="107" y="32"/>
                </a:cubicBezTo>
                <a:cubicBezTo>
                  <a:pt x="107" y="32"/>
                  <a:pt x="107" y="32"/>
                  <a:pt x="107" y="32"/>
                </a:cubicBezTo>
                <a:cubicBezTo>
                  <a:pt x="107" y="32"/>
                  <a:pt x="107" y="32"/>
                  <a:pt x="107" y="32"/>
                </a:cubicBezTo>
                <a:cubicBezTo>
                  <a:pt x="105" y="30"/>
                  <a:pt x="103" y="26"/>
                  <a:pt x="101" y="22"/>
                </a:cubicBezTo>
                <a:cubicBezTo>
                  <a:pt x="99" y="19"/>
                  <a:pt x="96" y="16"/>
                  <a:pt x="93" y="14"/>
                </a:cubicBezTo>
                <a:cubicBezTo>
                  <a:pt x="92" y="13"/>
                  <a:pt x="92" y="12"/>
                  <a:pt x="91" y="11"/>
                </a:cubicBezTo>
                <a:cubicBezTo>
                  <a:pt x="91" y="11"/>
                  <a:pt x="91" y="11"/>
                  <a:pt x="91" y="11"/>
                </a:cubicBezTo>
                <a:cubicBezTo>
                  <a:pt x="91" y="11"/>
                  <a:pt x="90" y="11"/>
                  <a:pt x="90" y="11"/>
                </a:cubicBezTo>
                <a:cubicBezTo>
                  <a:pt x="90" y="11"/>
                  <a:pt x="90" y="10"/>
                  <a:pt x="89" y="10"/>
                </a:cubicBezTo>
                <a:cubicBezTo>
                  <a:pt x="89" y="10"/>
                  <a:pt x="88" y="9"/>
                  <a:pt x="87" y="9"/>
                </a:cubicBezTo>
                <a:cubicBezTo>
                  <a:pt x="87" y="9"/>
                  <a:pt x="87" y="9"/>
                  <a:pt x="87" y="8"/>
                </a:cubicBezTo>
                <a:cubicBezTo>
                  <a:pt x="87" y="8"/>
                  <a:pt x="87" y="8"/>
                  <a:pt x="87" y="8"/>
                </a:cubicBezTo>
                <a:cubicBezTo>
                  <a:pt x="85" y="7"/>
                  <a:pt x="83" y="6"/>
                  <a:pt x="80" y="5"/>
                </a:cubicBezTo>
                <a:cubicBezTo>
                  <a:pt x="81" y="5"/>
                  <a:pt x="81" y="5"/>
                  <a:pt x="81" y="5"/>
                </a:cubicBezTo>
                <a:cubicBezTo>
                  <a:pt x="78" y="4"/>
                  <a:pt x="75" y="3"/>
                  <a:pt x="72" y="2"/>
                </a:cubicBezTo>
                <a:cubicBezTo>
                  <a:pt x="74" y="2"/>
                  <a:pt x="75" y="3"/>
                  <a:pt x="77" y="4"/>
                </a:cubicBezTo>
                <a:cubicBezTo>
                  <a:pt x="71" y="1"/>
                  <a:pt x="65" y="0"/>
                  <a:pt x="58" y="0"/>
                </a:cubicBezTo>
                <a:cubicBezTo>
                  <a:pt x="59" y="0"/>
                  <a:pt x="60" y="0"/>
                  <a:pt x="58" y="0"/>
                </a:cubicBezTo>
                <a:cubicBezTo>
                  <a:pt x="58" y="0"/>
                  <a:pt x="58" y="0"/>
                  <a:pt x="58" y="0"/>
                </a:cubicBezTo>
                <a:cubicBezTo>
                  <a:pt x="58" y="0"/>
                  <a:pt x="58" y="0"/>
                  <a:pt x="58" y="0"/>
                </a:cubicBezTo>
                <a:cubicBezTo>
                  <a:pt x="55" y="0"/>
                  <a:pt x="53" y="0"/>
                  <a:pt x="52" y="0"/>
                </a:cubicBezTo>
                <a:cubicBezTo>
                  <a:pt x="52" y="0"/>
                  <a:pt x="49" y="0"/>
                  <a:pt x="48" y="1"/>
                </a:cubicBezTo>
                <a:cubicBezTo>
                  <a:pt x="48" y="1"/>
                  <a:pt x="44" y="1"/>
                  <a:pt x="45" y="2"/>
                </a:cubicBezTo>
                <a:cubicBezTo>
                  <a:pt x="45" y="2"/>
                  <a:pt x="45" y="2"/>
                  <a:pt x="45" y="2"/>
                </a:cubicBezTo>
                <a:cubicBezTo>
                  <a:pt x="45" y="2"/>
                  <a:pt x="45" y="2"/>
                  <a:pt x="45" y="2"/>
                </a:cubicBezTo>
                <a:cubicBezTo>
                  <a:pt x="44" y="1"/>
                  <a:pt x="46" y="1"/>
                  <a:pt x="47" y="1"/>
                </a:cubicBezTo>
                <a:cubicBezTo>
                  <a:pt x="47" y="1"/>
                  <a:pt x="48" y="1"/>
                  <a:pt x="48" y="1"/>
                </a:cubicBezTo>
                <a:cubicBezTo>
                  <a:pt x="48" y="1"/>
                  <a:pt x="48" y="1"/>
                  <a:pt x="47" y="1"/>
                </a:cubicBezTo>
                <a:cubicBezTo>
                  <a:pt x="47" y="1"/>
                  <a:pt x="47" y="1"/>
                  <a:pt x="47" y="1"/>
                </a:cubicBezTo>
                <a:cubicBezTo>
                  <a:pt x="47" y="1"/>
                  <a:pt x="47" y="1"/>
                  <a:pt x="47" y="1"/>
                </a:cubicBezTo>
                <a:cubicBezTo>
                  <a:pt x="47" y="1"/>
                  <a:pt x="47" y="1"/>
                  <a:pt x="47" y="1"/>
                </a:cubicBezTo>
                <a:cubicBezTo>
                  <a:pt x="48" y="1"/>
                  <a:pt x="52" y="0"/>
                  <a:pt x="52" y="0"/>
                </a:cubicBezTo>
                <a:cubicBezTo>
                  <a:pt x="52" y="0"/>
                  <a:pt x="52" y="0"/>
                  <a:pt x="51" y="0"/>
                </a:cubicBezTo>
                <a:cubicBezTo>
                  <a:pt x="31" y="1"/>
                  <a:pt x="17" y="13"/>
                  <a:pt x="10" y="28"/>
                </a:cubicBezTo>
                <a:cubicBezTo>
                  <a:pt x="15" y="18"/>
                  <a:pt x="24" y="11"/>
                  <a:pt x="33" y="7"/>
                </a:cubicBezTo>
                <a:cubicBezTo>
                  <a:pt x="33" y="7"/>
                  <a:pt x="34" y="7"/>
                  <a:pt x="34" y="7"/>
                </a:cubicBezTo>
                <a:cubicBezTo>
                  <a:pt x="34" y="6"/>
                  <a:pt x="35" y="6"/>
                  <a:pt x="36" y="6"/>
                </a:cubicBezTo>
                <a:cubicBezTo>
                  <a:pt x="37" y="6"/>
                  <a:pt x="39" y="5"/>
                  <a:pt x="40" y="5"/>
                </a:cubicBezTo>
                <a:cubicBezTo>
                  <a:pt x="40" y="5"/>
                  <a:pt x="40" y="5"/>
                  <a:pt x="39" y="5"/>
                </a:cubicBezTo>
                <a:cubicBezTo>
                  <a:pt x="45" y="4"/>
                  <a:pt x="51" y="4"/>
                  <a:pt x="57" y="5"/>
                </a:cubicBezTo>
                <a:cubicBezTo>
                  <a:pt x="47" y="3"/>
                  <a:pt x="36" y="4"/>
                  <a:pt x="27" y="10"/>
                </a:cubicBezTo>
                <a:cubicBezTo>
                  <a:pt x="25" y="11"/>
                  <a:pt x="24" y="12"/>
                  <a:pt x="22" y="13"/>
                </a:cubicBezTo>
                <a:cubicBezTo>
                  <a:pt x="24" y="12"/>
                  <a:pt x="25" y="11"/>
                  <a:pt x="27" y="10"/>
                </a:cubicBezTo>
                <a:cubicBezTo>
                  <a:pt x="33" y="6"/>
                  <a:pt x="39" y="3"/>
                  <a:pt x="46" y="2"/>
                </a:cubicBezTo>
                <a:cubicBezTo>
                  <a:pt x="46" y="2"/>
                  <a:pt x="46" y="2"/>
                  <a:pt x="45" y="2"/>
                </a:cubicBezTo>
                <a:cubicBezTo>
                  <a:pt x="46" y="2"/>
                  <a:pt x="47" y="2"/>
                  <a:pt x="48" y="2"/>
                </a:cubicBezTo>
                <a:cubicBezTo>
                  <a:pt x="46" y="2"/>
                  <a:pt x="44" y="2"/>
                  <a:pt x="42" y="3"/>
                </a:cubicBezTo>
                <a:cubicBezTo>
                  <a:pt x="45" y="5"/>
                  <a:pt x="50" y="1"/>
                  <a:pt x="53" y="1"/>
                </a:cubicBezTo>
                <a:cubicBezTo>
                  <a:pt x="56" y="0"/>
                  <a:pt x="61" y="2"/>
                  <a:pt x="61" y="2"/>
                </a:cubicBezTo>
                <a:cubicBezTo>
                  <a:pt x="61" y="2"/>
                  <a:pt x="61" y="1"/>
                  <a:pt x="61" y="1"/>
                </a:cubicBezTo>
                <a:cubicBezTo>
                  <a:pt x="63" y="0"/>
                  <a:pt x="68" y="2"/>
                  <a:pt x="71" y="3"/>
                </a:cubicBezTo>
                <a:cubicBezTo>
                  <a:pt x="67" y="4"/>
                  <a:pt x="68" y="2"/>
                  <a:pt x="66" y="4"/>
                </a:cubicBezTo>
                <a:cubicBezTo>
                  <a:pt x="69" y="4"/>
                  <a:pt x="74" y="4"/>
                  <a:pt x="77" y="5"/>
                </a:cubicBezTo>
                <a:cubicBezTo>
                  <a:pt x="74" y="6"/>
                  <a:pt x="77" y="5"/>
                  <a:pt x="75" y="6"/>
                </a:cubicBezTo>
                <a:cubicBezTo>
                  <a:pt x="77" y="6"/>
                  <a:pt x="77" y="6"/>
                  <a:pt x="76" y="6"/>
                </a:cubicBezTo>
                <a:cubicBezTo>
                  <a:pt x="78" y="7"/>
                  <a:pt x="79" y="6"/>
                  <a:pt x="81" y="7"/>
                </a:cubicBezTo>
                <a:cubicBezTo>
                  <a:pt x="80" y="7"/>
                  <a:pt x="78" y="7"/>
                  <a:pt x="77" y="7"/>
                </a:cubicBezTo>
                <a:cubicBezTo>
                  <a:pt x="79" y="7"/>
                  <a:pt x="87" y="13"/>
                  <a:pt x="81" y="11"/>
                </a:cubicBezTo>
                <a:cubicBezTo>
                  <a:pt x="81" y="11"/>
                  <a:pt x="82" y="12"/>
                  <a:pt x="83" y="12"/>
                </a:cubicBezTo>
                <a:cubicBezTo>
                  <a:pt x="83" y="12"/>
                  <a:pt x="84" y="13"/>
                  <a:pt x="84" y="13"/>
                </a:cubicBezTo>
                <a:cubicBezTo>
                  <a:pt x="85" y="14"/>
                  <a:pt x="86" y="14"/>
                  <a:pt x="86" y="14"/>
                </a:cubicBezTo>
                <a:cubicBezTo>
                  <a:pt x="84" y="14"/>
                  <a:pt x="85" y="14"/>
                  <a:pt x="87" y="15"/>
                </a:cubicBezTo>
                <a:cubicBezTo>
                  <a:pt x="86" y="15"/>
                  <a:pt x="85" y="15"/>
                  <a:pt x="84" y="15"/>
                </a:cubicBezTo>
                <a:cubicBezTo>
                  <a:pt x="84" y="15"/>
                  <a:pt x="84" y="14"/>
                  <a:pt x="83" y="14"/>
                </a:cubicBezTo>
                <a:cubicBezTo>
                  <a:pt x="85" y="14"/>
                  <a:pt x="82" y="13"/>
                  <a:pt x="85" y="14"/>
                </a:cubicBezTo>
                <a:cubicBezTo>
                  <a:pt x="84" y="13"/>
                  <a:pt x="84" y="13"/>
                  <a:pt x="84" y="13"/>
                </a:cubicBezTo>
                <a:cubicBezTo>
                  <a:pt x="84" y="13"/>
                  <a:pt x="83" y="13"/>
                  <a:pt x="83" y="12"/>
                </a:cubicBezTo>
                <a:cubicBezTo>
                  <a:pt x="81" y="12"/>
                  <a:pt x="79" y="13"/>
                  <a:pt x="79" y="13"/>
                </a:cubicBezTo>
                <a:cubicBezTo>
                  <a:pt x="78" y="15"/>
                  <a:pt x="84" y="23"/>
                  <a:pt x="85" y="25"/>
                </a:cubicBezTo>
                <a:cubicBezTo>
                  <a:pt x="86" y="24"/>
                  <a:pt x="86" y="23"/>
                  <a:pt x="86" y="23"/>
                </a:cubicBezTo>
                <a:cubicBezTo>
                  <a:pt x="88" y="23"/>
                  <a:pt x="89" y="24"/>
                  <a:pt x="89" y="24"/>
                </a:cubicBezTo>
                <a:cubicBezTo>
                  <a:pt x="89" y="24"/>
                  <a:pt x="89" y="24"/>
                  <a:pt x="89" y="24"/>
                </a:cubicBezTo>
                <a:cubicBezTo>
                  <a:pt x="89" y="24"/>
                  <a:pt x="83" y="16"/>
                  <a:pt x="83" y="17"/>
                </a:cubicBezTo>
                <a:cubicBezTo>
                  <a:pt x="84" y="16"/>
                  <a:pt x="86" y="20"/>
                  <a:pt x="87" y="20"/>
                </a:cubicBezTo>
                <a:cubicBezTo>
                  <a:pt x="88" y="19"/>
                  <a:pt x="88" y="19"/>
                  <a:pt x="87" y="18"/>
                </a:cubicBezTo>
                <a:cubicBezTo>
                  <a:pt x="88" y="18"/>
                  <a:pt x="88" y="18"/>
                  <a:pt x="88" y="17"/>
                </a:cubicBezTo>
                <a:cubicBezTo>
                  <a:pt x="90" y="18"/>
                  <a:pt x="90" y="24"/>
                  <a:pt x="91" y="26"/>
                </a:cubicBezTo>
                <a:cubicBezTo>
                  <a:pt x="90" y="26"/>
                  <a:pt x="88" y="25"/>
                  <a:pt x="86" y="24"/>
                </a:cubicBezTo>
                <a:cubicBezTo>
                  <a:pt x="87" y="26"/>
                  <a:pt x="89" y="33"/>
                  <a:pt x="86" y="34"/>
                </a:cubicBezTo>
                <a:cubicBezTo>
                  <a:pt x="89" y="37"/>
                  <a:pt x="85" y="41"/>
                  <a:pt x="88" y="43"/>
                </a:cubicBezTo>
                <a:cubicBezTo>
                  <a:pt x="92" y="46"/>
                  <a:pt x="91" y="38"/>
                  <a:pt x="91" y="38"/>
                </a:cubicBezTo>
                <a:cubicBezTo>
                  <a:pt x="91" y="38"/>
                  <a:pt x="92" y="38"/>
                  <a:pt x="92" y="38"/>
                </a:cubicBezTo>
                <a:cubicBezTo>
                  <a:pt x="92" y="37"/>
                  <a:pt x="92" y="37"/>
                  <a:pt x="92" y="36"/>
                </a:cubicBezTo>
                <a:cubicBezTo>
                  <a:pt x="95" y="37"/>
                  <a:pt x="95" y="35"/>
                  <a:pt x="99" y="38"/>
                </a:cubicBezTo>
                <a:cubicBezTo>
                  <a:pt x="101" y="36"/>
                  <a:pt x="94" y="32"/>
                  <a:pt x="95" y="32"/>
                </a:cubicBezTo>
                <a:cubicBezTo>
                  <a:pt x="97" y="31"/>
                  <a:pt x="99" y="36"/>
                  <a:pt x="101" y="36"/>
                </a:cubicBezTo>
                <a:cubicBezTo>
                  <a:pt x="101" y="36"/>
                  <a:pt x="99" y="28"/>
                  <a:pt x="97" y="26"/>
                </a:cubicBezTo>
                <a:cubicBezTo>
                  <a:pt x="97" y="26"/>
                  <a:pt x="97" y="26"/>
                  <a:pt x="97" y="26"/>
                </a:cubicBezTo>
                <a:cubicBezTo>
                  <a:pt x="97" y="26"/>
                  <a:pt x="97" y="26"/>
                  <a:pt x="97" y="26"/>
                </a:cubicBezTo>
                <a:cubicBezTo>
                  <a:pt x="98" y="27"/>
                  <a:pt x="100" y="28"/>
                  <a:pt x="100" y="27"/>
                </a:cubicBezTo>
                <a:cubicBezTo>
                  <a:pt x="99" y="26"/>
                  <a:pt x="98" y="25"/>
                  <a:pt x="98" y="25"/>
                </a:cubicBezTo>
                <a:cubicBezTo>
                  <a:pt x="105" y="25"/>
                  <a:pt x="97" y="33"/>
                  <a:pt x="102" y="34"/>
                </a:cubicBezTo>
                <a:cubicBezTo>
                  <a:pt x="102" y="34"/>
                  <a:pt x="102" y="31"/>
                  <a:pt x="104" y="33"/>
                </a:cubicBezTo>
                <a:cubicBezTo>
                  <a:pt x="103" y="32"/>
                  <a:pt x="103" y="31"/>
                  <a:pt x="103" y="30"/>
                </a:cubicBezTo>
                <a:cubicBezTo>
                  <a:pt x="107" y="34"/>
                  <a:pt x="103" y="39"/>
                  <a:pt x="102" y="41"/>
                </a:cubicBezTo>
                <a:cubicBezTo>
                  <a:pt x="103" y="40"/>
                  <a:pt x="98" y="42"/>
                  <a:pt x="99" y="42"/>
                </a:cubicBezTo>
                <a:cubicBezTo>
                  <a:pt x="98" y="42"/>
                  <a:pt x="97" y="38"/>
                  <a:pt x="96" y="39"/>
                </a:cubicBezTo>
                <a:cubicBezTo>
                  <a:pt x="94" y="40"/>
                  <a:pt x="91" y="42"/>
                  <a:pt x="90" y="45"/>
                </a:cubicBezTo>
                <a:cubicBezTo>
                  <a:pt x="87" y="51"/>
                  <a:pt x="87" y="56"/>
                  <a:pt x="86" y="63"/>
                </a:cubicBezTo>
                <a:cubicBezTo>
                  <a:pt x="86" y="69"/>
                  <a:pt x="84" y="66"/>
                  <a:pt x="88" y="70"/>
                </a:cubicBezTo>
                <a:cubicBezTo>
                  <a:pt x="90" y="71"/>
                  <a:pt x="91" y="73"/>
                  <a:pt x="94" y="73"/>
                </a:cubicBezTo>
                <a:cubicBezTo>
                  <a:pt x="97" y="72"/>
                  <a:pt x="99" y="67"/>
                  <a:pt x="103" y="69"/>
                </a:cubicBezTo>
                <a:cubicBezTo>
                  <a:pt x="105" y="75"/>
                  <a:pt x="104" y="81"/>
                  <a:pt x="101" y="86"/>
                </a:cubicBezTo>
                <a:cubicBezTo>
                  <a:pt x="105" y="80"/>
                  <a:pt x="108" y="74"/>
                  <a:pt x="110" y="68"/>
                </a:cubicBezTo>
                <a:cubicBezTo>
                  <a:pt x="110" y="67"/>
                  <a:pt x="110" y="67"/>
                  <a:pt x="110" y="66"/>
                </a:cubicBezTo>
                <a:cubicBezTo>
                  <a:pt x="110" y="66"/>
                  <a:pt x="110" y="65"/>
                  <a:pt x="110" y="65"/>
                </a:cubicBezTo>
                <a:cubicBezTo>
                  <a:pt x="110" y="65"/>
                  <a:pt x="110" y="65"/>
                  <a:pt x="110" y="64"/>
                </a:cubicBezTo>
                <a:cubicBezTo>
                  <a:pt x="110" y="64"/>
                  <a:pt x="110" y="64"/>
                  <a:pt x="110" y="65"/>
                </a:cubicBezTo>
                <a:cubicBezTo>
                  <a:pt x="110" y="64"/>
                  <a:pt x="110" y="64"/>
                  <a:pt x="110" y="64"/>
                </a:cubicBezTo>
                <a:cubicBezTo>
                  <a:pt x="110" y="64"/>
                  <a:pt x="110" y="64"/>
                  <a:pt x="110" y="64"/>
                </a:cubicBezTo>
                <a:cubicBezTo>
                  <a:pt x="111" y="63"/>
                  <a:pt x="111" y="61"/>
                  <a:pt x="111" y="60"/>
                </a:cubicBezTo>
                <a:cubicBezTo>
                  <a:pt x="111" y="60"/>
                  <a:pt x="111" y="61"/>
                  <a:pt x="111" y="61"/>
                </a:cubicBezTo>
                <a:cubicBezTo>
                  <a:pt x="111" y="61"/>
                  <a:pt x="111" y="60"/>
                  <a:pt x="111" y="60"/>
                </a:cubicBezTo>
                <a:close/>
                <a:moveTo>
                  <a:pt x="78" y="4"/>
                </a:moveTo>
                <a:cubicBezTo>
                  <a:pt x="79" y="4"/>
                  <a:pt x="79" y="4"/>
                  <a:pt x="80" y="5"/>
                </a:cubicBezTo>
                <a:cubicBezTo>
                  <a:pt x="79" y="4"/>
                  <a:pt x="79" y="4"/>
                  <a:pt x="78" y="4"/>
                </a:cubicBezTo>
                <a:close/>
                <a:moveTo>
                  <a:pt x="90" y="11"/>
                </a:moveTo>
                <a:cubicBezTo>
                  <a:pt x="90" y="11"/>
                  <a:pt x="91" y="11"/>
                  <a:pt x="91" y="11"/>
                </a:cubicBezTo>
                <a:cubicBezTo>
                  <a:pt x="91" y="11"/>
                  <a:pt x="91" y="11"/>
                  <a:pt x="90" y="11"/>
                </a:cubicBezTo>
                <a:close/>
                <a:moveTo>
                  <a:pt x="97" y="19"/>
                </a:moveTo>
                <a:cubicBezTo>
                  <a:pt x="98" y="19"/>
                  <a:pt x="102" y="24"/>
                  <a:pt x="103" y="25"/>
                </a:cubicBezTo>
                <a:cubicBezTo>
                  <a:pt x="101" y="25"/>
                  <a:pt x="98" y="20"/>
                  <a:pt x="97" y="19"/>
                </a:cubicBezTo>
                <a:close/>
                <a:moveTo>
                  <a:pt x="105" y="79"/>
                </a:moveTo>
                <a:cubicBezTo>
                  <a:pt x="105" y="79"/>
                  <a:pt x="105" y="79"/>
                  <a:pt x="105" y="79"/>
                </a:cubicBezTo>
                <a:cubicBezTo>
                  <a:pt x="105" y="79"/>
                  <a:pt x="105" y="79"/>
                  <a:pt x="105" y="79"/>
                </a:cubicBezTo>
                <a:close/>
                <a:moveTo>
                  <a:pt x="111" y="61"/>
                </a:moveTo>
                <a:cubicBezTo>
                  <a:pt x="111" y="61"/>
                  <a:pt x="111" y="61"/>
                  <a:pt x="111" y="61"/>
                </a:cubicBezTo>
                <a:cubicBezTo>
                  <a:pt x="111" y="61"/>
                  <a:pt x="111" y="61"/>
                  <a:pt x="111" y="61"/>
                </a:cubicBezTo>
                <a:close/>
                <a:moveTo>
                  <a:pt x="66" y="0"/>
                </a:moveTo>
                <a:cubicBezTo>
                  <a:pt x="66" y="0"/>
                  <a:pt x="66" y="0"/>
                  <a:pt x="66" y="0"/>
                </a:cubicBezTo>
                <a:close/>
                <a:moveTo>
                  <a:pt x="111" y="60"/>
                </a:moveTo>
                <a:cubicBezTo>
                  <a:pt x="111" y="58"/>
                  <a:pt x="111" y="56"/>
                  <a:pt x="111" y="54"/>
                </a:cubicBezTo>
                <a:cubicBezTo>
                  <a:pt x="111" y="56"/>
                  <a:pt x="111" y="58"/>
                  <a:pt x="111" y="60"/>
                </a:cubicBezTo>
                <a:close/>
                <a:moveTo>
                  <a:pt x="95" y="15"/>
                </a:moveTo>
                <a:cubicBezTo>
                  <a:pt x="95" y="15"/>
                  <a:pt x="95" y="15"/>
                  <a:pt x="95" y="15"/>
                </a:cubicBezTo>
                <a:close/>
                <a:moveTo>
                  <a:pt x="99" y="20"/>
                </a:moveTo>
                <a:cubicBezTo>
                  <a:pt x="99" y="20"/>
                  <a:pt x="99" y="20"/>
                  <a:pt x="99" y="20"/>
                </a:cubicBezTo>
                <a:close/>
                <a:moveTo>
                  <a:pt x="111" y="54"/>
                </a:moveTo>
                <a:cubicBezTo>
                  <a:pt x="111" y="55"/>
                  <a:pt x="111" y="55"/>
                  <a:pt x="111" y="55"/>
                </a:cubicBezTo>
                <a:cubicBezTo>
                  <a:pt x="111" y="55"/>
                  <a:pt x="111" y="55"/>
                  <a:pt x="111" y="54"/>
                </a:cubicBezTo>
                <a:close/>
                <a:moveTo>
                  <a:pt x="51" y="0"/>
                </a:moveTo>
                <a:cubicBezTo>
                  <a:pt x="52" y="0"/>
                  <a:pt x="52" y="0"/>
                  <a:pt x="52" y="0"/>
                </a:cubicBezTo>
                <a:cubicBezTo>
                  <a:pt x="52" y="0"/>
                  <a:pt x="51" y="0"/>
                  <a:pt x="51" y="0"/>
                </a:cubicBezTo>
                <a:close/>
                <a:moveTo>
                  <a:pt x="56" y="0"/>
                </a:moveTo>
                <a:cubicBezTo>
                  <a:pt x="56" y="0"/>
                  <a:pt x="57" y="0"/>
                  <a:pt x="57" y="0"/>
                </a:cubicBezTo>
                <a:cubicBezTo>
                  <a:pt x="56" y="0"/>
                  <a:pt x="56" y="0"/>
                  <a:pt x="56" y="0"/>
                </a:cubicBezTo>
                <a:close/>
                <a:moveTo>
                  <a:pt x="74" y="11"/>
                </a:moveTo>
                <a:cubicBezTo>
                  <a:pt x="75" y="12"/>
                  <a:pt x="76" y="12"/>
                  <a:pt x="76" y="12"/>
                </a:cubicBezTo>
                <a:cubicBezTo>
                  <a:pt x="76" y="12"/>
                  <a:pt x="75" y="11"/>
                  <a:pt x="74" y="11"/>
                </a:cubicBezTo>
                <a:close/>
                <a:moveTo>
                  <a:pt x="74" y="25"/>
                </a:moveTo>
                <a:cubicBezTo>
                  <a:pt x="78" y="22"/>
                  <a:pt x="73" y="22"/>
                  <a:pt x="73" y="22"/>
                </a:cubicBezTo>
                <a:cubicBezTo>
                  <a:pt x="72" y="22"/>
                  <a:pt x="72" y="22"/>
                  <a:pt x="71" y="22"/>
                </a:cubicBezTo>
                <a:cubicBezTo>
                  <a:pt x="71" y="23"/>
                  <a:pt x="74" y="25"/>
                  <a:pt x="74" y="25"/>
                </a:cubicBezTo>
                <a:close/>
                <a:moveTo>
                  <a:pt x="87" y="31"/>
                </a:moveTo>
                <a:cubicBezTo>
                  <a:pt x="88" y="29"/>
                  <a:pt x="81" y="26"/>
                  <a:pt x="81" y="25"/>
                </a:cubicBezTo>
                <a:cubicBezTo>
                  <a:pt x="81" y="26"/>
                  <a:pt x="82" y="28"/>
                  <a:pt x="82" y="28"/>
                </a:cubicBezTo>
                <a:cubicBezTo>
                  <a:pt x="84" y="26"/>
                  <a:pt x="85" y="33"/>
                  <a:pt x="87" y="31"/>
                </a:cubicBezTo>
                <a:close/>
                <a:moveTo>
                  <a:pt x="82" y="29"/>
                </a:moveTo>
                <a:cubicBezTo>
                  <a:pt x="82" y="30"/>
                  <a:pt x="82" y="33"/>
                  <a:pt x="84" y="33"/>
                </a:cubicBezTo>
                <a:cubicBezTo>
                  <a:pt x="86" y="33"/>
                  <a:pt x="82" y="28"/>
                  <a:pt x="82" y="29"/>
                </a:cubicBezTo>
                <a:close/>
                <a:moveTo>
                  <a:pt x="80" y="22"/>
                </a:moveTo>
                <a:cubicBezTo>
                  <a:pt x="80" y="23"/>
                  <a:pt x="81" y="24"/>
                  <a:pt x="82" y="24"/>
                </a:cubicBezTo>
                <a:cubicBezTo>
                  <a:pt x="82" y="23"/>
                  <a:pt x="81" y="22"/>
                  <a:pt x="80" y="22"/>
                </a:cubicBezTo>
                <a:close/>
                <a:moveTo>
                  <a:pt x="110" y="65"/>
                </a:moveTo>
                <a:cubicBezTo>
                  <a:pt x="110" y="65"/>
                  <a:pt x="110" y="65"/>
                  <a:pt x="110" y="65"/>
                </a:cubicBezTo>
                <a:close/>
                <a:moveTo>
                  <a:pt x="49" y="106"/>
                </a:moveTo>
                <a:cubicBezTo>
                  <a:pt x="48" y="106"/>
                  <a:pt x="47" y="106"/>
                  <a:pt x="46" y="106"/>
                </a:cubicBezTo>
                <a:cubicBezTo>
                  <a:pt x="45" y="105"/>
                  <a:pt x="49" y="107"/>
                  <a:pt x="49" y="106"/>
                </a:cubicBezTo>
                <a:close/>
                <a:moveTo>
                  <a:pt x="44" y="106"/>
                </a:moveTo>
                <a:cubicBezTo>
                  <a:pt x="43" y="106"/>
                  <a:pt x="42" y="105"/>
                  <a:pt x="43" y="106"/>
                </a:cubicBezTo>
                <a:cubicBezTo>
                  <a:pt x="44" y="106"/>
                  <a:pt x="44" y="106"/>
                  <a:pt x="44" y="106"/>
                </a:cubicBezTo>
                <a:cubicBezTo>
                  <a:pt x="44" y="106"/>
                  <a:pt x="44" y="106"/>
                  <a:pt x="44" y="106"/>
                </a:cubicBezTo>
                <a:close/>
                <a:moveTo>
                  <a:pt x="21" y="71"/>
                </a:moveTo>
                <a:cubicBezTo>
                  <a:pt x="22" y="71"/>
                  <a:pt x="22" y="69"/>
                  <a:pt x="22" y="69"/>
                </a:cubicBezTo>
                <a:cubicBezTo>
                  <a:pt x="21" y="69"/>
                  <a:pt x="21" y="69"/>
                  <a:pt x="20" y="68"/>
                </a:cubicBezTo>
                <a:cubicBezTo>
                  <a:pt x="20" y="68"/>
                  <a:pt x="20" y="71"/>
                  <a:pt x="21" y="71"/>
                </a:cubicBezTo>
                <a:close/>
                <a:moveTo>
                  <a:pt x="72" y="7"/>
                </a:moveTo>
                <a:cubicBezTo>
                  <a:pt x="74" y="7"/>
                  <a:pt x="73" y="7"/>
                  <a:pt x="70" y="7"/>
                </a:cubicBezTo>
                <a:cubicBezTo>
                  <a:pt x="71" y="7"/>
                  <a:pt x="72" y="7"/>
                  <a:pt x="72" y="7"/>
                </a:cubicBezTo>
                <a:close/>
                <a:moveTo>
                  <a:pt x="46" y="64"/>
                </a:moveTo>
                <a:cubicBezTo>
                  <a:pt x="46" y="64"/>
                  <a:pt x="48" y="65"/>
                  <a:pt x="48" y="65"/>
                </a:cubicBezTo>
                <a:cubicBezTo>
                  <a:pt x="50" y="65"/>
                  <a:pt x="47" y="63"/>
                  <a:pt x="46" y="64"/>
                </a:cubicBezTo>
                <a:close/>
                <a:moveTo>
                  <a:pt x="74" y="8"/>
                </a:moveTo>
                <a:cubicBezTo>
                  <a:pt x="72" y="8"/>
                  <a:pt x="71" y="8"/>
                  <a:pt x="69" y="8"/>
                </a:cubicBezTo>
                <a:cubicBezTo>
                  <a:pt x="70" y="8"/>
                  <a:pt x="70" y="8"/>
                  <a:pt x="71" y="8"/>
                </a:cubicBezTo>
                <a:cubicBezTo>
                  <a:pt x="70" y="8"/>
                  <a:pt x="69" y="8"/>
                  <a:pt x="68" y="8"/>
                </a:cubicBezTo>
                <a:cubicBezTo>
                  <a:pt x="69" y="8"/>
                  <a:pt x="73" y="9"/>
                  <a:pt x="74" y="8"/>
                </a:cubicBezTo>
                <a:close/>
                <a:moveTo>
                  <a:pt x="72" y="6"/>
                </a:moveTo>
                <a:cubicBezTo>
                  <a:pt x="75" y="8"/>
                  <a:pt x="78" y="9"/>
                  <a:pt x="81" y="10"/>
                </a:cubicBezTo>
                <a:cubicBezTo>
                  <a:pt x="79" y="9"/>
                  <a:pt x="74" y="5"/>
                  <a:pt x="72" y="6"/>
                </a:cubicBezTo>
                <a:close/>
                <a:moveTo>
                  <a:pt x="37" y="57"/>
                </a:moveTo>
                <a:cubicBezTo>
                  <a:pt x="40" y="56"/>
                  <a:pt x="28" y="50"/>
                  <a:pt x="31" y="53"/>
                </a:cubicBezTo>
                <a:cubicBezTo>
                  <a:pt x="32" y="54"/>
                  <a:pt x="35" y="58"/>
                  <a:pt x="37" y="57"/>
                </a:cubicBezTo>
                <a:close/>
                <a:moveTo>
                  <a:pt x="49" y="107"/>
                </a:moveTo>
                <a:cubicBezTo>
                  <a:pt x="50" y="107"/>
                  <a:pt x="47" y="106"/>
                  <a:pt x="47" y="106"/>
                </a:cubicBezTo>
                <a:cubicBezTo>
                  <a:pt x="47" y="107"/>
                  <a:pt x="48" y="107"/>
                  <a:pt x="48" y="107"/>
                </a:cubicBezTo>
                <a:cubicBezTo>
                  <a:pt x="47" y="107"/>
                  <a:pt x="47" y="107"/>
                  <a:pt x="47" y="106"/>
                </a:cubicBezTo>
                <a:cubicBezTo>
                  <a:pt x="45" y="106"/>
                  <a:pt x="44" y="106"/>
                  <a:pt x="42" y="105"/>
                </a:cubicBezTo>
                <a:cubicBezTo>
                  <a:pt x="42" y="105"/>
                  <a:pt x="43" y="106"/>
                  <a:pt x="44" y="106"/>
                </a:cubicBezTo>
                <a:cubicBezTo>
                  <a:pt x="56" y="109"/>
                  <a:pt x="68" y="108"/>
                  <a:pt x="78" y="103"/>
                </a:cubicBezTo>
                <a:cubicBezTo>
                  <a:pt x="68" y="107"/>
                  <a:pt x="57" y="108"/>
                  <a:pt x="49" y="107"/>
                </a:cubicBezTo>
                <a:close/>
                <a:moveTo>
                  <a:pt x="47" y="67"/>
                </a:moveTo>
                <a:cubicBezTo>
                  <a:pt x="49" y="66"/>
                  <a:pt x="45" y="66"/>
                  <a:pt x="47" y="67"/>
                </a:cubicBezTo>
                <a:close/>
                <a:moveTo>
                  <a:pt x="58" y="9"/>
                </a:moveTo>
                <a:cubicBezTo>
                  <a:pt x="58" y="9"/>
                  <a:pt x="58" y="9"/>
                  <a:pt x="59" y="9"/>
                </a:cubicBezTo>
                <a:cubicBezTo>
                  <a:pt x="58" y="9"/>
                  <a:pt x="58" y="9"/>
                  <a:pt x="58" y="9"/>
                </a:cubicBezTo>
                <a:close/>
                <a:moveTo>
                  <a:pt x="23" y="95"/>
                </a:moveTo>
                <a:cubicBezTo>
                  <a:pt x="5" y="78"/>
                  <a:pt x="0" y="49"/>
                  <a:pt x="10" y="28"/>
                </a:cubicBezTo>
                <a:cubicBezTo>
                  <a:pt x="8" y="33"/>
                  <a:pt x="6" y="38"/>
                  <a:pt x="5" y="44"/>
                </a:cubicBezTo>
                <a:cubicBezTo>
                  <a:pt x="1" y="63"/>
                  <a:pt x="8" y="82"/>
                  <a:pt x="23" y="95"/>
                </a:cubicBezTo>
                <a:close/>
                <a:moveTo>
                  <a:pt x="54" y="9"/>
                </a:moveTo>
                <a:cubicBezTo>
                  <a:pt x="53" y="9"/>
                  <a:pt x="53" y="9"/>
                  <a:pt x="54" y="9"/>
                </a:cubicBezTo>
                <a:close/>
                <a:moveTo>
                  <a:pt x="43" y="59"/>
                </a:moveTo>
                <a:cubicBezTo>
                  <a:pt x="42" y="58"/>
                  <a:pt x="37" y="57"/>
                  <a:pt x="39" y="60"/>
                </a:cubicBezTo>
                <a:cubicBezTo>
                  <a:pt x="40" y="60"/>
                  <a:pt x="44" y="61"/>
                  <a:pt x="43" y="59"/>
                </a:cubicBezTo>
                <a:close/>
                <a:moveTo>
                  <a:pt x="59" y="2"/>
                </a:moveTo>
                <a:cubicBezTo>
                  <a:pt x="61" y="2"/>
                  <a:pt x="55" y="2"/>
                  <a:pt x="59" y="2"/>
                </a:cubicBezTo>
                <a:close/>
                <a:moveTo>
                  <a:pt x="81" y="10"/>
                </a:moveTo>
                <a:cubicBezTo>
                  <a:pt x="82" y="10"/>
                  <a:pt x="83" y="10"/>
                  <a:pt x="81" y="10"/>
                </a:cubicBezTo>
                <a:close/>
                <a:moveTo>
                  <a:pt x="52" y="12"/>
                </a:moveTo>
                <a:cubicBezTo>
                  <a:pt x="52" y="12"/>
                  <a:pt x="53" y="12"/>
                  <a:pt x="54" y="12"/>
                </a:cubicBezTo>
                <a:cubicBezTo>
                  <a:pt x="54" y="11"/>
                  <a:pt x="54" y="11"/>
                  <a:pt x="54" y="11"/>
                </a:cubicBezTo>
                <a:cubicBezTo>
                  <a:pt x="54" y="11"/>
                  <a:pt x="54" y="11"/>
                  <a:pt x="53" y="11"/>
                </a:cubicBezTo>
                <a:cubicBezTo>
                  <a:pt x="52" y="12"/>
                  <a:pt x="52" y="12"/>
                  <a:pt x="51" y="12"/>
                </a:cubicBezTo>
                <a:cubicBezTo>
                  <a:pt x="52" y="12"/>
                  <a:pt x="52" y="12"/>
                  <a:pt x="52" y="12"/>
                </a:cubicBezTo>
                <a:close/>
                <a:moveTo>
                  <a:pt x="70" y="10"/>
                </a:moveTo>
                <a:cubicBezTo>
                  <a:pt x="71" y="10"/>
                  <a:pt x="72" y="10"/>
                  <a:pt x="73" y="11"/>
                </a:cubicBezTo>
                <a:cubicBezTo>
                  <a:pt x="73" y="10"/>
                  <a:pt x="73" y="9"/>
                  <a:pt x="72" y="10"/>
                </a:cubicBezTo>
                <a:cubicBezTo>
                  <a:pt x="73" y="10"/>
                  <a:pt x="72" y="10"/>
                  <a:pt x="70" y="10"/>
                </a:cubicBezTo>
                <a:close/>
                <a:moveTo>
                  <a:pt x="55" y="11"/>
                </a:moveTo>
                <a:cubicBezTo>
                  <a:pt x="56" y="11"/>
                  <a:pt x="56" y="11"/>
                  <a:pt x="56" y="10"/>
                </a:cubicBezTo>
                <a:cubicBezTo>
                  <a:pt x="56" y="10"/>
                  <a:pt x="55" y="10"/>
                  <a:pt x="55" y="11"/>
                </a:cubicBezTo>
                <a:close/>
                <a:moveTo>
                  <a:pt x="58" y="10"/>
                </a:moveTo>
                <a:cubicBezTo>
                  <a:pt x="57" y="10"/>
                  <a:pt x="56" y="11"/>
                  <a:pt x="56" y="11"/>
                </a:cubicBezTo>
                <a:cubicBezTo>
                  <a:pt x="56" y="12"/>
                  <a:pt x="58" y="10"/>
                  <a:pt x="58" y="10"/>
                </a:cubicBezTo>
                <a:close/>
                <a:moveTo>
                  <a:pt x="57" y="9"/>
                </a:moveTo>
                <a:cubicBezTo>
                  <a:pt x="57" y="9"/>
                  <a:pt x="57" y="9"/>
                  <a:pt x="57" y="9"/>
                </a:cubicBezTo>
                <a:cubicBezTo>
                  <a:pt x="56" y="10"/>
                  <a:pt x="55" y="10"/>
                  <a:pt x="54" y="10"/>
                </a:cubicBezTo>
                <a:cubicBezTo>
                  <a:pt x="54" y="11"/>
                  <a:pt x="57" y="10"/>
                  <a:pt x="57" y="9"/>
                </a:cubicBezTo>
                <a:close/>
                <a:moveTo>
                  <a:pt x="54" y="12"/>
                </a:moveTo>
                <a:cubicBezTo>
                  <a:pt x="53" y="12"/>
                  <a:pt x="52" y="14"/>
                  <a:pt x="52" y="14"/>
                </a:cubicBezTo>
                <a:cubicBezTo>
                  <a:pt x="52" y="14"/>
                  <a:pt x="54" y="14"/>
                  <a:pt x="54" y="14"/>
                </a:cubicBezTo>
                <a:cubicBezTo>
                  <a:pt x="54" y="13"/>
                  <a:pt x="56" y="13"/>
                  <a:pt x="54" y="13"/>
                </a:cubicBezTo>
                <a:cubicBezTo>
                  <a:pt x="54" y="13"/>
                  <a:pt x="55" y="11"/>
                  <a:pt x="55" y="11"/>
                </a:cubicBezTo>
                <a:cubicBezTo>
                  <a:pt x="55" y="11"/>
                  <a:pt x="55" y="11"/>
                  <a:pt x="54" y="11"/>
                </a:cubicBezTo>
                <a:cubicBezTo>
                  <a:pt x="55" y="11"/>
                  <a:pt x="55" y="11"/>
                  <a:pt x="54" y="12"/>
                </a:cubicBezTo>
                <a:close/>
                <a:moveTo>
                  <a:pt x="54" y="9"/>
                </a:moveTo>
                <a:cubicBezTo>
                  <a:pt x="55" y="9"/>
                  <a:pt x="56" y="9"/>
                  <a:pt x="57" y="8"/>
                </a:cubicBezTo>
                <a:cubicBezTo>
                  <a:pt x="56" y="8"/>
                  <a:pt x="55" y="9"/>
                  <a:pt x="54" y="9"/>
                </a:cubicBezTo>
                <a:close/>
                <a:moveTo>
                  <a:pt x="57" y="10"/>
                </a:moveTo>
                <a:cubicBezTo>
                  <a:pt x="57" y="10"/>
                  <a:pt x="57" y="10"/>
                  <a:pt x="56" y="10"/>
                </a:cubicBezTo>
                <a:cubicBezTo>
                  <a:pt x="57" y="10"/>
                  <a:pt x="57" y="10"/>
                  <a:pt x="57" y="10"/>
                </a:cubicBezTo>
                <a:close/>
                <a:moveTo>
                  <a:pt x="62" y="9"/>
                </a:moveTo>
                <a:cubicBezTo>
                  <a:pt x="60" y="10"/>
                  <a:pt x="60" y="10"/>
                  <a:pt x="59" y="10"/>
                </a:cubicBezTo>
                <a:cubicBezTo>
                  <a:pt x="57" y="10"/>
                  <a:pt x="55" y="12"/>
                  <a:pt x="55" y="14"/>
                </a:cubicBezTo>
                <a:cubicBezTo>
                  <a:pt x="55" y="13"/>
                  <a:pt x="62" y="11"/>
                  <a:pt x="62" y="9"/>
                </a:cubicBezTo>
                <a:close/>
              </a:path>
            </a:pathLst>
          </a:custGeom>
          <a:solidFill>
            <a:schemeClr val="accent1"/>
          </a:solidFill>
          <a:ln>
            <a:noFill/>
          </a:ln>
        </p:spPr>
        <p:txBody>
          <a:bodyPr/>
          <a:lstStyle/>
          <a:p>
            <a:endParaRPr lang="zh-CN" altLang="en-US"/>
          </a:p>
        </p:txBody>
      </p:sp>
      <p:sp>
        <p:nvSpPr>
          <p:cNvPr id="31" name="Freeform 360"/>
          <p:cNvSpPr>
            <a:spLocks noEditPoints="1"/>
          </p:cNvSpPr>
          <p:nvPr userDrawn="1"/>
        </p:nvSpPr>
        <p:spPr bwMode="auto">
          <a:xfrm>
            <a:off x="1625601" y="1588111"/>
            <a:ext cx="595313" cy="471487"/>
          </a:xfrm>
          <a:custGeom>
            <a:avLst/>
            <a:gdLst>
              <a:gd name="T0" fmla="*/ 0 w 104"/>
              <a:gd name="T1" fmla="*/ 2147483647 h 82"/>
              <a:gd name="T2" fmla="*/ 2147483647 w 104"/>
              <a:gd name="T3" fmla="*/ 2147483647 h 82"/>
              <a:gd name="T4" fmla="*/ 2147483647 w 104"/>
              <a:gd name="T5" fmla="*/ 2147483647 h 82"/>
              <a:gd name="T6" fmla="*/ 2147483647 w 104"/>
              <a:gd name="T7" fmla="*/ 2147483647 h 82"/>
              <a:gd name="T8" fmla="*/ 2147483647 w 104"/>
              <a:gd name="T9" fmla="*/ 2147483647 h 82"/>
              <a:gd name="T10" fmla="*/ 2147483647 w 104"/>
              <a:gd name="T11" fmla="*/ 2147483647 h 82"/>
              <a:gd name="T12" fmla="*/ 2147483647 w 104"/>
              <a:gd name="T13" fmla="*/ 2147483647 h 82"/>
              <a:gd name="T14" fmla="*/ 2147483647 w 104"/>
              <a:gd name="T15" fmla="*/ 2147483647 h 82"/>
              <a:gd name="T16" fmla="*/ 2147483647 w 104"/>
              <a:gd name="T17" fmla="*/ 2147483647 h 82"/>
              <a:gd name="T18" fmla="*/ 2147483647 w 104"/>
              <a:gd name="T19" fmla="*/ 2147483647 h 82"/>
              <a:gd name="T20" fmla="*/ 2147483647 w 104"/>
              <a:gd name="T21" fmla="*/ 2147483647 h 82"/>
              <a:gd name="T22" fmla="*/ 2147483647 w 104"/>
              <a:gd name="T23" fmla="*/ 2147483647 h 82"/>
              <a:gd name="T24" fmla="*/ 2147483647 w 104"/>
              <a:gd name="T25" fmla="*/ 2147483647 h 82"/>
              <a:gd name="T26" fmla="*/ 2147483647 w 104"/>
              <a:gd name="T27" fmla="*/ 2147483647 h 82"/>
              <a:gd name="T28" fmla="*/ 2147483647 w 104"/>
              <a:gd name="T29" fmla="*/ 2147483647 h 82"/>
              <a:gd name="T30" fmla="*/ 2147483647 w 104"/>
              <a:gd name="T31" fmla="*/ 2147483647 h 82"/>
              <a:gd name="T32" fmla="*/ 2147483647 w 104"/>
              <a:gd name="T33" fmla="*/ 2147483647 h 82"/>
              <a:gd name="T34" fmla="*/ 2147483647 w 104"/>
              <a:gd name="T35" fmla="*/ 2147483647 h 82"/>
              <a:gd name="T36" fmla="*/ 2147483647 w 104"/>
              <a:gd name="T37" fmla="*/ 2147483647 h 82"/>
              <a:gd name="T38" fmla="*/ 2147483647 w 104"/>
              <a:gd name="T39" fmla="*/ 2147483647 h 82"/>
              <a:gd name="T40" fmla="*/ 2147483647 w 104"/>
              <a:gd name="T41" fmla="*/ 2147483647 h 82"/>
              <a:gd name="T42" fmla="*/ 2147483647 w 104"/>
              <a:gd name="T43" fmla="*/ 2147483647 h 82"/>
              <a:gd name="T44" fmla="*/ 2147483647 w 104"/>
              <a:gd name="T45" fmla="*/ 2147483647 h 82"/>
              <a:gd name="T46" fmla="*/ 2147483647 w 104"/>
              <a:gd name="T47" fmla="*/ 2147483647 h 82"/>
              <a:gd name="T48" fmla="*/ 2147483647 w 104"/>
              <a:gd name="T49" fmla="*/ 2147483647 h 82"/>
              <a:gd name="T50" fmla="*/ 2147483647 w 104"/>
              <a:gd name="T51" fmla="*/ 2147483647 h 82"/>
              <a:gd name="T52" fmla="*/ 2147483647 w 104"/>
              <a:gd name="T53" fmla="*/ 2147483647 h 82"/>
              <a:gd name="T54" fmla="*/ 2147483647 w 104"/>
              <a:gd name="T55" fmla="*/ 2147483647 h 82"/>
              <a:gd name="T56" fmla="*/ 2147483647 w 104"/>
              <a:gd name="T57" fmla="*/ 2147483647 h 82"/>
              <a:gd name="T58" fmla="*/ 2147483647 w 104"/>
              <a:gd name="T59" fmla="*/ 2147483647 h 82"/>
              <a:gd name="T60" fmla="*/ 2147483647 w 104"/>
              <a:gd name="T61" fmla="*/ 2147483647 h 82"/>
              <a:gd name="T62" fmla="*/ 2147483647 w 104"/>
              <a:gd name="T63" fmla="*/ 2147483647 h 82"/>
              <a:gd name="T64" fmla="*/ 2147483647 w 104"/>
              <a:gd name="T65" fmla="*/ 2147483647 h 82"/>
              <a:gd name="T66" fmla="*/ 2147483647 w 104"/>
              <a:gd name="T67" fmla="*/ 2147483647 h 82"/>
              <a:gd name="T68" fmla="*/ 2147483647 w 104"/>
              <a:gd name="T69" fmla="*/ 2147483647 h 82"/>
              <a:gd name="T70" fmla="*/ 2147483647 w 104"/>
              <a:gd name="T71" fmla="*/ 2147483647 h 82"/>
              <a:gd name="T72" fmla="*/ 2147483647 w 104"/>
              <a:gd name="T73" fmla="*/ 2147483647 h 82"/>
              <a:gd name="T74" fmla="*/ 2147483647 w 104"/>
              <a:gd name="T75" fmla="*/ 2147483647 h 82"/>
              <a:gd name="T76" fmla="*/ 2147483647 w 104"/>
              <a:gd name="T77" fmla="*/ 2147483647 h 82"/>
              <a:gd name="T78" fmla="*/ 2147483647 w 104"/>
              <a:gd name="T79" fmla="*/ 2147483647 h 82"/>
              <a:gd name="T80" fmla="*/ 2147483647 w 104"/>
              <a:gd name="T81" fmla="*/ 2147483647 h 82"/>
              <a:gd name="T82" fmla="*/ 2147483647 w 104"/>
              <a:gd name="T83" fmla="*/ 2147483647 h 82"/>
              <a:gd name="T84" fmla="*/ 2147483647 w 104"/>
              <a:gd name="T85" fmla="*/ 2147483647 h 82"/>
              <a:gd name="T86" fmla="*/ 2147483647 w 104"/>
              <a:gd name="T87" fmla="*/ 2147483647 h 82"/>
              <a:gd name="T88" fmla="*/ 2147483647 w 104"/>
              <a:gd name="T89" fmla="*/ 2147483647 h 82"/>
              <a:gd name="T90" fmla="*/ 2147483647 w 104"/>
              <a:gd name="T91" fmla="*/ 2147483647 h 82"/>
              <a:gd name="T92" fmla="*/ 2147483647 w 104"/>
              <a:gd name="T93" fmla="*/ 2147483647 h 82"/>
              <a:gd name="T94" fmla="*/ 2147483647 w 104"/>
              <a:gd name="T95" fmla="*/ 2147483647 h 82"/>
              <a:gd name="T96" fmla="*/ 2147483647 w 104"/>
              <a:gd name="T97" fmla="*/ 2147483647 h 82"/>
              <a:gd name="T98" fmla="*/ 2147483647 w 104"/>
              <a:gd name="T99" fmla="*/ 2147483647 h 82"/>
              <a:gd name="T100" fmla="*/ 2147483647 w 104"/>
              <a:gd name="T101" fmla="*/ 2147483647 h 82"/>
              <a:gd name="T102" fmla="*/ 2147483647 w 104"/>
              <a:gd name="T103" fmla="*/ 2147483647 h 82"/>
              <a:gd name="T104" fmla="*/ 2147483647 w 104"/>
              <a:gd name="T105" fmla="*/ 2147483647 h 82"/>
              <a:gd name="T106" fmla="*/ 2147483647 w 104"/>
              <a:gd name="T107" fmla="*/ 2147483647 h 82"/>
              <a:gd name="T108" fmla="*/ 2147483647 w 104"/>
              <a:gd name="T109" fmla="*/ 2147483647 h 82"/>
              <a:gd name="T110" fmla="*/ 2147483647 w 104"/>
              <a:gd name="T111" fmla="*/ 2147483647 h 82"/>
              <a:gd name="T112" fmla="*/ 2147483647 w 104"/>
              <a:gd name="T113" fmla="*/ 2147483647 h 82"/>
              <a:gd name="T114" fmla="*/ 2147483647 w 104"/>
              <a:gd name="T115" fmla="*/ 2147483647 h 82"/>
              <a:gd name="T116" fmla="*/ 2147483647 w 104"/>
              <a:gd name="T117" fmla="*/ 2147483647 h 82"/>
              <a:gd name="T118" fmla="*/ 2147483647 w 104"/>
              <a:gd name="T119" fmla="*/ 2147483647 h 82"/>
              <a:gd name="T120" fmla="*/ 2147483647 w 104"/>
              <a:gd name="T121" fmla="*/ 2147483647 h 82"/>
              <a:gd name="T122" fmla="*/ 2147483647 w 104"/>
              <a:gd name="T123" fmla="*/ 2147483647 h 8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04" h="82">
                <a:moveTo>
                  <a:pt x="104" y="76"/>
                </a:moveTo>
                <a:cubicBezTo>
                  <a:pt x="87" y="51"/>
                  <a:pt x="87" y="51"/>
                  <a:pt x="87" y="51"/>
                </a:cubicBezTo>
                <a:cubicBezTo>
                  <a:pt x="86" y="50"/>
                  <a:pt x="86" y="50"/>
                  <a:pt x="86" y="50"/>
                </a:cubicBezTo>
                <a:cubicBezTo>
                  <a:pt x="85" y="50"/>
                  <a:pt x="85" y="49"/>
                  <a:pt x="84" y="49"/>
                </a:cubicBezTo>
                <a:cubicBezTo>
                  <a:pt x="84" y="49"/>
                  <a:pt x="83" y="49"/>
                  <a:pt x="82" y="49"/>
                </a:cubicBezTo>
                <a:cubicBezTo>
                  <a:pt x="82" y="49"/>
                  <a:pt x="82" y="49"/>
                  <a:pt x="82" y="49"/>
                </a:cubicBezTo>
                <a:cubicBezTo>
                  <a:pt x="85" y="48"/>
                  <a:pt x="87" y="46"/>
                  <a:pt x="87" y="44"/>
                </a:cubicBezTo>
                <a:cubicBezTo>
                  <a:pt x="87" y="5"/>
                  <a:pt x="87" y="5"/>
                  <a:pt x="87" y="5"/>
                </a:cubicBezTo>
                <a:cubicBezTo>
                  <a:pt x="87" y="2"/>
                  <a:pt x="84" y="0"/>
                  <a:pt x="82" y="0"/>
                </a:cubicBezTo>
                <a:cubicBezTo>
                  <a:pt x="22" y="0"/>
                  <a:pt x="22" y="0"/>
                  <a:pt x="22" y="0"/>
                </a:cubicBezTo>
                <a:cubicBezTo>
                  <a:pt x="20" y="0"/>
                  <a:pt x="17" y="2"/>
                  <a:pt x="17" y="5"/>
                </a:cubicBezTo>
                <a:cubicBezTo>
                  <a:pt x="17" y="44"/>
                  <a:pt x="17" y="44"/>
                  <a:pt x="17" y="44"/>
                </a:cubicBezTo>
                <a:cubicBezTo>
                  <a:pt x="17" y="46"/>
                  <a:pt x="19" y="48"/>
                  <a:pt x="22" y="49"/>
                </a:cubicBezTo>
                <a:cubicBezTo>
                  <a:pt x="22" y="49"/>
                  <a:pt x="22" y="49"/>
                  <a:pt x="22" y="49"/>
                </a:cubicBezTo>
                <a:cubicBezTo>
                  <a:pt x="21" y="49"/>
                  <a:pt x="20" y="49"/>
                  <a:pt x="20" y="49"/>
                </a:cubicBezTo>
                <a:cubicBezTo>
                  <a:pt x="19" y="49"/>
                  <a:pt x="19" y="50"/>
                  <a:pt x="18" y="50"/>
                </a:cubicBezTo>
                <a:cubicBezTo>
                  <a:pt x="18" y="50"/>
                  <a:pt x="18" y="50"/>
                  <a:pt x="17" y="51"/>
                </a:cubicBezTo>
                <a:cubicBezTo>
                  <a:pt x="0" y="76"/>
                  <a:pt x="0" y="76"/>
                  <a:pt x="0" y="76"/>
                </a:cubicBezTo>
                <a:cubicBezTo>
                  <a:pt x="0" y="77"/>
                  <a:pt x="0" y="78"/>
                  <a:pt x="0" y="78"/>
                </a:cubicBezTo>
                <a:cubicBezTo>
                  <a:pt x="0" y="79"/>
                  <a:pt x="0" y="80"/>
                  <a:pt x="0" y="80"/>
                </a:cubicBezTo>
                <a:cubicBezTo>
                  <a:pt x="1" y="81"/>
                  <a:pt x="1" y="81"/>
                  <a:pt x="2" y="81"/>
                </a:cubicBezTo>
                <a:cubicBezTo>
                  <a:pt x="3" y="81"/>
                  <a:pt x="4" y="82"/>
                  <a:pt x="5" y="82"/>
                </a:cubicBezTo>
                <a:cubicBezTo>
                  <a:pt x="99" y="82"/>
                  <a:pt x="99" y="82"/>
                  <a:pt x="99" y="82"/>
                </a:cubicBezTo>
                <a:cubicBezTo>
                  <a:pt x="101" y="82"/>
                  <a:pt x="101" y="81"/>
                  <a:pt x="102" y="81"/>
                </a:cubicBezTo>
                <a:cubicBezTo>
                  <a:pt x="103" y="81"/>
                  <a:pt x="104" y="81"/>
                  <a:pt x="104" y="80"/>
                </a:cubicBezTo>
                <a:cubicBezTo>
                  <a:pt x="104" y="80"/>
                  <a:pt x="104" y="79"/>
                  <a:pt x="104" y="78"/>
                </a:cubicBezTo>
                <a:cubicBezTo>
                  <a:pt x="104" y="78"/>
                  <a:pt x="104" y="77"/>
                  <a:pt x="104" y="76"/>
                </a:cubicBezTo>
                <a:close/>
                <a:moveTo>
                  <a:pt x="86" y="60"/>
                </a:moveTo>
                <a:cubicBezTo>
                  <a:pt x="86" y="60"/>
                  <a:pt x="87" y="60"/>
                  <a:pt x="87" y="60"/>
                </a:cubicBezTo>
                <a:cubicBezTo>
                  <a:pt x="87" y="61"/>
                  <a:pt x="87" y="61"/>
                  <a:pt x="87" y="61"/>
                </a:cubicBezTo>
                <a:cubicBezTo>
                  <a:pt x="87" y="61"/>
                  <a:pt x="87" y="61"/>
                  <a:pt x="87" y="61"/>
                </a:cubicBezTo>
                <a:cubicBezTo>
                  <a:pt x="87" y="61"/>
                  <a:pt x="87" y="61"/>
                  <a:pt x="87" y="61"/>
                </a:cubicBezTo>
                <a:cubicBezTo>
                  <a:pt x="87" y="61"/>
                  <a:pt x="87" y="62"/>
                  <a:pt x="87" y="62"/>
                </a:cubicBezTo>
                <a:cubicBezTo>
                  <a:pt x="87" y="62"/>
                  <a:pt x="87" y="62"/>
                  <a:pt x="86" y="62"/>
                </a:cubicBezTo>
                <a:cubicBezTo>
                  <a:pt x="82" y="62"/>
                  <a:pt x="82" y="62"/>
                  <a:pt x="82" y="62"/>
                </a:cubicBezTo>
                <a:cubicBezTo>
                  <a:pt x="82" y="62"/>
                  <a:pt x="82" y="62"/>
                  <a:pt x="82" y="62"/>
                </a:cubicBezTo>
                <a:cubicBezTo>
                  <a:pt x="82" y="62"/>
                  <a:pt x="82" y="61"/>
                  <a:pt x="81" y="61"/>
                </a:cubicBezTo>
                <a:cubicBezTo>
                  <a:pt x="81" y="61"/>
                  <a:pt x="81" y="61"/>
                  <a:pt x="81" y="61"/>
                </a:cubicBezTo>
                <a:cubicBezTo>
                  <a:pt x="81" y="61"/>
                  <a:pt x="81" y="61"/>
                  <a:pt x="81" y="61"/>
                </a:cubicBezTo>
                <a:cubicBezTo>
                  <a:pt x="80" y="60"/>
                  <a:pt x="80" y="60"/>
                  <a:pt x="80" y="60"/>
                </a:cubicBezTo>
                <a:cubicBezTo>
                  <a:pt x="80" y="60"/>
                  <a:pt x="80" y="60"/>
                  <a:pt x="80" y="60"/>
                </a:cubicBezTo>
                <a:cubicBezTo>
                  <a:pt x="80" y="59"/>
                  <a:pt x="80" y="59"/>
                  <a:pt x="80" y="59"/>
                </a:cubicBezTo>
                <a:cubicBezTo>
                  <a:pt x="81" y="59"/>
                  <a:pt x="81" y="59"/>
                  <a:pt x="81" y="59"/>
                </a:cubicBezTo>
                <a:cubicBezTo>
                  <a:pt x="81" y="59"/>
                  <a:pt x="81" y="59"/>
                  <a:pt x="81" y="59"/>
                </a:cubicBezTo>
                <a:cubicBezTo>
                  <a:pt x="85" y="59"/>
                  <a:pt x="85" y="59"/>
                  <a:pt x="85" y="59"/>
                </a:cubicBezTo>
                <a:cubicBezTo>
                  <a:pt x="85" y="59"/>
                  <a:pt x="85" y="59"/>
                  <a:pt x="86" y="59"/>
                </a:cubicBezTo>
                <a:cubicBezTo>
                  <a:pt x="86" y="59"/>
                  <a:pt x="86" y="59"/>
                  <a:pt x="86" y="59"/>
                </a:cubicBezTo>
                <a:cubicBezTo>
                  <a:pt x="86" y="59"/>
                  <a:pt x="86" y="59"/>
                  <a:pt x="86" y="60"/>
                </a:cubicBezTo>
                <a:close/>
                <a:moveTo>
                  <a:pt x="85" y="57"/>
                </a:moveTo>
                <a:cubicBezTo>
                  <a:pt x="85" y="57"/>
                  <a:pt x="85" y="57"/>
                  <a:pt x="85" y="57"/>
                </a:cubicBezTo>
                <a:cubicBezTo>
                  <a:pt x="86" y="58"/>
                  <a:pt x="86" y="58"/>
                  <a:pt x="86" y="58"/>
                </a:cubicBezTo>
                <a:cubicBezTo>
                  <a:pt x="86" y="58"/>
                  <a:pt x="86" y="58"/>
                  <a:pt x="86" y="58"/>
                </a:cubicBezTo>
                <a:cubicBezTo>
                  <a:pt x="86" y="58"/>
                  <a:pt x="86" y="58"/>
                  <a:pt x="86" y="59"/>
                </a:cubicBezTo>
                <a:cubicBezTo>
                  <a:pt x="85" y="59"/>
                  <a:pt x="85" y="59"/>
                  <a:pt x="85" y="59"/>
                </a:cubicBezTo>
                <a:cubicBezTo>
                  <a:pt x="85" y="59"/>
                  <a:pt x="85" y="59"/>
                  <a:pt x="85" y="59"/>
                </a:cubicBezTo>
                <a:cubicBezTo>
                  <a:pt x="81" y="59"/>
                  <a:pt x="81" y="59"/>
                  <a:pt x="81" y="59"/>
                </a:cubicBezTo>
                <a:cubicBezTo>
                  <a:pt x="81" y="59"/>
                  <a:pt x="81" y="59"/>
                  <a:pt x="80" y="59"/>
                </a:cubicBezTo>
                <a:cubicBezTo>
                  <a:pt x="80" y="59"/>
                  <a:pt x="80" y="59"/>
                  <a:pt x="80" y="59"/>
                </a:cubicBezTo>
                <a:cubicBezTo>
                  <a:pt x="80" y="58"/>
                  <a:pt x="80" y="58"/>
                  <a:pt x="80" y="58"/>
                </a:cubicBezTo>
                <a:cubicBezTo>
                  <a:pt x="80" y="58"/>
                  <a:pt x="80" y="58"/>
                  <a:pt x="80" y="58"/>
                </a:cubicBezTo>
                <a:cubicBezTo>
                  <a:pt x="79" y="57"/>
                  <a:pt x="79" y="57"/>
                  <a:pt x="79" y="57"/>
                </a:cubicBezTo>
                <a:cubicBezTo>
                  <a:pt x="79" y="57"/>
                  <a:pt x="79" y="57"/>
                  <a:pt x="79" y="57"/>
                </a:cubicBezTo>
                <a:cubicBezTo>
                  <a:pt x="79" y="57"/>
                  <a:pt x="79" y="57"/>
                  <a:pt x="79" y="57"/>
                </a:cubicBezTo>
                <a:cubicBezTo>
                  <a:pt x="79" y="57"/>
                  <a:pt x="79" y="57"/>
                  <a:pt x="79" y="57"/>
                </a:cubicBezTo>
                <a:cubicBezTo>
                  <a:pt x="80" y="56"/>
                  <a:pt x="80" y="56"/>
                  <a:pt x="80" y="56"/>
                </a:cubicBezTo>
                <a:cubicBezTo>
                  <a:pt x="84" y="56"/>
                  <a:pt x="84" y="56"/>
                  <a:pt x="84" y="56"/>
                </a:cubicBezTo>
                <a:cubicBezTo>
                  <a:pt x="84" y="56"/>
                  <a:pt x="84" y="56"/>
                  <a:pt x="84" y="57"/>
                </a:cubicBezTo>
                <a:cubicBezTo>
                  <a:pt x="84" y="57"/>
                  <a:pt x="84" y="57"/>
                  <a:pt x="85" y="57"/>
                </a:cubicBezTo>
                <a:cubicBezTo>
                  <a:pt x="85" y="57"/>
                  <a:pt x="85" y="57"/>
                  <a:pt x="85" y="57"/>
                </a:cubicBezTo>
                <a:close/>
                <a:moveTo>
                  <a:pt x="83" y="54"/>
                </a:moveTo>
                <a:cubicBezTo>
                  <a:pt x="84" y="54"/>
                  <a:pt x="84" y="54"/>
                  <a:pt x="84" y="55"/>
                </a:cubicBezTo>
                <a:cubicBezTo>
                  <a:pt x="84" y="56"/>
                  <a:pt x="84" y="56"/>
                  <a:pt x="84" y="56"/>
                </a:cubicBezTo>
                <a:cubicBezTo>
                  <a:pt x="84" y="56"/>
                  <a:pt x="84" y="56"/>
                  <a:pt x="84" y="56"/>
                </a:cubicBezTo>
                <a:cubicBezTo>
                  <a:pt x="84" y="56"/>
                  <a:pt x="84" y="56"/>
                  <a:pt x="84" y="56"/>
                </a:cubicBezTo>
                <a:cubicBezTo>
                  <a:pt x="84" y="56"/>
                  <a:pt x="84" y="56"/>
                  <a:pt x="84" y="56"/>
                </a:cubicBezTo>
                <a:cubicBezTo>
                  <a:pt x="84" y="56"/>
                  <a:pt x="84" y="56"/>
                  <a:pt x="83" y="56"/>
                </a:cubicBezTo>
                <a:cubicBezTo>
                  <a:pt x="80" y="56"/>
                  <a:pt x="80" y="56"/>
                  <a:pt x="80" y="56"/>
                </a:cubicBezTo>
                <a:cubicBezTo>
                  <a:pt x="80" y="56"/>
                  <a:pt x="79" y="56"/>
                  <a:pt x="79" y="56"/>
                </a:cubicBezTo>
                <a:cubicBezTo>
                  <a:pt x="79" y="56"/>
                  <a:pt x="79" y="56"/>
                  <a:pt x="79" y="56"/>
                </a:cubicBezTo>
                <a:cubicBezTo>
                  <a:pt x="79" y="56"/>
                  <a:pt x="79" y="56"/>
                  <a:pt x="79" y="56"/>
                </a:cubicBezTo>
                <a:cubicBezTo>
                  <a:pt x="78" y="56"/>
                  <a:pt x="78" y="56"/>
                  <a:pt x="78" y="56"/>
                </a:cubicBezTo>
                <a:cubicBezTo>
                  <a:pt x="78" y="55"/>
                  <a:pt x="78" y="55"/>
                  <a:pt x="78" y="55"/>
                </a:cubicBezTo>
                <a:cubicBezTo>
                  <a:pt x="78" y="54"/>
                  <a:pt x="78" y="54"/>
                  <a:pt x="78" y="54"/>
                </a:cubicBezTo>
                <a:cubicBezTo>
                  <a:pt x="78" y="54"/>
                  <a:pt x="78" y="54"/>
                  <a:pt x="78" y="54"/>
                </a:cubicBezTo>
                <a:cubicBezTo>
                  <a:pt x="78" y="54"/>
                  <a:pt x="78" y="54"/>
                  <a:pt x="78" y="54"/>
                </a:cubicBezTo>
                <a:cubicBezTo>
                  <a:pt x="78" y="54"/>
                  <a:pt x="79" y="54"/>
                  <a:pt x="79" y="54"/>
                </a:cubicBezTo>
                <a:cubicBezTo>
                  <a:pt x="82" y="54"/>
                  <a:pt x="82" y="54"/>
                  <a:pt x="82" y="54"/>
                </a:cubicBezTo>
                <a:cubicBezTo>
                  <a:pt x="82" y="54"/>
                  <a:pt x="83" y="54"/>
                  <a:pt x="83" y="54"/>
                </a:cubicBezTo>
                <a:cubicBezTo>
                  <a:pt x="83" y="54"/>
                  <a:pt x="83" y="54"/>
                  <a:pt x="83" y="54"/>
                </a:cubicBezTo>
                <a:cubicBezTo>
                  <a:pt x="83" y="54"/>
                  <a:pt x="83" y="54"/>
                  <a:pt x="83" y="54"/>
                </a:cubicBezTo>
                <a:close/>
                <a:moveTo>
                  <a:pt x="52" y="52"/>
                </a:moveTo>
                <a:cubicBezTo>
                  <a:pt x="52" y="52"/>
                  <a:pt x="53" y="52"/>
                  <a:pt x="53" y="52"/>
                </a:cubicBezTo>
                <a:cubicBezTo>
                  <a:pt x="53" y="52"/>
                  <a:pt x="53" y="52"/>
                  <a:pt x="53" y="52"/>
                </a:cubicBezTo>
                <a:cubicBezTo>
                  <a:pt x="53" y="52"/>
                  <a:pt x="53" y="52"/>
                  <a:pt x="53" y="52"/>
                </a:cubicBezTo>
                <a:cubicBezTo>
                  <a:pt x="57" y="52"/>
                  <a:pt x="57" y="52"/>
                  <a:pt x="57" y="52"/>
                </a:cubicBezTo>
                <a:cubicBezTo>
                  <a:pt x="57" y="52"/>
                  <a:pt x="57" y="52"/>
                  <a:pt x="57" y="52"/>
                </a:cubicBezTo>
                <a:cubicBezTo>
                  <a:pt x="57" y="52"/>
                  <a:pt x="57" y="52"/>
                  <a:pt x="58" y="52"/>
                </a:cubicBezTo>
                <a:cubicBezTo>
                  <a:pt x="58" y="52"/>
                  <a:pt x="58" y="52"/>
                  <a:pt x="58" y="52"/>
                </a:cubicBezTo>
                <a:cubicBezTo>
                  <a:pt x="58" y="52"/>
                  <a:pt x="58" y="52"/>
                  <a:pt x="58" y="52"/>
                </a:cubicBezTo>
                <a:cubicBezTo>
                  <a:pt x="58" y="53"/>
                  <a:pt x="58" y="53"/>
                  <a:pt x="58" y="53"/>
                </a:cubicBezTo>
                <a:cubicBezTo>
                  <a:pt x="58" y="53"/>
                  <a:pt x="58" y="53"/>
                  <a:pt x="58" y="53"/>
                </a:cubicBezTo>
                <a:cubicBezTo>
                  <a:pt x="58" y="53"/>
                  <a:pt x="58" y="53"/>
                  <a:pt x="58" y="53"/>
                </a:cubicBezTo>
                <a:cubicBezTo>
                  <a:pt x="58" y="54"/>
                  <a:pt x="57" y="54"/>
                  <a:pt x="57" y="54"/>
                </a:cubicBezTo>
                <a:cubicBezTo>
                  <a:pt x="57" y="54"/>
                  <a:pt x="57" y="54"/>
                  <a:pt x="57" y="54"/>
                </a:cubicBezTo>
                <a:cubicBezTo>
                  <a:pt x="53" y="54"/>
                  <a:pt x="53" y="54"/>
                  <a:pt x="53" y="54"/>
                </a:cubicBezTo>
                <a:cubicBezTo>
                  <a:pt x="53" y="54"/>
                  <a:pt x="53" y="54"/>
                  <a:pt x="53" y="54"/>
                </a:cubicBezTo>
                <a:cubicBezTo>
                  <a:pt x="53" y="54"/>
                  <a:pt x="53" y="54"/>
                  <a:pt x="53" y="53"/>
                </a:cubicBezTo>
                <a:cubicBezTo>
                  <a:pt x="53" y="53"/>
                  <a:pt x="52" y="53"/>
                  <a:pt x="52" y="53"/>
                </a:cubicBezTo>
                <a:cubicBezTo>
                  <a:pt x="52" y="53"/>
                  <a:pt x="52" y="53"/>
                  <a:pt x="52" y="53"/>
                </a:cubicBezTo>
                <a:cubicBezTo>
                  <a:pt x="52" y="52"/>
                  <a:pt x="52" y="52"/>
                  <a:pt x="52" y="52"/>
                </a:cubicBezTo>
                <a:cubicBezTo>
                  <a:pt x="52" y="52"/>
                  <a:pt x="52" y="52"/>
                  <a:pt x="52" y="52"/>
                </a:cubicBezTo>
                <a:close/>
                <a:moveTo>
                  <a:pt x="52" y="51"/>
                </a:moveTo>
                <a:cubicBezTo>
                  <a:pt x="52" y="50"/>
                  <a:pt x="52" y="50"/>
                  <a:pt x="52" y="50"/>
                </a:cubicBezTo>
                <a:cubicBezTo>
                  <a:pt x="52" y="50"/>
                  <a:pt x="52" y="50"/>
                  <a:pt x="52" y="50"/>
                </a:cubicBezTo>
                <a:cubicBezTo>
                  <a:pt x="52" y="50"/>
                  <a:pt x="53" y="50"/>
                  <a:pt x="53" y="50"/>
                </a:cubicBezTo>
                <a:cubicBezTo>
                  <a:pt x="53" y="50"/>
                  <a:pt x="53" y="50"/>
                  <a:pt x="53" y="50"/>
                </a:cubicBezTo>
                <a:cubicBezTo>
                  <a:pt x="53" y="50"/>
                  <a:pt x="53" y="50"/>
                  <a:pt x="53" y="50"/>
                </a:cubicBezTo>
                <a:cubicBezTo>
                  <a:pt x="57" y="50"/>
                  <a:pt x="57" y="50"/>
                  <a:pt x="57" y="50"/>
                </a:cubicBezTo>
                <a:cubicBezTo>
                  <a:pt x="57" y="50"/>
                  <a:pt x="57" y="50"/>
                  <a:pt x="57" y="50"/>
                </a:cubicBezTo>
                <a:cubicBezTo>
                  <a:pt x="57" y="50"/>
                  <a:pt x="57" y="50"/>
                  <a:pt x="57" y="50"/>
                </a:cubicBezTo>
                <a:cubicBezTo>
                  <a:pt x="57" y="50"/>
                  <a:pt x="57" y="50"/>
                  <a:pt x="58" y="50"/>
                </a:cubicBezTo>
                <a:cubicBezTo>
                  <a:pt x="58" y="50"/>
                  <a:pt x="58" y="50"/>
                  <a:pt x="58" y="50"/>
                </a:cubicBezTo>
                <a:cubicBezTo>
                  <a:pt x="58" y="51"/>
                  <a:pt x="58" y="51"/>
                  <a:pt x="58" y="51"/>
                </a:cubicBezTo>
                <a:cubicBezTo>
                  <a:pt x="58" y="51"/>
                  <a:pt x="58" y="51"/>
                  <a:pt x="58" y="51"/>
                </a:cubicBezTo>
                <a:cubicBezTo>
                  <a:pt x="58" y="51"/>
                  <a:pt x="58" y="51"/>
                  <a:pt x="57" y="51"/>
                </a:cubicBezTo>
                <a:cubicBezTo>
                  <a:pt x="57" y="51"/>
                  <a:pt x="57" y="51"/>
                  <a:pt x="57" y="51"/>
                </a:cubicBezTo>
                <a:cubicBezTo>
                  <a:pt x="57" y="51"/>
                  <a:pt x="57" y="51"/>
                  <a:pt x="57" y="51"/>
                </a:cubicBezTo>
                <a:cubicBezTo>
                  <a:pt x="53" y="51"/>
                  <a:pt x="53" y="51"/>
                  <a:pt x="53" y="51"/>
                </a:cubicBezTo>
                <a:cubicBezTo>
                  <a:pt x="53" y="51"/>
                  <a:pt x="53" y="51"/>
                  <a:pt x="53" y="51"/>
                </a:cubicBezTo>
                <a:cubicBezTo>
                  <a:pt x="53" y="51"/>
                  <a:pt x="53" y="51"/>
                  <a:pt x="53" y="51"/>
                </a:cubicBezTo>
                <a:cubicBezTo>
                  <a:pt x="53" y="51"/>
                  <a:pt x="52" y="51"/>
                  <a:pt x="52" y="51"/>
                </a:cubicBezTo>
                <a:cubicBezTo>
                  <a:pt x="52" y="51"/>
                  <a:pt x="52" y="51"/>
                  <a:pt x="52" y="51"/>
                </a:cubicBezTo>
                <a:close/>
                <a:moveTo>
                  <a:pt x="52" y="54"/>
                </a:moveTo>
                <a:cubicBezTo>
                  <a:pt x="52" y="54"/>
                  <a:pt x="53" y="54"/>
                  <a:pt x="53" y="54"/>
                </a:cubicBezTo>
                <a:cubicBezTo>
                  <a:pt x="53" y="54"/>
                  <a:pt x="53" y="54"/>
                  <a:pt x="53" y="54"/>
                </a:cubicBezTo>
                <a:cubicBezTo>
                  <a:pt x="53" y="54"/>
                  <a:pt x="53" y="54"/>
                  <a:pt x="53" y="54"/>
                </a:cubicBezTo>
                <a:cubicBezTo>
                  <a:pt x="57" y="54"/>
                  <a:pt x="57" y="54"/>
                  <a:pt x="57" y="54"/>
                </a:cubicBezTo>
                <a:cubicBezTo>
                  <a:pt x="57" y="54"/>
                  <a:pt x="57" y="54"/>
                  <a:pt x="57" y="54"/>
                </a:cubicBezTo>
                <a:cubicBezTo>
                  <a:pt x="58" y="54"/>
                  <a:pt x="58" y="54"/>
                  <a:pt x="58" y="54"/>
                </a:cubicBezTo>
                <a:cubicBezTo>
                  <a:pt x="58" y="54"/>
                  <a:pt x="58" y="54"/>
                  <a:pt x="58" y="54"/>
                </a:cubicBezTo>
                <a:cubicBezTo>
                  <a:pt x="58" y="54"/>
                  <a:pt x="58" y="54"/>
                  <a:pt x="58" y="55"/>
                </a:cubicBezTo>
                <a:cubicBezTo>
                  <a:pt x="58" y="56"/>
                  <a:pt x="58" y="56"/>
                  <a:pt x="58" y="56"/>
                </a:cubicBezTo>
                <a:cubicBezTo>
                  <a:pt x="58" y="56"/>
                  <a:pt x="58" y="56"/>
                  <a:pt x="58" y="56"/>
                </a:cubicBezTo>
                <a:cubicBezTo>
                  <a:pt x="58" y="56"/>
                  <a:pt x="58" y="56"/>
                  <a:pt x="58" y="56"/>
                </a:cubicBezTo>
                <a:cubicBezTo>
                  <a:pt x="58" y="56"/>
                  <a:pt x="58" y="56"/>
                  <a:pt x="58" y="56"/>
                </a:cubicBezTo>
                <a:cubicBezTo>
                  <a:pt x="57" y="56"/>
                  <a:pt x="57" y="56"/>
                  <a:pt x="57" y="56"/>
                </a:cubicBezTo>
                <a:cubicBezTo>
                  <a:pt x="53" y="56"/>
                  <a:pt x="53" y="56"/>
                  <a:pt x="53" y="56"/>
                </a:cubicBezTo>
                <a:cubicBezTo>
                  <a:pt x="53" y="56"/>
                  <a:pt x="53" y="56"/>
                  <a:pt x="53" y="56"/>
                </a:cubicBezTo>
                <a:cubicBezTo>
                  <a:pt x="53" y="56"/>
                  <a:pt x="53" y="56"/>
                  <a:pt x="53" y="56"/>
                </a:cubicBezTo>
                <a:cubicBezTo>
                  <a:pt x="53" y="56"/>
                  <a:pt x="52" y="56"/>
                  <a:pt x="52" y="56"/>
                </a:cubicBezTo>
                <a:cubicBezTo>
                  <a:pt x="52" y="56"/>
                  <a:pt x="52" y="56"/>
                  <a:pt x="52" y="56"/>
                </a:cubicBezTo>
                <a:cubicBezTo>
                  <a:pt x="52" y="55"/>
                  <a:pt x="52" y="55"/>
                  <a:pt x="52" y="55"/>
                </a:cubicBezTo>
                <a:cubicBezTo>
                  <a:pt x="52" y="54"/>
                  <a:pt x="52" y="54"/>
                  <a:pt x="52" y="54"/>
                </a:cubicBezTo>
                <a:close/>
                <a:moveTo>
                  <a:pt x="52" y="57"/>
                </a:moveTo>
                <a:cubicBezTo>
                  <a:pt x="52" y="57"/>
                  <a:pt x="53" y="57"/>
                  <a:pt x="53" y="57"/>
                </a:cubicBezTo>
                <a:cubicBezTo>
                  <a:pt x="53" y="57"/>
                  <a:pt x="53" y="57"/>
                  <a:pt x="53" y="57"/>
                </a:cubicBezTo>
                <a:cubicBezTo>
                  <a:pt x="53" y="56"/>
                  <a:pt x="53" y="56"/>
                  <a:pt x="53" y="56"/>
                </a:cubicBezTo>
                <a:cubicBezTo>
                  <a:pt x="57" y="56"/>
                  <a:pt x="57" y="56"/>
                  <a:pt x="57" y="56"/>
                </a:cubicBezTo>
                <a:cubicBezTo>
                  <a:pt x="57" y="56"/>
                  <a:pt x="58" y="56"/>
                  <a:pt x="58" y="57"/>
                </a:cubicBezTo>
                <a:cubicBezTo>
                  <a:pt x="58" y="57"/>
                  <a:pt x="58" y="57"/>
                  <a:pt x="58" y="57"/>
                </a:cubicBezTo>
                <a:cubicBezTo>
                  <a:pt x="58" y="57"/>
                  <a:pt x="58" y="57"/>
                  <a:pt x="58" y="57"/>
                </a:cubicBezTo>
                <a:cubicBezTo>
                  <a:pt x="58" y="57"/>
                  <a:pt x="58" y="57"/>
                  <a:pt x="58" y="57"/>
                </a:cubicBezTo>
                <a:cubicBezTo>
                  <a:pt x="58" y="58"/>
                  <a:pt x="58" y="58"/>
                  <a:pt x="58" y="58"/>
                </a:cubicBezTo>
                <a:cubicBezTo>
                  <a:pt x="58" y="58"/>
                  <a:pt x="58" y="58"/>
                  <a:pt x="58" y="58"/>
                </a:cubicBezTo>
                <a:cubicBezTo>
                  <a:pt x="58" y="58"/>
                  <a:pt x="58" y="58"/>
                  <a:pt x="58" y="59"/>
                </a:cubicBezTo>
                <a:cubicBezTo>
                  <a:pt x="58" y="59"/>
                  <a:pt x="58" y="59"/>
                  <a:pt x="58" y="59"/>
                </a:cubicBezTo>
                <a:cubicBezTo>
                  <a:pt x="58" y="59"/>
                  <a:pt x="58" y="59"/>
                  <a:pt x="57" y="59"/>
                </a:cubicBezTo>
                <a:cubicBezTo>
                  <a:pt x="54" y="59"/>
                  <a:pt x="54" y="59"/>
                  <a:pt x="54" y="59"/>
                </a:cubicBezTo>
                <a:cubicBezTo>
                  <a:pt x="53" y="59"/>
                  <a:pt x="53" y="59"/>
                  <a:pt x="53" y="59"/>
                </a:cubicBezTo>
                <a:cubicBezTo>
                  <a:pt x="53" y="59"/>
                  <a:pt x="53" y="59"/>
                  <a:pt x="53" y="59"/>
                </a:cubicBezTo>
                <a:cubicBezTo>
                  <a:pt x="53" y="58"/>
                  <a:pt x="53" y="58"/>
                  <a:pt x="52" y="58"/>
                </a:cubicBezTo>
                <a:cubicBezTo>
                  <a:pt x="52" y="58"/>
                  <a:pt x="52" y="58"/>
                  <a:pt x="52" y="58"/>
                </a:cubicBezTo>
                <a:cubicBezTo>
                  <a:pt x="52" y="57"/>
                  <a:pt x="52" y="57"/>
                  <a:pt x="52" y="57"/>
                </a:cubicBezTo>
                <a:cubicBezTo>
                  <a:pt x="52" y="57"/>
                  <a:pt x="52" y="57"/>
                  <a:pt x="52" y="57"/>
                </a:cubicBezTo>
                <a:close/>
                <a:moveTo>
                  <a:pt x="77" y="51"/>
                </a:moveTo>
                <a:cubicBezTo>
                  <a:pt x="77" y="51"/>
                  <a:pt x="76" y="51"/>
                  <a:pt x="76" y="51"/>
                </a:cubicBezTo>
                <a:cubicBezTo>
                  <a:pt x="76" y="51"/>
                  <a:pt x="76" y="51"/>
                  <a:pt x="76" y="51"/>
                </a:cubicBezTo>
                <a:cubicBezTo>
                  <a:pt x="76" y="50"/>
                  <a:pt x="76" y="50"/>
                  <a:pt x="76" y="50"/>
                </a:cubicBezTo>
                <a:cubicBezTo>
                  <a:pt x="76" y="50"/>
                  <a:pt x="76" y="50"/>
                  <a:pt x="76" y="50"/>
                </a:cubicBezTo>
                <a:cubicBezTo>
                  <a:pt x="76" y="50"/>
                  <a:pt x="76" y="50"/>
                  <a:pt x="76" y="50"/>
                </a:cubicBezTo>
                <a:cubicBezTo>
                  <a:pt x="76" y="50"/>
                  <a:pt x="76" y="50"/>
                  <a:pt x="76" y="50"/>
                </a:cubicBezTo>
                <a:cubicBezTo>
                  <a:pt x="76" y="50"/>
                  <a:pt x="76" y="50"/>
                  <a:pt x="77" y="50"/>
                </a:cubicBezTo>
                <a:cubicBezTo>
                  <a:pt x="80" y="50"/>
                  <a:pt x="80" y="50"/>
                  <a:pt x="80" y="50"/>
                </a:cubicBezTo>
                <a:cubicBezTo>
                  <a:pt x="80" y="50"/>
                  <a:pt x="80" y="50"/>
                  <a:pt x="80" y="50"/>
                </a:cubicBezTo>
                <a:cubicBezTo>
                  <a:pt x="80" y="50"/>
                  <a:pt x="81" y="50"/>
                  <a:pt x="81" y="50"/>
                </a:cubicBezTo>
                <a:cubicBezTo>
                  <a:pt x="81" y="50"/>
                  <a:pt x="81" y="50"/>
                  <a:pt x="81" y="50"/>
                </a:cubicBezTo>
                <a:cubicBezTo>
                  <a:pt x="81" y="50"/>
                  <a:pt x="81" y="50"/>
                  <a:pt x="81" y="50"/>
                </a:cubicBezTo>
                <a:cubicBezTo>
                  <a:pt x="82" y="51"/>
                  <a:pt x="82" y="51"/>
                  <a:pt x="82" y="51"/>
                </a:cubicBezTo>
                <a:cubicBezTo>
                  <a:pt x="82" y="51"/>
                  <a:pt x="82" y="51"/>
                  <a:pt x="82" y="51"/>
                </a:cubicBezTo>
                <a:cubicBezTo>
                  <a:pt x="82" y="51"/>
                  <a:pt x="82" y="51"/>
                  <a:pt x="81" y="51"/>
                </a:cubicBezTo>
                <a:cubicBezTo>
                  <a:pt x="81" y="51"/>
                  <a:pt x="81" y="51"/>
                  <a:pt x="81" y="51"/>
                </a:cubicBezTo>
                <a:cubicBezTo>
                  <a:pt x="81" y="51"/>
                  <a:pt x="81" y="51"/>
                  <a:pt x="81" y="51"/>
                </a:cubicBezTo>
                <a:cubicBezTo>
                  <a:pt x="77" y="51"/>
                  <a:pt x="77" y="51"/>
                  <a:pt x="77" y="51"/>
                </a:cubicBezTo>
                <a:cubicBezTo>
                  <a:pt x="77" y="51"/>
                  <a:pt x="77" y="51"/>
                  <a:pt x="77" y="51"/>
                </a:cubicBezTo>
                <a:cubicBezTo>
                  <a:pt x="77" y="51"/>
                  <a:pt x="77" y="51"/>
                  <a:pt x="77" y="51"/>
                </a:cubicBezTo>
                <a:close/>
                <a:moveTo>
                  <a:pt x="77" y="54"/>
                </a:moveTo>
                <a:cubicBezTo>
                  <a:pt x="77" y="54"/>
                  <a:pt x="77" y="54"/>
                  <a:pt x="77" y="54"/>
                </a:cubicBezTo>
                <a:cubicBezTo>
                  <a:pt x="77" y="54"/>
                  <a:pt x="77" y="54"/>
                  <a:pt x="77" y="55"/>
                </a:cubicBezTo>
                <a:cubicBezTo>
                  <a:pt x="78" y="56"/>
                  <a:pt x="78" y="56"/>
                  <a:pt x="78" y="56"/>
                </a:cubicBezTo>
                <a:cubicBezTo>
                  <a:pt x="78" y="56"/>
                  <a:pt x="78" y="56"/>
                  <a:pt x="78" y="56"/>
                </a:cubicBezTo>
                <a:cubicBezTo>
                  <a:pt x="78" y="56"/>
                  <a:pt x="78" y="56"/>
                  <a:pt x="78" y="56"/>
                </a:cubicBezTo>
                <a:cubicBezTo>
                  <a:pt x="77" y="56"/>
                  <a:pt x="77" y="56"/>
                  <a:pt x="77" y="56"/>
                </a:cubicBezTo>
                <a:cubicBezTo>
                  <a:pt x="77" y="56"/>
                  <a:pt x="77" y="56"/>
                  <a:pt x="77" y="56"/>
                </a:cubicBezTo>
                <a:cubicBezTo>
                  <a:pt x="73" y="56"/>
                  <a:pt x="73" y="56"/>
                  <a:pt x="73" y="56"/>
                </a:cubicBezTo>
                <a:cubicBezTo>
                  <a:pt x="73" y="56"/>
                  <a:pt x="73" y="56"/>
                  <a:pt x="73" y="56"/>
                </a:cubicBezTo>
                <a:cubicBezTo>
                  <a:pt x="73" y="56"/>
                  <a:pt x="72" y="56"/>
                  <a:pt x="72" y="56"/>
                </a:cubicBezTo>
                <a:cubicBezTo>
                  <a:pt x="72" y="56"/>
                  <a:pt x="72" y="56"/>
                  <a:pt x="72" y="56"/>
                </a:cubicBezTo>
                <a:cubicBezTo>
                  <a:pt x="72" y="56"/>
                  <a:pt x="72" y="56"/>
                  <a:pt x="72" y="56"/>
                </a:cubicBezTo>
                <a:cubicBezTo>
                  <a:pt x="71" y="55"/>
                  <a:pt x="71" y="55"/>
                  <a:pt x="71" y="55"/>
                </a:cubicBezTo>
                <a:cubicBezTo>
                  <a:pt x="71" y="54"/>
                  <a:pt x="71" y="54"/>
                  <a:pt x="72" y="54"/>
                </a:cubicBezTo>
                <a:cubicBezTo>
                  <a:pt x="72" y="54"/>
                  <a:pt x="72" y="54"/>
                  <a:pt x="72" y="54"/>
                </a:cubicBezTo>
                <a:cubicBezTo>
                  <a:pt x="72" y="54"/>
                  <a:pt x="72" y="54"/>
                  <a:pt x="72" y="54"/>
                </a:cubicBezTo>
                <a:cubicBezTo>
                  <a:pt x="72" y="54"/>
                  <a:pt x="72" y="54"/>
                  <a:pt x="72" y="54"/>
                </a:cubicBezTo>
                <a:cubicBezTo>
                  <a:pt x="76" y="54"/>
                  <a:pt x="76" y="54"/>
                  <a:pt x="76" y="54"/>
                </a:cubicBezTo>
                <a:cubicBezTo>
                  <a:pt x="76" y="54"/>
                  <a:pt x="76" y="54"/>
                  <a:pt x="76" y="54"/>
                </a:cubicBezTo>
                <a:cubicBezTo>
                  <a:pt x="77" y="54"/>
                  <a:pt x="77" y="54"/>
                  <a:pt x="77" y="54"/>
                </a:cubicBezTo>
                <a:close/>
                <a:moveTo>
                  <a:pt x="76" y="52"/>
                </a:moveTo>
                <a:cubicBezTo>
                  <a:pt x="76" y="52"/>
                  <a:pt x="76" y="52"/>
                  <a:pt x="76" y="52"/>
                </a:cubicBezTo>
                <a:cubicBezTo>
                  <a:pt x="77" y="53"/>
                  <a:pt x="77" y="53"/>
                  <a:pt x="77" y="53"/>
                </a:cubicBezTo>
                <a:cubicBezTo>
                  <a:pt x="77" y="53"/>
                  <a:pt x="77" y="53"/>
                  <a:pt x="77" y="53"/>
                </a:cubicBezTo>
                <a:cubicBezTo>
                  <a:pt x="77" y="53"/>
                  <a:pt x="77" y="53"/>
                  <a:pt x="76" y="53"/>
                </a:cubicBezTo>
                <a:cubicBezTo>
                  <a:pt x="76" y="54"/>
                  <a:pt x="76" y="54"/>
                  <a:pt x="76" y="54"/>
                </a:cubicBezTo>
                <a:cubicBezTo>
                  <a:pt x="76" y="54"/>
                  <a:pt x="76" y="54"/>
                  <a:pt x="76" y="54"/>
                </a:cubicBezTo>
                <a:cubicBezTo>
                  <a:pt x="72" y="54"/>
                  <a:pt x="72" y="54"/>
                  <a:pt x="72" y="54"/>
                </a:cubicBezTo>
                <a:cubicBezTo>
                  <a:pt x="72" y="54"/>
                  <a:pt x="72" y="54"/>
                  <a:pt x="72" y="54"/>
                </a:cubicBezTo>
                <a:cubicBezTo>
                  <a:pt x="72" y="54"/>
                  <a:pt x="72" y="54"/>
                  <a:pt x="71" y="53"/>
                </a:cubicBezTo>
                <a:cubicBezTo>
                  <a:pt x="71" y="53"/>
                  <a:pt x="71" y="53"/>
                  <a:pt x="71" y="53"/>
                </a:cubicBezTo>
                <a:cubicBezTo>
                  <a:pt x="71" y="53"/>
                  <a:pt x="71" y="53"/>
                  <a:pt x="71" y="53"/>
                </a:cubicBezTo>
                <a:cubicBezTo>
                  <a:pt x="71" y="52"/>
                  <a:pt x="71" y="52"/>
                  <a:pt x="71" y="52"/>
                </a:cubicBezTo>
                <a:cubicBezTo>
                  <a:pt x="71" y="52"/>
                  <a:pt x="71" y="52"/>
                  <a:pt x="71" y="52"/>
                </a:cubicBezTo>
                <a:cubicBezTo>
                  <a:pt x="71" y="52"/>
                  <a:pt x="71" y="52"/>
                  <a:pt x="71" y="52"/>
                </a:cubicBezTo>
                <a:cubicBezTo>
                  <a:pt x="71" y="52"/>
                  <a:pt x="71" y="52"/>
                  <a:pt x="71" y="52"/>
                </a:cubicBezTo>
                <a:cubicBezTo>
                  <a:pt x="71" y="52"/>
                  <a:pt x="71" y="52"/>
                  <a:pt x="72" y="52"/>
                </a:cubicBezTo>
                <a:cubicBezTo>
                  <a:pt x="75" y="52"/>
                  <a:pt x="75" y="52"/>
                  <a:pt x="75" y="52"/>
                </a:cubicBezTo>
                <a:cubicBezTo>
                  <a:pt x="75" y="52"/>
                  <a:pt x="75" y="52"/>
                  <a:pt x="75" y="52"/>
                </a:cubicBezTo>
                <a:cubicBezTo>
                  <a:pt x="76" y="52"/>
                  <a:pt x="76" y="52"/>
                  <a:pt x="76" y="52"/>
                </a:cubicBezTo>
                <a:cubicBezTo>
                  <a:pt x="76" y="52"/>
                  <a:pt x="76" y="52"/>
                  <a:pt x="76" y="52"/>
                </a:cubicBezTo>
                <a:close/>
                <a:moveTo>
                  <a:pt x="71" y="56"/>
                </a:moveTo>
                <a:cubicBezTo>
                  <a:pt x="71" y="56"/>
                  <a:pt x="71" y="56"/>
                  <a:pt x="71" y="56"/>
                </a:cubicBezTo>
                <a:cubicBezTo>
                  <a:pt x="71" y="56"/>
                  <a:pt x="71" y="56"/>
                  <a:pt x="71" y="56"/>
                </a:cubicBezTo>
                <a:cubicBezTo>
                  <a:pt x="71" y="56"/>
                  <a:pt x="71" y="56"/>
                  <a:pt x="71" y="56"/>
                </a:cubicBezTo>
                <a:cubicBezTo>
                  <a:pt x="71" y="56"/>
                  <a:pt x="70" y="56"/>
                  <a:pt x="70" y="56"/>
                </a:cubicBezTo>
                <a:cubicBezTo>
                  <a:pt x="67" y="56"/>
                  <a:pt x="67" y="56"/>
                  <a:pt x="67" y="56"/>
                </a:cubicBezTo>
                <a:cubicBezTo>
                  <a:pt x="66" y="56"/>
                  <a:pt x="66" y="56"/>
                  <a:pt x="66" y="56"/>
                </a:cubicBezTo>
                <a:cubicBezTo>
                  <a:pt x="66" y="56"/>
                  <a:pt x="66" y="56"/>
                  <a:pt x="66" y="56"/>
                </a:cubicBezTo>
                <a:cubicBezTo>
                  <a:pt x="66" y="56"/>
                  <a:pt x="66" y="56"/>
                  <a:pt x="65" y="56"/>
                </a:cubicBezTo>
                <a:cubicBezTo>
                  <a:pt x="65" y="56"/>
                  <a:pt x="65" y="56"/>
                  <a:pt x="65" y="56"/>
                </a:cubicBezTo>
                <a:cubicBezTo>
                  <a:pt x="65" y="55"/>
                  <a:pt x="65" y="55"/>
                  <a:pt x="65" y="55"/>
                </a:cubicBezTo>
                <a:cubicBezTo>
                  <a:pt x="65" y="54"/>
                  <a:pt x="65" y="54"/>
                  <a:pt x="65" y="54"/>
                </a:cubicBezTo>
                <a:cubicBezTo>
                  <a:pt x="65" y="54"/>
                  <a:pt x="65" y="54"/>
                  <a:pt x="65" y="54"/>
                </a:cubicBezTo>
                <a:cubicBezTo>
                  <a:pt x="65" y="54"/>
                  <a:pt x="66" y="54"/>
                  <a:pt x="66" y="54"/>
                </a:cubicBezTo>
                <a:cubicBezTo>
                  <a:pt x="66" y="54"/>
                  <a:pt x="66" y="54"/>
                  <a:pt x="66" y="54"/>
                </a:cubicBezTo>
                <a:cubicBezTo>
                  <a:pt x="70" y="54"/>
                  <a:pt x="70" y="54"/>
                  <a:pt x="70" y="54"/>
                </a:cubicBezTo>
                <a:cubicBezTo>
                  <a:pt x="70" y="54"/>
                  <a:pt x="70" y="54"/>
                  <a:pt x="70" y="54"/>
                </a:cubicBezTo>
                <a:cubicBezTo>
                  <a:pt x="70" y="54"/>
                  <a:pt x="70" y="54"/>
                  <a:pt x="70" y="54"/>
                </a:cubicBezTo>
                <a:cubicBezTo>
                  <a:pt x="71" y="54"/>
                  <a:pt x="71" y="54"/>
                  <a:pt x="71" y="54"/>
                </a:cubicBezTo>
                <a:cubicBezTo>
                  <a:pt x="71" y="54"/>
                  <a:pt x="71" y="54"/>
                  <a:pt x="71" y="55"/>
                </a:cubicBezTo>
                <a:lnTo>
                  <a:pt x="71" y="56"/>
                </a:lnTo>
                <a:close/>
                <a:moveTo>
                  <a:pt x="76" y="51"/>
                </a:moveTo>
                <a:cubicBezTo>
                  <a:pt x="76" y="51"/>
                  <a:pt x="76" y="51"/>
                  <a:pt x="75" y="51"/>
                </a:cubicBezTo>
                <a:cubicBezTo>
                  <a:pt x="75" y="51"/>
                  <a:pt x="75" y="51"/>
                  <a:pt x="75" y="51"/>
                </a:cubicBezTo>
                <a:cubicBezTo>
                  <a:pt x="75" y="51"/>
                  <a:pt x="75" y="51"/>
                  <a:pt x="75" y="51"/>
                </a:cubicBezTo>
                <a:cubicBezTo>
                  <a:pt x="71" y="51"/>
                  <a:pt x="71" y="51"/>
                  <a:pt x="71" y="51"/>
                </a:cubicBezTo>
                <a:cubicBezTo>
                  <a:pt x="71" y="51"/>
                  <a:pt x="71" y="51"/>
                  <a:pt x="71" y="51"/>
                </a:cubicBezTo>
                <a:cubicBezTo>
                  <a:pt x="71" y="51"/>
                  <a:pt x="71" y="51"/>
                  <a:pt x="71" y="51"/>
                </a:cubicBezTo>
                <a:cubicBezTo>
                  <a:pt x="71" y="51"/>
                  <a:pt x="70" y="51"/>
                  <a:pt x="70" y="51"/>
                </a:cubicBezTo>
                <a:cubicBezTo>
                  <a:pt x="70" y="51"/>
                  <a:pt x="70" y="51"/>
                  <a:pt x="70" y="51"/>
                </a:cubicBezTo>
                <a:cubicBezTo>
                  <a:pt x="70" y="50"/>
                  <a:pt x="70" y="50"/>
                  <a:pt x="70" y="50"/>
                </a:cubicBezTo>
                <a:cubicBezTo>
                  <a:pt x="70" y="50"/>
                  <a:pt x="70" y="50"/>
                  <a:pt x="70" y="50"/>
                </a:cubicBezTo>
                <a:cubicBezTo>
                  <a:pt x="70" y="50"/>
                  <a:pt x="70" y="50"/>
                  <a:pt x="70" y="50"/>
                </a:cubicBezTo>
                <a:cubicBezTo>
                  <a:pt x="70" y="50"/>
                  <a:pt x="70" y="50"/>
                  <a:pt x="70" y="50"/>
                </a:cubicBezTo>
                <a:cubicBezTo>
                  <a:pt x="71" y="50"/>
                  <a:pt x="71" y="50"/>
                  <a:pt x="71" y="50"/>
                </a:cubicBezTo>
                <a:cubicBezTo>
                  <a:pt x="74" y="50"/>
                  <a:pt x="74" y="50"/>
                  <a:pt x="74" y="50"/>
                </a:cubicBezTo>
                <a:cubicBezTo>
                  <a:pt x="74" y="50"/>
                  <a:pt x="74" y="50"/>
                  <a:pt x="74" y="50"/>
                </a:cubicBezTo>
                <a:cubicBezTo>
                  <a:pt x="75" y="50"/>
                  <a:pt x="75" y="50"/>
                  <a:pt x="75" y="50"/>
                </a:cubicBezTo>
                <a:cubicBezTo>
                  <a:pt x="75" y="50"/>
                  <a:pt x="75" y="50"/>
                  <a:pt x="75" y="50"/>
                </a:cubicBezTo>
                <a:cubicBezTo>
                  <a:pt x="75" y="50"/>
                  <a:pt x="75" y="50"/>
                  <a:pt x="75" y="50"/>
                </a:cubicBezTo>
                <a:cubicBezTo>
                  <a:pt x="76" y="51"/>
                  <a:pt x="76" y="51"/>
                  <a:pt x="76" y="51"/>
                </a:cubicBezTo>
                <a:cubicBezTo>
                  <a:pt x="76" y="51"/>
                  <a:pt x="76" y="51"/>
                  <a:pt x="76" y="51"/>
                </a:cubicBezTo>
                <a:close/>
                <a:moveTo>
                  <a:pt x="70" y="52"/>
                </a:moveTo>
                <a:cubicBezTo>
                  <a:pt x="70" y="53"/>
                  <a:pt x="70" y="53"/>
                  <a:pt x="70" y="53"/>
                </a:cubicBezTo>
                <a:cubicBezTo>
                  <a:pt x="70" y="53"/>
                  <a:pt x="70" y="53"/>
                  <a:pt x="70" y="53"/>
                </a:cubicBezTo>
                <a:cubicBezTo>
                  <a:pt x="70" y="53"/>
                  <a:pt x="70" y="53"/>
                  <a:pt x="70" y="53"/>
                </a:cubicBezTo>
                <a:cubicBezTo>
                  <a:pt x="70" y="54"/>
                  <a:pt x="70" y="54"/>
                  <a:pt x="70" y="54"/>
                </a:cubicBezTo>
                <a:cubicBezTo>
                  <a:pt x="70" y="54"/>
                  <a:pt x="70" y="54"/>
                  <a:pt x="70" y="54"/>
                </a:cubicBezTo>
                <a:cubicBezTo>
                  <a:pt x="66" y="54"/>
                  <a:pt x="66" y="54"/>
                  <a:pt x="66" y="54"/>
                </a:cubicBezTo>
                <a:cubicBezTo>
                  <a:pt x="66" y="54"/>
                  <a:pt x="66" y="54"/>
                  <a:pt x="66" y="54"/>
                </a:cubicBezTo>
                <a:cubicBezTo>
                  <a:pt x="65" y="54"/>
                  <a:pt x="65" y="54"/>
                  <a:pt x="65" y="53"/>
                </a:cubicBezTo>
                <a:cubicBezTo>
                  <a:pt x="65" y="53"/>
                  <a:pt x="65" y="53"/>
                  <a:pt x="65" y="53"/>
                </a:cubicBezTo>
                <a:cubicBezTo>
                  <a:pt x="65" y="53"/>
                  <a:pt x="65" y="53"/>
                  <a:pt x="65" y="53"/>
                </a:cubicBezTo>
                <a:cubicBezTo>
                  <a:pt x="65" y="52"/>
                  <a:pt x="65" y="52"/>
                  <a:pt x="65" y="52"/>
                </a:cubicBezTo>
                <a:cubicBezTo>
                  <a:pt x="65" y="52"/>
                  <a:pt x="65" y="52"/>
                  <a:pt x="65" y="52"/>
                </a:cubicBezTo>
                <a:cubicBezTo>
                  <a:pt x="65" y="52"/>
                  <a:pt x="65" y="52"/>
                  <a:pt x="65" y="52"/>
                </a:cubicBezTo>
                <a:cubicBezTo>
                  <a:pt x="65" y="52"/>
                  <a:pt x="65" y="52"/>
                  <a:pt x="65" y="52"/>
                </a:cubicBezTo>
                <a:cubicBezTo>
                  <a:pt x="65" y="52"/>
                  <a:pt x="65" y="52"/>
                  <a:pt x="65" y="52"/>
                </a:cubicBezTo>
                <a:cubicBezTo>
                  <a:pt x="69" y="52"/>
                  <a:pt x="69" y="52"/>
                  <a:pt x="69" y="52"/>
                </a:cubicBezTo>
                <a:cubicBezTo>
                  <a:pt x="69" y="52"/>
                  <a:pt x="69" y="52"/>
                  <a:pt x="69" y="52"/>
                </a:cubicBezTo>
                <a:cubicBezTo>
                  <a:pt x="69" y="52"/>
                  <a:pt x="70" y="52"/>
                  <a:pt x="70" y="52"/>
                </a:cubicBezTo>
                <a:cubicBezTo>
                  <a:pt x="70" y="52"/>
                  <a:pt x="70" y="52"/>
                  <a:pt x="70" y="52"/>
                </a:cubicBezTo>
                <a:cubicBezTo>
                  <a:pt x="70" y="52"/>
                  <a:pt x="70" y="52"/>
                  <a:pt x="70" y="52"/>
                </a:cubicBezTo>
                <a:close/>
                <a:moveTo>
                  <a:pt x="70" y="51"/>
                </a:moveTo>
                <a:cubicBezTo>
                  <a:pt x="70" y="51"/>
                  <a:pt x="70" y="51"/>
                  <a:pt x="69" y="51"/>
                </a:cubicBezTo>
                <a:cubicBezTo>
                  <a:pt x="69" y="51"/>
                  <a:pt x="69" y="51"/>
                  <a:pt x="69" y="51"/>
                </a:cubicBezTo>
                <a:cubicBezTo>
                  <a:pt x="69" y="51"/>
                  <a:pt x="69" y="51"/>
                  <a:pt x="69" y="51"/>
                </a:cubicBezTo>
                <a:cubicBezTo>
                  <a:pt x="65" y="51"/>
                  <a:pt x="65" y="51"/>
                  <a:pt x="65" y="51"/>
                </a:cubicBezTo>
                <a:cubicBezTo>
                  <a:pt x="65" y="51"/>
                  <a:pt x="65" y="51"/>
                  <a:pt x="65" y="51"/>
                </a:cubicBezTo>
                <a:cubicBezTo>
                  <a:pt x="65" y="51"/>
                  <a:pt x="65" y="51"/>
                  <a:pt x="65" y="51"/>
                </a:cubicBezTo>
                <a:cubicBezTo>
                  <a:pt x="65" y="51"/>
                  <a:pt x="64" y="51"/>
                  <a:pt x="64" y="51"/>
                </a:cubicBezTo>
                <a:cubicBezTo>
                  <a:pt x="64" y="51"/>
                  <a:pt x="64" y="51"/>
                  <a:pt x="64" y="51"/>
                </a:cubicBezTo>
                <a:cubicBezTo>
                  <a:pt x="64" y="50"/>
                  <a:pt x="64" y="50"/>
                  <a:pt x="64" y="50"/>
                </a:cubicBezTo>
                <a:cubicBezTo>
                  <a:pt x="64" y="50"/>
                  <a:pt x="64" y="50"/>
                  <a:pt x="64" y="50"/>
                </a:cubicBezTo>
                <a:cubicBezTo>
                  <a:pt x="64" y="50"/>
                  <a:pt x="64" y="50"/>
                  <a:pt x="64" y="50"/>
                </a:cubicBezTo>
                <a:cubicBezTo>
                  <a:pt x="64" y="50"/>
                  <a:pt x="64" y="50"/>
                  <a:pt x="65" y="50"/>
                </a:cubicBezTo>
                <a:cubicBezTo>
                  <a:pt x="65" y="50"/>
                  <a:pt x="65" y="50"/>
                  <a:pt x="65" y="50"/>
                </a:cubicBezTo>
                <a:cubicBezTo>
                  <a:pt x="68" y="50"/>
                  <a:pt x="68" y="50"/>
                  <a:pt x="68" y="50"/>
                </a:cubicBezTo>
                <a:cubicBezTo>
                  <a:pt x="68" y="50"/>
                  <a:pt x="69" y="50"/>
                  <a:pt x="69" y="50"/>
                </a:cubicBezTo>
                <a:cubicBezTo>
                  <a:pt x="69" y="50"/>
                  <a:pt x="69" y="50"/>
                  <a:pt x="69" y="50"/>
                </a:cubicBezTo>
                <a:cubicBezTo>
                  <a:pt x="69" y="50"/>
                  <a:pt x="69" y="50"/>
                  <a:pt x="69" y="50"/>
                </a:cubicBezTo>
                <a:cubicBezTo>
                  <a:pt x="69" y="50"/>
                  <a:pt x="69" y="50"/>
                  <a:pt x="69" y="50"/>
                </a:cubicBezTo>
                <a:cubicBezTo>
                  <a:pt x="70" y="51"/>
                  <a:pt x="70" y="51"/>
                  <a:pt x="70" y="51"/>
                </a:cubicBezTo>
                <a:cubicBezTo>
                  <a:pt x="70" y="51"/>
                  <a:pt x="70" y="51"/>
                  <a:pt x="70" y="51"/>
                </a:cubicBezTo>
                <a:close/>
                <a:moveTo>
                  <a:pt x="64" y="53"/>
                </a:moveTo>
                <a:cubicBezTo>
                  <a:pt x="64" y="53"/>
                  <a:pt x="64" y="53"/>
                  <a:pt x="64" y="53"/>
                </a:cubicBezTo>
                <a:cubicBezTo>
                  <a:pt x="64" y="53"/>
                  <a:pt x="64" y="53"/>
                  <a:pt x="64" y="53"/>
                </a:cubicBezTo>
                <a:cubicBezTo>
                  <a:pt x="64" y="54"/>
                  <a:pt x="64" y="54"/>
                  <a:pt x="64" y="54"/>
                </a:cubicBezTo>
                <a:cubicBezTo>
                  <a:pt x="64" y="54"/>
                  <a:pt x="63" y="54"/>
                  <a:pt x="63" y="54"/>
                </a:cubicBezTo>
                <a:cubicBezTo>
                  <a:pt x="60" y="54"/>
                  <a:pt x="60" y="54"/>
                  <a:pt x="60" y="54"/>
                </a:cubicBezTo>
                <a:cubicBezTo>
                  <a:pt x="60" y="54"/>
                  <a:pt x="59" y="54"/>
                  <a:pt x="59" y="54"/>
                </a:cubicBezTo>
                <a:cubicBezTo>
                  <a:pt x="59" y="54"/>
                  <a:pt x="59" y="54"/>
                  <a:pt x="59" y="53"/>
                </a:cubicBezTo>
                <a:cubicBezTo>
                  <a:pt x="59" y="53"/>
                  <a:pt x="59" y="53"/>
                  <a:pt x="59" y="53"/>
                </a:cubicBezTo>
                <a:cubicBezTo>
                  <a:pt x="59" y="53"/>
                  <a:pt x="59" y="53"/>
                  <a:pt x="59" y="53"/>
                </a:cubicBezTo>
                <a:cubicBezTo>
                  <a:pt x="58" y="52"/>
                  <a:pt x="58" y="52"/>
                  <a:pt x="58" y="52"/>
                </a:cubicBezTo>
                <a:cubicBezTo>
                  <a:pt x="58" y="52"/>
                  <a:pt x="58" y="52"/>
                  <a:pt x="59" y="52"/>
                </a:cubicBezTo>
                <a:cubicBezTo>
                  <a:pt x="59" y="52"/>
                  <a:pt x="59" y="52"/>
                  <a:pt x="59" y="52"/>
                </a:cubicBezTo>
                <a:cubicBezTo>
                  <a:pt x="59" y="52"/>
                  <a:pt x="59" y="52"/>
                  <a:pt x="59" y="52"/>
                </a:cubicBezTo>
                <a:cubicBezTo>
                  <a:pt x="59" y="52"/>
                  <a:pt x="59" y="52"/>
                  <a:pt x="59" y="52"/>
                </a:cubicBezTo>
                <a:cubicBezTo>
                  <a:pt x="63" y="52"/>
                  <a:pt x="63" y="52"/>
                  <a:pt x="63" y="52"/>
                </a:cubicBezTo>
                <a:cubicBezTo>
                  <a:pt x="63" y="52"/>
                  <a:pt x="63" y="52"/>
                  <a:pt x="63" y="52"/>
                </a:cubicBezTo>
                <a:cubicBezTo>
                  <a:pt x="63" y="52"/>
                  <a:pt x="63" y="52"/>
                  <a:pt x="64" y="52"/>
                </a:cubicBezTo>
                <a:cubicBezTo>
                  <a:pt x="64" y="52"/>
                  <a:pt x="64" y="52"/>
                  <a:pt x="64" y="52"/>
                </a:cubicBezTo>
                <a:cubicBezTo>
                  <a:pt x="64" y="52"/>
                  <a:pt x="64" y="52"/>
                  <a:pt x="64" y="52"/>
                </a:cubicBezTo>
                <a:lnTo>
                  <a:pt x="64" y="53"/>
                </a:lnTo>
                <a:close/>
                <a:moveTo>
                  <a:pt x="64" y="51"/>
                </a:moveTo>
                <a:cubicBezTo>
                  <a:pt x="64" y="51"/>
                  <a:pt x="64" y="51"/>
                  <a:pt x="63" y="51"/>
                </a:cubicBezTo>
                <a:cubicBezTo>
                  <a:pt x="63" y="51"/>
                  <a:pt x="63" y="51"/>
                  <a:pt x="63" y="51"/>
                </a:cubicBezTo>
                <a:cubicBezTo>
                  <a:pt x="63" y="51"/>
                  <a:pt x="63" y="51"/>
                  <a:pt x="63" y="51"/>
                </a:cubicBezTo>
                <a:cubicBezTo>
                  <a:pt x="59" y="51"/>
                  <a:pt x="59" y="51"/>
                  <a:pt x="59" y="51"/>
                </a:cubicBezTo>
                <a:cubicBezTo>
                  <a:pt x="59" y="51"/>
                  <a:pt x="59" y="51"/>
                  <a:pt x="59" y="51"/>
                </a:cubicBezTo>
                <a:cubicBezTo>
                  <a:pt x="59" y="51"/>
                  <a:pt x="59" y="51"/>
                  <a:pt x="59" y="51"/>
                </a:cubicBezTo>
                <a:cubicBezTo>
                  <a:pt x="59" y="51"/>
                  <a:pt x="58" y="51"/>
                  <a:pt x="58" y="51"/>
                </a:cubicBezTo>
                <a:cubicBezTo>
                  <a:pt x="58" y="51"/>
                  <a:pt x="58" y="51"/>
                  <a:pt x="58" y="51"/>
                </a:cubicBezTo>
                <a:cubicBezTo>
                  <a:pt x="58" y="50"/>
                  <a:pt x="58" y="50"/>
                  <a:pt x="58" y="50"/>
                </a:cubicBezTo>
                <a:cubicBezTo>
                  <a:pt x="58" y="50"/>
                  <a:pt x="58" y="50"/>
                  <a:pt x="58" y="50"/>
                </a:cubicBezTo>
                <a:cubicBezTo>
                  <a:pt x="58" y="50"/>
                  <a:pt x="58" y="50"/>
                  <a:pt x="58" y="50"/>
                </a:cubicBezTo>
                <a:cubicBezTo>
                  <a:pt x="59" y="50"/>
                  <a:pt x="59" y="50"/>
                  <a:pt x="59" y="50"/>
                </a:cubicBezTo>
                <a:cubicBezTo>
                  <a:pt x="59" y="50"/>
                  <a:pt x="59" y="50"/>
                  <a:pt x="59" y="50"/>
                </a:cubicBezTo>
                <a:cubicBezTo>
                  <a:pt x="62" y="50"/>
                  <a:pt x="62" y="50"/>
                  <a:pt x="62" y="50"/>
                </a:cubicBezTo>
                <a:cubicBezTo>
                  <a:pt x="63" y="50"/>
                  <a:pt x="63" y="50"/>
                  <a:pt x="63" y="50"/>
                </a:cubicBezTo>
                <a:cubicBezTo>
                  <a:pt x="63" y="50"/>
                  <a:pt x="63" y="50"/>
                  <a:pt x="63" y="50"/>
                </a:cubicBezTo>
                <a:cubicBezTo>
                  <a:pt x="63" y="50"/>
                  <a:pt x="63" y="50"/>
                  <a:pt x="63" y="50"/>
                </a:cubicBezTo>
                <a:cubicBezTo>
                  <a:pt x="63" y="50"/>
                  <a:pt x="63" y="50"/>
                  <a:pt x="63" y="50"/>
                </a:cubicBezTo>
                <a:cubicBezTo>
                  <a:pt x="64" y="51"/>
                  <a:pt x="64" y="51"/>
                  <a:pt x="64" y="51"/>
                </a:cubicBezTo>
                <a:cubicBezTo>
                  <a:pt x="64" y="51"/>
                  <a:pt x="64" y="51"/>
                  <a:pt x="64" y="51"/>
                </a:cubicBezTo>
                <a:close/>
                <a:moveTo>
                  <a:pt x="52" y="60"/>
                </a:moveTo>
                <a:cubicBezTo>
                  <a:pt x="53" y="59"/>
                  <a:pt x="53" y="59"/>
                  <a:pt x="53" y="59"/>
                </a:cubicBezTo>
                <a:cubicBezTo>
                  <a:pt x="53" y="59"/>
                  <a:pt x="53" y="59"/>
                  <a:pt x="53" y="59"/>
                </a:cubicBezTo>
                <a:cubicBezTo>
                  <a:pt x="53" y="59"/>
                  <a:pt x="53" y="59"/>
                  <a:pt x="54" y="59"/>
                </a:cubicBezTo>
                <a:cubicBezTo>
                  <a:pt x="57" y="59"/>
                  <a:pt x="57" y="59"/>
                  <a:pt x="57" y="59"/>
                </a:cubicBezTo>
                <a:cubicBezTo>
                  <a:pt x="58" y="59"/>
                  <a:pt x="58" y="59"/>
                  <a:pt x="58" y="59"/>
                </a:cubicBezTo>
                <a:cubicBezTo>
                  <a:pt x="58" y="59"/>
                  <a:pt x="58" y="59"/>
                  <a:pt x="58" y="59"/>
                </a:cubicBezTo>
                <a:cubicBezTo>
                  <a:pt x="58" y="59"/>
                  <a:pt x="58" y="59"/>
                  <a:pt x="59" y="60"/>
                </a:cubicBezTo>
                <a:cubicBezTo>
                  <a:pt x="59" y="60"/>
                  <a:pt x="59" y="60"/>
                  <a:pt x="59" y="60"/>
                </a:cubicBezTo>
                <a:cubicBezTo>
                  <a:pt x="59" y="61"/>
                  <a:pt x="59" y="61"/>
                  <a:pt x="59" y="61"/>
                </a:cubicBezTo>
                <a:cubicBezTo>
                  <a:pt x="59" y="61"/>
                  <a:pt x="59" y="61"/>
                  <a:pt x="59" y="61"/>
                </a:cubicBezTo>
                <a:cubicBezTo>
                  <a:pt x="59" y="61"/>
                  <a:pt x="59" y="61"/>
                  <a:pt x="58" y="61"/>
                </a:cubicBezTo>
                <a:cubicBezTo>
                  <a:pt x="58" y="61"/>
                  <a:pt x="58" y="62"/>
                  <a:pt x="58" y="62"/>
                </a:cubicBezTo>
                <a:cubicBezTo>
                  <a:pt x="58" y="62"/>
                  <a:pt x="58" y="62"/>
                  <a:pt x="58" y="62"/>
                </a:cubicBezTo>
                <a:cubicBezTo>
                  <a:pt x="54" y="62"/>
                  <a:pt x="54" y="62"/>
                  <a:pt x="54" y="62"/>
                </a:cubicBezTo>
                <a:cubicBezTo>
                  <a:pt x="53" y="62"/>
                  <a:pt x="53" y="62"/>
                  <a:pt x="53" y="62"/>
                </a:cubicBezTo>
                <a:cubicBezTo>
                  <a:pt x="53" y="62"/>
                  <a:pt x="53" y="61"/>
                  <a:pt x="53" y="61"/>
                </a:cubicBezTo>
                <a:cubicBezTo>
                  <a:pt x="53" y="61"/>
                  <a:pt x="53" y="61"/>
                  <a:pt x="52" y="61"/>
                </a:cubicBezTo>
                <a:cubicBezTo>
                  <a:pt x="52" y="61"/>
                  <a:pt x="52" y="61"/>
                  <a:pt x="52" y="61"/>
                </a:cubicBezTo>
                <a:cubicBezTo>
                  <a:pt x="52" y="60"/>
                  <a:pt x="52" y="60"/>
                  <a:pt x="52" y="60"/>
                </a:cubicBezTo>
                <a:cubicBezTo>
                  <a:pt x="52" y="60"/>
                  <a:pt x="52" y="60"/>
                  <a:pt x="52" y="60"/>
                </a:cubicBezTo>
                <a:close/>
                <a:moveTo>
                  <a:pt x="59" y="55"/>
                </a:moveTo>
                <a:cubicBezTo>
                  <a:pt x="59" y="54"/>
                  <a:pt x="59" y="54"/>
                  <a:pt x="59" y="54"/>
                </a:cubicBezTo>
                <a:cubicBezTo>
                  <a:pt x="59" y="54"/>
                  <a:pt x="59" y="54"/>
                  <a:pt x="59" y="54"/>
                </a:cubicBezTo>
                <a:cubicBezTo>
                  <a:pt x="59" y="54"/>
                  <a:pt x="59" y="54"/>
                  <a:pt x="59" y="54"/>
                </a:cubicBezTo>
                <a:cubicBezTo>
                  <a:pt x="59" y="54"/>
                  <a:pt x="60" y="54"/>
                  <a:pt x="60" y="54"/>
                </a:cubicBezTo>
                <a:cubicBezTo>
                  <a:pt x="63" y="54"/>
                  <a:pt x="63" y="54"/>
                  <a:pt x="63" y="54"/>
                </a:cubicBezTo>
                <a:cubicBezTo>
                  <a:pt x="63" y="54"/>
                  <a:pt x="64" y="54"/>
                  <a:pt x="64" y="54"/>
                </a:cubicBezTo>
                <a:cubicBezTo>
                  <a:pt x="64" y="54"/>
                  <a:pt x="64" y="54"/>
                  <a:pt x="64" y="54"/>
                </a:cubicBezTo>
                <a:cubicBezTo>
                  <a:pt x="64" y="54"/>
                  <a:pt x="64" y="54"/>
                  <a:pt x="64" y="54"/>
                </a:cubicBezTo>
                <a:cubicBezTo>
                  <a:pt x="64" y="54"/>
                  <a:pt x="64" y="54"/>
                  <a:pt x="64" y="55"/>
                </a:cubicBezTo>
                <a:cubicBezTo>
                  <a:pt x="65" y="56"/>
                  <a:pt x="65" y="56"/>
                  <a:pt x="65" y="56"/>
                </a:cubicBezTo>
                <a:cubicBezTo>
                  <a:pt x="65" y="56"/>
                  <a:pt x="65" y="56"/>
                  <a:pt x="65" y="56"/>
                </a:cubicBezTo>
                <a:cubicBezTo>
                  <a:pt x="65" y="56"/>
                  <a:pt x="65" y="56"/>
                  <a:pt x="64" y="56"/>
                </a:cubicBezTo>
                <a:cubicBezTo>
                  <a:pt x="64" y="56"/>
                  <a:pt x="64" y="56"/>
                  <a:pt x="64" y="56"/>
                </a:cubicBezTo>
                <a:cubicBezTo>
                  <a:pt x="64" y="56"/>
                  <a:pt x="64" y="56"/>
                  <a:pt x="64" y="56"/>
                </a:cubicBezTo>
                <a:cubicBezTo>
                  <a:pt x="60" y="56"/>
                  <a:pt x="60" y="56"/>
                  <a:pt x="60" y="56"/>
                </a:cubicBezTo>
                <a:cubicBezTo>
                  <a:pt x="60" y="56"/>
                  <a:pt x="60" y="56"/>
                  <a:pt x="60" y="56"/>
                </a:cubicBezTo>
                <a:cubicBezTo>
                  <a:pt x="59" y="56"/>
                  <a:pt x="59" y="56"/>
                  <a:pt x="59" y="56"/>
                </a:cubicBezTo>
                <a:cubicBezTo>
                  <a:pt x="59" y="56"/>
                  <a:pt x="59" y="56"/>
                  <a:pt x="59" y="56"/>
                </a:cubicBezTo>
                <a:cubicBezTo>
                  <a:pt x="59" y="56"/>
                  <a:pt x="59" y="56"/>
                  <a:pt x="59" y="56"/>
                </a:cubicBezTo>
                <a:lnTo>
                  <a:pt x="59" y="55"/>
                </a:lnTo>
                <a:close/>
                <a:moveTo>
                  <a:pt x="59" y="57"/>
                </a:moveTo>
                <a:cubicBezTo>
                  <a:pt x="59" y="57"/>
                  <a:pt x="59" y="57"/>
                  <a:pt x="59" y="57"/>
                </a:cubicBezTo>
                <a:cubicBezTo>
                  <a:pt x="59" y="57"/>
                  <a:pt x="60" y="57"/>
                  <a:pt x="60" y="57"/>
                </a:cubicBezTo>
                <a:cubicBezTo>
                  <a:pt x="60" y="56"/>
                  <a:pt x="60" y="56"/>
                  <a:pt x="60" y="56"/>
                </a:cubicBezTo>
                <a:cubicBezTo>
                  <a:pt x="64" y="56"/>
                  <a:pt x="64" y="56"/>
                  <a:pt x="64" y="56"/>
                </a:cubicBezTo>
                <a:cubicBezTo>
                  <a:pt x="64" y="56"/>
                  <a:pt x="64" y="56"/>
                  <a:pt x="64" y="57"/>
                </a:cubicBezTo>
                <a:cubicBezTo>
                  <a:pt x="64" y="57"/>
                  <a:pt x="65" y="57"/>
                  <a:pt x="65" y="57"/>
                </a:cubicBezTo>
                <a:cubicBezTo>
                  <a:pt x="65" y="57"/>
                  <a:pt x="65" y="57"/>
                  <a:pt x="65" y="57"/>
                </a:cubicBezTo>
                <a:cubicBezTo>
                  <a:pt x="65" y="57"/>
                  <a:pt x="65" y="57"/>
                  <a:pt x="65" y="57"/>
                </a:cubicBezTo>
                <a:cubicBezTo>
                  <a:pt x="65" y="58"/>
                  <a:pt x="65" y="58"/>
                  <a:pt x="65" y="58"/>
                </a:cubicBezTo>
                <a:cubicBezTo>
                  <a:pt x="65" y="58"/>
                  <a:pt x="65" y="58"/>
                  <a:pt x="65" y="58"/>
                </a:cubicBezTo>
                <a:cubicBezTo>
                  <a:pt x="65" y="58"/>
                  <a:pt x="65" y="58"/>
                  <a:pt x="65" y="59"/>
                </a:cubicBezTo>
                <a:cubicBezTo>
                  <a:pt x="65" y="59"/>
                  <a:pt x="65" y="59"/>
                  <a:pt x="65" y="59"/>
                </a:cubicBezTo>
                <a:cubicBezTo>
                  <a:pt x="65" y="59"/>
                  <a:pt x="64" y="59"/>
                  <a:pt x="64" y="59"/>
                </a:cubicBezTo>
                <a:cubicBezTo>
                  <a:pt x="60" y="59"/>
                  <a:pt x="60" y="59"/>
                  <a:pt x="60" y="59"/>
                </a:cubicBezTo>
                <a:cubicBezTo>
                  <a:pt x="60" y="59"/>
                  <a:pt x="60" y="59"/>
                  <a:pt x="60" y="59"/>
                </a:cubicBezTo>
                <a:cubicBezTo>
                  <a:pt x="60" y="59"/>
                  <a:pt x="60" y="59"/>
                  <a:pt x="60" y="59"/>
                </a:cubicBezTo>
                <a:cubicBezTo>
                  <a:pt x="59" y="58"/>
                  <a:pt x="59" y="58"/>
                  <a:pt x="59" y="58"/>
                </a:cubicBezTo>
                <a:cubicBezTo>
                  <a:pt x="59" y="58"/>
                  <a:pt x="59" y="58"/>
                  <a:pt x="59" y="58"/>
                </a:cubicBezTo>
                <a:cubicBezTo>
                  <a:pt x="59" y="57"/>
                  <a:pt x="59" y="57"/>
                  <a:pt x="59" y="57"/>
                </a:cubicBezTo>
                <a:cubicBezTo>
                  <a:pt x="59" y="57"/>
                  <a:pt x="59" y="57"/>
                  <a:pt x="59" y="57"/>
                </a:cubicBezTo>
                <a:close/>
                <a:moveTo>
                  <a:pt x="59" y="60"/>
                </a:moveTo>
                <a:cubicBezTo>
                  <a:pt x="59" y="59"/>
                  <a:pt x="60" y="59"/>
                  <a:pt x="60" y="59"/>
                </a:cubicBezTo>
                <a:cubicBezTo>
                  <a:pt x="60" y="59"/>
                  <a:pt x="60" y="59"/>
                  <a:pt x="60" y="59"/>
                </a:cubicBezTo>
                <a:cubicBezTo>
                  <a:pt x="60" y="59"/>
                  <a:pt x="60" y="59"/>
                  <a:pt x="60" y="59"/>
                </a:cubicBezTo>
                <a:cubicBezTo>
                  <a:pt x="64" y="59"/>
                  <a:pt x="64" y="59"/>
                  <a:pt x="64" y="59"/>
                </a:cubicBezTo>
                <a:cubicBezTo>
                  <a:pt x="65" y="59"/>
                  <a:pt x="65" y="59"/>
                  <a:pt x="65" y="59"/>
                </a:cubicBezTo>
                <a:cubicBezTo>
                  <a:pt x="65" y="59"/>
                  <a:pt x="65" y="59"/>
                  <a:pt x="65" y="59"/>
                </a:cubicBezTo>
                <a:cubicBezTo>
                  <a:pt x="65" y="59"/>
                  <a:pt x="65" y="59"/>
                  <a:pt x="66" y="60"/>
                </a:cubicBezTo>
                <a:cubicBezTo>
                  <a:pt x="66" y="60"/>
                  <a:pt x="66" y="60"/>
                  <a:pt x="66" y="60"/>
                </a:cubicBezTo>
                <a:cubicBezTo>
                  <a:pt x="66" y="61"/>
                  <a:pt x="66" y="61"/>
                  <a:pt x="66" y="61"/>
                </a:cubicBezTo>
                <a:cubicBezTo>
                  <a:pt x="66" y="61"/>
                  <a:pt x="66" y="61"/>
                  <a:pt x="66" y="61"/>
                </a:cubicBezTo>
                <a:cubicBezTo>
                  <a:pt x="66" y="61"/>
                  <a:pt x="66" y="61"/>
                  <a:pt x="66" y="61"/>
                </a:cubicBezTo>
                <a:cubicBezTo>
                  <a:pt x="66" y="61"/>
                  <a:pt x="65" y="62"/>
                  <a:pt x="65" y="62"/>
                </a:cubicBezTo>
                <a:cubicBezTo>
                  <a:pt x="65" y="62"/>
                  <a:pt x="65" y="62"/>
                  <a:pt x="65" y="62"/>
                </a:cubicBezTo>
                <a:cubicBezTo>
                  <a:pt x="61" y="62"/>
                  <a:pt x="61" y="62"/>
                  <a:pt x="61" y="62"/>
                </a:cubicBezTo>
                <a:cubicBezTo>
                  <a:pt x="61" y="62"/>
                  <a:pt x="60" y="62"/>
                  <a:pt x="60" y="62"/>
                </a:cubicBezTo>
                <a:cubicBezTo>
                  <a:pt x="60" y="62"/>
                  <a:pt x="60" y="61"/>
                  <a:pt x="60" y="61"/>
                </a:cubicBezTo>
                <a:cubicBezTo>
                  <a:pt x="60" y="61"/>
                  <a:pt x="60" y="61"/>
                  <a:pt x="60" y="61"/>
                </a:cubicBezTo>
                <a:cubicBezTo>
                  <a:pt x="60" y="61"/>
                  <a:pt x="60" y="61"/>
                  <a:pt x="60" y="61"/>
                </a:cubicBezTo>
                <a:cubicBezTo>
                  <a:pt x="59" y="60"/>
                  <a:pt x="59" y="60"/>
                  <a:pt x="59" y="60"/>
                </a:cubicBezTo>
                <a:cubicBezTo>
                  <a:pt x="59" y="60"/>
                  <a:pt x="59" y="60"/>
                  <a:pt x="59" y="60"/>
                </a:cubicBezTo>
                <a:close/>
                <a:moveTo>
                  <a:pt x="66" y="57"/>
                </a:moveTo>
                <a:cubicBezTo>
                  <a:pt x="66" y="57"/>
                  <a:pt x="66" y="57"/>
                  <a:pt x="66" y="57"/>
                </a:cubicBezTo>
                <a:cubicBezTo>
                  <a:pt x="66" y="57"/>
                  <a:pt x="66" y="57"/>
                  <a:pt x="66" y="57"/>
                </a:cubicBezTo>
                <a:cubicBezTo>
                  <a:pt x="66" y="57"/>
                  <a:pt x="66" y="57"/>
                  <a:pt x="66" y="57"/>
                </a:cubicBezTo>
                <a:cubicBezTo>
                  <a:pt x="66" y="56"/>
                  <a:pt x="67" y="56"/>
                  <a:pt x="67" y="56"/>
                </a:cubicBezTo>
                <a:cubicBezTo>
                  <a:pt x="70" y="56"/>
                  <a:pt x="70" y="56"/>
                  <a:pt x="70" y="56"/>
                </a:cubicBezTo>
                <a:cubicBezTo>
                  <a:pt x="71" y="56"/>
                  <a:pt x="71" y="56"/>
                  <a:pt x="71" y="57"/>
                </a:cubicBezTo>
                <a:cubicBezTo>
                  <a:pt x="71" y="57"/>
                  <a:pt x="71" y="57"/>
                  <a:pt x="71" y="57"/>
                </a:cubicBezTo>
                <a:cubicBezTo>
                  <a:pt x="71" y="57"/>
                  <a:pt x="71" y="57"/>
                  <a:pt x="72" y="57"/>
                </a:cubicBezTo>
                <a:cubicBezTo>
                  <a:pt x="72" y="57"/>
                  <a:pt x="72" y="57"/>
                  <a:pt x="72" y="57"/>
                </a:cubicBezTo>
                <a:cubicBezTo>
                  <a:pt x="72" y="58"/>
                  <a:pt x="72" y="58"/>
                  <a:pt x="72" y="58"/>
                </a:cubicBezTo>
                <a:cubicBezTo>
                  <a:pt x="72" y="58"/>
                  <a:pt x="72" y="58"/>
                  <a:pt x="72" y="58"/>
                </a:cubicBezTo>
                <a:cubicBezTo>
                  <a:pt x="72" y="58"/>
                  <a:pt x="72" y="58"/>
                  <a:pt x="72" y="59"/>
                </a:cubicBezTo>
                <a:cubicBezTo>
                  <a:pt x="72" y="59"/>
                  <a:pt x="72" y="59"/>
                  <a:pt x="72" y="59"/>
                </a:cubicBezTo>
                <a:cubicBezTo>
                  <a:pt x="71" y="59"/>
                  <a:pt x="71" y="59"/>
                  <a:pt x="71" y="59"/>
                </a:cubicBezTo>
                <a:cubicBezTo>
                  <a:pt x="67" y="59"/>
                  <a:pt x="67" y="59"/>
                  <a:pt x="67" y="59"/>
                </a:cubicBezTo>
                <a:cubicBezTo>
                  <a:pt x="67" y="59"/>
                  <a:pt x="67" y="59"/>
                  <a:pt x="67" y="59"/>
                </a:cubicBezTo>
                <a:cubicBezTo>
                  <a:pt x="67" y="59"/>
                  <a:pt x="66" y="59"/>
                  <a:pt x="66" y="59"/>
                </a:cubicBezTo>
                <a:cubicBezTo>
                  <a:pt x="66" y="58"/>
                  <a:pt x="66" y="58"/>
                  <a:pt x="66" y="58"/>
                </a:cubicBezTo>
                <a:cubicBezTo>
                  <a:pt x="66" y="58"/>
                  <a:pt x="66" y="58"/>
                  <a:pt x="66" y="58"/>
                </a:cubicBezTo>
                <a:lnTo>
                  <a:pt x="66" y="57"/>
                </a:lnTo>
                <a:close/>
                <a:moveTo>
                  <a:pt x="66" y="60"/>
                </a:moveTo>
                <a:cubicBezTo>
                  <a:pt x="66" y="59"/>
                  <a:pt x="66" y="59"/>
                  <a:pt x="67" y="59"/>
                </a:cubicBezTo>
                <a:cubicBezTo>
                  <a:pt x="67" y="59"/>
                  <a:pt x="67" y="59"/>
                  <a:pt x="67" y="59"/>
                </a:cubicBezTo>
                <a:cubicBezTo>
                  <a:pt x="67" y="59"/>
                  <a:pt x="67" y="59"/>
                  <a:pt x="67" y="59"/>
                </a:cubicBezTo>
                <a:cubicBezTo>
                  <a:pt x="71" y="59"/>
                  <a:pt x="71" y="59"/>
                  <a:pt x="71" y="59"/>
                </a:cubicBezTo>
                <a:cubicBezTo>
                  <a:pt x="71" y="59"/>
                  <a:pt x="72" y="59"/>
                  <a:pt x="72" y="59"/>
                </a:cubicBezTo>
                <a:cubicBezTo>
                  <a:pt x="72" y="59"/>
                  <a:pt x="72" y="59"/>
                  <a:pt x="72" y="59"/>
                </a:cubicBezTo>
                <a:cubicBezTo>
                  <a:pt x="72" y="59"/>
                  <a:pt x="72" y="59"/>
                  <a:pt x="72" y="60"/>
                </a:cubicBezTo>
                <a:cubicBezTo>
                  <a:pt x="73" y="60"/>
                  <a:pt x="73" y="60"/>
                  <a:pt x="73" y="60"/>
                </a:cubicBezTo>
                <a:cubicBezTo>
                  <a:pt x="73" y="61"/>
                  <a:pt x="73" y="61"/>
                  <a:pt x="73" y="61"/>
                </a:cubicBezTo>
                <a:cubicBezTo>
                  <a:pt x="73" y="61"/>
                  <a:pt x="73" y="61"/>
                  <a:pt x="73" y="61"/>
                </a:cubicBezTo>
                <a:cubicBezTo>
                  <a:pt x="73" y="61"/>
                  <a:pt x="73" y="61"/>
                  <a:pt x="73" y="61"/>
                </a:cubicBezTo>
                <a:cubicBezTo>
                  <a:pt x="73" y="61"/>
                  <a:pt x="73" y="62"/>
                  <a:pt x="73" y="62"/>
                </a:cubicBezTo>
                <a:cubicBezTo>
                  <a:pt x="72" y="62"/>
                  <a:pt x="72" y="62"/>
                  <a:pt x="72" y="62"/>
                </a:cubicBezTo>
                <a:cubicBezTo>
                  <a:pt x="68" y="62"/>
                  <a:pt x="68" y="62"/>
                  <a:pt x="68" y="62"/>
                </a:cubicBezTo>
                <a:cubicBezTo>
                  <a:pt x="68" y="62"/>
                  <a:pt x="68" y="62"/>
                  <a:pt x="67" y="62"/>
                </a:cubicBezTo>
                <a:cubicBezTo>
                  <a:pt x="67" y="62"/>
                  <a:pt x="67" y="61"/>
                  <a:pt x="67" y="61"/>
                </a:cubicBezTo>
                <a:cubicBezTo>
                  <a:pt x="67" y="61"/>
                  <a:pt x="67" y="61"/>
                  <a:pt x="67" y="61"/>
                </a:cubicBezTo>
                <a:cubicBezTo>
                  <a:pt x="67" y="61"/>
                  <a:pt x="67" y="61"/>
                  <a:pt x="67" y="61"/>
                </a:cubicBezTo>
                <a:cubicBezTo>
                  <a:pt x="66" y="60"/>
                  <a:pt x="66" y="60"/>
                  <a:pt x="66" y="60"/>
                </a:cubicBezTo>
                <a:cubicBezTo>
                  <a:pt x="66" y="60"/>
                  <a:pt x="66" y="60"/>
                  <a:pt x="66" y="60"/>
                </a:cubicBezTo>
                <a:close/>
                <a:moveTo>
                  <a:pt x="73" y="58"/>
                </a:moveTo>
                <a:cubicBezTo>
                  <a:pt x="73" y="58"/>
                  <a:pt x="73" y="58"/>
                  <a:pt x="73" y="58"/>
                </a:cubicBezTo>
                <a:cubicBezTo>
                  <a:pt x="72" y="57"/>
                  <a:pt x="72" y="57"/>
                  <a:pt x="72" y="57"/>
                </a:cubicBezTo>
                <a:cubicBezTo>
                  <a:pt x="72" y="57"/>
                  <a:pt x="72" y="57"/>
                  <a:pt x="72" y="57"/>
                </a:cubicBezTo>
                <a:cubicBezTo>
                  <a:pt x="72" y="57"/>
                  <a:pt x="72" y="57"/>
                  <a:pt x="73" y="57"/>
                </a:cubicBezTo>
                <a:cubicBezTo>
                  <a:pt x="73" y="57"/>
                  <a:pt x="73" y="57"/>
                  <a:pt x="73" y="57"/>
                </a:cubicBezTo>
                <a:cubicBezTo>
                  <a:pt x="73" y="56"/>
                  <a:pt x="73" y="56"/>
                  <a:pt x="73" y="56"/>
                </a:cubicBezTo>
                <a:cubicBezTo>
                  <a:pt x="77" y="56"/>
                  <a:pt x="77" y="56"/>
                  <a:pt x="77" y="56"/>
                </a:cubicBezTo>
                <a:cubicBezTo>
                  <a:pt x="77" y="56"/>
                  <a:pt x="77" y="56"/>
                  <a:pt x="77" y="57"/>
                </a:cubicBezTo>
                <a:cubicBezTo>
                  <a:pt x="78" y="57"/>
                  <a:pt x="78" y="57"/>
                  <a:pt x="78" y="57"/>
                </a:cubicBezTo>
                <a:cubicBezTo>
                  <a:pt x="78" y="57"/>
                  <a:pt x="78" y="57"/>
                  <a:pt x="78" y="57"/>
                </a:cubicBezTo>
                <a:cubicBezTo>
                  <a:pt x="78" y="57"/>
                  <a:pt x="78" y="57"/>
                  <a:pt x="78" y="57"/>
                </a:cubicBezTo>
                <a:cubicBezTo>
                  <a:pt x="79" y="58"/>
                  <a:pt x="79" y="58"/>
                  <a:pt x="79" y="58"/>
                </a:cubicBezTo>
                <a:cubicBezTo>
                  <a:pt x="79" y="58"/>
                  <a:pt x="79" y="58"/>
                  <a:pt x="79" y="58"/>
                </a:cubicBezTo>
                <a:cubicBezTo>
                  <a:pt x="79" y="58"/>
                  <a:pt x="79" y="58"/>
                  <a:pt x="79" y="59"/>
                </a:cubicBezTo>
                <a:cubicBezTo>
                  <a:pt x="79" y="59"/>
                  <a:pt x="79" y="59"/>
                  <a:pt x="78" y="59"/>
                </a:cubicBezTo>
                <a:cubicBezTo>
                  <a:pt x="78" y="59"/>
                  <a:pt x="78" y="59"/>
                  <a:pt x="78" y="59"/>
                </a:cubicBezTo>
                <a:cubicBezTo>
                  <a:pt x="74" y="59"/>
                  <a:pt x="74" y="59"/>
                  <a:pt x="74" y="59"/>
                </a:cubicBezTo>
                <a:cubicBezTo>
                  <a:pt x="74" y="59"/>
                  <a:pt x="74" y="59"/>
                  <a:pt x="74" y="59"/>
                </a:cubicBezTo>
                <a:cubicBezTo>
                  <a:pt x="73" y="59"/>
                  <a:pt x="73" y="59"/>
                  <a:pt x="73" y="59"/>
                </a:cubicBezTo>
                <a:cubicBezTo>
                  <a:pt x="73" y="58"/>
                  <a:pt x="73" y="58"/>
                  <a:pt x="73" y="58"/>
                </a:cubicBezTo>
                <a:close/>
                <a:moveTo>
                  <a:pt x="82" y="52"/>
                </a:moveTo>
                <a:cubicBezTo>
                  <a:pt x="83" y="53"/>
                  <a:pt x="83" y="53"/>
                  <a:pt x="83" y="53"/>
                </a:cubicBezTo>
                <a:cubicBezTo>
                  <a:pt x="83" y="53"/>
                  <a:pt x="83" y="53"/>
                  <a:pt x="83" y="53"/>
                </a:cubicBezTo>
                <a:cubicBezTo>
                  <a:pt x="83" y="53"/>
                  <a:pt x="83" y="53"/>
                  <a:pt x="83" y="53"/>
                </a:cubicBezTo>
                <a:cubicBezTo>
                  <a:pt x="83" y="54"/>
                  <a:pt x="83" y="54"/>
                  <a:pt x="82" y="54"/>
                </a:cubicBezTo>
                <a:cubicBezTo>
                  <a:pt x="82" y="54"/>
                  <a:pt x="82" y="54"/>
                  <a:pt x="82" y="54"/>
                </a:cubicBezTo>
                <a:cubicBezTo>
                  <a:pt x="78" y="54"/>
                  <a:pt x="78" y="54"/>
                  <a:pt x="78" y="54"/>
                </a:cubicBezTo>
                <a:cubicBezTo>
                  <a:pt x="78" y="54"/>
                  <a:pt x="78" y="54"/>
                  <a:pt x="78" y="54"/>
                </a:cubicBezTo>
                <a:cubicBezTo>
                  <a:pt x="78" y="54"/>
                  <a:pt x="78" y="54"/>
                  <a:pt x="78" y="53"/>
                </a:cubicBezTo>
                <a:cubicBezTo>
                  <a:pt x="78" y="53"/>
                  <a:pt x="77" y="53"/>
                  <a:pt x="77" y="53"/>
                </a:cubicBezTo>
                <a:cubicBezTo>
                  <a:pt x="77" y="53"/>
                  <a:pt x="77" y="53"/>
                  <a:pt x="77" y="53"/>
                </a:cubicBezTo>
                <a:cubicBezTo>
                  <a:pt x="77" y="52"/>
                  <a:pt x="77" y="52"/>
                  <a:pt x="77" y="52"/>
                </a:cubicBezTo>
                <a:cubicBezTo>
                  <a:pt x="77" y="52"/>
                  <a:pt x="77" y="52"/>
                  <a:pt x="77" y="52"/>
                </a:cubicBezTo>
                <a:cubicBezTo>
                  <a:pt x="77" y="52"/>
                  <a:pt x="77" y="52"/>
                  <a:pt x="77" y="52"/>
                </a:cubicBezTo>
                <a:cubicBezTo>
                  <a:pt x="77" y="52"/>
                  <a:pt x="77" y="52"/>
                  <a:pt x="77" y="52"/>
                </a:cubicBezTo>
                <a:cubicBezTo>
                  <a:pt x="77" y="52"/>
                  <a:pt x="77" y="52"/>
                  <a:pt x="78" y="52"/>
                </a:cubicBezTo>
                <a:cubicBezTo>
                  <a:pt x="81" y="52"/>
                  <a:pt x="81" y="52"/>
                  <a:pt x="81" y="52"/>
                </a:cubicBezTo>
                <a:cubicBezTo>
                  <a:pt x="81" y="52"/>
                  <a:pt x="81" y="52"/>
                  <a:pt x="81" y="52"/>
                </a:cubicBezTo>
                <a:cubicBezTo>
                  <a:pt x="82" y="52"/>
                  <a:pt x="82" y="52"/>
                  <a:pt x="82" y="52"/>
                </a:cubicBezTo>
                <a:cubicBezTo>
                  <a:pt x="82" y="52"/>
                  <a:pt x="82" y="52"/>
                  <a:pt x="82" y="52"/>
                </a:cubicBezTo>
                <a:cubicBezTo>
                  <a:pt x="82" y="52"/>
                  <a:pt x="82" y="52"/>
                  <a:pt x="82" y="52"/>
                </a:cubicBezTo>
                <a:close/>
                <a:moveTo>
                  <a:pt x="19" y="43"/>
                </a:moveTo>
                <a:cubicBezTo>
                  <a:pt x="19" y="6"/>
                  <a:pt x="19" y="6"/>
                  <a:pt x="19" y="6"/>
                </a:cubicBezTo>
                <a:cubicBezTo>
                  <a:pt x="19" y="4"/>
                  <a:pt x="22" y="1"/>
                  <a:pt x="25" y="1"/>
                </a:cubicBezTo>
                <a:cubicBezTo>
                  <a:pt x="80" y="1"/>
                  <a:pt x="80" y="1"/>
                  <a:pt x="80" y="1"/>
                </a:cubicBezTo>
                <a:cubicBezTo>
                  <a:pt x="82" y="1"/>
                  <a:pt x="85" y="4"/>
                  <a:pt x="85" y="6"/>
                </a:cubicBezTo>
                <a:cubicBezTo>
                  <a:pt x="85" y="43"/>
                  <a:pt x="85" y="43"/>
                  <a:pt x="85" y="43"/>
                </a:cubicBezTo>
                <a:cubicBezTo>
                  <a:pt x="85" y="45"/>
                  <a:pt x="82" y="48"/>
                  <a:pt x="80" y="48"/>
                </a:cubicBezTo>
                <a:cubicBezTo>
                  <a:pt x="25" y="48"/>
                  <a:pt x="25" y="48"/>
                  <a:pt x="25" y="48"/>
                </a:cubicBezTo>
                <a:cubicBezTo>
                  <a:pt x="22" y="48"/>
                  <a:pt x="19" y="45"/>
                  <a:pt x="19" y="43"/>
                </a:cubicBezTo>
                <a:close/>
                <a:moveTo>
                  <a:pt x="40" y="52"/>
                </a:moveTo>
                <a:cubicBezTo>
                  <a:pt x="41" y="52"/>
                  <a:pt x="41" y="52"/>
                  <a:pt x="41" y="52"/>
                </a:cubicBezTo>
                <a:cubicBezTo>
                  <a:pt x="41" y="52"/>
                  <a:pt x="41" y="52"/>
                  <a:pt x="41" y="52"/>
                </a:cubicBezTo>
                <a:cubicBezTo>
                  <a:pt x="45" y="52"/>
                  <a:pt x="45" y="52"/>
                  <a:pt x="45" y="52"/>
                </a:cubicBezTo>
                <a:cubicBezTo>
                  <a:pt x="45" y="52"/>
                  <a:pt x="45" y="52"/>
                  <a:pt x="45" y="52"/>
                </a:cubicBezTo>
                <a:cubicBezTo>
                  <a:pt x="45" y="52"/>
                  <a:pt x="45" y="52"/>
                  <a:pt x="45" y="52"/>
                </a:cubicBezTo>
                <a:cubicBezTo>
                  <a:pt x="45" y="52"/>
                  <a:pt x="45" y="52"/>
                  <a:pt x="46" y="52"/>
                </a:cubicBezTo>
                <a:cubicBezTo>
                  <a:pt x="46" y="52"/>
                  <a:pt x="46" y="52"/>
                  <a:pt x="46" y="52"/>
                </a:cubicBezTo>
                <a:cubicBezTo>
                  <a:pt x="45" y="53"/>
                  <a:pt x="45" y="53"/>
                  <a:pt x="45" y="53"/>
                </a:cubicBezTo>
                <a:cubicBezTo>
                  <a:pt x="45" y="53"/>
                  <a:pt x="45" y="53"/>
                  <a:pt x="45" y="53"/>
                </a:cubicBezTo>
                <a:cubicBezTo>
                  <a:pt x="45" y="53"/>
                  <a:pt x="45" y="53"/>
                  <a:pt x="45" y="53"/>
                </a:cubicBezTo>
                <a:cubicBezTo>
                  <a:pt x="45" y="54"/>
                  <a:pt x="45" y="54"/>
                  <a:pt x="45" y="54"/>
                </a:cubicBezTo>
                <a:cubicBezTo>
                  <a:pt x="45" y="54"/>
                  <a:pt x="45" y="54"/>
                  <a:pt x="44" y="54"/>
                </a:cubicBezTo>
                <a:cubicBezTo>
                  <a:pt x="41" y="54"/>
                  <a:pt x="41" y="54"/>
                  <a:pt x="41" y="54"/>
                </a:cubicBezTo>
                <a:cubicBezTo>
                  <a:pt x="41" y="54"/>
                  <a:pt x="41" y="54"/>
                  <a:pt x="40" y="54"/>
                </a:cubicBezTo>
                <a:cubicBezTo>
                  <a:pt x="40" y="54"/>
                  <a:pt x="40" y="54"/>
                  <a:pt x="40" y="53"/>
                </a:cubicBezTo>
                <a:cubicBezTo>
                  <a:pt x="40" y="53"/>
                  <a:pt x="40" y="53"/>
                  <a:pt x="40" y="53"/>
                </a:cubicBezTo>
                <a:cubicBezTo>
                  <a:pt x="40" y="53"/>
                  <a:pt x="40" y="53"/>
                  <a:pt x="40" y="53"/>
                </a:cubicBezTo>
                <a:cubicBezTo>
                  <a:pt x="40" y="52"/>
                  <a:pt x="40" y="52"/>
                  <a:pt x="40" y="52"/>
                </a:cubicBezTo>
                <a:cubicBezTo>
                  <a:pt x="40" y="52"/>
                  <a:pt x="40" y="52"/>
                  <a:pt x="40" y="52"/>
                </a:cubicBezTo>
                <a:cubicBezTo>
                  <a:pt x="40" y="52"/>
                  <a:pt x="40" y="52"/>
                  <a:pt x="40" y="52"/>
                </a:cubicBezTo>
                <a:close/>
                <a:moveTo>
                  <a:pt x="40" y="51"/>
                </a:moveTo>
                <a:cubicBezTo>
                  <a:pt x="41" y="50"/>
                  <a:pt x="41" y="50"/>
                  <a:pt x="41" y="50"/>
                </a:cubicBezTo>
                <a:cubicBezTo>
                  <a:pt x="41" y="50"/>
                  <a:pt x="41" y="50"/>
                  <a:pt x="41" y="50"/>
                </a:cubicBezTo>
                <a:cubicBezTo>
                  <a:pt x="41" y="50"/>
                  <a:pt x="41" y="50"/>
                  <a:pt x="41" y="50"/>
                </a:cubicBezTo>
                <a:cubicBezTo>
                  <a:pt x="41" y="50"/>
                  <a:pt x="41" y="50"/>
                  <a:pt x="41" y="50"/>
                </a:cubicBezTo>
                <a:cubicBezTo>
                  <a:pt x="41" y="50"/>
                  <a:pt x="41" y="50"/>
                  <a:pt x="42" y="50"/>
                </a:cubicBezTo>
                <a:cubicBezTo>
                  <a:pt x="45" y="50"/>
                  <a:pt x="45" y="50"/>
                  <a:pt x="45" y="50"/>
                </a:cubicBezTo>
                <a:cubicBezTo>
                  <a:pt x="45" y="50"/>
                  <a:pt x="45" y="50"/>
                  <a:pt x="45" y="50"/>
                </a:cubicBezTo>
                <a:cubicBezTo>
                  <a:pt x="45" y="50"/>
                  <a:pt x="46" y="50"/>
                  <a:pt x="46" y="50"/>
                </a:cubicBezTo>
                <a:cubicBezTo>
                  <a:pt x="46" y="50"/>
                  <a:pt x="46" y="50"/>
                  <a:pt x="46" y="50"/>
                </a:cubicBezTo>
                <a:cubicBezTo>
                  <a:pt x="46" y="50"/>
                  <a:pt x="46" y="50"/>
                  <a:pt x="46" y="50"/>
                </a:cubicBezTo>
                <a:cubicBezTo>
                  <a:pt x="46" y="51"/>
                  <a:pt x="46" y="51"/>
                  <a:pt x="46" y="51"/>
                </a:cubicBezTo>
                <a:cubicBezTo>
                  <a:pt x="46" y="51"/>
                  <a:pt x="46" y="51"/>
                  <a:pt x="46" y="51"/>
                </a:cubicBezTo>
                <a:cubicBezTo>
                  <a:pt x="46" y="51"/>
                  <a:pt x="46" y="51"/>
                  <a:pt x="45" y="51"/>
                </a:cubicBezTo>
                <a:cubicBezTo>
                  <a:pt x="45" y="51"/>
                  <a:pt x="45" y="51"/>
                  <a:pt x="45" y="51"/>
                </a:cubicBezTo>
                <a:cubicBezTo>
                  <a:pt x="45" y="51"/>
                  <a:pt x="45" y="51"/>
                  <a:pt x="45" y="51"/>
                </a:cubicBezTo>
                <a:cubicBezTo>
                  <a:pt x="41" y="51"/>
                  <a:pt x="41" y="51"/>
                  <a:pt x="41" y="51"/>
                </a:cubicBezTo>
                <a:cubicBezTo>
                  <a:pt x="41" y="51"/>
                  <a:pt x="41" y="51"/>
                  <a:pt x="41" y="51"/>
                </a:cubicBezTo>
                <a:cubicBezTo>
                  <a:pt x="41" y="51"/>
                  <a:pt x="41" y="51"/>
                  <a:pt x="41" y="51"/>
                </a:cubicBezTo>
                <a:cubicBezTo>
                  <a:pt x="41" y="51"/>
                  <a:pt x="40" y="51"/>
                  <a:pt x="40" y="51"/>
                </a:cubicBezTo>
                <a:cubicBezTo>
                  <a:pt x="40" y="51"/>
                  <a:pt x="40" y="51"/>
                  <a:pt x="40" y="51"/>
                </a:cubicBezTo>
                <a:close/>
                <a:moveTo>
                  <a:pt x="40" y="51"/>
                </a:moveTo>
                <a:cubicBezTo>
                  <a:pt x="40" y="51"/>
                  <a:pt x="40" y="51"/>
                  <a:pt x="40" y="51"/>
                </a:cubicBezTo>
                <a:cubicBezTo>
                  <a:pt x="40" y="51"/>
                  <a:pt x="40" y="51"/>
                  <a:pt x="39" y="51"/>
                </a:cubicBezTo>
                <a:cubicBezTo>
                  <a:pt x="39" y="51"/>
                  <a:pt x="39" y="51"/>
                  <a:pt x="39" y="51"/>
                </a:cubicBezTo>
                <a:cubicBezTo>
                  <a:pt x="39" y="51"/>
                  <a:pt x="39" y="51"/>
                  <a:pt x="39" y="51"/>
                </a:cubicBezTo>
                <a:cubicBezTo>
                  <a:pt x="35" y="51"/>
                  <a:pt x="35" y="51"/>
                  <a:pt x="35" y="51"/>
                </a:cubicBezTo>
                <a:cubicBezTo>
                  <a:pt x="35" y="51"/>
                  <a:pt x="35" y="51"/>
                  <a:pt x="35" y="51"/>
                </a:cubicBezTo>
                <a:cubicBezTo>
                  <a:pt x="35" y="51"/>
                  <a:pt x="35" y="51"/>
                  <a:pt x="35" y="51"/>
                </a:cubicBezTo>
                <a:cubicBezTo>
                  <a:pt x="35" y="51"/>
                  <a:pt x="34" y="51"/>
                  <a:pt x="34" y="51"/>
                </a:cubicBezTo>
                <a:cubicBezTo>
                  <a:pt x="34" y="51"/>
                  <a:pt x="34" y="51"/>
                  <a:pt x="34" y="51"/>
                </a:cubicBezTo>
                <a:cubicBezTo>
                  <a:pt x="35" y="50"/>
                  <a:pt x="35" y="50"/>
                  <a:pt x="35" y="50"/>
                </a:cubicBezTo>
                <a:cubicBezTo>
                  <a:pt x="35" y="50"/>
                  <a:pt x="35" y="50"/>
                  <a:pt x="35" y="50"/>
                </a:cubicBezTo>
                <a:cubicBezTo>
                  <a:pt x="35" y="50"/>
                  <a:pt x="35" y="50"/>
                  <a:pt x="35" y="50"/>
                </a:cubicBezTo>
                <a:cubicBezTo>
                  <a:pt x="35" y="50"/>
                  <a:pt x="35" y="50"/>
                  <a:pt x="35" y="50"/>
                </a:cubicBezTo>
                <a:cubicBezTo>
                  <a:pt x="36" y="50"/>
                  <a:pt x="36" y="50"/>
                  <a:pt x="36" y="50"/>
                </a:cubicBezTo>
                <a:cubicBezTo>
                  <a:pt x="39" y="50"/>
                  <a:pt x="39" y="50"/>
                  <a:pt x="39" y="50"/>
                </a:cubicBezTo>
                <a:cubicBezTo>
                  <a:pt x="39" y="50"/>
                  <a:pt x="39" y="50"/>
                  <a:pt x="39" y="50"/>
                </a:cubicBezTo>
                <a:cubicBezTo>
                  <a:pt x="40" y="50"/>
                  <a:pt x="40" y="50"/>
                  <a:pt x="40" y="50"/>
                </a:cubicBezTo>
                <a:cubicBezTo>
                  <a:pt x="40" y="50"/>
                  <a:pt x="40" y="50"/>
                  <a:pt x="40" y="50"/>
                </a:cubicBezTo>
                <a:cubicBezTo>
                  <a:pt x="40" y="50"/>
                  <a:pt x="40" y="50"/>
                  <a:pt x="40" y="50"/>
                </a:cubicBezTo>
                <a:lnTo>
                  <a:pt x="40" y="51"/>
                </a:lnTo>
                <a:close/>
                <a:moveTo>
                  <a:pt x="35" y="52"/>
                </a:moveTo>
                <a:cubicBezTo>
                  <a:pt x="35" y="52"/>
                  <a:pt x="35" y="52"/>
                  <a:pt x="35" y="52"/>
                </a:cubicBezTo>
                <a:cubicBezTo>
                  <a:pt x="39" y="52"/>
                  <a:pt x="39" y="52"/>
                  <a:pt x="39" y="52"/>
                </a:cubicBezTo>
                <a:cubicBezTo>
                  <a:pt x="39" y="52"/>
                  <a:pt x="39" y="52"/>
                  <a:pt x="39" y="52"/>
                </a:cubicBezTo>
                <a:cubicBezTo>
                  <a:pt x="39" y="52"/>
                  <a:pt x="39" y="52"/>
                  <a:pt x="39" y="52"/>
                </a:cubicBezTo>
                <a:cubicBezTo>
                  <a:pt x="39" y="52"/>
                  <a:pt x="39" y="52"/>
                  <a:pt x="39" y="52"/>
                </a:cubicBezTo>
                <a:cubicBezTo>
                  <a:pt x="39" y="52"/>
                  <a:pt x="39" y="52"/>
                  <a:pt x="39" y="52"/>
                </a:cubicBezTo>
                <a:cubicBezTo>
                  <a:pt x="39" y="53"/>
                  <a:pt x="39" y="53"/>
                  <a:pt x="39" y="53"/>
                </a:cubicBezTo>
                <a:cubicBezTo>
                  <a:pt x="39" y="53"/>
                  <a:pt x="39" y="53"/>
                  <a:pt x="39" y="53"/>
                </a:cubicBezTo>
                <a:cubicBezTo>
                  <a:pt x="39" y="53"/>
                  <a:pt x="39" y="53"/>
                  <a:pt x="39" y="53"/>
                </a:cubicBezTo>
                <a:cubicBezTo>
                  <a:pt x="39" y="54"/>
                  <a:pt x="39" y="54"/>
                  <a:pt x="39" y="54"/>
                </a:cubicBezTo>
                <a:cubicBezTo>
                  <a:pt x="38" y="54"/>
                  <a:pt x="38" y="54"/>
                  <a:pt x="38" y="54"/>
                </a:cubicBezTo>
                <a:cubicBezTo>
                  <a:pt x="35" y="54"/>
                  <a:pt x="35" y="54"/>
                  <a:pt x="35" y="54"/>
                </a:cubicBezTo>
                <a:cubicBezTo>
                  <a:pt x="34" y="54"/>
                  <a:pt x="34" y="54"/>
                  <a:pt x="34" y="54"/>
                </a:cubicBezTo>
                <a:cubicBezTo>
                  <a:pt x="34" y="54"/>
                  <a:pt x="34" y="54"/>
                  <a:pt x="34" y="53"/>
                </a:cubicBezTo>
                <a:cubicBezTo>
                  <a:pt x="34" y="53"/>
                  <a:pt x="34" y="53"/>
                  <a:pt x="34" y="53"/>
                </a:cubicBezTo>
                <a:cubicBezTo>
                  <a:pt x="34" y="53"/>
                  <a:pt x="34" y="53"/>
                  <a:pt x="34" y="53"/>
                </a:cubicBezTo>
                <a:cubicBezTo>
                  <a:pt x="34" y="52"/>
                  <a:pt x="34" y="52"/>
                  <a:pt x="34" y="52"/>
                </a:cubicBezTo>
                <a:cubicBezTo>
                  <a:pt x="34" y="52"/>
                  <a:pt x="34" y="52"/>
                  <a:pt x="34" y="52"/>
                </a:cubicBezTo>
                <a:cubicBezTo>
                  <a:pt x="34" y="52"/>
                  <a:pt x="34" y="52"/>
                  <a:pt x="34" y="52"/>
                </a:cubicBezTo>
                <a:cubicBezTo>
                  <a:pt x="34" y="52"/>
                  <a:pt x="35" y="52"/>
                  <a:pt x="35" y="52"/>
                </a:cubicBezTo>
                <a:close/>
                <a:moveTo>
                  <a:pt x="39" y="55"/>
                </a:moveTo>
                <a:cubicBezTo>
                  <a:pt x="39" y="56"/>
                  <a:pt x="39" y="56"/>
                  <a:pt x="39" y="56"/>
                </a:cubicBezTo>
                <a:cubicBezTo>
                  <a:pt x="39" y="56"/>
                  <a:pt x="39" y="56"/>
                  <a:pt x="39" y="56"/>
                </a:cubicBezTo>
                <a:cubicBezTo>
                  <a:pt x="39" y="56"/>
                  <a:pt x="38" y="56"/>
                  <a:pt x="38" y="56"/>
                </a:cubicBezTo>
                <a:cubicBezTo>
                  <a:pt x="38" y="56"/>
                  <a:pt x="38" y="56"/>
                  <a:pt x="38" y="56"/>
                </a:cubicBezTo>
                <a:cubicBezTo>
                  <a:pt x="38" y="56"/>
                  <a:pt x="38" y="56"/>
                  <a:pt x="38" y="56"/>
                </a:cubicBezTo>
                <a:cubicBezTo>
                  <a:pt x="34" y="56"/>
                  <a:pt x="34" y="56"/>
                  <a:pt x="34" y="56"/>
                </a:cubicBezTo>
                <a:cubicBezTo>
                  <a:pt x="34" y="56"/>
                  <a:pt x="33" y="56"/>
                  <a:pt x="33" y="56"/>
                </a:cubicBezTo>
                <a:cubicBezTo>
                  <a:pt x="33" y="56"/>
                  <a:pt x="33" y="56"/>
                  <a:pt x="33" y="56"/>
                </a:cubicBezTo>
                <a:cubicBezTo>
                  <a:pt x="33" y="56"/>
                  <a:pt x="33" y="56"/>
                  <a:pt x="33" y="56"/>
                </a:cubicBezTo>
                <a:cubicBezTo>
                  <a:pt x="33" y="56"/>
                  <a:pt x="33" y="56"/>
                  <a:pt x="33" y="56"/>
                </a:cubicBezTo>
                <a:cubicBezTo>
                  <a:pt x="33" y="55"/>
                  <a:pt x="33" y="55"/>
                  <a:pt x="33" y="55"/>
                </a:cubicBezTo>
                <a:cubicBezTo>
                  <a:pt x="33" y="54"/>
                  <a:pt x="33" y="54"/>
                  <a:pt x="33" y="54"/>
                </a:cubicBezTo>
                <a:cubicBezTo>
                  <a:pt x="33" y="54"/>
                  <a:pt x="34" y="54"/>
                  <a:pt x="34" y="54"/>
                </a:cubicBezTo>
                <a:cubicBezTo>
                  <a:pt x="34" y="54"/>
                  <a:pt x="34" y="54"/>
                  <a:pt x="34" y="54"/>
                </a:cubicBezTo>
                <a:cubicBezTo>
                  <a:pt x="34" y="54"/>
                  <a:pt x="34" y="54"/>
                  <a:pt x="34" y="54"/>
                </a:cubicBezTo>
                <a:cubicBezTo>
                  <a:pt x="38" y="54"/>
                  <a:pt x="38" y="54"/>
                  <a:pt x="38" y="54"/>
                </a:cubicBezTo>
                <a:cubicBezTo>
                  <a:pt x="38" y="54"/>
                  <a:pt x="38" y="54"/>
                  <a:pt x="38" y="54"/>
                </a:cubicBezTo>
                <a:cubicBezTo>
                  <a:pt x="39" y="54"/>
                  <a:pt x="39" y="54"/>
                  <a:pt x="39" y="54"/>
                </a:cubicBezTo>
                <a:cubicBezTo>
                  <a:pt x="39" y="54"/>
                  <a:pt x="39" y="54"/>
                  <a:pt x="39" y="54"/>
                </a:cubicBezTo>
                <a:cubicBezTo>
                  <a:pt x="39" y="54"/>
                  <a:pt x="39" y="54"/>
                  <a:pt x="39" y="55"/>
                </a:cubicBezTo>
                <a:close/>
                <a:moveTo>
                  <a:pt x="34" y="51"/>
                </a:moveTo>
                <a:cubicBezTo>
                  <a:pt x="34" y="51"/>
                  <a:pt x="34" y="51"/>
                  <a:pt x="34" y="51"/>
                </a:cubicBezTo>
                <a:cubicBezTo>
                  <a:pt x="34" y="51"/>
                  <a:pt x="34" y="51"/>
                  <a:pt x="33" y="51"/>
                </a:cubicBezTo>
                <a:cubicBezTo>
                  <a:pt x="33" y="51"/>
                  <a:pt x="33" y="51"/>
                  <a:pt x="33" y="51"/>
                </a:cubicBezTo>
                <a:cubicBezTo>
                  <a:pt x="33" y="51"/>
                  <a:pt x="33" y="51"/>
                  <a:pt x="33" y="51"/>
                </a:cubicBezTo>
                <a:cubicBezTo>
                  <a:pt x="29" y="51"/>
                  <a:pt x="29" y="51"/>
                  <a:pt x="29" y="51"/>
                </a:cubicBezTo>
                <a:cubicBezTo>
                  <a:pt x="29" y="51"/>
                  <a:pt x="29" y="51"/>
                  <a:pt x="29" y="51"/>
                </a:cubicBezTo>
                <a:cubicBezTo>
                  <a:pt x="29" y="51"/>
                  <a:pt x="29" y="51"/>
                  <a:pt x="29" y="51"/>
                </a:cubicBezTo>
                <a:cubicBezTo>
                  <a:pt x="29" y="51"/>
                  <a:pt x="28" y="51"/>
                  <a:pt x="28" y="51"/>
                </a:cubicBezTo>
                <a:cubicBezTo>
                  <a:pt x="28" y="51"/>
                  <a:pt x="28" y="51"/>
                  <a:pt x="28" y="51"/>
                </a:cubicBezTo>
                <a:cubicBezTo>
                  <a:pt x="29" y="50"/>
                  <a:pt x="29" y="50"/>
                  <a:pt x="29" y="50"/>
                </a:cubicBezTo>
                <a:cubicBezTo>
                  <a:pt x="29" y="50"/>
                  <a:pt x="29" y="50"/>
                  <a:pt x="29" y="50"/>
                </a:cubicBezTo>
                <a:cubicBezTo>
                  <a:pt x="29" y="50"/>
                  <a:pt x="29" y="50"/>
                  <a:pt x="29" y="50"/>
                </a:cubicBezTo>
                <a:cubicBezTo>
                  <a:pt x="29" y="50"/>
                  <a:pt x="29" y="50"/>
                  <a:pt x="30" y="50"/>
                </a:cubicBezTo>
                <a:cubicBezTo>
                  <a:pt x="30" y="50"/>
                  <a:pt x="30" y="50"/>
                  <a:pt x="30" y="50"/>
                </a:cubicBezTo>
                <a:cubicBezTo>
                  <a:pt x="33" y="50"/>
                  <a:pt x="33" y="50"/>
                  <a:pt x="33" y="50"/>
                </a:cubicBezTo>
                <a:cubicBezTo>
                  <a:pt x="33" y="50"/>
                  <a:pt x="34" y="50"/>
                  <a:pt x="34" y="50"/>
                </a:cubicBezTo>
                <a:cubicBezTo>
                  <a:pt x="34" y="50"/>
                  <a:pt x="34" y="50"/>
                  <a:pt x="34" y="50"/>
                </a:cubicBezTo>
                <a:cubicBezTo>
                  <a:pt x="34" y="50"/>
                  <a:pt x="34" y="50"/>
                  <a:pt x="34" y="50"/>
                </a:cubicBezTo>
                <a:cubicBezTo>
                  <a:pt x="34" y="50"/>
                  <a:pt x="34" y="50"/>
                  <a:pt x="34" y="50"/>
                </a:cubicBezTo>
                <a:lnTo>
                  <a:pt x="34" y="51"/>
                </a:lnTo>
                <a:close/>
                <a:moveTo>
                  <a:pt x="29" y="52"/>
                </a:moveTo>
                <a:cubicBezTo>
                  <a:pt x="29" y="52"/>
                  <a:pt x="29" y="52"/>
                  <a:pt x="29" y="52"/>
                </a:cubicBezTo>
                <a:cubicBezTo>
                  <a:pt x="33" y="52"/>
                  <a:pt x="33" y="52"/>
                  <a:pt x="33" y="52"/>
                </a:cubicBezTo>
                <a:cubicBezTo>
                  <a:pt x="33" y="52"/>
                  <a:pt x="33" y="52"/>
                  <a:pt x="33" y="52"/>
                </a:cubicBezTo>
                <a:cubicBezTo>
                  <a:pt x="33" y="52"/>
                  <a:pt x="33" y="52"/>
                  <a:pt x="33" y="52"/>
                </a:cubicBezTo>
                <a:cubicBezTo>
                  <a:pt x="33" y="52"/>
                  <a:pt x="33" y="52"/>
                  <a:pt x="33" y="52"/>
                </a:cubicBezTo>
                <a:cubicBezTo>
                  <a:pt x="33" y="52"/>
                  <a:pt x="33" y="52"/>
                  <a:pt x="33" y="52"/>
                </a:cubicBezTo>
                <a:cubicBezTo>
                  <a:pt x="33" y="53"/>
                  <a:pt x="33" y="53"/>
                  <a:pt x="33" y="53"/>
                </a:cubicBezTo>
                <a:cubicBezTo>
                  <a:pt x="33" y="53"/>
                  <a:pt x="33" y="53"/>
                  <a:pt x="33" y="53"/>
                </a:cubicBezTo>
                <a:cubicBezTo>
                  <a:pt x="33" y="53"/>
                  <a:pt x="33" y="53"/>
                  <a:pt x="33" y="53"/>
                </a:cubicBezTo>
                <a:cubicBezTo>
                  <a:pt x="33" y="54"/>
                  <a:pt x="32" y="54"/>
                  <a:pt x="32" y="54"/>
                </a:cubicBezTo>
                <a:cubicBezTo>
                  <a:pt x="32" y="54"/>
                  <a:pt x="32" y="54"/>
                  <a:pt x="32" y="54"/>
                </a:cubicBezTo>
                <a:cubicBezTo>
                  <a:pt x="28" y="54"/>
                  <a:pt x="28" y="54"/>
                  <a:pt x="28" y="54"/>
                </a:cubicBezTo>
                <a:cubicBezTo>
                  <a:pt x="28" y="54"/>
                  <a:pt x="28" y="54"/>
                  <a:pt x="28" y="54"/>
                </a:cubicBezTo>
                <a:cubicBezTo>
                  <a:pt x="28" y="54"/>
                  <a:pt x="28" y="54"/>
                  <a:pt x="28" y="53"/>
                </a:cubicBezTo>
                <a:cubicBezTo>
                  <a:pt x="28" y="53"/>
                  <a:pt x="27" y="53"/>
                  <a:pt x="27" y="53"/>
                </a:cubicBezTo>
                <a:cubicBezTo>
                  <a:pt x="27" y="53"/>
                  <a:pt x="27" y="53"/>
                  <a:pt x="27" y="53"/>
                </a:cubicBezTo>
                <a:cubicBezTo>
                  <a:pt x="28" y="52"/>
                  <a:pt x="28" y="52"/>
                  <a:pt x="28" y="52"/>
                </a:cubicBezTo>
                <a:cubicBezTo>
                  <a:pt x="28" y="52"/>
                  <a:pt x="28" y="52"/>
                  <a:pt x="28" y="52"/>
                </a:cubicBezTo>
                <a:cubicBezTo>
                  <a:pt x="28" y="52"/>
                  <a:pt x="28" y="52"/>
                  <a:pt x="28" y="52"/>
                </a:cubicBezTo>
                <a:cubicBezTo>
                  <a:pt x="28" y="52"/>
                  <a:pt x="29" y="52"/>
                  <a:pt x="29" y="52"/>
                </a:cubicBezTo>
                <a:close/>
                <a:moveTo>
                  <a:pt x="28" y="50"/>
                </a:moveTo>
                <a:cubicBezTo>
                  <a:pt x="28" y="51"/>
                  <a:pt x="28" y="51"/>
                  <a:pt x="28" y="51"/>
                </a:cubicBezTo>
                <a:cubicBezTo>
                  <a:pt x="28" y="51"/>
                  <a:pt x="28" y="51"/>
                  <a:pt x="28" y="51"/>
                </a:cubicBezTo>
                <a:cubicBezTo>
                  <a:pt x="28" y="51"/>
                  <a:pt x="28" y="51"/>
                  <a:pt x="27" y="51"/>
                </a:cubicBezTo>
                <a:cubicBezTo>
                  <a:pt x="27" y="51"/>
                  <a:pt x="27" y="51"/>
                  <a:pt x="27" y="51"/>
                </a:cubicBezTo>
                <a:cubicBezTo>
                  <a:pt x="27" y="51"/>
                  <a:pt x="27" y="51"/>
                  <a:pt x="27" y="51"/>
                </a:cubicBezTo>
                <a:cubicBezTo>
                  <a:pt x="23" y="51"/>
                  <a:pt x="23" y="51"/>
                  <a:pt x="23" y="51"/>
                </a:cubicBezTo>
                <a:cubicBezTo>
                  <a:pt x="23" y="51"/>
                  <a:pt x="23" y="51"/>
                  <a:pt x="23" y="51"/>
                </a:cubicBezTo>
                <a:cubicBezTo>
                  <a:pt x="23" y="51"/>
                  <a:pt x="23" y="51"/>
                  <a:pt x="23" y="51"/>
                </a:cubicBezTo>
                <a:cubicBezTo>
                  <a:pt x="23" y="51"/>
                  <a:pt x="22" y="51"/>
                  <a:pt x="22" y="51"/>
                </a:cubicBezTo>
                <a:cubicBezTo>
                  <a:pt x="22" y="51"/>
                  <a:pt x="22" y="51"/>
                  <a:pt x="22" y="51"/>
                </a:cubicBezTo>
                <a:cubicBezTo>
                  <a:pt x="23" y="50"/>
                  <a:pt x="23" y="50"/>
                  <a:pt x="23" y="50"/>
                </a:cubicBezTo>
                <a:cubicBezTo>
                  <a:pt x="23" y="50"/>
                  <a:pt x="23" y="50"/>
                  <a:pt x="23" y="50"/>
                </a:cubicBezTo>
                <a:cubicBezTo>
                  <a:pt x="23" y="50"/>
                  <a:pt x="23" y="50"/>
                  <a:pt x="23" y="50"/>
                </a:cubicBezTo>
                <a:cubicBezTo>
                  <a:pt x="24" y="50"/>
                  <a:pt x="24" y="50"/>
                  <a:pt x="24" y="50"/>
                </a:cubicBezTo>
                <a:cubicBezTo>
                  <a:pt x="24" y="50"/>
                  <a:pt x="24" y="50"/>
                  <a:pt x="24" y="50"/>
                </a:cubicBezTo>
                <a:cubicBezTo>
                  <a:pt x="27" y="50"/>
                  <a:pt x="27" y="50"/>
                  <a:pt x="27" y="50"/>
                </a:cubicBezTo>
                <a:cubicBezTo>
                  <a:pt x="28" y="50"/>
                  <a:pt x="28" y="50"/>
                  <a:pt x="28" y="50"/>
                </a:cubicBezTo>
                <a:cubicBezTo>
                  <a:pt x="28" y="50"/>
                  <a:pt x="28" y="50"/>
                  <a:pt x="28" y="50"/>
                </a:cubicBezTo>
                <a:cubicBezTo>
                  <a:pt x="28" y="50"/>
                  <a:pt x="28" y="50"/>
                  <a:pt x="28" y="50"/>
                </a:cubicBezTo>
                <a:cubicBezTo>
                  <a:pt x="28" y="50"/>
                  <a:pt x="28" y="50"/>
                  <a:pt x="28" y="50"/>
                </a:cubicBezTo>
                <a:close/>
                <a:moveTo>
                  <a:pt x="28" y="54"/>
                </a:moveTo>
                <a:cubicBezTo>
                  <a:pt x="28" y="54"/>
                  <a:pt x="28" y="54"/>
                  <a:pt x="28" y="54"/>
                </a:cubicBezTo>
                <a:cubicBezTo>
                  <a:pt x="32" y="54"/>
                  <a:pt x="32" y="54"/>
                  <a:pt x="32" y="54"/>
                </a:cubicBezTo>
                <a:cubicBezTo>
                  <a:pt x="32" y="54"/>
                  <a:pt x="32" y="54"/>
                  <a:pt x="32" y="54"/>
                </a:cubicBezTo>
                <a:cubicBezTo>
                  <a:pt x="32" y="54"/>
                  <a:pt x="32" y="54"/>
                  <a:pt x="32" y="54"/>
                </a:cubicBezTo>
                <a:cubicBezTo>
                  <a:pt x="32" y="54"/>
                  <a:pt x="33" y="54"/>
                  <a:pt x="33" y="54"/>
                </a:cubicBezTo>
                <a:cubicBezTo>
                  <a:pt x="33" y="54"/>
                  <a:pt x="33" y="54"/>
                  <a:pt x="33" y="55"/>
                </a:cubicBezTo>
                <a:cubicBezTo>
                  <a:pt x="32" y="56"/>
                  <a:pt x="32" y="56"/>
                  <a:pt x="32" y="56"/>
                </a:cubicBezTo>
                <a:cubicBezTo>
                  <a:pt x="32" y="56"/>
                  <a:pt x="32" y="56"/>
                  <a:pt x="32" y="56"/>
                </a:cubicBezTo>
                <a:cubicBezTo>
                  <a:pt x="32" y="56"/>
                  <a:pt x="32" y="56"/>
                  <a:pt x="32" y="56"/>
                </a:cubicBezTo>
                <a:cubicBezTo>
                  <a:pt x="32" y="56"/>
                  <a:pt x="32" y="56"/>
                  <a:pt x="31" y="56"/>
                </a:cubicBezTo>
                <a:cubicBezTo>
                  <a:pt x="31" y="56"/>
                  <a:pt x="31" y="56"/>
                  <a:pt x="31" y="56"/>
                </a:cubicBezTo>
                <a:cubicBezTo>
                  <a:pt x="27" y="56"/>
                  <a:pt x="27" y="56"/>
                  <a:pt x="27" y="56"/>
                </a:cubicBezTo>
                <a:cubicBezTo>
                  <a:pt x="27" y="56"/>
                  <a:pt x="27" y="56"/>
                  <a:pt x="27" y="56"/>
                </a:cubicBezTo>
                <a:cubicBezTo>
                  <a:pt x="27" y="56"/>
                  <a:pt x="27" y="56"/>
                  <a:pt x="27" y="56"/>
                </a:cubicBezTo>
                <a:cubicBezTo>
                  <a:pt x="26" y="56"/>
                  <a:pt x="26" y="56"/>
                  <a:pt x="26" y="56"/>
                </a:cubicBezTo>
                <a:cubicBezTo>
                  <a:pt x="26" y="56"/>
                  <a:pt x="26" y="56"/>
                  <a:pt x="26" y="56"/>
                </a:cubicBezTo>
                <a:cubicBezTo>
                  <a:pt x="27" y="55"/>
                  <a:pt x="27" y="55"/>
                  <a:pt x="27" y="55"/>
                </a:cubicBezTo>
                <a:cubicBezTo>
                  <a:pt x="27" y="54"/>
                  <a:pt x="27" y="54"/>
                  <a:pt x="27" y="54"/>
                </a:cubicBezTo>
                <a:cubicBezTo>
                  <a:pt x="27" y="54"/>
                  <a:pt x="27" y="54"/>
                  <a:pt x="27" y="54"/>
                </a:cubicBezTo>
                <a:cubicBezTo>
                  <a:pt x="27" y="54"/>
                  <a:pt x="28" y="54"/>
                  <a:pt x="28" y="54"/>
                </a:cubicBezTo>
                <a:close/>
                <a:moveTo>
                  <a:pt x="27" y="57"/>
                </a:moveTo>
                <a:cubicBezTo>
                  <a:pt x="27" y="56"/>
                  <a:pt x="27" y="56"/>
                  <a:pt x="27" y="56"/>
                </a:cubicBezTo>
                <a:cubicBezTo>
                  <a:pt x="31" y="56"/>
                  <a:pt x="31" y="56"/>
                  <a:pt x="31" y="56"/>
                </a:cubicBezTo>
                <a:cubicBezTo>
                  <a:pt x="31" y="56"/>
                  <a:pt x="31" y="56"/>
                  <a:pt x="31" y="57"/>
                </a:cubicBezTo>
                <a:cubicBezTo>
                  <a:pt x="31" y="57"/>
                  <a:pt x="31" y="57"/>
                  <a:pt x="31" y="57"/>
                </a:cubicBezTo>
                <a:cubicBezTo>
                  <a:pt x="32" y="57"/>
                  <a:pt x="32" y="57"/>
                  <a:pt x="32" y="57"/>
                </a:cubicBezTo>
                <a:cubicBezTo>
                  <a:pt x="32" y="57"/>
                  <a:pt x="32" y="57"/>
                  <a:pt x="32" y="57"/>
                </a:cubicBezTo>
                <a:cubicBezTo>
                  <a:pt x="31" y="58"/>
                  <a:pt x="31" y="58"/>
                  <a:pt x="31" y="58"/>
                </a:cubicBezTo>
                <a:cubicBezTo>
                  <a:pt x="31" y="58"/>
                  <a:pt x="31" y="58"/>
                  <a:pt x="31" y="58"/>
                </a:cubicBezTo>
                <a:cubicBezTo>
                  <a:pt x="31" y="58"/>
                  <a:pt x="31" y="58"/>
                  <a:pt x="31" y="59"/>
                </a:cubicBezTo>
                <a:cubicBezTo>
                  <a:pt x="31" y="59"/>
                  <a:pt x="31" y="59"/>
                  <a:pt x="30" y="59"/>
                </a:cubicBezTo>
                <a:cubicBezTo>
                  <a:pt x="30" y="59"/>
                  <a:pt x="30" y="59"/>
                  <a:pt x="30" y="59"/>
                </a:cubicBezTo>
                <a:cubicBezTo>
                  <a:pt x="26" y="59"/>
                  <a:pt x="26" y="59"/>
                  <a:pt x="26" y="59"/>
                </a:cubicBezTo>
                <a:cubicBezTo>
                  <a:pt x="26" y="59"/>
                  <a:pt x="26" y="59"/>
                  <a:pt x="26" y="59"/>
                </a:cubicBezTo>
                <a:cubicBezTo>
                  <a:pt x="26" y="59"/>
                  <a:pt x="25" y="59"/>
                  <a:pt x="25" y="59"/>
                </a:cubicBezTo>
                <a:cubicBezTo>
                  <a:pt x="25" y="58"/>
                  <a:pt x="25" y="58"/>
                  <a:pt x="25" y="58"/>
                </a:cubicBezTo>
                <a:cubicBezTo>
                  <a:pt x="25" y="58"/>
                  <a:pt x="25" y="58"/>
                  <a:pt x="25" y="58"/>
                </a:cubicBezTo>
                <a:cubicBezTo>
                  <a:pt x="26" y="57"/>
                  <a:pt x="26" y="57"/>
                  <a:pt x="26" y="57"/>
                </a:cubicBezTo>
                <a:cubicBezTo>
                  <a:pt x="26" y="57"/>
                  <a:pt x="26" y="57"/>
                  <a:pt x="26" y="57"/>
                </a:cubicBezTo>
                <a:cubicBezTo>
                  <a:pt x="26" y="57"/>
                  <a:pt x="26" y="57"/>
                  <a:pt x="26" y="57"/>
                </a:cubicBezTo>
                <a:cubicBezTo>
                  <a:pt x="26" y="57"/>
                  <a:pt x="26" y="57"/>
                  <a:pt x="27" y="57"/>
                </a:cubicBezTo>
                <a:close/>
                <a:moveTo>
                  <a:pt x="31" y="60"/>
                </a:moveTo>
                <a:cubicBezTo>
                  <a:pt x="31" y="60"/>
                  <a:pt x="32" y="60"/>
                  <a:pt x="32" y="60"/>
                </a:cubicBezTo>
                <a:cubicBezTo>
                  <a:pt x="32" y="59"/>
                  <a:pt x="32" y="59"/>
                  <a:pt x="32" y="59"/>
                </a:cubicBezTo>
                <a:cubicBezTo>
                  <a:pt x="32" y="59"/>
                  <a:pt x="32" y="59"/>
                  <a:pt x="32" y="59"/>
                </a:cubicBezTo>
                <a:cubicBezTo>
                  <a:pt x="32" y="59"/>
                  <a:pt x="33" y="59"/>
                  <a:pt x="33" y="59"/>
                </a:cubicBezTo>
                <a:cubicBezTo>
                  <a:pt x="37" y="59"/>
                  <a:pt x="37" y="59"/>
                  <a:pt x="37" y="59"/>
                </a:cubicBezTo>
                <a:cubicBezTo>
                  <a:pt x="37" y="59"/>
                  <a:pt x="37" y="59"/>
                  <a:pt x="37" y="59"/>
                </a:cubicBezTo>
                <a:cubicBezTo>
                  <a:pt x="37" y="59"/>
                  <a:pt x="37" y="59"/>
                  <a:pt x="37" y="59"/>
                </a:cubicBezTo>
                <a:cubicBezTo>
                  <a:pt x="38" y="59"/>
                  <a:pt x="38" y="59"/>
                  <a:pt x="38" y="60"/>
                </a:cubicBezTo>
                <a:cubicBezTo>
                  <a:pt x="38" y="60"/>
                  <a:pt x="38" y="60"/>
                  <a:pt x="38" y="60"/>
                </a:cubicBezTo>
                <a:cubicBezTo>
                  <a:pt x="37" y="61"/>
                  <a:pt x="37" y="61"/>
                  <a:pt x="37" y="61"/>
                </a:cubicBezTo>
                <a:cubicBezTo>
                  <a:pt x="37" y="61"/>
                  <a:pt x="37" y="61"/>
                  <a:pt x="37" y="61"/>
                </a:cubicBezTo>
                <a:cubicBezTo>
                  <a:pt x="37" y="61"/>
                  <a:pt x="37" y="61"/>
                  <a:pt x="37" y="61"/>
                </a:cubicBezTo>
                <a:cubicBezTo>
                  <a:pt x="37" y="61"/>
                  <a:pt x="37" y="62"/>
                  <a:pt x="37" y="62"/>
                </a:cubicBezTo>
                <a:cubicBezTo>
                  <a:pt x="36" y="62"/>
                  <a:pt x="36" y="62"/>
                  <a:pt x="36" y="62"/>
                </a:cubicBezTo>
                <a:cubicBezTo>
                  <a:pt x="32" y="62"/>
                  <a:pt x="32" y="62"/>
                  <a:pt x="32" y="62"/>
                </a:cubicBezTo>
                <a:cubicBezTo>
                  <a:pt x="32" y="62"/>
                  <a:pt x="32" y="62"/>
                  <a:pt x="32" y="62"/>
                </a:cubicBezTo>
                <a:cubicBezTo>
                  <a:pt x="31" y="62"/>
                  <a:pt x="31" y="61"/>
                  <a:pt x="31" y="61"/>
                </a:cubicBezTo>
                <a:cubicBezTo>
                  <a:pt x="31" y="61"/>
                  <a:pt x="31" y="61"/>
                  <a:pt x="31" y="61"/>
                </a:cubicBezTo>
                <a:cubicBezTo>
                  <a:pt x="31" y="61"/>
                  <a:pt x="31" y="61"/>
                  <a:pt x="31" y="61"/>
                </a:cubicBezTo>
                <a:lnTo>
                  <a:pt x="31" y="60"/>
                </a:lnTo>
                <a:close/>
                <a:moveTo>
                  <a:pt x="38" y="59"/>
                </a:moveTo>
                <a:cubicBezTo>
                  <a:pt x="38" y="59"/>
                  <a:pt x="37" y="59"/>
                  <a:pt x="37" y="59"/>
                </a:cubicBezTo>
                <a:cubicBezTo>
                  <a:pt x="37" y="59"/>
                  <a:pt x="37" y="59"/>
                  <a:pt x="37" y="59"/>
                </a:cubicBezTo>
                <a:cubicBezTo>
                  <a:pt x="33" y="59"/>
                  <a:pt x="33" y="59"/>
                  <a:pt x="33" y="59"/>
                </a:cubicBezTo>
                <a:cubicBezTo>
                  <a:pt x="33" y="59"/>
                  <a:pt x="33" y="59"/>
                  <a:pt x="32" y="59"/>
                </a:cubicBezTo>
                <a:cubicBezTo>
                  <a:pt x="32" y="59"/>
                  <a:pt x="32" y="59"/>
                  <a:pt x="32" y="59"/>
                </a:cubicBezTo>
                <a:cubicBezTo>
                  <a:pt x="32" y="58"/>
                  <a:pt x="32" y="58"/>
                  <a:pt x="32" y="58"/>
                </a:cubicBezTo>
                <a:cubicBezTo>
                  <a:pt x="32" y="58"/>
                  <a:pt x="32" y="58"/>
                  <a:pt x="32" y="58"/>
                </a:cubicBezTo>
                <a:cubicBezTo>
                  <a:pt x="32" y="57"/>
                  <a:pt x="32" y="57"/>
                  <a:pt x="32" y="57"/>
                </a:cubicBezTo>
                <a:cubicBezTo>
                  <a:pt x="32" y="57"/>
                  <a:pt x="32" y="57"/>
                  <a:pt x="33" y="57"/>
                </a:cubicBezTo>
                <a:cubicBezTo>
                  <a:pt x="33" y="57"/>
                  <a:pt x="33" y="57"/>
                  <a:pt x="33" y="57"/>
                </a:cubicBezTo>
                <a:cubicBezTo>
                  <a:pt x="33" y="57"/>
                  <a:pt x="33" y="57"/>
                  <a:pt x="33" y="57"/>
                </a:cubicBezTo>
                <a:cubicBezTo>
                  <a:pt x="33" y="56"/>
                  <a:pt x="33" y="56"/>
                  <a:pt x="34" y="56"/>
                </a:cubicBezTo>
                <a:cubicBezTo>
                  <a:pt x="37" y="56"/>
                  <a:pt x="37" y="56"/>
                  <a:pt x="37" y="56"/>
                </a:cubicBezTo>
                <a:cubicBezTo>
                  <a:pt x="38" y="56"/>
                  <a:pt x="38" y="56"/>
                  <a:pt x="38" y="57"/>
                </a:cubicBezTo>
                <a:cubicBezTo>
                  <a:pt x="38" y="57"/>
                  <a:pt x="38" y="57"/>
                  <a:pt x="38" y="57"/>
                </a:cubicBezTo>
                <a:cubicBezTo>
                  <a:pt x="38" y="57"/>
                  <a:pt x="38" y="57"/>
                  <a:pt x="38" y="57"/>
                </a:cubicBezTo>
                <a:cubicBezTo>
                  <a:pt x="38" y="57"/>
                  <a:pt x="38" y="57"/>
                  <a:pt x="38" y="57"/>
                </a:cubicBezTo>
                <a:cubicBezTo>
                  <a:pt x="38" y="58"/>
                  <a:pt x="38" y="58"/>
                  <a:pt x="38" y="58"/>
                </a:cubicBezTo>
                <a:cubicBezTo>
                  <a:pt x="38" y="58"/>
                  <a:pt x="38" y="58"/>
                  <a:pt x="38" y="58"/>
                </a:cubicBezTo>
                <a:cubicBezTo>
                  <a:pt x="38" y="58"/>
                  <a:pt x="38" y="58"/>
                  <a:pt x="38" y="59"/>
                </a:cubicBezTo>
                <a:close/>
                <a:moveTo>
                  <a:pt x="38" y="60"/>
                </a:moveTo>
                <a:cubicBezTo>
                  <a:pt x="38" y="60"/>
                  <a:pt x="38" y="60"/>
                  <a:pt x="39" y="60"/>
                </a:cubicBezTo>
                <a:cubicBezTo>
                  <a:pt x="39" y="59"/>
                  <a:pt x="39" y="59"/>
                  <a:pt x="39" y="59"/>
                </a:cubicBezTo>
                <a:cubicBezTo>
                  <a:pt x="39" y="59"/>
                  <a:pt x="39" y="59"/>
                  <a:pt x="39" y="59"/>
                </a:cubicBezTo>
                <a:cubicBezTo>
                  <a:pt x="39" y="59"/>
                  <a:pt x="40" y="59"/>
                  <a:pt x="40" y="59"/>
                </a:cubicBezTo>
                <a:cubicBezTo>
                  <a:pt x="44" y="59"/>
                  <a:pt x="44" y="59"/>
                  <a:pt x="44" y="59"/>
                </a:cubicBezTo>
                <a:cubicBezTo>
                  <a:pt x="44" y="59"/>
                  <a:pt x="44" y="59"/>
                  <a:pt x="44" y="59"/>
                </a:cubicBezTo>
                <a:cubicBezTo>
                  <a:pt x="44" y="59"/>
                  <a:pt x="44" y="59"/>
                  <a:pt x="44" y="59"/>
                </a:cubicBezTo>
                <a:cubicBezTo>
                  <a:pt x="45" y="59"/>
                  <a:pt x="45" y="59"/>
                  <a:pt x="45" y="60"/>
                </a:cubicBezTo>
                <a:cubicBezTo>
                  <a:pt x="45" y="60"/>
                  <a:pt x="45" y="60"/>
                  <a:pt x="45" y="60"/>
                </a:cubicBezTo>
                <a:cubicBezTo>
                  <a:pt x="45" y="61"/>
                  <a:pt x="45" y="61"/>
                  <a:pt x="45" y="61"/>
                </a:cubicBezTo>
                <a:cubicBezTo>
                  <a:pt x="45" y="61"/>
                  <a:pt x="44" y="61"/>
                  <a:pt x="44" y="61"/>
                </a:cubicBezTo>
                <a:cubicBezTo>
                  <a:pt x="44" y="61"/>
                  <a:pt x="44" y="61"/>
                  <a:pt x="44" y="61"/>
                </a:cubicBezTo>
                <a:cubicBezTo>
                  <a:pt x="44" y="61"/>
                  <a:pt x="44" y="62"/>
                  <a:pt x="44" y="62"/>
                </a:cubicBezTo>
                <a:cubicBezTo>
                  <a:pt x="44" y="62"/>
                  <a:pt x="43" y="62"/>
                  <a:pt x="43" y="62"/>
                </a:cubicBezTo>
                <a:cubicBezTo>
                  <a:pt x="39" y="62"/>
                  <a:pt x="39" y="62"/>
                  <a:pt x="39" y="62"/>
                </a:cubicBezTo>
                <a:cubicBezTo>
                  <a:pt x="39" y="62"/>
                  <a:pt x="39" y="62"/>
                  <a:pt x="39" y="62"/>
                </a:cubicBezTo>
                <a:cubicBezTo>
                  <a:pt x="39" y="62"/>
                  <a:pt x="38" y="61"/>
                  <a:pt x="38" y="61"/>
                </a:cubicBezTo>
                <a:cubicBezTo>
                  <a:pt x="38" y="61"/>
                  <a:pt x="38" y="61"/>
                  <a:pt x="38" y="61"/>
                </a:cubicBezTo>
                <a:cubicBezTo>
                  <a:pt x="38" y="61"/>
                  <a:pt x="38" y="61"/>
                  <a:pt x="38" y="61"/>
                </a:cubicBezTo>
                <a:lnTo>
                  <a:pt x="38" y="60"/>
                </a:lnTo>
                <a:close/>
                <a:moveTo>
                  <a:pt x="45" y="59"/>
                </a:moveTo>
                <a:cubicBezTo>
                  <a:pt x="44" y="59"/>
                  <a:pt x="44" y="59"/>
                  <a:pt x="44" y="59"/>
                </a:cubicBezTo>
                <a:cubicBezTo>
                  <a:pt x="44" y="59"/>
                  <a:pt x="44" y="59"/>
                  <a:pt x="44" y="59"/>
                </a:cubicBezTo>
                <a:cubicBezTo>
                  <a:pt x="40" y="59"/>
                  <a:pt x="40" y="59"/>
                  <a:pt x="40" y="59"/>
                </a:cubicBezTo>
                <a:cubicBezTo>
                  <a:pt x="40" y="59"/>
                  <a:pt x="39" y="59"/>
                  <a:pt x="39" y="59"/>
                </a:cubicBezTo>
                <a:cubicBezTo>
                  <a:pt x="39" y="59"/>
                  <a:pt x="39" y="59"/>
                  <a:pt x="39" y="59"/>
                </a:cubicBezTo>
                <a:cubicBezTo>
                  <a:pt x="39" y="58"/>
                  <a:pt x="39" y="58"/>
                  <a:pt x="39" y="58"/>
                </a:cubicBezTo>
                <a:cubicBezTo>
                  <a:pt x="39" y="58"/>
                  <a:pt x="39" y="58"/>
                  <a:pt x="39" y="58"/>
                </a:cubicBezTo>
                <a:cubicBezTo>
                  <a:pt x="39" y="57"/>
                  <a:pt x="39" y="57"/>
                  <a:pt x="39" y="57"/>
                </a:cubicBezTo>
                <a:cubicBezTo>
                  <a:pt x="39" y="57"/>
                  <a:pt x="39" y="57"/>
                  <a:pt x="39" y="57"/>
                </a:cubicBezTo>
                <a:cubicBezTo>
                  <a:pt x="39" y="57"/>
                  <a:pt x="39" y="57"/>
                  <a:pt x="39" y="57"/>
                </a:cubicBezTo>
                <a:cubicBezTo>
                  <a:pt x="40" y="57"/>
                  <a:pt x="40" y="57"/>
                  <a:pt x="40" y="57"/>
                </a:cubicBezTo>
                <a:cubicBezTo>
                  <a:pt x="40" y="56"/>
                  <a:pt x="40" y="56"/>
                  <a:pt x="40" y="56"/>
                </a:cubicBezTo>
                <a:cubicBezTo>
                  <a:pt x="44" y="56"/>
                  <a:pt x="44" y="56"/>
                  <a:pt x="44" y="56"/>
                </a:cubicBezTo>
                <a:cubicBezTo>
                  <a:pt x="44" y="56"/>
                  <a:pt x="44" y="56"/>
                  <a:pt x="44" y="57"/>
                </a:cubicBezTo>
                <a:cubicBezTo>
                  <a:pt x="45" y="57"/>
                  <a:pt x="45" y="57"/>
                  <a:pt x="45" y="57"/>
                </a:cubicBezTo>
                <a:cubicBezTo>
                  <a:pt x="45" y="57"/>
                  <a:pt x="45" y="57"/>
                  <a:pt x="45" y="57"/>
                </a:cubicBezTo>
                <a:cubicBezTo>
                  <a:pt x="45" y="57"/>
                  <a:pt x="45" y="57"/>
                  <a:pt x="45" y="57"/>
                </a:cubicBezTo>
                <a:cubicBezTo>
                  <a:pt x="45" y="58"/>
                  <a:pt x="45" y="58"/>
                  <a:pt x="45" y="58"/>
                </a:cubicBezTo>
                <a:cubicBezTo>
                  <a:pt x="45" y="58"/>
                  <a:pt x="45" y="58"/>
                  <a:pt x="45" y="58"/>
                </a:cubicBezTo>
                <a:cubicBezTo>
                  <a:pt x="45" y="58"/>
                  <a:pt x="45" y="58"/>
                  <a:pt x="45" y="59"/>
                </a:cubicBezTo>
                <a:close/>
                <a:moveTo>
                  <a:pt x="45" y="56"/>
                </a:moveTo>
                <a:cubicBezTo>
                  <a:pt x="45" y="56"/>
                  <a:pt x="45" y="56"/>
                  <a:pt x="44" y="56"/>
                </a:cubicBezTo>
                <a:cubicBezTo>
                  <a:pt x="44" y="56"/>
                  <a:pt x="44" y="56"/>
                  <a:pt x="44" y="56"/>
                </a:cubicBezTo>
                <a:cubicBezTo>
                  <a:pt x="40" y="56"/>
                  <a:pt x="40" y="56"/>
                  <a:pt x="40" y="56"/>
                </a:cubicBezTo>
                <a:cubicBezTo>
                  <a:pt x="40" y="56"/>
                  <a:pt x="40" y="56"/>
                  <a:pt x="40" y="56"/>
                </a:cubicBezTo>
                <a:cubicBezTo>
                  <a:pt x="40" y="56"/>
                  <a:pt x="40" y="56"/>
                  <a:pt x="40" y="56"/>
                </a:cubicBezTo>
                <a:cubicBezTo>
                  <a:pt x="40" y="56"/>
                  <a:pt x="39" y="56"/>
                  <a:pt x="39" y="56"/>
                </a:cubicBezTo>
                <a:cubicBezTo>
                  <a:pt x="39" y="56"/>
                  <a:pt x="39" y="56"/>
                  <a:pt x="39" y="56"/>
                </a:cubicBezTo>
                <a:cubicBezTo>
                  <a:pt x="40" y="55"/>
                  <a:pt x="40" y="55"/>
                  <a:pt x="40" y="55"/>
                </a:cubicBezTo>
                <a:cubicBezTo>
                  <a:pt x="40" y="54"/>
                  <a:pt x="40" y="54"/>
                  <a:pt x="40" y="54"/>
                </a:cubicBezTo>
                <a:cubicBezTo>
                  <a:pt x="40" y="54"/>
                  <a:pt x="40" y="54"/>
                  <a:pt x="40" y="54"/>
                </a:cubicBezTo>
                <a:cubicBezTo>
                  <a:pt x="40" y="54"/>
                  <a:pt x="40" y="54"/>
                  <a:pt x="40" y="54"/>
                </a:cubicBezTo>
                <a:cubicBezTo>
                  <a:pt x="40" y="54"/>
                  <a:pt x="41" y="54"/>
                  <a:pt x="41" y="54"/>
                </a:cubicBezTo>
                <a:cubicBezTo>
                  <a:pt x="44" y="54"/>
                  <a:pt x="44" y="54"/>
                  <a:pt x="44" y="54"/>
                </a:cubicBezTo>
                <a:cubicBezTo>
                  <a:pt x="44" y="54"/>
                  <a:pt x="45" y="54"/>
                  <a:pt x="45" y="54"/>
                </a:cubicBezTo>
                <a:cubicBezTo>
                  <a:pt x="45" y="54"/>
                  <a:pt x="45" y="54"/>
                  <a:pt x="45" y="54"/>
                </a:cubicBezTo>
                <a:cubicBezTo>
                  <a:pt x="45" y="54"/>
                  <a:pt x="45" y="54"/>
                  <a:pt x="45" y="54"/>
                </a:cubicBezTo>
                <a:cubicBezTo>
                  <a:pt x="45" y="54"/>
                  <a:pt x="45" y="54"/>
                  <a:pt x="45" y="55"/>
                </a:cubicBezTo>
                <a:cubicBezTo>
                  <a:pt x="45" y="56"/>
                  <a:pt x="45" y="56"/>
                  <a:pt x="45" y="56"/>
                </a:cubicBezTo>
                <a:cubicBezTo>
                  <a:pt x="45" y="56"/>
                  <a:pt x="45" y="56"/>
                  <a:pt x="45" y="56"/>
                </a:cubicBezTo>
                <a:cubicBezTo>
                  <a:pt x="45" y="56"/>
                  <a:pt x="45" y="56"/>
                  <a:pt x="45" y="56"/>
                </a:cubicBezTo>
                <a:close/>
                <a:moveTo>
                  <a:pt x="45" y="60"/>
                </a:moveTo>
                <a:cubicBezTo>
                  <a:pt x="45" y="60"/>
                  <a:pt x="45" y="60"/>
                  <a:pt x="46" y="60"/>
                </a:cubicBezTo>
                <a:cubicBezTo>
                  <a:pt x="46" y="59"/>
                  <a:pt x="46" y="59"/>
                  <a:pt x="46" y="59"/>
                </a:cubicBezTo>
                <a:cubicBezTo>
                  <a:pt x="46" y="59"/>
                  <a:pt x="46" y="59"/>
                  <a:pt x="46" y="59"/>
                </a:cubicBezTo>
                <a:cubicBezTo>
                  <a:pt x="46" y="59"/>
                  <a:pt x="46" y="59"/>
                  <a:pt x="47" y="59"/>
                </a:cubicBezTo>
                <a:cubicBezTo>
                  <a:pt x="51" y="59"/>
                  <a:pt x="51" y="59"/>
                  <a:pt x="51" y="59"/>
                </a:cubicBezTo>
                <a:cubicBezTo>
                  <a:pt x="51" y="59"/>
                  <a:pt x="51" y="59"/>
                  <a:pt x="51" y="59"/>
                </a:cubicBezTo>
                <a:cubicBezTo>
                  <a:pt x="51" y="59"/>
                  <a:pt x="51" y="59"/>
                  <a:pt x="51" y="59"/>
                </a:cubicBezTo>
                <a:cubicBezTo>
                  <a:pt x="51" y="59"/>
                  <a:pt x="52" y="59"/>
                  <a:pt x="52" y="60"/>
                </a:cubicBezTo>
                <a:cubicBezTo>
                  <a:pt x="52" y="60"/>
                  <a:pt x="52" y="60"/>
                  <a:pt x="52" y="60"/>
                </a:cubicBezTo>
                <a:cubicBezTo>
                  <a:pt x="52" y="61"/>
                  <a:pt x="52" y="61"/>
                  <a:pt x="52" y="61"/>
                </a:cubicBezTo>
                <a:cubicBezTo>
                  <a:pt x="52" y="61"/>
                  <a:pt x="52" y="61"/>
                  <a:pt x="52" y="61"/>
                </a:cubicBezTo>
                <a:cubicBezTo>
                  <a:pt x="52" y="61"/>
                  <a:pt x="51" y="61"/>
                  <a:pt x="51" y="61"/>
                </a:cubicBezTo>
                <a:cubicBezTo>
                  <a:pt x="51" y="61"/>
                  <a:pt x="51" y="62"/>
                  <a:pt x="51" y="62"/>
                </a:cubicBezTo>
                <a:cubicBezTo>
                  <a:pt x="51" y="62"/>
                  <a:pt x="51" y="62"/>
                  <a:pt x="50" y="62"/>
                </a:cubicBezTo>
                <a:cubicBezTo>
                  <a:pt x="46" y="62"/>
                  <a:pt x="46" y="62"/>
                  <a:pt x="46" y="62"/>
                </a:cubicBezTo>
                <a:cubicBezTo>
                  <a:pt x="46" y="62"/>
                  <a:pt x="46" y="62"/>
                  <a:pt x="46" y="62"/>
                </a:cubicBezTo>
                <a:cubicBezTo>
                  <a:pt x="46" y="62"/>
                  <a:pt x="46" y="61"/>
                  <a:pt x="46" y="61"/>
                </a:cubicBezTo>
                <a:cubicBezTo>
                  <a:pt x="45" y="61"/>
                  <a:pt x="45" y="61"/>
                  <a:pt x="45" y="61"/>
                </a:cubicBezTo>
                <a:cubicBezTo>
                  <a:pt x="45" y="61"/>
                  <a:pt x="45" y="61"/>
                  <a:pt x="45" y="61"/>
                </a:cubicBezTo>
                <a:lnTo>
                  <a:pt x="45" y="60"/>
                </a:lnTo>
                <a:close/>
                <a:moveTo>
                  <a:pt x="52" y="58"/>
                </a:moveTo>
                <a:cubicBezTo>
                  <a:pt x="52" y="58"/>
                  <a:pt x="51" y="58"/>
                  <a:pt x="51" y="59"/>
                </a:cubicBezTo>
                <a:cubicBezTo>
                  <a:pt x="51" y="59"/>
                  <a:pt x="51" y="59"/>
                  <a:pt x="51" y="59"/>
                </a:cubicBezTo>
                <a:cubicBezTo>
                  <a:pt x="51" y="59"/>
                  <a:pt x="51" y="59"/>
                  <a:pt x="51" y="59"/>
                </a:cubicBezTo>
                <a:cubicBezTo>
                  <a:pt x="47" y="59"/>
                  <a:pt x="47" y="59"/>
                  <a:pt x="47" y="59"/>
                </a:cubicBezTo>
                <a:cubicBezTo>
                  <a:pt x="46" y="59"/>
                  <a:pt x="46" y="59"/>
                  <a:pt x="46" y="59"/>
                </a:cubicBezTo>
                <a:cubicBezTo>
                  <a:pt x="46" y="59"/>
                  <a:pt x="46" y="59"/>
                  <a:pt x="46" y="59"/>
                </a:cubicBezTo>
                <a:cubicBezTo>
                  <a:pt x="46" y="58"/>
                  <a:pt x="46" y="58"/>
                  <a:pt x="46" y="58"/>
                </a:cubicBezTo>
                <a:cubicBezTo>
                  <a:pt x="46" y="58"/>
                  <a:pt x="46" y="58"/>
                  <a:pt x="46" y="58"/>
                </a:cubicBezTo>
                <a:cubicBezTo>
                  <a:pt x="46" y="57"/>
                  <a:pt x="46" y="57"/>
                  <a:pt x="46" y="57"/>
                </a:cubicBezTo>
                <a:cubicBezTo>
                  <a:pt x="46" y="57"/>
                  <a:pt x="46" y="57"/>
                  <a:pt x="46" y="57"/>
                </a:cubicBezTo>
                <a:cubicBezTo>
                  <a:pt x="46" y="57"/>
                  <a:pt x="46" y="57"/>
                  <a:pt x="46" y="57"/>
                </a:cubicBezTo>
                <a:cubicBezTo>
                  <a:pt x="46" y="57"/>
                  <a:pt x="46" y="57"/>
                  <a:pt x="46" y="57"/>
                </a:cubicBezTo>
                <a:cubicBezTo>
                  <a:pt x="47" y="56"/>
                  <a:pt x="47" y="56"/>
                  <a:pt x="47" y="56"/>
                </a:cubicBezTo>
                <a:cubicBezTo>
                  <a:pt x="51" y="56"/>
                  <a:pt x="51" y="56"/>
                  <a:pt x="51" y="56"/>
                </a:cubicBezTo>
                <a:cubicBezTo>
                  <a:pt x="51" y="56"/>
                  <a:pt x="51" y="56"/>
                  <a:pt x="51" y="57"/>
                </a:cubicBezTo>
                <a:cubicBezTo>
                  <a:pt x="51" y="57"/>
                  <a:pt x="51" y="57"/>
                  <a:pt x="51" y="57"/>
                </a:cubicBezTo>
                <a:cubicBezTo>
                  <a:pt x="51" y="57"/>
                  <a:pt x="52" y="57"/>
                  <a:pt x="52" y="57"/>
                </a:cubicBezTo>
                <a:cubicBezTo>
                  <a:pt x="52" y="57"/>
                  <a:pt x="52" y="57"/>
                  <a:pt x="52" y="57"/>
                </a:cubicBezTo>
                <a:cubicBezTo>
                  <a:pt x="52" y="58"/>
                  <a:pt x="52" y="58"/>
                  <a:pt x="52" y="58"/>
                </a:cubicBezTo>
                <a:cubicBezTo>
                  <a:pt x="52" y="58"/>
                  <a:pt x="52" y="58"/>
                  <a:pt x="52" y="58"/>
                </a:cubicBezTo>
                <a:close/>
                <a:moveTo>
                  <a:pt x="52" y="56"/>
                </a:moveTo>
                <a:cubicBezTo>
                  <a:pt x="52" y="56"/>
                  <a:pt x="51" y="56"/>
                  <a:pt x="51" y="56"/>
                </a:cubicBezTo>
                <a:cubicBezTo>
                  <a:pt x="51" y="56"/>
                  <a:pt x="51" y="56"/>
                  <a:pt x="51" y="56"/>
                </a:cubicBezTo>
                <a:cubicBezTo>
                  <a:pt x="51" y="56"/>
                  <a:pt x="51" y="56"/>
                  <a:pt x="51" y="56"/>
                </a:cubicBezTo>
                <a:cubicBezTo>
                  <a:pt x="47" y="56"/>
                  <a:pt x="47" y="56"/>
                  <a:pt x="47" y="56"/>
                </a:cubicBezTo>
                <a:cubicBezTo>
                  <a:pt x="47" y="56"/>
                  <a:pt x="47" y="56"/>
                  <a:pt x="46" y="56"/>
                </a:cubicBezTo>
                <a:cubicBezTo>
                  <a:pt x="46" y="56"/>
                  <a:pt x="46" y="56"/>
                  <a:pt x="46" y="56"/>
                </a:cubicBezTo>
                <a:cubicBezTo>
                  <a:pt x="46" y="56"/>
                  <a:pt x="46" y="56"/>
                  <a:pt x="46" y="56"/>
                </a:cubicBezTo>
                <a:cubicBezTo>
                  <a:pt x="46" y="56"/>
                  <a:pt x="46" y="56"/>
                  <a:pt x="46" y="56"/>
                </a:cubicBezTo>
                <a:cubicBezTo>
                  <a:pt x="46" y="55"/>
                  <a:pt x="46" y="55"/>
                  <a:pt x="46" y="55"/>
                </a:cubicBezTo>
                <a:cubicBezTo>
                  <a:pt x="46" y="54"/>
                  <a:pt x="46" y="54"/>
                  <a:pt x="46" y="54"/>
                </a:cubicBezTo>
                <a:cubicBezTo>
                  <a:pt x="46" y="54"/>
                  <a:pt x="46" y="54"/>
                  <a:pt x="46" y="54"/>
                </a:cubicBezTo>
                <a:cubicBezTo>
                  <a:pt x="46" y="54"/>
                  <a:pt x="47" y="54"/>
                  <a:pt x="47" y="54"/>
                </a:cubicBezTo>
                <a:cubicBezTo>
                  <a:pt x="47" y="54"/>
                  <a:pt x="47" y="54"/>
                  <a:pt x="47" y="54"/>
                </a:cubicBezTo>
                <a:cubicBezTo>
                  <a:pt x="51" y="54"/>
                  <a:pt x="51" y="54"/>
                  <a:pt x="51" y="54"/>
                </a:cubicBezTo>
                <a:cubicBezTo>
                  <a:pt x="51" y="54"/>
                  <a:pt x="51" y="54"/>
                  <a:pt x="51" y="54"/>
                </a:cubicBezTo>
                <a:cubicBezTo>
                  <a:pt x="51" y="54"/>
                  <a:pt x="51" y="54"/>
                  <a:pt x="51" y="54"/>
                </a:cubicBezTo>
                <a:cubicBezTo>
                  <a:pt x="52" y="54"/>
                  <a:pt x="52" y="54"/>
                  <a:pt x="52" y="54"/>
                </a:cubicBezTo>
                <a:cubicBezTo>
                  <a:pt x="52" y="54"/>
                  <a:pt x="52" y="54"/>
                  <a:pt x="52" y="55"/>
                </a:cubicBezTo>
                <a:cubicBezTo>
                  <a:pt x="52" y="56"/>
                  <a:pt x="52" y="56"/>
                  <a:pt x="52" y="56"/>
                </a:cubicBezTo>
                <a:cubicBezTo>
                  <a:pt x="52" y="56"/>
                  <a:pt x="52" y="56"/>
                  <a:pt x="52" y="56"/>
                </a:cubicBezTo>
                <a:close/>
                <a:moveTo>
                  <a:pt x="52" y="53"/>
                </a:moveTo>
                <a:cubicBezTo>
                  <a:pt x="52" y="53"/>
                  <a:pt x="52" y="53"/>
                  <a:pt x="51" y="53"/>
                </a:cubicBezTo>
                <a:cubicBezTo>
                  <a:pt x="51" y="54"/>
                  <a:pt x="51" y="54"/>
                  <a:pt x="51" y="54"/>
                </a:cubicBezTo>
                <a:cubicBezTo>
                  <a:pt x="51" y="54"/>
                  <a:pt x="51" y="54"/>
                  <a:pt x="51" y="54"/>
                </a:cubicBezTo>
                <a:cubicBezTo>
                  <a:pt x="47" y="54"/>
                  <a:pt x="47" y="54"/>
                  <a:pt x="47" y="54"/>
                </a:cubicBezTo>
                <a:cubicBezTo>
                  <a:pt x="47" y="54"/>
                  <a:pt x="47" y="54"/>
                  <a:pt x="47" y="54"/>
                </a:cubicBezTo>
                <a:cubicBezTo>
                  <a:pt x="47" y="54"/>
                  <a:pt x="46" y="54"/>
                  <a:pt x="46" y="53"/>
                </a:cubicBezTo>
                <a:cubicBezTo>
                  <a:pt x="46" y="53"/>
                  <a:pt x="46" y="53"/>
                  <a:pt x="46" y="53"/>
                </a:cubicBezTo>
                <a:cubicBezTo>
                  <a:pt x="46" y="53"/>
                  <a:pt x="46" y="53"/>
                  <a:pt x="46" y="53"/>
                </a:cubicBezTo>
                <a:cubicBezTo>
                  <a:pt x="46" y="52"/>
                  <a:pt x="46" y="52"/>
                  <a:pt x="46" y="52"/>
                </a:cubicBezTo>
                <a:cubicBezTo>
                  <a:pt x="46" y="52"/>
                  <a:pt x="46" y="52"/>
                  <a:pt x="46" y="52"/>
                </a:cubicBezTo>
                <a:cubicBezTo>
                  <a:pt x="46" y="52"/>
                  <a:pt x="46" y="52"/>
                  <a:pt x="47" y="52"/>
                </a:cubicBezTo>
                <a:cubicBezTo>
                  <a:pt x="47" y="52"/>
                  <a:pt x="47" y="52"/>
                  <a:pt x="47" y="52"/>
                </a:cubicBezTo>
                <a:cubicBezTo>
                  <a:pt x="47" y="52"/>
                  <a:pt x="47" y="52"/>
                  <a:pt x="47" y="52"/>
                </a:cubicBezTo>
                <a:cubicBezTo>
                  <a:pt x="51" y="52"/>
                  <a:pt x="51" y="52"/>
                  <a:pt x="51" y="52"/>
                </a:cubicBezTo>
                <a:cubicBezTo>
                  <a:pt x="51" y="52"/>
                  <a:pt x="51" y="52"/>
                  <a:pt x="51" y="52"/>
                </a:cubicBezTo>
                <a:cubicBezTo>
                  <a:pt x="51" y="52"/>
                  <a:pt x="51" y="52"/>
                  <a:pt x="51" y="52"/>
                </a:cubicBezTo>
                <a:cubicBezTo>
                  <a:pt x="52" y="52"/>
                  <a:pt x="52" y="52"/>
                  <a:pt x="52" y="52"/>
                </a:cubicBezTo>
                <a:cubicBezTo>
                  <a:pt x="52" y="52"/>
                  <a:pt x="52" y="52"/>
                  <a:pt x="52" y="52"/>
                </a:cubicBezTo>
                <a:cubicBezTo>
                  <a:pt x="52" y="53"/>
                  <a:pt x="52" y="53"/>
                  <a:pt x="52" y="53"/>
                </a:cubicBezTo>
                <a:cubicBezTo>
                  <a:pt x="52" y="53"/>
                  <a:pt x="52" y="53"/>
                  <a:pt x="52" y="53"/>
                </a:cubicBezTo>
                <a:close/>
                <a:moveTo>
                  <a:pt x="52" y="51"/>
                </a:moveTo>
                <a:cubicBezTo>
                  <a:pt x="52" y="51"/>
                  <a:pt x="52" y="51"/>
                  <a:pt x="51" y="51"/>
                </a:cubicBezTo>
                <a:cubicBezTo>
                  <a:pt x="51" y="51"/>
                  <a:pt x="51" y="51"/>
                  <a:pt x="51" y="51"/>
                </a:cubicBezTo>
                <a:cubicBezTo>
                  <a:pt x="51" y="51"/>
                  <a:pt x="51" y="51"/>
                  <a:pt x="51" y="51"/>
                </a:cubicBezTo>
                <a:cubicBezTo>
                  <a:pt x="47" y="51"/>
                  <a:pt x="47" y="51"/>
                  <a:pt x="47" y="51"/>
                </a:cubicBezTo>
                <a:cubicBezTo>
                  <a:pt x="47" y="51"/>
                  <a:pt x="47" y="51"/>
                  <a:pt x="47" y="51"/>
                </a:cubicBezTo>
                <a:cubicBezTo>
                  <a:pt x="47" y="51"/>
                  <a:pt x="47" y="51"/>
                  <a:pt x="47" y="51"/>
                </a:cubicBezTo>
                <a:cubicBezTo>
                  <a:pt x="47" y="51"/>
                  <a:pt x="46" y="51"/>
                  <a:pt x="46" y="51"/>
                </a:cubicBezTo>
                <a:cubicBezTo>
                  <a:pt x="46" y="51"/>
                  <a:pt x="46" y="51"/>
                  <a:pt x="46" y="51"/>
                </a:cubicBezTo>
                <a:cubicBezTo>
                  <a:pt x="46" y="50"/>
                  <a:pt x="46" y="50"/>
                  <a:pt x="46" y="50"/>
                </a:cubicBezTo>
                <a:cubicBezTo>
                  <a:pt x="46" y="50"/>
                  <a:pt x="46" y="50"/>
                  <a:pt x="47" y="50"/>
                </a:cubicBezTo>
                <a:cubicBezTo>
                  <a:pt x="47" y="50"/>
                  <a:pt x="47" y="50"/>
                  <a:pt x="47" y="50"/>
                </a:cubicBezTo>
                <a:cubicBezTo>
                  <a:pt x="47" y="50"/>
                  <a:pt x="47" y="50"/>
                  <a:pt x="47" y="50"/>
                </a:cubicBezTo>
                <a:cubicBezTo>
                  <a:pt x="47" y="50"/>
                  <a:pt x="47" y="50"/>
                  <a:pt x="47" y="50"/>
                </a:cubicBezTo>
                <a:cubicBezTo>
                  <a:pt x="51" y="50"/>
                  <a:pt x="51" y="50"/>
                  <a:pt x="51" y="50"/>
                </a:cubicBezTo>
                <a:cubicBezTo>
                  <a:pt x="51" y="50"/>
                  <a:pt x="51" y="50"/>
                  <a:pt x="51" y="50"/>
                </a:cubicBezTo>
                <a:cubicBezTo>
                  <a:pt x="51" y="50"/>
                  <a:pt x="51" y="50"/>
                  <a:pt x="51" y="50"/>
                </a:cubicBezTo>
                <a:cubicBezTo>
                  <a:pt x="52" y="50"/>
                  <a:pt x="52" y="50"/>
                  <a:pt x="52" y="50"/>
                </a:cubicBezTo>
                <a:cubicBezTo>
                  <a:pt x="52" y="50"/>
                  <a:pt x="52" y="50"/>
                  <a:pt x="52" y="50"/>
                </a:cubicBezTo>
                <a:cubicBezTo>
                  <a:pt x="52" y="51"/>
                  <a:pt x="52" y="51"/>
                  <a:pt x="52" y="51"/>
                </a:cubicBezTo>
                <a:cubicBezTo>
                  <a:pt x="52" y="51"/>
                  <a:pt x="52" y="51"/>
                  <a:pt x="52" y="51"/>
                </a:cubicBezTo>
                <a:close/>
                <a:moveTo>
                  <a:pt x="21" y="53"/>
                </a:moveTo>
                <a:cubicBezTo>
                  <a:pt x="22" y="52"/>
                  <a:pt x="22" y="52"/>
                  <a:pt x="22" y="52"/>
                </a:cubicBezTo>
                <a:cubicBezTo>
                  <a:pt x="22" y="52"/>
                  <a:pt x="22" y="52"/>
                  <a:pt x="22" y="52"/>
                </a:cubicBezTo>
                <a:cubicBezTo>
                  <a:pt x="22" y="52"/>
                  <a:pt x="22" y="52"/>
                  <a:pt x="22" y="52"/>
                </a:cubicBezTo>
                <a:cubicBezTo>
                  <a:pt x="22" y="52"/>
                  <a:pt x="22" y="52"/>
                  <a:pt x="23" y="52"/>
                </a:cubicBezTo>
                <a:cubicBezTo>
                  <a:pt x="23" y="52"/>
                  <a:pt x="23" y="52"/>
                  <a:pt x="23" y="52"/>
                </a:cubicBezTo>
                <a:cubicBezTo>
                  <a:pt x="26" y="52"/>
                  <a:pt x="26" y="52"/>
                  <a:pt x="26" y="52"/>
                </a:cubicBezTo>
                <a:cubicBezTo>
                  <a:pt x="27" y="52"/>
                  <a:pt x="27" y="52"/>
                  <a:pt x="27" y="52"/>
                </a:cubicBezTo>
                <a:cubicBezTo>
                  <a:pt x="27" y="52"/>
                  <a:pt x="27" y="52"/>
                  <a:pt x="27" y="52"/>
                </a:cubicBezTo>
                <a:cubicBezTo>
                  <a:pt x="27" y="52"/>
                  <a:pt x="27" y="52"/>
                  <a:pt x="27" y="52"/>
                </a:cubicBezTo>
                <a:cubicBezTo>
                  <a:pt x="27" y="52"/>
                  <a:pt x="27" y="52"/>
                  <a:pt x="27" y="52"/>
                </a:cubicBezTo>
                <a:cubicBezTo>
                  <a:pt x="27" y="53"/>
                  <a:pt x="27" y="53"/>
                  <a:pt x="27" y="53"/>
                </a:cubicBezTo>
                <a:cubicBezTo>
                  <a:pt x="27" y="53"/>
                  <a:pt x="27" y="53"/>
                  <a:pt x="27" y="53"/>
                </a:cubicBezTo>
                <a:cubicBezTo>
                  <a:pt x="27" y="53"/>
                  <a:pt x="26" y="53"/>
                  <a:pt x="26" y="53"/>
                </a:cubicBezTo>
                <a:cubicBezTo>
                  <a:pt x="26" y="54"/>
                  <a:pt x="26" y="54"/>
                  <a:pt x="26" y="54"/>
                </a:cubicBezTo>
                <a:cubicBezTo>
                  <a:pt x="26" y="54"/>
                  <a:pt x="26" y="54"/>
                  <a:pt x="26" y="54"/>
                </a:cubicBezTo>
                <a:cubicBezTo>
                  <a:pt x="22" y="54"/>
                  <a:pt x="22" y="54"/>
                  <a:pt x="22" y="54"/>
                </a:cubicBezTo>
                <a:cubicBezTo>
                  <a:pt x="22" y="54"/>
                  <a:pt x="22" y="54"/>
                  <a:pt x="22" y="54"/>
                </a:cubicBezTo>
                <a:cubicBezTo>
                  <a:pt x="21" y="54"/>
                  <a:pt x="21" y="54"/>
                  <a:pt x="21" y="53"/>
                </a:cubicBezTo>
                <a:cubicBezTo>
                  <a:pt x="21" y="53"/>
                  <a:pt x="21" y="53"/>
                  <a:pt x="21" y="53"/>
                </a:cubicBezTo>
                <a:cubicBezTo>
                  <a:pt x="21" y="53"/>
                  <a:pt x="21" y="53"/>
                  <a:pt x="21" y="53"/>
                </a:cubicBezTo>
                <a:close/>
                <a:moveTo>
                  <a:pt x="20" y="56"/>
                </a:moveTo>
                <a:cubicBezTo>
                  <a:pt x="20" y="55"/>
                  <a:pt x="20" y="55"/>
                  <a:pt x="20" y="55"/>
                </a:cubicBezTo>
                <a:cubicBezTo>
                  <a:pt x="20" y="54"/>
                  <a:pt x="21" y="54"/>
                  <a:pt x="21" y="54"/>
                </a:cubicBezTo>
                <a:cubicBezTo>
                  <a:pt x="21" y="54"/>
                  <a:pt x="21" y="54"/>
                  <a:pt x="21" y="54"/>
                </a:cubicBezTo>
                <a:cubicBezTo>
                  <a:pt x="21" y="54"/>
                  <a:pt x="21" y="54"/>
                  <a:pt x="21" y="54"/>
                </a:cubicBezTo>
                <a:cubicBezTo>
                  <a:pt x="21" y="54"/>
                  <a:pt x="22" y="54"/>
                  <a:pt x="22" y="54"/>
                </a:cubicBezTo>
                <a:cubicBezTo>
                  <a:pt x="25" y="54"/>
                  <a:pt x="25" y="54"/>
                  <a:pt x="25" y="54"/>
                </a:cubicBezTo>
                <a:cubicBezTo>
                  <a:pt x="26" y="54"/>
                  <a:pt x="26" y="54"/>
                  <a:pt x="26" y="54"/>
                </a:cubicBezTo>
                <a:cubicBezTo>
                  <a:pt x="26" y="54"/>
                  <a:pt x="26" y="54"/>
                  <a:pt x="26" y="54"/>
                </a:cubicBezTo>
                <a:cubicBezTo>
                  <a:pt x="26" y="54"/>
                  <a:pt x="26" y="54"/>
                  <a:pt x="26" y="54"/>
                </a:cubicBezTo>
                <a:cubicBezTo>
                  <a:pt x="26" y="54"/>
                  <a:pt x="26" y="54"/>
                  <a:pt x="26" y="55"/>
                </a:cubicBezTo>
                <a:cubicBezTo>
                  <a:pt x="26" y="56"/>
                  <a:pt x="26" y="56"/>
                  <a:pt x="26" y="56"/>
                </a:cubicBezTo>
                <a:cubicBezTo>
                  <a:pt x="26" y="56"/>
                  <a:pt x="26" y="56"/>
                  <a:pt x="26" y="56"/>
                </a:cubicBezTo>
                <a:cubicBezTo>
                  <a:pt x="25" y="56"/>
                  <a:pt x="25" y="56"/>
                  <a:pt x="25" y="56"/>
                </a:cubicBezTo>
                <a:cubicBezTo>
                  <a:pt x="25" y="56"/>
                  <a:pt x="25" y="56"/>
                  <a:pt x="25" y="56"/>
                </a:cubicBezTo>
                <a:cubicBezTo>
                  <a:pt x="25" y="56"/>
                  <a:pt x="25" y="56"/>
                  <a:pt x="24" y="56"/>
                </a:cubicBezTo>
                <a:cubicBezTo>
                  <a:pt x="21" y="56"/>
                  <a:pt x="21" y="56"/>
                  <a:pt x="21" y="56"/>
                </a:cubicBezTo>
                <a:cubicBezTo>
                  <a:pt x="20" y="56"/>
                  <a:pt x="20" y="56"/>
                  <a:pt x="20" y="56"/>
                </a:cubicBezTo>
                <a:cubicBezTo>
                  <a:pt x="20" y="56"/>
                  <a:pt x="20" y="56"/>
                  <a:pt x="20" y="56"/>
                </a:cubicBezTo>
                <a:cubicBezTo>
                  <a:pt x="20" y="56"/>
                  <a:pt x="20" y="56"/>
                  <a:pt x="20" y="56"/>
                </a:cubicBezTo>
                <a:cubicBezTo>
                  <a:pt x="20" y="56"/>
                  <a:pt x="20" y="56"/>
                  <a:pt x="20" y="56"/>
                </a:cubicBezTo>
                <a:close/>
                <a:moveTo>
                  <a:pt x="18" y="58"/>
                </a:moveTo>
                <a:cubicBezTo>
                  <a:pt x="19" y="57"/>
                  <a:pt x="19" y="57"/>
                  <a:pt x="19" y="57"/>
                </a:cubicBezTo>
                <a:cubicBezTo>
                  <a:pt x="19" y="57"/>
                  <a:pt x="19" y="57"/>
                  <a:pt x="19" y="57"/>
                </a:cubicBezTo>
                <a:cubicBezTo>
                  <a:pt x="19" y="57"/>
                  <a:pt x="19" y="57"/>
                  <a:pt x="20" y="57"/>
                </a:cubicBezTo>
                <a:cubicBezTo>
                  <a:pt x="20" y="57"/>
                  <a:pt x="20" y="57"/>
                  <a:pt x="20" y="57"/>
                </a:cubicBezTo>
                <a:cubicBezTo>
                  <a:pt x="20" y="56"/>
                  <a:pt x="20" y="56"/>
                  <a:pt x="20" y="56"/>
                </a:cubicBezTo>
                <a:cubicBezTo>
                  <a:pt x="24" y="56"/>
                  <a:pt x="24" y="56"/>
                  <a:pt x="24" y="56"/>
                </a:cubicBezTo>
                <a:cubicBezTo>
                  <a:pt x="24" y="56"/>
                  <a:pt x="24" y="56"/>
                  <a:pt x="25" y="57"/>
                </a:cubicBezTo>
                <a:cubicBezTo>
                  <a:pt x="25" y="57"/>
                  <a:pt x="25" y="57"/>
                  <a:pt x="25" y="57"/>
                </a:cubicBezTo>
                <a:cubicBezTo>
                  <a:pt x="25" y="57"/>
                  <a:pt x="25" y="57"/>
                  <a:pt x="25" y="57"/>
                </a:cubicBezTo>
                <a:cubicBezTo>
                  <a:pt x="25" y="57"/>
                  <a:pt x="25" y="57"/>
                  <a:pt x="25" y="57"/>
                </a:cubicBezTo>
                <a:cubicBezTo>
                  <a:pt x="25" y="58"/>
                  <a:pt x="25" y="58"/>
                  <a:pt x="25" y="58"/>
                </a:cubicBezTo>
                <a:cubicBezTo>
                  <a:pt x="24" y="58"/>
                  <a:pt x="24" y="58"/>
                  <a:pt x="24" y="58"/>
                </a:cubicBezTo>
                <a:cubicBezTo>
                  <a:pt x="24" y="58"/>
                  <a:pt x="24" y="58"/>
                  <a:pt x="24" y="59"/>
                </a:cubicBezTo>
                <a:cubicBezTo>
                  <a:pt x="24" y="59"/>
                  <a:pt x="24" y="59"/>
                  <a:pt x="24" y="59"/>
                </a:cubicBezTo>
                <a:cubicBezTo>
                  <a:pt x="23" y="59"/>
                  <a:pt x="23" y="59"/>
                  <a:pt x="23" y="59"/>
                </a:cubicBezTo>
                <a:cubicBezTo>
                  <a:pt x="19" y="59"/>
                  <a:pt x="19" y="59"/>
                  <a:pt x="19" y="59"/>
                </a:cubicBezTo>
                <a:cubicBezTo>
                  <a:pt x="19" y="59"/>
                  <a:pt x="19" y="59"/>
                  <a:pt x="19" y="59"/>
                </a:cubicBezTo>
                <a:cubicBezTo>
                  <a:pt x="19" y="59"/>
                  <a:pt x="19" y="59"/>
                  <a:pt x="18" y="59"/>
                </a:cubicBezTo>
                <a:cubicBezTo>
                  <a:pt x="18" y="58"/>
                  <a:pt x="18" y="58"/>
                  <a:pt x="18" y="58"/>
                </a:cubicBezTo>
                <a:cubicBezTo>
                  <a:pt x="18" y="58"/>
                  <a:pt x="18" y="58"/>
                  <a:pt x="18" y="58"/>
                </a:cubicBezTo>
                <a:close/>
                <a:moveTo>
                  <a:pt x="17" y="61"/>
                </a:moveTo>
                <a:cubicBezTo>
                  <a:pt x="17" y="60"/>
                  <a:pt x="17" y="60"/>
                  <a:pt x="17" y="60"/>
                </a:cubicBezTo>
                <a:cubicBezTo>
                  <a:pt x="18" y="60"/>
                  <a:pt x="18" y="60"/>
                  <a:pt x="18" y="60"/>
                </a:cubicBezTo>
                <a:cubicBezTo>
                  <a:pt x="18" y="59"/>
                  <a:pt x="18" y="59"/>
                  <a:pt x="18" y="59"/>
                </a:cubicBezTo>
                <a:cubicBezTo>
                  <a:pt x="18" y="59"/>
                  <a:pt x="18" y="59"/>
                  <a:pt x="18" y="59"/>
                </a:cubicBezTo>
                <a:cubicBezTo>
                  <a:pt x="19" y="59"/>
                  <a:pt x="19" y="59"/>
                  <a:pt x="19" y="59"/>
                </a:cubicBezTo>
                <a:cubicBezTo>
                  <a:pt x="23" y="59"/>
                  <a:pt x="23" y="59"/>
                  <a:pt x="23" y="59"/>
                </a:cubicBezTo>
                <a:cubicBezTo>
                  <a:pt x="23" y="59"/>
                  <a:pt x="23" y="59"/>
                  <a:pt x="23" y="59"/>
                </a:cubicBezTo>
                <a:cubicBezTo>
                  <a:pt x="23" y="59"/>
                  <a:pt x="24" y="59"/>
                  <a:pt x="24" y="59"/>
                </a:cubicBezTo>
                <a:cubicBezTo>
                  <a:pt x="24" y="59"/>
                  <a:pt x="24" y="59"/>
                  <a:pt x="24" y="60"/>
                </a:cubicBezTo>
                <a:cubicBezTo>
                  <a:pt x="24" y="60"/>
                  <a:pt x="24" y="60"/>
                  <a:pt x="24" y="60"/>
                </a:cubicBezTo>
                <a:cubicBezTo>
                  <a:pt x="23" y="61"/>
                  <a:pt x="23" y="61"/>
                  <a:pt x="23" y="61"/>
                </a:cubicBezTo>
                <a:cubicBezTo>
                  <a:pt x="23" y="61"/>
                  <a:pt x="23" y="61"/>
                  <a:pt x="23" y="61"/>
                </a:cubicBezTo>
                <a:cubicBezTo>
                  <a:pt x="23" y="61"/>
                  <a:pt x="23" y="61"/>
                  <a:pt x="23" y="61"/>
                </a:cubicBezTo>
                <a:cubicBezTo>
                  <a:pt x="22" y="61"/>
                  <a:pt x="22" y="62"/>
                  <a:pt x="22" y="62"/>
                </a:cubicBezTo>
                <a:cubicBezTo>
                  <a:pt x="22" y="62"/>
                  <a:pt x="22" y="62"/>
                  <a:pt x="22" y="62"/>
                </a:cubicBezTo>
                <a:cubicBezTo>
                  <a:pt x="18" y="62"/>
                  <a:pt x="18" y="62"/>
                  <a:pt x="18" y="62"/>
                </a:cubicBezTo>
                <a:cubicBezTo>
                  <a:pt x="17" y="62"/>
                  <a:pt x="17" y="62"/>
                  <a:pt x="17" y="62"/>
                </a:cubicBezTo>
                <a:cubicBezTo>
                  <a:pt x="17" y="62"/>
                  <a:pt x="17" y="61"/>
                  <a:pt x="17" y="61"/>
                </a:cubicBezTo>
                <a:cubicBezTo>
                  <a:pt x="17" y="61"/>
                  <a:pt x="17" y="61"/>
                  <a:pt x="17" y="61"/>
                </a:cubicBezTo>
                <a:cubicBezTo>
                  <a:pt x="17" y="61"/>
                  <a:pt x="17" y="61"/>
                  <a:pt x="17" y="61"/>
                </a:cubicBezTo>
                <a:close/>
                <a:moveTo>
                  <a:pt x="22" y="63"/>
                </a:moveTo>
                <a:cubicBezTo>
                  <a:pt x="22" y="64"/>
                  <a:pt x="22" y="64"/>
                  <a:pt x="22" y="64"/>
                </a:cubicBezTo>
                <a:cubicBezTo>
                  <a:pt x="22" y="64"/>
                  <a:pt x="22" y="64"/>
                  <a:pt x="21" y="64"/>
                </a:cubicBezTo>
                <a:cubicBezTo>
                  <a:pt x="21" y="64"/>
                  <a:pt x="21" y="65"/>
                  <a:pt x="21" y="65"/>
                </a:cubicBezTo>
                <a:cubicBezTo>
                  <a:pt x="21" y="65"/>
                  <a:pt x="21" y="65"/>
                  <a:pt x="21" y="65"/>
                </a:cubicBezTo>
                <a:cubicBezTo>
                  <a:pt x="21" y="65"/>
                  <a:pt x="20" y="65"/>
                  <a:pt x="20" y="65"/>
                </a:cubicBezTo>
                <a:cubicBezTo>
                  <a:pt x="16" y="65"/>
                  <a:pt x="16" y="65"/>
                  <a:pt x="16" y="65"/>
                </a:cubicBezTo>
                <a:cubicBezTo>
                  <a:pt x="16" y="65"/>
                  <a:pt x="16" y="65"/>
                  <a:pt x="15" y="65"/>
                </a:cubicBezTo>
                <a:cubicBezTo>
                  <a:pt x="15" y="65"/>
                  <a:pt x="15" y="65"/>
                  <a:pt x="15" y="65"/>
                </a:cubicBezTo>
                <a:cubicBezTo>
                  <a:pt x="15" y="65"/>
                  <a:pt x="15" y="64"/>
                  <a:pt x="15" y="64"/>
                </a:cubicBezTo>
                <a:cubicBezTo>
                  <a:pt x="15" y="64"/>
                  <a:pt x="15" y="64"/>
                  <a:pt x="15" y="64"/>
                </a:cubicBezTo>
                <a:cubicBezTo>
                  <a:pt x="16" y="63"/>
                  <a:pt x="16" y="63"/>
                  <a:pt x="16" y="63"/>
                </a:cubicBezTo>
                <a:cubicBezTo>
                  <a:pt x="16" y="63"/>
                  <a:pt x="16" y="63"/>
                  <a:pt x="16" y="63"/>
                </a:cubicBezTo>
                <a:cubicBezTo>
                  <a:pt x="16" y="62"/>
                  <a:pt x="16" y="62"/>
                  <a:pt x="16" y="62"/>
                </a:cubicBezTo>
                <a:cubicBezTo>
                  <a:pt x="17" y="62"/>
                  <a:pt x="17" y="62"/>
                  <a:pt x="17" y="62"/>
                </a:cubicBezTo>
                <a:cubicBezTo>
                  <a:pt x="17" y="62"/>
                  <a:pt x="17" y="62"/>
                  <a:pt x="17" y="62"/>
                </a:cubicBezTo>
                <a:cubicBezTo>
                  <a:pt x="21" y="62"/>
                  <a:pt x="21" y="62"/>
                  <a:pt x="21" y="62"/>
                </a:cubicBezTo>
                <a:cubicBezTo>
                  <a:pt x="22" y="62"/>
                  <a:pt x="22" y="62"/>
                  <a:pt x="22" y="62"/>
                </a:cubicBezTo>
                <a:cubicBezTo>
                  <a:pt x="22" y="62"/>
                  <a:pt x="22" y="62"/>
                  <a:pt x="22" y="62"/>
                </a:cubicBezTo>
                <a:cubicBezTo>
                  <a:pt x="22" y="62"/>
                  <a:pt x="22" y="62"/>
                  <a:pt x="22" y="63"/>
                </a:cubicBezTo>
                <a:cubicBezTo>
                  <a:pt x="22" y="63"/>
                  <a:pt x="22" y="63"/>
                  <a:pt x="22" y="63"/>
                </a:cubicBezTo>
                <a:close/>
                <a:moveTo>
                  <a:pt x="29" y="64"/>
                </a:moveTo>
                <a:cubicBezTo>
                  <a:pt x="29" y="64"/>
                  <a:pt x="29" y="64"/>
                  <a:pt x="29" y="64"/>
                </a:cubicBezTo>
                <a:cubicBezTo>
                  <a:pt x="29" y="64"/>
                  <a:pt x="29" y="65"/>
                  <a:pt x="29" y="65"/>
                </a:cubicBezTo>
                <a:cubicBezTo>
                  <a:pt x="29" y="65"/>
                  <a:pt x="28" y="65"/>
                  <a:pt x="28" y="65"/>
                </a:cubicBezTo>
                <a:cubicBezTo>
                  <a:pt x="28" y="65"/>
                  <a:pt x="28" y="65"/>
                  <a:pt x="28" y="65"/>
                </a:cubicBezTo>
                <a:cubicBezTo>
                  <a:pt x="23" y="65"/>
                  <a:pt x="23" y="65"/>
                  <a:pt x="23" y="65"/>
                </a:cubicBezTo>
                <a:cubicBezTo>
                  <a:pt x="23" y="65"/>
                  <a:pt x="23" y="65"/>
                  <a:pt x="23" y="65"/>
                </a:cubicBezTo>
                <a:cubicBezTo>
                  <a:pt x="23" y="65"/>
                  <a:pt x="23" y="65"/>
                  <a:pt x="23" y="65"/>
                </a:cubicBezTo>
                <a:cubicBezTo>
                  <a:pt x="23" y="65"/>
                  <a:pt x="22" y="64"/>
                  <a:pt x="22" y="64"/>
                </a:cubicBezTo>
                <a:cubicBezTo>
                  <a:pt x="22" y="64"/>
                  <a:pt x="22" y="64"/>
                  <a:pt x="22" y="64"/>
                </a:cubicBezTo>
                <a:cubicBezTo>
                  <a:pt x="23" y="63"/>
                  <a:pt x="23" y="63"/>
                  <a:pt x="23" y="63"/>
                </a:cubicBezTo>
                <a:cubicBezTo>
                  <a:pt x="23" y="63"/>
                  <a:pt x="23" y="63"/>
                  <a:pt x="23" y="63"/>
                </a:cubicBezTo>
                <a:cubicBezTo>
                  <a:pt x="23" y="62"/>
                  <a:pt x="24" y="62"/>
                  <a:pt x="24" y="62"/>
                </a:cubicBezTo>
                <a:cubicBezTo>
                  <a:pt x="24" y="62"/>
                  <a:pt x="24" y="62"/>
                  <a:pt x="24" y="62"/>
                </a:cubicBezTo>
                <a:cubicBezTo>
                  <a:pt x="24" y="62"/>
                  <a:pt x="24" y="62"/>
                  <a:pt x="25" y="62"/>
                </a:cubicBezTo>
                <a:cubicBezTo>
                  <a:pt x="29" y="62"/>
                  <a:pt x="29" y="62"/>
                  <a:pt x="29" y="62"/>
                </a:cubicBezTo>
                <a:cubicBezTo>
                  <a:pt x="29" y="62"/>
                  <a:pt x="29" y="62"/>
                  <a:pt x="29" y="62"/>
                </a:cubicBezTo>
                <a:cubicBezTo>
                  <a:pt x="29" y="62"/>
                  <a:pt x="29" y="62"/>
                  <a:pt x="29" y="62"/>
                </a:cubicBezTo>
                <a:cubicBezTo>
                  <a:pt x="30" y="62"/>
                  <a:pt x="30" y="62"/>
                  <a:pt x="30" y="63"/>
                </a:cubicBezTo>
                <a:cubicBezTo>
                  <a:pt x="30" y="63"/>
                  <a:pt x="30" y="63"/>
                  <a:pt x="30" y="63"/>
                </a:cubicBezTo>
                <a:lnTo>
                  <a:pt x="29" y="64"/>
                </a:lnTo>
                <a:close/>
                <a:moveTo>
                  <a:pt x="29" y="62"/>
                </a:moveTo>
                <a:cubicBezTo>
                  <a:pt x="29" y="62"/>
                  <a:pt x="29" y="62"/>
                  <a:pt x="29" y="62"/>
                </a:cubicBezTo>
                <a:cubicBezTo>
                  <a:pt x="25" y="62"/>
                  <a:pt x="25" y="62"/>
                  <a:pt x="25" y="62"/>
                </a:cubicBezTo>
                <a:cubicBezTo>
                  <a:pt x="25" y="62"/>
                  <a:pt x="24" y="62"/>
                  <a:pt x="24" y="62"/>
                </a:cubicBezTo>
                <a:cubicBezTo>
                  <a:pt x="24" y="62"/>
                  <a:pt x="24" y="61"/>
                  <a:pt x="24" y="61"/>
                </a:cubicBezTo>
                <a:cubicBezTo>
                  <a:pt x="24" y="61"/>
                  <a:pt x="24" y="61"/>
                  <a:pt x="24" y="61"/>
                </a:cubicBezTo>
                <a:cubicBezTo>
                  <a:pt x="24" y="61"/>
                  <a:pt x="24" y="61"/>
                  <a:pt x="24" y="61"/>
                </a:cubicBezTo>
                <a:cubicBezTo>
                  <a:pt x="24" y="60"/>
                  <a:pt x="24" y="60"/>
                  <a:pt x="24" y="60"/>
                </a:cubicBezTo>
                <a:cubicBezTo>
                  <a:pt x="24" y="60"/>
                  <a:pt x="25" y="60"/>
                  <a:pt x="25" y="60"/>
                </a:cubicBezTo>
                <a:cubicBezTo>
                  <a:pt x="25" y="59"/>
                  <a:pt x="25" y="59"/>
                  <a:pt x="25" y="59"/>
                </a:cubicBezTo>
                <a:cubicBezTo>
                  <a:pt x="25" y="59"/>
                  <a:pt x="25" y="59"/>
                  <a:pt x="25" y="59"/>
                </a:cubicBezTo>
                <a:cubicBezTo>
                  <a:pt x="26" y="59"/>
                  <a:pt x="26" y="59"/>
                  <a:pt x="26" y="59"/>
                </a:cubicBezTo>
                <a:cubicBezTo>
                  <a:pt x="30" y="59"/>
                  <a:pt x="30" y="59"/>
                  <a:pt x="30" y="59"/>
                </a:cubicBezTo>
                <a:cubicBezTo>
                  <a:pt x="30" y="59"/>
                  <a:pt x="30" y="59"/>
                  <a:pt x="30" y="59"/>
                </a:cubicBezTo>
                <a:cubicBezTo>
                  <a:pt x="30" y="59"/>
                  <a:pt x="30" y="59"/>
                  <a:pt x="31" y="59"/>
                </a:cubicBezTo>
                <a:cubicBezTo>
                  <a:pt x="31" y="59"/>
                  <a:pt x="31" y="59"/>
                  <a:pt x="31" y="60"/>
                </a:cubicBezTo>
                <a:cubicBezTo>
                  <a:pt x="31" y="60"/>
                  <a:pt x="31" y="60"/>
                  <a:pt x="31" y="60"/>
                </a:cubicBezTo>
                <a:cubicBezTo>
                  <a:pt x="30" y="61"/>
                  <a:pt x="30" y="61"/>
                  <a:pt x="30" y="61"/>
                </a:cubicBezTo>
                <a:cubicBezTo>
                  <a:pt x="30" y="61"/>
                  <a:pt x="30" y="61"/>
                  <a:pt x="30" y="61"/>
                </a:cubicBezTo>
                <a:cubicBezTo>
                  <a:pt x="30" y="61"/>
                  <a:pt x="30" y="61"/>
                  <a:pt x="30" y="61"/>
                </a:cubicBezTo>
                <a:cubicBezTo>
                  <a:pt x="30" y="61"/>
                  <a:pt x="30" y="62"/>
                  <a:pt x="29" y="62"/>
                </a:cubicBezTo>
                <a:close/>
                <a:moveTo>
                  <a:pt x="52" y="77"/>
                </a:moveTo>
                <a:cubicBezTo>
                  <a:pt x="51" y="77"/>
                  <a:pt x="51" y="78"/>
                  <a:pt x="51" y="78"/>
                </a:cubicBezTo>
                <a:cubicBezTo>
                  <a:pt x="51" y="78"/>
                  <a:pt x="51" y="78"/>
                  <a:pt x="51" y="78"/>
                </a:cubicBezTo>
                <a:cubicBezTo>
                  <a:pt x="51" y="78"/>
                  <a:pt x="51" y="78"/>
                  <a:pt x="51" y="78"/>
                </a:cubicBezTo>
                <a:cubicBezTo>
                  <a:pt x="44" y="78"/>
                  <a:pt x="44" y="78"/>
                  <a:pt x="44" y="78"/>
                </a:cubicBezTo>
                <a:cubicBezTo>
                  <a:pt x="44" y="78"/>
                  <a:pt x="43" y="78"/>
                  <a:pt x="43" y="78"/>
                </a:cubicBezTo>
                <a:cubicBezTo>
                  <a:pt x="43" y="78"/>
                  <a:pt x="43" y="78"/>
                  <a:pt x="43" y="78"/>
                </a:cubicBezTo>
                <a:cubicBezTo>
                  <a:pt x="43" y="78"/>
                  <a:pt x="43" y="77"/>
                  <a:pt x="43" y="77"/>
                </a:cubicBezTo>
                <a:cubicBezTo>
                  <a:pt x="43" y="77"/>
                  <a:pt x="43" y="77"/>
                  <a:pt x="43" y="77"/>
                </a:cubicBezTo>
                <a:cubicBezTo>
                  <a:pt x="43" y="77"/>
                  <a:pt x="43" y="77"/>
                  <a:pt x="43" y="77"/>
                </a:cubicBezTo>
                <a:cubicBezTo>
                  <a:pt x="43" y="77"/>
                  <a:pt x="43" y="77"/>
                  <a:pt x="43" y="77"/>
                </a:cubicBezTo>
                <a:cubicBezTo>
                  <a:pt x="43" y="77"/>
                  <a:pt x="43" y="77"/>
                  <a:pt x="44" y="77"/>
                </a:cubicBezTo>
                <a:cubicBezTo>
                  <a:pt x="44" y="77"/>
                  <a:pt x="44" y="77"/>
                  <a:pt x="44" y="77"/>
                </a:cubicBezTo>
                <a:cubicBezTo>
                  <a:pt x="51" y="77"/>
                  <a:pt x="51" y="77"/>
                  <a:pt x="51" y="77"/>
                </a:cubicBezTo>
                <a:cubicBezTo>
                  <a:pt x="51" y="77"/>
                  <a:pt x="51" y="77"/>
                  <a:pt x="51" y="77"/>
                </a:cubicBezTo>
                <a:cubicBezTo>
                  <a:pt x="51" y="77"/>
                  <a:pt x="51" y="77"/>
                  <a:pt x="51" y="77"/>
                </a:cubicBezTo>
                <a:cubicBezTo>
                  <a:pt x="51" y="77"/>
                  <a:pt x="51" y="77"/>
                  <a:pt x="52" y="77"/>
                </a:cubicBezTo>
                <a:cubicBezTo>
                  <a:pt x="52" y="77"/>
                  <a:pt x="52" y="77"/>
                  <a:pt x="52" y="77"/>
                </a:cubicBezTo>
                <a:cubicBezTo>
                  <a:pt x="52" y="77"/>
                  <a:pt x="52" y="77"/>
                  <a:pt x="52" y="77"/>
                </a:cubicBezTo>
                <a:close/>
                <a:moveTo>
                  <a:pt x="61" y="77"/>
                </a:moveTo>
                <a:cubicBezTo>
                  <a:pt x="61" y="77"/>
                  <a:pt x="61" y="78"/>
                  <a:pt x="61" y="78"/>
                </a:cubicBezTo>
                <a:cubicBezTo>
                  <a:pt x="61" y="78"/>
                  <a:pt x="61" y="78"/>
                  <a:pt x="61" y="78"/>
                </a:cubicBezTo>
                <a:cubicBezTo>
                  <a:pt x="61" y="78"/>
                  <a:pt x="61" y="78"/>
                  <a:pt x="61" y="78"/>
                </a:cubicBezTo>
                <a:cubicBezTo>
                  <a:pt x="54" y="78"/>
                  <a:pt x="54" y="78"/>
                  <a:pt x="54" y="78"/>
                </a:cubicBezTo>
                <a:cubicBezTo>
                  <a:pt x="54" y="78"/>
                  <a:pt x="53" y="78"/>
                  <a:pt x="53" y="78"/>
                </a:cubicBezTo>
                <a:cubicBezTo>
                  <a:pt x="53" y="78"/>
                  <a:pt x="53" y="78"/>
                  <a:pt x="53" y="78"/>
                </a:cubicBezTo>
                <a:cubicBezTo>
                  <a:pt x="53" y="78"/>
                  <a:pt x="53" y="77"/>
                  <a:pt x="53" y="77"/>
                </a:cubicBezTo>
                <a:cubicBezTo>
                  <a:pt x="53" y="77"/>
                  <a:pt x="53" y="77"/>
                  <a:pt x="53" y="77"/>
                </a:cubicBezTo>
                <a:cubicBezTo>
                  <a:pt x="53" y="77"/>
                  <a:pt x="53" y="77"/>
                  <a:pt x="53" y="77"/>
                </a:cubicBezTo>
                <a:cubicBezTo>
                  <a:pt x="53" y="77"/>
                  <a:pt x="53" y="77"/>
                  <a:pt x="53" y="77"/>
                </a:cubicBezTo>
                <a:cubicBezTo>
                  <a:pt x="53" y="77"/>
                  <a:pt x="53" y="77"/>
                  <a:pt x="53" y="77"/>
                </a:cubicBezTo>
                <a:cubicBezTo>
                  <a:pt x="53" y="77"/>
                  <a:pt x="54" y="77"/>
                  <a:pt x="54" y="77"/>
                </a:cubicBezTo>
                <a:cubicBezTo>
                  <a:pt x="61" y="77"/>
                  <a:pt x="61" y="77"/>
                  <a:pt x="61" y="77"/>
                </a:cubicBezTo>
                <a:cubicBezTo>
                  <a:pt x="61" y="77"/>
                  <a:pt x="61" y="77"/>
                  <a:pt x="61" y="77"/>
                </a:cubicBezTo>
                <a:cubicBezTo>
                  <a:pt x="61" y="77"/>
                  <a:pt x="61" y="77"/>
                  <a:pt x="61" y="77"/>
                </a:cubicBezTo>
                <a:cubicBezTo>
                  <a:pt x="61" y="77"/>
                  <a:pt x="61" y="77"/>
                  <a:pt x="61" y="77"/>
                </a:cubicBezTo>
                <a:cubicBezTo>
                  <a:pt x="61" y="77"/>
                  <a:pt x="61" y="77"/>
                  <a:pt x="61" y="77"/>
                </a:cubicBezTo>
                <a:cubicBezTo>
                  <a:pt x="61" y="77"/>
                  <a:pt x="61" y="77"/>
                  <a:pt x="61" y="77"/>
                </a:cubicBezTo>
                <a:close/>
                <a:moveTo>
                  <a:pt x="63" y="75"/>
                </a:moveTo>
                <a:cubicBezTo>
                  <a:pt x="63" y="75"/>
                  <a:pt x="62" y="75"/>
                  <a:pt x="62" y="75"/>
                </a:cubicBezTo>
                <a:cubicBezTo>
                  <a:pt x="62" y="76"/>
                  <a:pt x="62" y="76"/>
                  <a:pt x="62" y="76"/>
                </a:cubicBezTo>
                <a:cubicBezTo>
                  <a:pt x="61" y="76"/>
                  <a:pt x="61" y="76"/>
                  <a:pt x="61" y="76"/>
                </a:cubicBezTo>
                <a:cubicBezTo>
                  <a:pt x="43" y="76"/>
                  <a:pt x="43" y="76"/>
                  <a:pt x="43" y="76"/>
                </a:cubicBezTo>
                <a:cubicBezTo>
                  <a:pt x="43" y="76"/>
                  <a:pt x="43" y="76"/>
                  <a:pt x="42" y="76"/>
                </a:cubicBezTo>
                <a:cubicBezTo>
                  <a:pt x="42" y="76"/>
                  <a:pt x="42" y="76"/>
                  <a:pt x="42" y="75"/>
                </a:cubicBezTo>
                <a:cubicBezTo>
                  <a:pt x="42" y="75"/>
                  <a:pt x="41" y="75"/>
                  <a:pt x="41" y="75"/>
                </a:cubicBezTo>
                <a:cubicBezTo>
                  <a:pt x="41" y="75"/>
                  <a:pt x="41" y="75"/>
                  <a:pt x="41" y="74"/>
                </a:cubicBezTo>
                <a:cubicBezTo>
                  <a:pt x="42" y="68"/>
                  <a:pt x="42" y="68"/>
                  <a:pt x="42" y="68"/>
                </a:cubicBezTo>
                <a:cubicBezTo>
                  <a:pt x="42" y="68"/>
                  <a:pt x="42" y="68"/>
                  <a:pt x="42" y="68"/>
                </a:cubicBezTo>
                <a:cubicBezTo>
                  <a:pt x="43" y="68"/>
                  <a:pt x="43" y="67"/>
                  <a:pt x="43" y="67"/>
                </a:cubicBezTo>
                <a:cubicBezTo>
                  <a:pt x="43" y="67"/>
                  <a:pt x="43" y="67"/>
                  <a:pt x="44" y="67"/>
                </a:cubicBezTo>
                <a:cubicBezTo>
                  <a:pt x="44" y="67"/>
                  <a:pt x="44" y="67"/>
                  <a:pt x="44" y="67"/>
                </a:cubicBezTo>
                <a:cubicBezTo>
                  <a:pt x="60" y="67"/>
                  <a:pt x="60" y="67"/>
                  <a:pt x="60" y="67"/>
                </a:cubicBezTo>
                <a:cubicBezTo>
                  <a:pt x="60" y="67"/>
                  <a:pt x="60" y="67"/>
                  <a:pt x="61" y="67"/>
                </a:cubicBezTo>
                <a:cubicBezTo>
                  <a:pt x="61" y="67"/>
                  <a:pt x="61" y="67"/>
                  <a:pt x="61" y="67"/>
                </a:cubicBezTo>
                <a:cubicBezTo>
                  <a:pt x="61" y="67"/>
                  <a:pt x="62" y="68"/>
                  <a:pt x="62" y="68"/>
                </a:cubicBezTo>
                <a:cubicBezTo>
                  <a:pt x="62" y="68"/>
                  <a:pt x="62" y="68"/>
                  <a:pt x="62" y="68"/>
                </a:cubicBezTo>
                <a:cubicBezTo>
                  <a:pt x="63" y="74"/>
                  <a:pt x="63" y="74"/>
                  <a:pt x="63" y="74"/>
                </a:cubicBezTo>
                <a:cubicBezTo>
                  <a:pt x="63" y="75"/>
                  <a:pt x="63" y="75"/>
                  <a:pt x="63" y="75"/>
                </a:cubicBezTo>
                <a:close/>
                <a:moveTo>
                  <a:pt x="74" y="64"/>
                </a:moveTo>
                <a:cubicBezTo>
                  <a:pt x="74" y="64"/>
                  <a:pt x="74" y="65"/>
                  <a:pt x="74" y="65"/>
                </a:cubicBezTo>
                <a:cubicBezTo>
                  <a:pt x="74" y="65"/>
                  <a:pt x="74" y="65"/>
                  <a:pt x="74" y="65"/>
                </a:cubicBezTo>
                <a:cubicBezTo>
                  <a:pt x="73" y="65"/>
                  <a:pt x="73" y="65"/>
                  <a:pt x="73" y="65"/>
                </a:cubicBezTo>
                <a:cubicBezTo>
                  <a:pt x="31" y="65"/>
                  <a:pt x="31" y="65"/>
                  <a:pt x="31" y="65"/>
                </a:cubicBezTo>
                <a:cubicBezTo>
                  <a:pt x="31" y="65"/>
                  <a:pt x="31" y="65"/>
                  <a:pt x="30" y="65"/>
                </a:cubicBezTo>
                <a:cubicBezTo>
                  <a:pt x="30" y="65"/>
                  <a:pt x="30" y="65"/>
                  <a:pt x="30" y="65"/>
                </a:cubicBezTo>
                <a:cubicBezTo>
                  <a:pt x="30" y="65"/>
                  <a:pt x="30" y="64"/>
                  <a:pt x="30" y="64"/>
                </a:cubicBezTo>
                <a:cubicBezTo>
                  <a:pt x="30" y="64"/>
                  <a:pt x="30" y="64"/>
                  <a:pt x="30" y="64"/>
                </a:cubicBezTo>
                <a:cubicBezTo>
                  <a:pt x="30" y="63"/>
                  <a:pt x="30" y="63"/>
                  <a:pt x="30" y="63"/>
                </a:cubicBezTo>
                <a:cubicBezTo>
                  <a:pt x="30" y="63"/>
                  <a:pt x="31" y="63"/>
                  <a:pt x="31" y="63"/>
                </a:cubicBezTo>
                <a:cubicBezTo>
                  <a:pt x="31" y="62"/>
                  <a:pt x="31" y="62"/>
                  <a:pt x="31" y="62"/>
                </a:cubicBezTo>
                <a:cubicBezTo>
                  <a:pt x="31" y="62"/>
                  <a:pt x="31" y="62"/>
                  <a:pt x="31" y="62"/>
                </a:cubicBezTo>
                <a:cubicBezTo>
                  <a:pt x="31" y="62"/>
                  <a:pt x="32" y="62"/>
                  <a:pt x="32" y="62"/>
                </a:cubicBezTo>
                <a:cubicBezTo>
                  <a:pt x="72" y="62"/>
                  <a:pt x="72" y="62"/>
                  <a:pt x="72" y="62"/>
                </a:cubicBezTo>
                <a:cubicBezTo>
                  <a:pt x="72" y="62"/>
                  <a:pt x="73" y="62"/>
                  <a:pt x="73" y="62"/>
                </a:cubicBezTo>
                <a:cubicBezTo>
                  <a:pt x="73" y="62"/>
                  <a:pt x="73" y="62"/>
                  <a:pt x="73" y="62"/>
                </a:cubicBezTo>
                <a:cubicBezTo>
                  <a:pt x="73" y="62"/>
                  <a:pt x="73" y="62"/>
                  <a:pt x="73" y="63"/>
                </a:cubicBezTo>
                <a:cubicBezTo>
                  <a:pt x="74" y="63"/>
                  <a:pt x="74" y="63"/>
                  <a:pt x="74" y="63"/>
                </a:cubicBezTo>
                <a:cubicBezTo>
                  <a:pt x="74" y="64"/>
                  <a:pt x="74" y="64"/>
                  <a:pt x="74" y="64"/>
                </a:cubicBezTo>
                <a:cubicBezTo>
                  <a:pt x="74" y="64"/>
                  <a:pt x="74" y="64"/>
                  <a:pt x="74" y="64"/>
                </a:cubicBezTo>
                <a:close/>
                <a:moveTo>
                  <a:pt x="74" y="61"/>
                </a:moveTo>
                <a:cubicBezTo>
                  <a:pt x="74" y="61"/>
                  <a:pt x="74" y="61"/>
                  <a:pt x="74" y="61"/>
                </a:cubicBezTo>
                <a:cubicBezTo>
                  <a:pt x="73" y="60"/>
                  <a:pt x="73" y="60"/>
                  <a:pt x="73" y="60"/>
                </a:cubicBezTo>
                <a:cubicBezTo>
                  <a:pt x="73" y="60"/>
                  <a:pt x="73" y="60"/>
                  <a:pt x="73" y="60"/>
                </a:cubicBezTo>
                <a:cubicBezTo>
                  <a:pt x="73" y="59"/>
                  <a:pt x="73" y="59"/>
                  <a:pt x="74" y="59"/>
                </a:cubicBezTo>
                <a:cubicBezTo>
                  <a:pt x="74" y="59"/>
                  <a:pt x="74" y="59"/>
                  <a:pt x="74" y="59"/>
                </a:cubicBezTo>
                <a:cubicBezTo>
                  <a:pt x="74" y="59"/>
                  <a:pt x="74" y="59"/>
                  <a:pt x="74" y="59"/>
                </a:cubicBezTo>
                <a:cubicBezTo>
                  <a:pt x="78" y="59"/>
                  <a:pt x="78" y="59"/>
                  <a:pt x="78" y="59"/>
                </a:cubicBezTo>
                <a:cubicBezTo>
                  <a:pt x="78" y="59"/>
                  <a:pt x="79" y="59"/>
                  <a:pt x="79" y="59"/>
                </a:cubicBezTo>
                <a:cubicBezTo>
                  <a:pt x="79" y="59"/>
                  <a:pt x="79" y="59"/>
                  <a:pt x="79" y="59"/>
                </a:cubicBezTo>
                <a:cubicBezTo>
                  <a:pt x="79" y="59"/>
                  <a:pt x="79" y="59"/>
                  <a:pt x="79" y="60"/>
                </a:cubicBezTo>
                <a:cubicBezTo>
                  <a:pt x="80" y="60"/>
                  <a:pt x="80" y="60"/>
                  <a:pt x="80" y="60"/>
                </a:cubicBezTo>
                <a:cubicBezTo>
                  <a:pt x="80" y="61"/>
                  <a:pt x="80" y="61"/>
                  <a:pt x="80" y="61"/>
                </a:cubicBezTo>
                <a:cubicBezTo>
                  <a:pt x="80" y="61"/>
                  <a:pt x="80" y="61"/>
                  <a:pt x="80" y="61"/>
                </a:cubicBezTo>
                <a:cubicBezTo>
                  <a:pt x="80" y="61"/>
                  <a:pt x="80" y="61"/>
                  <a:pt x="80" y="61"/>
                </a:cubicBezTo>
                <a:cubicBezTo>
                  <a:pt x="80" y="61"/>
                  <a:pt x="80" y="62"/>
                  <a:pt x="80" y="62"/>
                </a:cubicBezTo>
                <a:cubicBezTo>
                  <a:pt x="80" y="62"/>
                  <a:pt x="79" y="62"/>
                  <a:pt x="79" y="62"/>
                </a:cubicBezTo>
                <a:cubicBezTo>
                  <a:pt x="75" y="62"/>
                  <a:pt x="75" y="62"/>
                  <a:pt x="75" y="62"/>
                </a:cubicBezTo>
                <a:cubicBezTo>
                  <a:pt x="75" y="62"/>
                  <a:pt x="75" y="62"/>
                  <a:pt x="75" y="62"/>
                </a:cubicBezTo>
                <a:cubicBezTo>
                  <a:pt x="75" y="62"/>
                  <a:pt x="74" y="61"/>
                  <a:pt x="74" y="61"/>
                </a:cubicBezTo>
                <a:cubicBezTo>
                  <a:pt x="74" y="61"/>
                  <a:pt x="74" y="61"/>
                  <a:pt x="74" y="61"/>
                </a:cubicBezTo>
                <a:close/>
                <a:moveTo>
                  <a:pt x="81" y="65"/>
                </a:moveTo>
                <a:cubicBezTo>
                  <a:pt x="81" y="65"/>
                  <a:pt x="81" y="65"/>
                  <a:pt x="81" y="65"/>
                </a:cubicBezTo>
                <a:cubicBezTo>
                  <a:pt x="81" y="65"/>
                  <a:pt x="81" y="65"/>
                  <a:pt x="81" y="65"/>
                </a:cubicBezTo>
                <a:cubicBezTo>
                  <a:pt x="76" y="65"/>
                  <a:pt x="76" y="65"/>
                  <a:pt x="76" y="65"/>
                </a:cubicBezTo>
                <a:cubicBezTo>
                  <a:pt x="76" y="65"/>
                  <a:pt x="76" y="65"/>
                  <a:pt x="76" y="65"/>
                </a:cubicBezTo>
                <a:cubicBezTo>
                  <a:pt x="76" y="65"/>
                  <a:pt x="76" y="65"/>
                  <a:pt x="75" y="65"/>
                </a:cubicBezTo>
                <a:cubicBezTo>
                  <a:pt x="75" y="65"/>
                  <a:pt x="75" y="64"/>
                  <a:pt x="75" y="64"/>
                </a:cubicBezTo>
                <a:cubicBezTo>
                  <a:pt x="75" y="64"/>
                  <a:pt x="75" y="64"/>
                  <a:pt x="75" y="64"/>
                </a:cubicBezTo>
                <a:cubicBezTo>
                  <a:pt x="74" y="63"/>
                  <a:pt x="74" y="63"/>
                  <a:pt x="74" y="63"/>
                </a:cubicBezTo>
                <a:cubicBezTo>
                  <a:pt x="74" y="63"/>
                  <a:pt x="74" y="63"/>
                  <a:pt x="74" y="63"/>
                </a:cubicBezTo>
                <a:cubicBezTo>
                  <a:pt x="74" y="62"/>
                  <a:pt x="74" y="62"/>
                  <a:pt x="75" y="62"/>
                </a:cubicBezTo>
                <a:cubicBezTo>
                  <a:pt x="75" y="62"/>
                  <a:pt x="75" y="62"/>
                  <a:pt x="75" y="62"/>
                </a:cubicBezTo>
                <a:cubicBezTo>
                  <a:pt x="75" y="62"/>
                  <a:pt x="75" y="62"/>
                  <a:pt x="75" y="62"/>
                </a:cubicBezTo>
                <a:cubicBezTo>
                  <a:pt x="79" y="62"/>
                  <a:pt x="79" y="62"/>
                  <a:pt x="79" y="62"/>
                </a:cubicBezTo>
                <a:cubicBezTo>
                  <a:pt x="80" y="62"/>
                  <a:pt x="80" y="62"/>
                  <a:pt x="80" y="62"/>
                </a:cubicBezTo>
                <a:cubicBezTo>
                  <a:pt x="80" y="62"/>
                  <a:pt x="80" y="62"/>
                  <a:pt x="80" y="62"/>
                </a:cubicBezTo>
                <a:cubicBezTo>
                  <a:pt x="81" y="62"/>
                  <a:pt x="81" y="62"/>
                  <a:pt x="81" y="63"/>
                </a:cubicBezTo>
                <a:cubicBezTo>
                  <a:pt x="81" y="63"/>
                  <a:pt x="81" y="63"/>
                  <a:pt x="81" y="63"/>
                </a:cubicBezTo>
                <a:cubicBezTo>
                  <a:pt x="82" y="64"/>
                  <a:pt x="82" y="64"/>
                  <a:pt x="82" y="64"/>
                </a:cubicBezTo>
                <a:cubicBezTo>
                  <a:pt x="82" y="64"/>
                  <a:pt x="82" y="64"/>
                  <a:pt x="82" y="64"/>
                </a:cubicBezTo>
                <a:cubicBezTo>
                  <a:pt x="82" y="64"/>
                  <a:pt x="82" y="65"/>
                  <a:pt x="81" y="65"/>
                </a:cubicBezTo>
                <a:close/>
                <a:moveTo>
                  <a:pt x="89" y="65"/>
                </a:moveTo>
                <a:cubicBezTo>
                  <a:pt x="89" y="65"/>
                  <a:pt x="89" y="65"/>
                  <a:pt x="89" y="65"/>
                </a:cubicBezTo>
                <a:cubicBezTo>
                  <a:pt x="89" y="65"/>
                  <a:pt x="88" y="65"/>
                  <a:pt x="88" y="65"/>
                </a:cubicBezTo>
                <a:cubicBezTo>
                  <a:pt x="84" y="65"/>
                  <a:pt x="84" y="65"/>
                  <a:pt x="84" y="65"/>
                </a:cubicBezTo>
                <a:cubicBezTo>
                  <a:pt x="84" y="65"/>
                  <a:pt x="84" y="65"/>
                  <a:pt x="83" y="65"/>
                </a:cubicBezTo>
                <a:cubicBezTo>
                  <a:pt x="83" y="65"/>
                  <a:pt x="83" y="65"/>
                  <a:pt x="83" y="65"/>
                </a:cubicBezTo>
                <a:cubicBezTo>
                  <a:pt x="83" y="65"/>
                  <a:pt x="83" y="64"/>
                  <a:pt x="83" y="64"/>
                </a:cubicBezTo>
                <a:cubicBezTo>
                  <a:pt x="82" y="64"/>
                  <a:pt x="82" y="64"/>
                  <a:pt x="82" y="64"/>
                </a:cubicBezTo>
                <a:cubicBezTo>
                  <a:pt x="82" y="63"/>
                  <a:pt x="82" y="63"/>
                  <a:pt x="82" y="63"/>
                </a:cubicBezTo>
                <a:cubicBezTo>
                  <a:pt x="82" y="63"/>
                  <a:pt x="82" y="63"/>
                  <a:pt x="82" y="63"/>
                </a:cubicBezTo>
                <a:cubicBezTo>
                  <a:pt x="82" y="62"/>
                  <a:pt x="82" y="62"/>
                  <a:pt x="82" y="62"/>
                </a:cubicBezTo>
                <a:cubicBezTo>
                  <a:pt x="82" y="62"/>
                  <a:pt x="82" y="62"/>
                  <a:pt x="82" y="62"/>
                </a:cubicBezTo>
                <a:cubicBezTo>
                  <a:pt x="82" y="62"/>
                  <a:pt x="82" y="62"/>
                  <a:pt x="83" y="62"/>
                </a:cubicBezTo>
                <a:cubicBezTo>
                  <a:pt x="87" y="62"/>
                  <a:pt x="87" y="62"/>
                  <a:pt x="87" y="62"/>
                </a:cubicBezTo>
                <a:cubicBezTo>
                  <a:pt x="87" y="62"/>
                  <a:pt x="87" y="62"/>
                  <a:pt x="87" y="62"/>
                </a:cubicBezTo>
                <a:cubicBezTo>
                  <a:pt x="87" y="62"/>
                  <a:pt x="88" y="62"/>
                  <a:pt x="88" y="62"/>
                </a:cubicBezTo>
                <a:cubicBezTo>
                  <a:pt x="88" y="62"/>
                  <a:pt x="88" y="62"/>
                  <a:pt x="88" y="63"/>
                </a:cubicBezTo>
                <a:cubicBezTo>
                  <a:pt x="88" y="63"/>
                  <a:pt x="88" y="63"/>
                  <a:pt x="88" y="63"/>
                </a:cubicBezTo>
                <a:cubicBezTo>
                  <a:pt x="89" y="64"/>
                  <a:pt x="89" y="64"/>
                  <a:pt x="89" y="64"/>
                </a:cubicBezTo>
                <a:cubicBezTo>
                  <a:pt x="89" y="64"/>
                  <a:pt x="89" y="64"/>
                  <a:pt x="89" y="64"/>
                </a:cubicBezTo>
                <a:cubicBezTo>
                  <a:pt x="89" y="64"/>
                  <a:pt x="89" y="65"/>
                  <a:pt x="89" y="65"/>
                </a:cubicBezTo>
                <a:close/>
                <a:moveTo>
                  <a:pt x="80" y="46"/>
                </a:moveTo>
                <a:cubicBezTo>
                  <a:pt x="82" y="46"/>
                  <a:pt x="83" y="45"/>
                  <a:pt x="83" y="43"/>
                </a:cubicBezTo>
                <a:cubicBezTo>
                  <a:pt x="83" y="6"/>
                  <a:pt x="83" y="6"/>
                  <a:pt x="83" y="6"/>
                </a:cubicBezTo>
                <a:cubicBezTo>
                  <a:pt x="83" y="4"/>
                  <a:pt x="82" y="3"/>
                  <a:pt x="80" y="3"/>
                </a:cubicBezTo>
                <a:cubicBezTo>
                  <a:pt x="25" y="3"/>
                  <a:pt x="25" y="3"/>
                  <a:pt x="25" y="3"/>
                </a:cubicBezTo>
                <a:cubicBezTo>
                  <a:pt x="22" y="3"/>
                  <a:pt x="21" y="4"/>
                  <a:pt x="21" y="6"/>
                </a:cubicBezTo>
                <a:cubicBezTo>
                  <a:pt x="21" y="43"/>
                  <a:pt x="21" y="43"/>
                  <a:pt x="21" y="43"/>
                </a:cubicBezTo>
                <a:cubicBezTo>
                  <a:pt x="21" y="45"/>
                  <a:pt x="22" y="46"/>
                  <a:pt x="25" y="46"/>
                </a:cubicBezTo>
                <a:lnTo>
                  <a:pt x="80" y="46"/>
                </a:lnTo>
                <a:close/>
              </a:path>
            </a:pathLst>
          </a:custGeom>
          <a:solidFill>
            <a:schemeClr val="accent1"/>
          </a:solidFill>
          <a:ln>
            <a:noFill/>
          </a:ln>
        </p:spPr>
        <p:txBody>
          <a:bodyPr/>
          <a:lstStyle/>
          <a:p>
            <a:endParaRPr lang="zh-CN" altLang="en-US"/>
          </a:p>
        </p:txBody>
      </p:sp>
      <p:sp>
        <p:nvSpPr>
          <p:cNvPr id="32" name="Freeform 305"/>
          <p:cNvSpPr>
            <a:spLocks noEditPoints="1"/>
          </p:cNvSpPr>
          <p:nvPr userDrawn="1"/>
        </p:nvSpPr>
        <p:spPr bwMode="auto">
          <a:xfrm>
            <a:off x="10029288" y="3601847"/>
            <a:ext cx="579437" cy="488950"/>
          </a:xfrm>
          <a:custGeom>
            <a:avLst/>
            <a:gdLst>
              <a:gd name="T0" fmla="*/ 2147483647 w 89"/>
              <a:gd name="T1" fmla="*/ 2147483647 h 75"/>
              <a:gd name="T2" fmla="*/ 2147483647 w 89"/>
              <a:gd name="T3" fmla="*/ 2147483647 h 75"/>
              <a:gd name="T4" fmla="*/ 2147483647 w 89"/>
              <a:gd name="T5" fmla="*/ 2147483647 h 75"/>
              <a:gd name="T6" fmla="*/ 2147483647 w 89"/>
              <a:gd name="T7" fmla="*/ 2147483647 h 75"/>
              <a:gd name="T8" fmla="*/ 2147483647 w 89"/>
              <a:gd name="T9" fmla="*/ 2147483647 h 75"/>
              <a:gd name="T10" fmla="*/ 2147483647 w 89"/>
              <a:gd name="T11" fmla="*/ 0 h 75"/>
              <a:gd name="T12" fmla="*/ 2147483647 w 89"/>
              <a:gd name="T13" fmla="*/ 2147483647 h 75"/>
              <a:gd name="T14" fmla="*/ 2147483647 w 89"/>
              <a:gd name="T15" fmla="*/ 2147483647 h 75"/>
              <a:gd name="T16" fmla="*/ 2147483647 w 89"/>
              <a:gd name="T17" fmla="*/ 2147483647 h 75"/>
              <a:gd name="T18" fmla="*/ 2147483647 w 89"/>
              <a:gd name="T19" fmla="*/ 2147483647 h 75"/>
              <a:gd name="T20" fmla="*/ 0 w 89"/>
              <a:gd name="T21" fmla="*/ 2147483647 h 75"/>
              <a:gd name="T22" fmla="*/ 2147483647 w 89"/>
              <a:gd name="T23" fmla="*/ 2147483647 h 75"/>
              <a:gd name="T24" fmla="*/ 2147483647 w 89"/>
              <a:gd name="T25" fmla="*/ 2147483647 h 75"/>
              <a:gd name="T26" fmla="*/ 2147483647 w 89"/>
              <a:gd name="T27" fmla="*/ 2147483647 h 75"/>
              <a:gd name="T28" fmla="*/ 2147483647 w 89"/>
              <a:gd name="T29" fmla="*/ 2147483647 h 75"/>
              <a:gd name="T30" fmla="*/ 2147483647 w 89"/>
              <a:gd name="T31" fmla="*/ 2147483647 h 75"/>
              <a:gd name="T32" fmla="*/ 2147483647 w 89"/>
              <a:gd name="T33" fmla="*/ 2147483647 h 75"/>
              <a:gd name="T34" fmla="*/ 2147483647 w 89"/>
              <a:gd name="T35" fmla="*/ 2147483647 h 75"/>
              <a:gd name="T36" fmla="*/ 2147483647 w 89"/>
              <a:gd name="T37" fmla="*/ 2147483647 h 75"/>
              <a:gd name="T38" fmla="*/ 2147483647 w 89"/>
              <a:gd name="T39" fmla="*/ 2147483647 h 75"/>
              <a:gd name="T40" fmla="*/ 2147483647 w 89"/>
              <a:gd name="T41" fmla="*/ 2147483647 h 75"/>
              <a:gd name="T42" fmla="*/ 2147483647 w 89"/>
              <a:gd name="T43" fmla="*/ 2147483647 h 75"/>
              <a:gd name="T44" fmla="*/ 2147483647 w 89"/>
              <a:gd name="T45" fmla="*/ 2147483647 h 75"/>
              <a:gd name="T46" fmla="*/ 2147483647 w 89"/>
              <a:gd name="T47" fmla="*/ 2147483647 h 7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89" h="75">
                <a:moveTo>
                  <a:pt x="32" y="9"/>
                </a:moveTo>
                <a:cubicBezTo>
                  <a:pt x="38" y="10"/>
                  <a:pt x="44" y="11"/>
                  <a:pt x="49" y="13"/>
                </a:cubicBezTo>
                <a:cubicBezTo>
                  <a:pt x="53" y="15"/>
                  <a:pt x="56" y="17"/>
                  <a:pt x="60" y="20"/>
                </a:cubicBezTo>
                <a:cubicBezTo>
                  <a:pt x="54" y="29"/>
                  <a:pt x="54" y="29"/>
                  <a:pt x="54" y="29"/>
                </a:cubicBezTo>
                <a:cubicBezTo>
                  <a:pt x="88" y="29"/>
                  <a:pt x="88" y="29"/>
                  <a:pt x="88" y="29"/>
                </a:cubicBezTo>
                <a:cubicBezTo>
                  <a:pt x="71" y="0"/>
                  <a:pt x="71" y="0"/>
                  <a:pt x="71" y="0"/>
                </a:cubicBezTo>
                <a:cubicBezTo>
                  <a:pt x="66" y="9"/>
                  <a:pt x="66" y="9"/>
                  <a:pt x="66" y="9"/>
                </a:cubicBezTo>
                <a:cubicBezTo>
                  <a:pt x="62" y="7"/>
                  <a:pt x="57" y="5"/>
                  <a:pt x="52" y="4"/>
                </a:cubicBezTo>
                <a:cubicBezTo>
                  <a:pt x="45" y="3"/>
                  <a:pt x="38" y="2"/>
                  <a:pt x="32" y="3"/>
                </a:cubicBezTo>
                <a:cubicBezTo>
                  <a:pt x="25" y="3"/>
                  <a:pt x="19" y="5"/>
                  <a:pt x="13" y="8"/>
                </a:cubicBezTo>
                <a:cubicBezTo>
                  <a:pt x="7" y="11"/>
                  <a:pt x="2" y="16"/>
                  <a:pt x="0" y="22"/>
                </a:cubicBezTo>
                <a:cubicBezTo>
                  <a:pt x="6" y="10"/>
                  <a:pt x="20" y="8"/>
                  <a:pt x="32" y="9"/>
                </a:cubicBezTo>
                <a:close/>
                <a:moveTo>
                  <a:pt x="58" y="66"/>
                </a:moveTo>
                <a:cubicBezTo>
                  <a:pt x="52" y="65"/>
                  <a:pt x="46" y="64"/>
                  <a:pt x="41" y="61"/>
                </a:cubicBezTo>
                <a:cubicBezTo>
                  <a:pt x="37" y="60"/>
                  <a:pt x="34" y="58"/>
                  <a:pt x="30" y="55"/>
                </a:cubicBezTo>
                <a:cubicBezTo>
                  <a:pt x="35" y="46"/>
                  <a:pt x="35" y="46"/>
                  <a:pt x="35" y="46"/>
                </a:cubicBezTo>
                <a:cubicBezTo>
                  <a:pt x="1" y="45"/>
                  <a:pt x="1" y="45"/>
                  <a:pt x="1" y="45"/>
                </a:cubicBezTo>
                <a:cubicBezTo>
                  <a:pt x="18" y="75"/>
                  <a:pt x="18" y="75"/>
                  <a:pt x="18" y="75"/>
                </a:cubicBezTo>
                <a:cubicBezTo>
                  <a:pt x="24" y="66"/>
                  <a:pt x="24" y="66"/>
                  <a:pt x="24" y="66"/>
                </a:cubicBezTo>
                <a:cubicBezTo>
                  <a:pt x="28" y="67"/>
                  <a:pt x="33" y="70"/>
                  <a:pt x="38" y="71"/>
                </a:cubicBezTo>
                <a:cubicBezTo>
                  <a:pt x="44" y="72"/>
                  <a:pt x="51" y="73"/>
                  <a:pt x="58" y="72"/>
                </a:cubicBezTo>
                <a:cubicBezTo>
                  <a:pt x="64" y="72"/>
                  <a:pt x="71" y="70"/>
                  <a:pt x="77" y="67"/>
                </a:cubicBezTo>
                <a:cubicBezTo>
                  <a:pt x="83" y="64"/>
                  <a:pt x="87" y="59"/>
                  <a:pt x="89" y="53"/>
                </a:cubicBezTo>
                <a:cubicBezTo>
                  <a:pt x="83" y="65"/>
                  <a:pt x="69" y="67"/>
                  <a:pt x="58" y="66"/>
                </a:cubicBezTo>
                <a:close/>
              </a:path>
            </a:pathLst>
          </a:custGeom>
          <a:solidFill>
            <a:schemeClr val="accent1"/>
          </a:solidFill>
          <a:ln>
            <a:noFill/>
          </a:ln>
        </p:spPr>
        <p:txBody>
          <a:bodyPr/>
          <a:lstStyle/>
          <a:p>
            <a:endParaRPr lang="zh-CN" altLang="en-US"/>
          </a:p>
        </p:txBody>
      </p:sp>
      <p:sp>
        <p:nvSpPr>
          <p:cNvPr id="33" name="Freeform 307"/>
          <p:cNvSpPr>
            <a:spLocks noEditPoints="1"/>
          </p:cNvSpPr>
          <p:nvPr userDrawn="1"/>
        </p:nvSpPr>
        <p:spPr bwMode="auto">
          <a:xfrm>
            <a:off x="1681956" y="3545569"/>
            <a:ext cx="482600" cy="533400"/>
          </a:xfrm>
          <a:custGeom>
            <a:avLst/>
            <a:gdLst>
              <a:gd name="T0" fmla="*/ 2147483647 w 74"/>
              <a:gd name="T1" fmla="*/ 0 h 82"/>
              <a:gd name="T2" fmla="*/ 2147483647 w 74"/>
              <a:gd name="T3" fmla="*/ 2147483647 h 82"/>
              <a:gd name="T4" fmla="*/ 2147483647 w 74"/>
              <a:gd name="T5" fmla="*/ 2147483647 h 82"/>
              <a:gd name="T6" fmla="*/ 2147483647 w 74"/>
              <a:gd name="T7" fmla="*/ 0 h 82"/>
              <a:gd name="T8" fmla="*/ 2147483647 w 74"/>
              <a:gd name="T9" fmla="*/ 2147483647 h 82"/>
              <a:gd name="T10" fmla="*/ 2147483647 w 74"/>
              <a:gd name="T11" fmla="*/ 2147483647 h 82"/>
              <a:gd name="T12" fmla="*/ 0 w 74"/>
              <a:gd name="T13" fmla="*/ 0 h 82"/>
              <a:gd name="T14" fmla="*/ 2147483647 w 74"/>
              <a:gd name="T15" fmla="*/ 2147483647 h 82"/>
              <a:gd name="T16" fmla="*/ 2147483647 w 74"/>
              <a:gd name="T17" fmla="*/ 2147483647 h 82"/>
              <a:gd name="T18" fmla="*/ 2147483647 w 74"/>
              <a:gd name="T19" fmla="*/ 2147483647 h 82"/>
              <a:gd name="T20" fmla="*/ 2147483647 w 74"/>
              <a:gd name="T21" fmla="*/ 2147483647 h 82"/>
              <a:gd name="T22" fmla="*/ 2147483647 w 74"/>
              <a:gd name="T23" fmla="*/ 2147483647 h 82"/>
              <a:gd name="T24" fmla="*/ 2147483647 w 74"/>
              <a:gd name="T25" fmla="*/ 2147483647 h 82"/>
              <a:gd name="T26" fmla="*/ 2147483647 w 74"/>
              <a:gd name="T27" fmla="*/ 2147483647 h 82"/>
              <a:gd name="T28" fmla="*/ 2147483647 w 74"/>
              <a:gd name="T29" fmla="*/ 2147483647 h 82"/>
              <a:gd name="T30" fmla="*/ 2147483647 w 74"/>
              <a:gd name="T31" fmla="*/ 2147483647 h 82"/>
              <a:gd name="T32" fmla="*/ 2147483647 w 74"/>
              <a:gd name="T33" fmla="*/ 2147483647 h 82"/>
              <a:gd name="T34" fmla="*/ 2147483647 w 74"/>
              <a:gd name="T35" fmla="*/ 2147483647 h 82"/>
              <a:gd name="T36" fmla="*/ 2147483647 w 74"/>
              <a:gd name="T37" fmla="*/ 2147483647 h 82"/>
              <a:gd name="T38" fmla="*/ 2147483647 w 74"/>
              <a:gd name="T39" fmla="*/ 2147483647 h 82"/>
              <a:gd name="T40" fmla="*/ 2147483647 w 74"/>
              <a:gd name="T41" fmla="*/ 2147483647 h 82"/>
              <a:gd name="T42" fmla="*/ 2147483647 w 74"/>
              <a:gd name="T43" fmla="*/ 2147483647 h 82"/>
              <a:gd name="T44" fmla="*/ 2147483647 w 74"/>
              <a:gd name="T45" fmla="*/ 2147483647 h 82"/>
              <a:gd name="T46" fmla="*/ 2147483647 w 74"/>
              <a:gd name="T47" fmla="*/ 2147483647 h 82"/>
              <a:gd name="T48" fmla="*/ 2147483647 w 74"/>
              <a:gd name="T49" fmla="*/ 2147483647 h 82"/>
              <a:gd name="T50" fmla="*/ 2147483647 w 74"/>
              <a:gd name="T51" fmla="*/ 2147483647 h 82"/>
              <a:gd name="T52" fmla="*/ 2147483647 w 74"/>
              <a:gd name="T53" fmla="*/ 2147483647 h 82"/>
              <a:gd name="T54" fmla="*/ 2147483647 w 74"/>
              <a:gd name="T55" fmla="*/ 2147483647 h 82"/>
              <a:gd name="T56" fmla="*/ 2147483647 w 74"/>
              <a:gd name="T57" fmla="*/ 2147483647 h 82"/>
              <a:gd name="T58" fmla="*/ 2147483647 w 74"/>
              <a:gd name="T59" fmla="*/ 2147483647 h 82"/>
              <a:gd name="T60" fmla="*/ 2147483647 w 74"/>
              <a:gd name="T61" fmla="*/ 2147483647 h 82"/>
              <a:gd name="T62" fmla="*/ 2147483647 w 74"/>
              <a:gd name="T63" fmla="*/ 2147483647 h 82"/>
              <a:gd name="T64" fmla="*/ 2147483647 w 74"/>
              <a:gd name="T65" fmla="*/ 2147483647 h 82"/>
              <a:gd name="T66" fmla="*/ 2147483647 w 74"/>
              <a:gd name="T67" fmla="*/ 2147483647 h 82"/>
              <a:gd name="T68" fmla="*/ 2147483647 w 74"/>
              <a:gd name="T69" fmla="*/ 2147483647 h 82"/>
              <a:gd name="T70" fmla="*/ 2147483647 w 74"/>
              <a:gd name="T71" fmla="*/ 2147483647 h 82"/>
              <a:gd name="T72" fmla="*/ 2147483647 w 74"/>
              <a:gd name="T73" fmla="*/ 2147483647 h 82"/>
              <a:gd name="T74" fmla="*/ 2147483647 w 74"/>
              <a:gd name="T75" fmla="*/ 2147483647 h 82"/>
              <a:gd name="T76" fmla="*/ 2147483647 w 74"/>
              <a:gd name="T77" fmla="*/ 2147483647 h 82"/>
              <a:gd name="T78" fmla="*/ 2147483647 w 74"/>
              <a:gd name="T79" fmla="*/ 2147483647 h 82"/>
              <a:gd name="T80" fmla="*/ 2147483647 w 74"/>
              <a:gd name="T81" fmla="*/ 2147483647 h 82"/>
              <a:gd name="T82" fmla="*/ 2147483647 w 74"/>
              <a:gd name="T83" fmla="*/ 2147483647 h 82"/>
              <a:gd name="T84" fmla="*/ 2147483647 w 74"/>
              <a:gd name="T85" fmla="*/ 2147483647 h 82"/>
              <a:gd name="T86" fmla="*/ 2147483647 w 74"/>
              <a:gd name="T87" fmla="*/ 2147483647 h 82"/>
              <a:gd name="T88" fmla="*/ 2147483647 w 74"/>
              <a:gd name="T89" fmla="*/ 2147483647 h 82"/>
              <a:gd name="T90" fmla="*/ 2147483647 w 74"/>
              <a:gd name="T91" fmla="*/ 2147483647 h 82"/>
              <a:gd name="T92" fmla="*/ 2147483647 w 74"/>
              <a:gd name="T93" fmla="*/ 2147483647 h 82"/>
              <a:gd name="T94" fmla="*/ 2147483647 w 74"/>
              <a:gd name="T95" fmla="*/ 2147483647 h 82"/>
              <a:gd name="T96" fmla="*/ 2147483647 w 74"/>
              <a:gd name="T97" fmla="*/ 2147483647 h 82"/>
              <a:gd name="T98" fmla="*/ 2147483647 w 74"/>
              <a:gd name="T99" fmla="*/ 2147483647 h 8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4" h="82">
                <a:moveTo>
                  <a:pt x="74" y="0"/>
                </a:moveTo>
                <a:cubicBezTo>
                  <a:pt x="72" y="0"/>
                  <a:pt x="72" y="0"/>
                  <a:pt x="72" y="0"/>
                </a:cubicBezTo>
                <a:cubicBezTo>
                  <a:pt x="72" y="3"/>
                  <a:pt x="72" y="3"/>
                  <a:pt x="72" y="3"/>
                </a:cubicBezTo>
                <a:cubicBezTo>
                  <a:pt x="72" y="4"/>
                  <a:pt x="71" y="5"/>
                  <a:pt x="70" y="5"/>
                </a:cubicBezTo>
                <a:cubicBezTo>
                  <a:pt x="61" y="5"/>
                  <a:pt x="61" y="5"/>
                  <a:pt x="61" y="5"/>
                </a:cubicBezTo>
                <a:cubicBezTo>
                  <a:pt x="60" y="5"/>
                  <a:pt x="60" y="4"/>
                  <a:pt x="60" y="3"/>
                </a:cubicBezTo>
                <a:cubicBezTo>
                  <a:pt x="60" y="0"/>
                  <a:pt x="60" y="0"/>
                  <a:pt x="60" y="0"/>
                </a:cubicBezTo>
                <a:cubicBezTo>
                  <a:pt x="14" y="0"/>
                  <a:pt x="14" y="0"/>
                  <a:pt x="14" y="0"/>
                </a:cubicBezTo>
                <a:cubicBezTo>
                  <a:pt x="14" y="3"/>
                  <a:pt x="14" y="3"/>
                  <a:pt x="14" y="3"/>
                </a:cubicBezTo>
                <a:cubicBezTo>
                  <a:pt x="14" y="4"/>
                  <a:pt x="13" y="5"/>
                  <a:pt x="12" y="5"/>
                </a:cubicBezTo>
                <a:cubicBezTo>
                  <a:pt x="4" y="5"/>
                  <a:pt x="4" y="5"/>
                  <a:pt x="4" y="5"/>
                </a:cubicBezTo>
                <a:cubicBezTo>
                  <a:pt x="3" y="5"/>
                  <a:pt x="2" y="4"/>
                  <a:pt x="2" y="3"/>
                </a:cubicBezTo>
                <a:cubicBezTo>
                  <a:pt x="2" y="0"/>
                  <a:pt x="2" y="0"/>
                  <a:pt x="2" y="0"/>
                </a:cubicBezTo>
                <a:cubicBezTo>
                  <a:pt x="0" y="0"/>
                  <a:pt x="0" y="0"/>
                  <a:pt x="0" y="0"/>
                </a:cubicBezTo>
                <a:cubicBezTo>
                  <a:pt x="0" y="82"/>
                  <a:pt x="0" y="82"/>
                  <a:pt x="0" y="82"/>
                </a:cubicBezTo>
                <a:cubicBezTo>
                  <a:pt x="2" y="82"/>
                  <a:pt x="2" y="82"/>
                  <a:pt x="2" y="82"/>
                </a:cubicBezTo>
                <a:cubicBezTo>
                  <a:pt x="2" y="76"/>
                  <a:pt x="2" y="76"/>
                  <a:pt x="2" y="76"/>
                </a:cubicBezTo>
                <a:cubicBezTo>
                  <a:pt x="2" y="75"/>
                  <a:pt x="3" y="75"/>
                  <a:pt x="4" y="75"/>
                </a:cubicBezTo>
                <a:cubicBezTo>
                  <a:pt x="12" y="75"/>
                  <a:pt x="12" y="75"/>
                  <a:pt x="12" y="75"/>
                </a:cubicBezTo>
                <a:cubicBezTo>
                  <a:pt x="13" y="75"/>
                  <a:pt x="14" y="75"/>
                  <a:pt x="14" y="76"/>
                </a:cubicBezTo>
                <a:cubicBezTo>
                  <a:pt x="14" y="82"/>
                  <a:pt x="14" y="82"/>
                  <a:pt x="14" y="82"/>
                </a:cubicBezTo>
                <a:cubicBezTo>
                  <a:pt x="60" y="82"/>
                  <a:pt x="60" y="82"/>
                  <a:pt x="60" y="82"/>
                </a:cubicBezTo>
                <a:cubicBezTo>
                  <a:pt x="60" y="76"/>
                  <a:pt x="60" y="76"/>
                  <a:pt x="60" y="76"/>
                </a:cubicBezTo>
                <a:cubicBezTo>
                  <a:pt x="60" y="75"/>
                  <a:pt x="60" y="75"/>
                  <a:pt x="61" y="75"/>
                </a:cubicBezTo>
                <a:cubicBezTo>
                  <a:pt x="70" y="75"/>
                  <a:pt x="70" y="75"/>
                  <a:pt x="70" y="75"/>
                </a:cubicBezTo>
                <a:cubicBezTo>
                  <a:pt x="71" y="75"/>
                  <a:pt x="72" y="75"/>
                  <a:pt x="72" y="76"/>
                </a:cubicBezTo>
                <a:cubicBezTo>
                  <a:pt x="72" y="82"/>
                  <a:pt x="72" y="82"/>
                  <a:pt x="72" y="82"/>
                </a:cubicBezTo>
                <a:cubicBezTo>
                  <a:pt x="74" y="82"/>
                  <a:pt x="74" y="82"/>
                  <a:pt x="74" y="82"/>
                </a:cubicBezTo>
                <a:lnTo>
                  <a:pt x="74" y="0"/>
                </a:lnTo>
                <a:close/>
                <a:moveTo>
                  <a:pt x="14" y="66"/>
                </a:moveTo>
                <a:cubicBezTo>
                  <a:pt x="14" y="67"/>
                  <a:pt x="13" y="68"/>
                  <a:pt x="12" y="68"/>
                </a:cubicBezTo>
                <a:cubicBezTo>
                  <a:pt x="4" y="68"/>
                  <a:pt x="4" y="68"/>
                  <a:pt x="4" y="68"/>
                </a:cubicBezTo>
                <a:cubicBezTo>
                  <a:pt x="3" y="68"/>
                  <a:pt x="2" y="67"/>
                  <a:pt x="2" y="66"/>
                </a:cubicBezTo>
                <a:cubicBezTo>
                  <a:pt x="2" y="61"/>
                  <a:pt x="2" y="61"/>
                  <a:pt x="2" y="61"/>
                </a:cubicBezTo>
                <a:cubicBezTo>
                  <a:pt x="2" y="60"/>
                  <a:pt x="3" y="59"/>
                  <a:pt x="4" y="59"/>
                </a:cubicBezTo>
                <a:cubicBezTo>
                  <a:pt x="12" y="59"/>
                  <a:pt x="12" y="59"/>
                  <a:pt x="12" y="59"/>
                </a:cubicBezTo>
                <a:cubicBezTo>
                  <a:pt x="13" y="59"/>
                  <a:pt x="14" y="60"/>
                  <a:pt x="14" y="61"/>
                </a:cubicBezTo>
                <a:lnTo>
                  <a:pt x="14" y="66"/>
                </a:lnTo>
                <a:close/>
                <a:moveTo>
                  <a:pt x="14" y="51"/>
                </a:moveTo>
                <a:cubicBezTo>
                  <a:pt x="14" y="52"/>
                  <a:pt x="13" y="53"/>
                  <a:pt x="12" y="53"/>
                </a:cubicBezTo>
                <a:cubicBezTo>
                  <a:pt x="4" y="53"/>
                  <a:pt x="4" y="53"/>
                  <a:pt x="4" y="53"/>
                </a:cubicBezTo>
                <a:cubicBezTo>
                  <a:pt x="3" y="53"/>
                  <a:pt x="2" y="52"/>
                  <a:pt x="2" y="51"/>
                </a:cubicBezTo>
                <a:cubicBezTo>
                  <a:pt x="2" y="45"/>
                  <a:pt x="2" y="45"/>
                  <a:pt x="2" y="45"/>
                </a:cubicBezTo>
                <a:cubicBezTo>
                  <a:pt x="2" y="44"/>
                  <a:pt x="3" y="43"/>
                  <a:pt x="4" y="43"/>
                </a:cubicBezTo>
                <a:cubicBezTo>
                  <a:pt x="12" y="43"/>
                  <a:pt x="12" y="43"/>
                  <a:pt x="12" y="43"/>
                </a:cubicBezTo>
                <a:cubicBezTo>
                  <a:pt x="13" y="43"/>
                  <a:pt x="14" y="44"/>
                  <a:pt x="14" y="45"/>
                </a:cubicBezTo>
                <a:lnTo>
                  <a:pt x="14" y="51"/>
                </a:lnTo>
                <a:close/>
                <a:moveTo>
                  <a:pt x="14" y="35"/>
                </a:moveTo>
                <a:cubicBezTo>
                  <a:pt x="14" y="36"/>
                  <a:pt x="13" y="37"/>
                  <a:pt x="12" y="37"/>
                </a:cubicBezTo>
                <a:cubicBezTo>
                  <a:pt x="4" y="37"/>
                  <a:pt x="4" y="37"/>
                  <a:pt x="4" y="37"/>
                </a:cubicBezTo>
                <a:cubicBezTo>
                  <a:pt x="3" y="37"/>
                  <a:pt x="2" y="36"/>
                  <a:pt x="2" y="35"/>
                </a:cubicBezTo>
                <a:cubicBezTo>
                  <a:pt x="2" y="29"/>
                  <a:pt x="2" y="29"/>
                  <a:pt x="2" y="29"/>
                </a:cubicBezTo>
                <a:cubicBezTo>
                  <a:pt x="2" y="28"/>
                  <a:pt x="3" y="27"/>
                  <a:pt x="4" y="27"/>
                </a:cubicBezTo>
                <a:cubicBezTo>
                  <a:pt x="12" y="27"/>
                  <a:pt x="12" y="27"/>
                  <a:pt x="12" y="27"/>
                </a:cubicBezTo>
                <a:cubicBezTo>
                  <a:pt x="13" y="27"/>
                  <a:pt x="14" y="28"/>
                  <a:pt x="14" y="29"/>
                </a:cubicBezTo>
                <a:lnTo>
                  <a:pt x="14" y="35"/>
                </a:lnTo>
                <a:close/>
                <a:moveTo>
                  <a:pt x="14" y="19"/>
                </a:moveTo>
                <a:cubicBezTo>
                  <a:pt x="14" y="20"/>
                  <a:pt x="13" y="21"/>
                  <a:pt x="12" y="21"/>
                </a:cubicBezTo>
                <a:cubicBezTo>
                  <a:pt x="4" y="21"/>
                  <a:pt x="4" y="21"/>
                  <a:pt x="4" y="21"/>
                </a:cubicBezTo>
                <a:cubicBezTo>
                  <a:pt x="3" y="21"/>
                  <a:pt x="2" y="20"/>
                  <a:pt x="2" y="19"/>
                </a:cubicBezTo>
                <a:cubicBezTo>
                  <a:pt x="2" y="13"/>
                  <a:pt x="2" y="13"/>
                  <a:pt x="2" y="13"/>
                </a:cubicBezTo>
                <a:cubicBezTo>
                  <a:pt x="2" y="12"/>
                  <a:pt x="3" y="12"/>
                  <a:pt x="4" y="12"/>
                </a:cubicBezTo>
                <a:cubicBezTo>
                  <a:pt x="12" y="12"/>
                  <a:pt x="12" y="12"/>
                  <a:pt x="12" y="12"/>
                </a:cubicBezTo>
                <a:cubicBezTo>
                  <a:pt x="13" y="12"/>
                  <a:pt x="14" y="12"/>
                  <a:pt x="14" y="13"/>
                </a:cubicBezTo>
                <a:lnTo>
                  <a:pt x="14" y="19"/>
                </a:lnTo>
                <a:close/>
                <a:moveTo>
                  <a:pt x="72" y="66"/>
                </a:moveTo>
                <a:cubicBezTo>
                  <a:pt x="72" y="67"/>
                  <a:pt x="71" y="68"/>
                  <a:pt x="70" y="68"/>
                </a:cubicBezTo>
                <a:cubicBezTo>
                  <a:pt x="61" y="68"/>
                  <a:pt x="61" y="68"/>
                  <a:pt x="61" y="68"/>
                </a:cubicBezTo>
                <a:cubicBezTo>
                  <a:pt x="60" y="68"/>
                  <a:pt x="60" y="67"/>
                  <a:pt x="60" y="66"/>
                </a:cubicBezTo>
                <a:cubicBezTo>
                  <a:pt x="60" y="61"/>
                  <a:pt x="60" y="61"/>
                  <a:pt x="60" y="61"/>
                </a:cubicBezTo>
                <a:cubicBezTo>
                  <a:pt x="60" y="60"/>
                  <a:pt x="60" y="59"/>
                  <a:pt x="61" y="59"/>
                </a:cubicBezTo>
                <a:cubicBezTo>
                  <a:pt x="70" y="59"/>
                  <a:pt x="70" y="59"/>
                  <a:pt x="70" y="59"/>
                </a:cubicBezTo>
                <a:cubicBezTo>
                  <a:pt x="71" y="59"/>
                  <a:pt x="72" y="60"/>
                  <a:pt x="72" y="61"/>
                </a:cubicBezTo>
                <a:lnTo>
                  <a:pt x="72" y="66"/>
                </a:lnTo>
                <a:close/>
                <a:moveTo>
                  <a:pt x="72" y="51"/>
                </a:moveTo>
                <a:cubicBezTo>
                  <a:pt x="72" y="52"/>
                  <a:pt x="71" y="53"/>
                  <a:pt x="70" y="53"/>
                </a:cubicBezTo>
                <a:cubicBezTo>
                  <a:pt x="61" y="53"/>
                  <a:pt x="61" y="53"/>
                  <a:pt x="61" y="53"/>
                </a:cubicBezTo>
                <a:cubicBezTo>
                  <a:pt x="60" y="53"/>
                  <a:pt x="60" y="52"/>
                  <a:pt x="60" y="51"/>
                </a:cubicBezTo>
                <a:cubicBezTo>
                  <a:pt x="60" y="45"/>
                  <a:pt x="60" y="45"/>
                  <a:pt x="60" y="45"/>
                </a:cubicBezTo>
                <a:cubicBezTo>
                  <a:pt x="60" y="44"/>
                  <a:pt x="60" y="43"/>
                  <a:pt x="61" y="43"/>
                </a:cubicBezTo>
                <a:cubicBezTo>
                  <a:pt x="70" y="43"/>
                  <a:pt x="70" y="43"/>
                  <a:pt x="70" y="43"/>
                </a:cubicBezTo>
                <a:cubicBezTo>
                  <a:pt x="71" y="43"/>
                  <a:pt x="72" y="44"/>
                  <a:pt x="72" y="45"/>
                </a:cubicBezTo>
                <a:lnTo>
                  <a:pt x="72" y="51"/>
                </a:lnTo>
                <a:close/>
                <a:moveTo>
                  <a:pt x="72" y="35"/>
                </a:moveTo>
                <a:cubicBezTo>
                  <a:pt x="72" y="36"/>
                  <a:pt x="71" y="37"/>
                  <a:pt x="70" y="37"/>
                </a:cubicBezTo>
                <a:cubicBezTo>
                  <a:pt x="61" y="37"/>
                  <a:pt x="61" y="37"/>
                  <a:pt x="61" y="37"/>
                </a:cubicBezTo>
                <a:cubicBezTo>
                  <a:pt x="60" y="37"/>
                  <a:pt x="60" y="36"/>
                  <a:pt x="60" y="35"/>
                </a:cubicBezTo>
                <a:cubicBezTo>
                  <a:pt x="60" y="29"/>
                  <a:pt x="60" y="29"/>
                  <a:pt x="60" y="29"/>
                </a:cubicBezTo>
                <a:cubicBezTo>
                  <a:pt x="60" y="28"/>
                  <a:pt x="60" y="27"/>
                  <a:pt x="61" y="27"/>
                </a:cubicBezTo>
                <a:cubicBezTo>
                  <a:pt x="70" y="27"/>
                  <a:pt x="70" y="27"/>
                  <a:pt x="70" y="27"/>
                </a:cubicBezTo>
                <a:cubicBezTo>
                  <a:pt x="71" y="27"/>
                  <a:pt x="72" y="28"/>
                  <a:pt x="72" y="29"/>
                </a:cubicBezTo>
                <a:lnTo>
                  <a:pt x="72" y="35"/>
                </a:lnTo>
                <a:close/>
                <a:moveTo>
                  <a:pt x="72" y="19"/>
                </a:moveTo>
                <a:cubicBezTo>
                  <a:pt x="72" y="20"/>
                  <a:pt x="71" y="21"/>
                  <a:pt x="70" y="21"/>
                </a:cubicBezTo>
                <a:cubicBezTo>
                  <a:pt x="61" y="21"/>
                  <a:pt x="61" y="21"/>
                  <a:pt x="61" y="21"/>
                </a:cubicBezTo>
                <a:cubicBezTo>
                  <a:pt x="60" y="21"/>
                  <a:pt x="60" y="20"/>
                  <a:pt x="60" y="19"/>
                </a:cubicBezTo>
                <a:cubicBezTo>
                  <a:pt x="60" y="13"/>
                  <a:pt x="60" y="13"/>
                  <a:pt x="60" y="13"/>
                </a:cubicBezTo>
                <a:cubicBezTo>
                  <a:pt x="60" y="12"/>
                  <a:pt x="60" y="12"/>
                  <a:pt x="61" y="12"/>
                </a:cubicBezTo>
                <a:cubicBezTo>
                  <a:pt x="70" y="12"/>
                  <a:pt x="70" y="12"/>
                  <a:pt x="70" y="12"/>
                </a:cubicBezTo>
                <a:cubicBezTo>
                  <a:pt x="71" y="12"/>
                  <a:pt x="72" y="12"/>
                  <a:pt x="72" y="13"/>
                </a:cubicBezTo>
                <a:lnTo>
                  <a:pt x="72" y="19"/>
                </a:lnTo>
                <a:close/>
              </a:path>
            </a:pathLst>
          </a:custGeom>
          <a:solidFill>
            <a:schemeClr val="accent1"/>
          </a:solidFill>
          <a:ln>
            <a:noFill/>
          </a:ln>
        </p:spPr>
        <p:txBody>
          <a:bodyPr/>
          <a:lstStyle/>
          <a:p>
            <a:endParaRPr lang="zh-CN" altLang="en-US"/>
          </a:p>
        </p:txBody>
      </p:sp>
      <p:grpSp>
        <p:nvGrpSpPr>
          <p:cNvPr id="34" name="组合 33"/>
          <p:cNvGrpSpPr/>
          <p:nvPr userDrawn="1"/>
        </p:nvGrpSpPr>
        <p:grpSpPr>
          <a:xfrm>
            <a:off x="-45" y="198986"/>
            <a:ext cx="660445" cy="798770"/>
            <a:chOff x="-45" y="198986"/>
            <a:chExt cx="660445" cy="798770"/>
          </a:xfrm>
        </p:grpSpPr>
        <p:sp>
          <p:nvSpPr>
            <p:cNvPr id="35" name="矩形 34"/>
            <p:cNvSpPr/>
            <p:nvPr userDrawn="1"/>
          </p:nvSpPr>
          <p:spPr>
            <a:xfrm>
              <a:off x="0" y="198986"/>
              <a:ext cx="660400" cy="7987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45" y="205433"/>
              <a:ext cx="508046" cy="6606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anim calcmode="lin" valueType="num">
                                      <p:cBhvr>
                                        <p:cTn id="10" dur="500" fill="hold"/>
                                        <p:tgtEl>
                                          <p:spTgt spid="6"/>
                                        </p:tgtEl>
                                        <p:attrNameLst>
                                          <p:attrName>ppt_x</p:attrName>
                                        </p:attrNameLst>
                                      </p:cBhvr>
                                      <p:tavLst>
                                        <p:tav tm="0">
                                          <p:val>
                                            <p:fltVal val="0.5"/>
                                          </p:val>
                                        </p:tav>
                                        <p:tav tm="100000">
                                          <p:val>
                                            <p:strVal val="#ppt_x"/>
                                          </p:val>
                                        </p:tav>
                                      </p:tavLst>
                                    </p:anim>
                                    <p:anim calcmode="lin" valueType="num">
                                      <p:cBhvr>
                                        <p:cTn id="11" dur="500" fill="hold"/>
                                        <p:tgtEl>
                                          <p:spTgt spid="6"/>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22" presetClass="entr" presetSubtype="4" fill="hold" grpId="0" nodeType="withEffect" nodePh="1">
                                  <p:stCondLst>
                                    <p:cond delay="0"/>
                                  </p:stCondLst>
                                  <p:endCondLst>
                                    <p:cond evt="begin" delay="0">
                                      <p:tn val="20"/>
                                    </p:cond>
                                  </p:endCondLst>
                                  <p:childTnLst>
                                    <p:set>
                                      <p:cBhvr>
                                        <p:cTn id="21" dur="1" fill="hold">
                                          <p:stCondLst>
                                            <p:cond delay="0"/>
                                          </p:stCondLst>
                                        </p:cTn>
                                        <p:tgtEl>
                                          <p:spTgt spid="28">
                                            <p:txEl>
                                              <p:pRg st="0" end="0"/>
                                            </p:txEl>
                                          </p:spTgt>
                                        </p:tgtEl>
                                        <p:attrNameLst>
                                          <p:attrName>style.visibility</p:attrName>
                                        </p:attrNameLst>
                                      </p:cBhvr>
                                      <p:to>
                                        <p:strVal val="visible"/>
                                      </p:to>
                                    </p:set>
                                    <p:animEffect transition="in" filter="wipe(down)">
                                      <p:cBhvr>
                                        <p:cTn id="22" dur="500"/>
                                        <p:tgtEl>
                                          <p:spTgt spid="28">
                                            <p:txEl>
                                              <p:pRg st="0" end="0"/>
                                            </p:txEl>
                                          </p:spTgt>
                                        </p:tgtEl>
                                      </p:cBhvr>
                                    </p:animEffect>
                                  </p:childTnLst>
                                </p:cTn>
                              </p:par>
                              <p:par>
                                <p:cTn id="23" presetID="22" presetClass="entr" presetSubtype="1" fill="hold" grpId="0" nodeType="withEffect" nodePh="1">
                                  <p:stCondLst>
                                    <p:cond delay="0"/>
                                  </p:stCondLst>
                                  <p:endCondLst>
                                    <p:cond evt="begin" delay="0">
                                      <p:tn val="23"/>
                                    </p:cond>
                                  </p:endCondLst>
                                  <p:childTnLst>
                                    <p:set>
                                      <p:cBhvr>
                                        <p:cTn id="24" dur="1" fill="hold">
                                          <p:stCondLst>
                                            <p:cond delay="0"/>
                                          </p:stCondLst>
                                        </p:cTn>
                                        <p:tgtEl>
                                          <p:spTgt spid="23">
                                            <p:txEl>
                                              <p:pRg st="0" end="0"/>
                                            </p:txEl>
                                          </p:spTgt>
                                        </p:tgtEl>
                                        <p:attrNameLst>
                                          <p:attrName>style.visibility</p:attrName>
                                        </p:attrNameLst>
                                      </p:cBhvr>
                                      <p:to>
                                        <p:strVal val="visible"/>
                                      </p:to>
                                    </p:set>
                                    <p:animEffect transition="in" filter="wipe(up)">
                                      <p:cBhvr>
                                        <p:cTn id="25" dur="500"/>
                                        <p:tgtEl>
                                          <p:spTgt spid="23">
                                            <p:txEl>
                                              <p:pRg st="0" end="0"/>
                                            </p:txEl>
                                          </p:spTgt>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500"/>
                                        <p:tgtEl>
                                          <p:spTgt spid="17"/>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par>
                                <p:cTn id="34" presetID="22" presetClass="entr" presetSubtype="4" fill="hold" grpId="0" nodeType="withEffect" nodePh="1">
                                  <p:stCondLst>
                                    <p:cond delay="0"/>
                                  </p:stCondLst>
                                  <p:endCondLst>
                                    <p:cond evt="begin" delay="0">
                                      <p:tn val="34"/>
                                    </p:cond>
                                  </p:endCondLst>
                                  <p:childTnLst>
                                    <p:set>
                                      <p:cBhvr>
                                        <p:cTn id="35" dur="1" fill="hold">
                                          <p:stCondLst>
                                            <p:cond delay="0"/>
                                          </p:stCondLst>
                                        </p:cTn>
                                        <p:tgtEl>
                                          <p:spTgt spid="29">
                                            <p:txEl>
                                              <p:pRg st="0" end="0"/>
                                            </p:txEl>
                                          </p:spTgt>
                                        </p:tgtEl>
                                        <p:attrNameLst>
                                          <p:attrName>style.visibility</p:attrName>
                                        </p:attrNameLst>
                                      </p:cBhvr>
                                      <p:to>
                                        <p:strVal val="visible"/>
                                      </p:to>
                                    </p:set>
                                    <p:animEffect transition="in" filter="wipe(down)">
                                      <p:cBhvr>
                                        <p:cTn id="36" dur="500"/>
                                        <p:tgtEl>
                                          <p:spTgt spid="29">
                                            <p:txEl>
                                              <p:pRg st="0" end="0"/>
                                            </p:txEl>
                                          </p:spTgt>
                                        </p:tgtEl>
                                      </p:cBhvr>
                                    </p:animEffect>
                                  </p:childTnLst>
                                </p:cTn>
                              </p:par>
                              <p:par>
                                <p:cTn id="37" presetID="22" presetClass="entr" presetSubtype="1" fill="hold" grpId="0" nodeType="withEffect" nodePh="1">
                                  <p:stCondLst>
                                    <p:cond delay="0"/>
                                  </p:stCondLst>
                                  <p:endCondLst>
                                    <p:cond evt="begin" delay="0">
                                      <p:tn val="37"/>
                                    </p:cond>
                                  </p:endCondLst>
                                  <p:childTnLst>
                                    <p:set>
                                      <p:cBhvr>
                                        <p:cTn id="38" dur="1" fill="hold">
                                          <p:stCondLst>
                                            <p:cond delay="0"/>
                                          </p:stCondLst>
                                        </p:cTn>
                                        <p:tgtEl>
                                          <p:spTgt spid="24">
                                            <p:txEl>
                                              <p:pRg st="0" end="0"/>
                                            </p:txEl>
                                          </p:spTgt>
                                        </p:tgtEl>
                                        <p:attrNameLst>
                                          <p:attrName>style.visibility</p:attrName>
                                        </p:attrNameLst>
                                      </p:cBhvr>
                                      <p:to>
                                        <p:strVal val="visible"/>
                                      </p:to>
                                    </p:set>
                                    <p:animEffect transition="in" filter="wipe(up)">
                                      <p:cBhvr>
                                        <p:cTn id="39" dur="500"/>
                                        <p:tgtEl>
                                          <p:spTgt spid="24">
                                            <p:txEl>
                                              <p:pRg st="0" end="0"/>
                                            </p:txEl>
                                          </p:spTgt>
                                        </p:tgtEl>
                                      </p:cBhvr>
                                    </p:animEffect>
                                  </p:childTnLst>
                                </p:cTn>
                              </p:par>
                            </p:childTnLst>
                          </p:cTn>
                        </p:par>
                        <p:par>
                          <p:cTn id="40" fill="hold">
                            <p:stCondLst>
                              <p:cond delay="2500"/>
                            </p:stCondLst>
                            <p:childTnLst>
                              <p:par>
                                <p:cTn id="41" presetID="22" presetClass="entr" presetSubtype="2"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right)">
                                      <p:cBhvr>
                                        <p:cTn id="43" dur="500"/>
                                        <p:tgtEl>
                                          <p:spTgt spid="15"/>
                                        </p:tgtEl>
                                      </p:cBhvr>
                                    </p:animEffect>
                                  </p:childTnLst>
                                </p:cTn>
                              </p:par>
                            </p:childTnLst>
                          </p:cTn>
                        </p:par>
                        <p:par>
                          <p:cTn id="44" fill="hold">
                            <p:stCondLst>
                              <p:cond delay="3000"/>
                            </p:stCondLst>
                            <p:childTnLst>
                              <p:par>
                                <p:cTn id="45" presetID="10" presetClass="entr" presetSubtype="0" fill="hold" grpId="0" nodeType="after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par>
                                <p:cTn id="48" presetID="22" presetClass="entr" presetSubtype="4" fill="hold" grpId="0" nodeType="withEffect" nodePh="1">
                                  <p:stCondLst>
                                    <p:cond delay="0"/>
                                  </p:stCondLst>
                                  <p:endCondLst>
                                    <p:cond evt="begin" delay="0">
                                      <p:tn val="48"/>
                                    </p:cond>
                                  </p:end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wipe(down)">
                                      <p:cBhvr>
                                        <p:cTn id="50" dur="500"/>
                                        <p:tgtEl>
                                          <p:spTgt spid="27">
                                            <p:txEl>
                                              <p:pRg st="0" end="0"/>
                                            </p:txEl>
                                          </p:spTgt>
                                        </p:tgtEl>
                                      </p:cBhvr>
                                    </p:animEffect>
                                  </p:childTnLst>
                                </p:cTn>
                              </p:par>
                              <p:par>
                                <p:cTn id="51" presetID="22" presetClass="entr" presetSubtype="1" fill="hold" grpId="0" nodeType="withEffect" nodePh="1">
                                  <p:stCondLst>
                                    <p:cond delay="0"/>
                                  </p:stCondLst>
                                  <p:endCondLst>
                                    <p:cond evt="begin" delay="0">
                                      <p:tn val="51"/>
                                    </p:cond>
                                  </p:end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wipe(up)">
                                      <p:cBhvr>
                                        <p:cTn id="53" dur="500"/>
                                        <p:tgtEl>
                                          <p:spTgt spid="22">
                                            <p:txEl>
                                              <p:pRg st="0" end="0"/>
                                            </p:txEl>
                                          </p:spTgt>
                                        </p:tgtEl>
                                      </p:cBhvr>
                                    </p:animEffect>
                                  </p:childTnLst>
                                </p:cTn>
                              </p:par>
                            </p:childTnLst>
                          </p:cTn>
                        </p:par>
                        <p:par>
                          <p:cTn id="54" fill="hold">
                            <p:stCondLst>
                              <p:cond delay="3500"/>
                            </p:stCondLst>
                            <p:childTnLst>
                              <p:par>
                                <p:cTn id="55" presetID="22" presetClass="entr" presetSubtype="2" fill="hold" grpId="0" nodeType="after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right)">
                                      <p:cBhvr>
                                        <p:cTn id="57" dur="500"/>
                                        <p:tgtEl>
                                          <p:spTgt spid="13"/>
                                        </p:tgtEl>
                                      </p:cBhvr>
                                    </p:animEffect>
                                  </p:childTnLst>
                                </p:cTn>
                              </p:par>
                            </p:childTnLst>
                          </p:cTn>
                        </p:par>
                        <p:par>
                          <p:cTn id="58" fill="hold">
                            <p:stCondLst>
                              <p:cond delay="4000"/>
                            </p:stCondLst>
                            <p:childTnLst>
                              <p:par>
                                <p:cTn id="59" presetID="10" presetClass="entr" presetSubtype="0" fill="hold" grpId="0"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fade">
                                      <p:cBhvr>
                                        <p:cTn id="61" dur="500"/>
                                        <p:tgtEl>
                                          <p:spTgt spid="31"/>
                                        </p:tgtEl>
                                      </p:cBhvr>
                                    </p:animEffect>
                                  </p:childTnLst>
                                </p:cTn>
                              </p:par>
                              <p:par>
                                <p:cTn id="62" presetID="22" presetClass="entr" presetSubtype="4" fill="hold" grpId="0" nodeType="withEffect" nodePh="1">
                                  <p:stCondLst>
                                    <p:cond delay="0"/>
                                  </p:stCondLst>
                                  <p:endCondLst>
                                    <p:cond evt="begin" delay="0">
                                      <p:tn val="62"/>
                                    </p:cond>
                                  </p:endCondLst>
                                  <p:childTnLst>
                                    <p:set>
                                      <p:cBhvr>
                                        <p:cTn id="63" dur="1" fill="hold">
                                          <p:stCondLst>
                                            <p:cond delay="0"/>
                                          </p:stCondLst>
                                        </p:cTn>
                                        <p:tgtEl>
                                          <p:spTgt spid="26">
                                            <p:txEl>
                                              <p:pRg st="0" end="0"/>
                                            </p:txEl>
                                          </p:spTgt>
                                        </p:tgtEl>
                                        <p:attrNameLst>
                                          <p:attrName>style.visibility</p:attrName>
                                        </p:attrNameLst>
                                      </p:cBhvr>
                                      <p:to>
                                        <p:strVal val="visible"/>
                                      </p:to>
                                    </p:set>
                                    <p:animEffect transition="in" filter="wipe(down)">
                                      <p:cBhvr>
                                        <p:cTn id="64" dur="500"/>
                                        <p:tgtEl>
                                          <p:spTgt spid="26">
                                            <p:txEl>
                                              <p:pRg st="0" end="0"/>
                                            </p:txEl>
                                          </p:spTgt>
                                        </p:tgtEl>
                                      </p:cBhvr>
                                    </p:animEffect>
                                  </p:childTnLst>
                                </p:cTn>
                              </p:par>
                              <p:par>
                                <p:cTn id="65" presetID="22" presetClass="entr" presetSubtype="1" fill="hold" grpId="0" nodeType="withEffect" nodePh="1">
                                  <p:stCondLst>
                                    <p:cond delay="0"/>
                                  </p:stCondLst>
                                  <p:endCondLst>
                                    <p:cond evt="begin" delay="0">
                                      <p:tn val="65"/>
                                    </p:cond>
                                  </p:endCondLst>
                                  <p:childTnLst>
                                    <p:set>
                                      <p:cBhvr>
                                        <p:cTn id="66" dur="1" fill="hold">
                                          <p:stCondLst>
                                            <p:cond delay="0"/>
                                          </p:stCondLst>
                                        </p:cTn>
                                        <p:tgtEl>
                                          <p:spTgt spid="20">
                                            <p:txEl>
                                              <p:pRg st="0" end="0"/>
                                            </p:txEl>
                                          </p:spTgt>
                                        </p:tgtEl>
                                        <p:attrNameLst>
                                          <p:attrName>style.visibility</p:attrName>
                                        </p:attrNameLst>
                                      </p:cBhvr>
                                      <p:to>
                                        <p:strVal val="visible"/>
                                      </p:to>
                                    </p:set>
                                    <p:animEffect transition="in" filter="wipe(up)">
                                      <p:cBhvr>
                                        <p:cTn id="6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P spid="20" grpId="0" build="p">
        <p:tmplLst>
          <p:tmpl lvl="1">
            <p:tnLst>
              <p:par>
                <p:cTn presetID="22" presetClass="entr" presetSubtype="1" fill="hold" nodeType="withEffect" nodePh="1">
                  <p:stCondLst>
                    <p:cond delay="0"/>
                  </p:stCondLst>
                  <p:endCondLst>
                    <p:cond delay="0"/>
                  </p:endCondLst>
                  <p:childTnLst>
                    <p:set>
                      <p:cBhvr>
                        <p:cTn dur="1" fill="hold">
                          <p:stCondLst>
                            <p:cond delay="0"/>
                          </p:stCondLst>
                        </p:cTn>
                        <p:tgtEl>
                          <p:spTgt spid="20"/>
                        </p:tgtEl>
                        <p:attrNameLst>
                          <p:attrName>style.visibility</p:attrName>
                        </p:attrNameLst>
                      </p:cBhvr>
                      <p:to>
                        <p:strVal val="visible"/>
                      </p:to>
                    </p:set>
                    <p:animEffect transition="in" filter="wipe(up)">
                      <p:cBhvr>
                        <p:cTn dur="500"/>
                        <p:tgtEl>
                          <p:spTgt spid="20"/>
                        </p:tgtEl>
                      </p:cBhvr>
                    </p:animEffect>
                  </p:childTnLst>
                </p:cTn>
              </p:par>
            </p:tnLst>
          </p:tmpl>
        </p:tmplLst>
      </p:bldP>
      <p:bldP spid="22" grpId="0" build="p">
        <p:tmplLst>
          <p:tmpl lvl="1">
            <p:tnLst>
              <p:par>
                <p:cTn presetID="22" presetClass="entr" presetSubtype="1" fill="hold" nodeType="withEffect" nodePh="1">
                  <p:stCondLst>
                    <p:cond delay="0"/>
                  </p:stCondLst>
                  <p:endCondLst>
                    <p:cond delay="0"/>
                  </p:end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Lst>
      </p:bldP>
      <p:bldP spid="23" grpId="0" build="p">
        <p:tmplLst>
          <p:tmpl lvl="1">
            <p:tnLst>
              <p:par>
                <p:cTn presetID="22" presetClass="entr" presetSubtype="1" fill="hold" nodeType="withEffect" nodePh="1">
                  <p:stCondLst>
                    <p:cond delay="0"/>
                  </p:stCondLst>
                  <p:endCondLst>
                    <p:cond delay="0"/>
                  </p:endCondLst>
                  <p:childTnLst>
                    <p:set>
                      <p:cBhvr>
                        <p:cTn dur="1" fill="hold">
                          <p:stCondLst>
                            <p:cond delay="0"/>
                          </p:stCondLst>
                        </p:cTn>
                        <p:tgtEl>
                          <p:spTgt spid="23"/>
                        </p:tgtEl>
                        <p:attrNameLst>
                          <p:attrName>style.visibility</p:attrName>
                        </p:attrNameLst>
                      </p:cBhvr>
                      <p:to>
                        <p:strVal val="visible"/>
                      </p:to>
                    </p:set>
                    <p:animEffect transition="in" filter="wipe(up)">
                      <p:cBhvr>
                        <p:cTn dur="500"/>
                        <p:tgtEl>
                          <p:spTgt spid="23"/>
                        </p:tgtEl>
                      </p:cBhvr>
                    </p:animEffect>
                  </p:childTnLst>
                </p:cTn>
              </p:par>
            </p:tnLst>
          </p:tmpl>
        </p:tmplLst>
      </p:bldP>
      <p:bldP spid="24" grpId="0" build="p">
        <p:tmplLst>
          <p:tmpl lvl="1">
            <p:tnLst>
              <p:par>
                <p:cTn presetID="22" presetClass="entr" presetSubtype="1" fill="hold" nodeType="withEffect" nodePh="1">
                  <p:stCondLst>
                    <p:cond delay="0"/>
                  </p:stCondLst>
                  <p:endCondLst>
                    <p:cond delay="0"/>
                  </p:endCondLst>
                  <p:childTnLst>
                    <p:set>
                      <p:cBhvr>
                        <p:cTn dur="1" fill="hold">
                          <p:stCondLst>
                            <p:cond delay="0"/>
                          </p:stCondLst>
                        </p:cTn>
                        <p:tgtEl>
                          <p:spTgt spid="24"/>
                        </p:tgtEl>
                        <p:attrNameLst>
                          <p:attrName>style.visibility</p:attrName>
                        </p:attrNameLst>
                      </p:cBhvr>
                      <p:to>
                        <p:strVal val="visible"/>
                      </p:to>
                    </p:set>
                    <p:animEffect transition="in" filter="wipe(up)">
                      <p:cBhvr>
                        <p:cTn dur="500"/>
                        <p:tgtEl>
                          <p:spTgt spid="24"/>
                        </p:tgtEl>
                      </p:cBhvr>
                    </p:animEffect>
                  </p:childTnLst>
                </p:cTn>
              </p:par>
            </p:tnLst>
          </p:tmpl>
        </p:tmplLst>
      </p:bldP>
      <p:bldP spid="26" grpId="0" build="p">
        <p:tmplLst>
          <p:tmpl lvl="1">
            <p:tnLst>
              <p:par>
                <p:cTn presetID="22" presetClass="entr" presetSubtype="4" fill="hold" nodeType="withEffect" nodePh="1">
                  <p:stCondLst>
                    <p:cond delay="0"/>
                  </p:stCondLst>
                  <p:endCondLst>
                    <p:cond delay="0"/>
                  </p:endCondLst>
                  <p:childTnLst>
                    <p:set>
                      <p:cBhvr>
                        <p:cTn dur="1" fill="hold">
                          <p:stCondLst>
                            <p:cond delay="0"/>
                          </p:stCondLst>
                        </p:cTn>
                        <p:tgtEl>
                          <p:spTgt spid="26"/>
                        </p:tgtEl>
                        <p:attrNameLst>
                          <p:attrName>style.visibility</p:attrName>
                        </p:attrNameLst>
                      </p:cBhvr>
                      <p:to>
                        <p:strVal val="visible"/>
                      </p:to>
                    </p:set>
                    <p:animEffect transition="in" filter="wipe(down)">
                      <p:cBhvr>
                        <p:cTn dur="500"/>
                        <p:tgtEl>
                          <p:spTgt spid="26"/>
                        </p:tgtEl>
                      </p:cBhvr>
                    </p:animEffect>
                  </p:childTnLst>
                </p:cTn>
              </p:par>
            </p:tnLst>
          </p:tmpl>
        </p:tmplLst>
      </p:bldP>
      <p:bldP spid="27" grpId="0" build="p">
        <p:tmplLst>
          <p:tmpl lvl="1">
            <p:tnLst>
              <p:par>
                <p:cTn presetID="22" presetClass="entr" presetSubtype="4" fill="hold" nodeType="withEffect" nodePh="1">
                  <p:stCondLst>
                    <p:cond delay="0"/>
                  </p:stCondLst>
                  <p:endCondLst>
                    <p:cond delay="0"/>
                  </p:end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build="p">
        <p:tmplLst>
          <p:tmpl lvl="1">
            <p:tnLst>
              <p:par>
                <p:cTn presetID="22" presetClass="entr" presetSubtype="4" fill="hold" nodeType="withEffect" nodePh="1">
                  <p:stCondLst>
                    <p:cond delay="0"/>
                  </p:stCondLst>
                  <p:endCondLst>
                    <p:cond delay="0"/>
                  </p:end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withEffect" nodePh="1">
                  <p:stCondLst>
                    <p:cond delay="0"/>
                  </p:stCondLst>
                  <p:endCondLst>
                    <p:cond delay="0"/>
                  </p:end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animBg="1"/>
      <p:bldP spid="31" grpId="0" animBg="1"/>
      <p:bldP spid="32" grpId="0" animBg="1"/>
      <p:bldP spid="33"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9" name="图片占位符 8"/>
          <p:cNvSpPr>
            <a:spLocks noGrp="1"/>
          </p:cNvSpPr>
          <p:nvPr>
            <p:ph type="pic" sz="quarter" idx="14"/>
          </p:nvPr>
        </p:nvSpPr>
        <p:spPr>
          <a:xfrm>
            <a:off x="0" y="0"/>
            <a:ext cx="12192000" cy="6858000"/>
          </a:xfrm>
        </p:spPr>
        <p:txBody>
          <a:bodyPr/>
          <a:lstStyle/>
          <a:p>
            <a:endParaRPr lang="zh-CN" altLang="en-US"/>
          </a:p>
        </p:txBody>
      </p:sp>
      <p:sp>
        <p:nvSpPr>
          <p:cNvPr id="2" name="标题 1"/>
          <p:cNvSpPr>
            <a:spLocks noGrp="1"/>
          </p:cNvSpPr>
          <p:nvPr>
            <p:ph type="title"/>
          </p:nvPr>
        </p:nvSpPr>
        <p:spPr/>
        <p:txBody>
          <a:bodyPr/>
          <a:lstStyle>
            <a:lvl1pPr>
              <a:defRPr>
                <a:solidFill>
                  <a:schemeClr val="bg1"/>
                </a:solidFill>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E5B0FF24-3E58-4FB6-A6ED-9B626513EBA7}" type="datetime1">
              <a:rPr lang="zh-CN" altLang="en-US" smtClean="0"/>
            </a:fld>
            <a:endParaRPr lang="zh-CN" altLang="en-US"/>
          </a:p>
        </p:txBody>
      </p:sp>
      <p:sp>
        <p:nvSpPr>
          <p:cNvPr id="4" name="页脚占位符 3"/>
          <p:cNvSpPr>
            <a:spLocks noGrp="1"/>
          </p:cNvSpPr>
          <p:nvPr>
            <p:ph type="ftr" sz="quarter" idx="11"/>
          </p:nvPr>
        </p:nvSpPr>
        <p:spPr>
          <a:xfrm>
            <a:off x="838200" y="6481629"/>
            <a:ext cx="4114800" cy="365125"/>
          </a:xfrm>
          <a:prstGeom prst="rect">
            <a:avLst/>
          </a:prstGeom>
        </p:spPr>
        <p:txBody>
          <a:bodyPr/>
          <a:lstStyle/>
          <a:p>
            <a:endParaRPr lang="zh-CN" altLang="en-US" dirty="0"/>
          </a:p>
        </p:txBody>
      </p:sp>
      <p:sp>
        <p:nvSpPr>
          <p:cNvPr id="5" name="灯片编号占位符 4"/>
          <p:cNvSpPr>
            <a:spLocks noGrp="1"/>
          </p:cNvSpPr>
          <p:nvPr>
            <p:ph type="sldNum" sz="quarter" idx="12"/>
          </p:nvPr>
        </p:nvSpPr>
        <p:spPr/>
        <p:txBody>
          <a:bodyPr/>
          <a:lstStyle/>
          <a:p>
            <a:fld id="{5936A40C-E0C0-4BB8-81B1-5E7F83E9E5D2}" type="slidenum">
              <a:rPr lang="zh-CN" altLang="en-US" smtClean="0"/>
            </a:fld>
            <a:endParaRPr lang="zh-CN" altLang="en-US"/>
          </a:p>
        </p:txBody>
      </p:sp>
      <p:sp>
        <p:nvSpPr>
          <p:cNvPr id="8" name="文本占位符 7"/>
          <p:cNvSpPr>
            <a:spLocks noGrp="1"/>
          </p:cNvSpPr>
          <p:nvPr>
            <p:ph type="body" sz="quarter" idx="13" hasCustomPrompt="1"/>
          </p:nvPr>
        </p:nvSpPr>
        <p:spPr>
          <a:xfrm>
            <a:off x="838201" y="2682083"/>
            <a:ext cx="5864451" cy="1493837"/>
          </a:xfrm>
        </p:spPr>
        <p:txBody>
          <a:bodyPr anchor="ctr">
            <a:normAutofit/>
          </a:bodyPr>
          <a:lstStyle>
            <a:lvl1pPr marL="0" indent="0" algn="l">
              <a:buNone/>
              <a:defRPr sz="7200" baseline="0">
                <a:solidFill>
                  <a:schemeClr val="bg1"/>
                </a:solidFill>
              </a:defRPr>
            </a:lvl1pPr>
          </a:lstStyle>
          <a:p>
            <a:pPr lvl="0"/>
            <a:r>
              <a:rPr lang="en-US" altLang="zh-CN" dirty="0"/>
              <a:t>Thank you!</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bg>
      <p:bgPr>
        <a:solidFill>
          <a:schemeClr val="bg1"/>
        </a:solidFill>
        <a:effectLst/>
      </p:bgPr>
    </p:bg>
    <p:spTree>
      <p:nvGrpSpPr>
        <p:cNvPr id="1" name=""/>
        <p:cNvGrpSpPr/>
        <p:nvPr/>
      </p:nvGrpSpPr>
      <p:grpSpPr>
        <a:xfrm>
          <a:off x="0" y="0"/>
          <a:ext cx="0" cy="0"/>
          <a:chOff x="0" y="0"/>
          <a:chExt cx="0" cy="0"/>
        </a:xfrm>
      </p:grpSpPr>
      <p:pic>
        <p:nvPicPr>
          <p:cNvPr id="10" name="图片 9"/>
          <p:cNvPicPr>
            <a:picLocks noChangeAspect="1"/>
          </p:cNvPicPr>
          <p:nvPr userDrawn="1"/>
        </p:nvPicPr>
        <p:blipFill rotWithShape="1">
          <a:blip r:embed="rId2" cstate="email"/>
          <a:srcRect/>
          <a:stretch>
            <a:fillRect/>
          </a:stretch>
        </p:blipFill>
        <p:spPr>
          <a:xfrm>
            <a:off x="0" y="1219202"/>
            <a:ext cx="12192000" cy="2867025"/>
          </a:xfrm>
          <a:prstGeom prst="rect">
            <a:avLst/>
          </a:prstGeom>
        </p:spPr>
      </p:pic>
      <p:sp>
        <p:nvSpPr>
          <p:cNvPr id="2" name="标题 1"/>
          <p:cNvSpPr>
            <a:spLocks noGrp="1"/>
          </p:cNvSpPr>
          <p:nvPr>
            <p:ph type="title" hasCustomPrompt="1"/>
          </p:nvPr>
        </p:nvSpPr>
        <p:spPr/>
        <p:txBody>
          <a:bodyPr>
            <a:noAutofit/>
          </a:bodyPr>
          <a:lstStyle>
            <a:lvl1pPr>
              <a:defRPr sz="4800">
                <a:solidFill>
                  <a:schemeClr val="tx1"/>
                </a:solidFill>
              </a:defRPr>
            </a:lvl1pPr>
          </a:lstStyle>
          <a:p>
            <a:r>
              <a:rPr lang="en-US" altLang="zh-CN" dirty="0"/>
              <a:t>CONTENTS</a:t>
            </a:r>
            <a:endParaRPr lang="zh-CN" altLang="en-US" dirty="0"/>
          </a:p>
        </p:txBody>
      </p:sp>
      <p:sp>
        <p:nvSpPr>
          <p:cNvPr id="4" name="日期占位符 3"/>
          <p:cNvSpPr>
            <a:spLocks noGrp="1"/>
          </p:cNvSpPr>
          <p:nvPr>
            <p:ph type="dt" sz="half" idx="10"/>
          </p:nvPr>
        </p:nvSpPr>
        <p:spPr/>
        <p:txBody>
          <a:bodyPr/>
          <a:lstStyle/>
          <a:p>
            <a:fld id="{331F6BF9-10CA-43C6-B94A-3F2AC2CF0D64}" type="datetime1">
              <a:rPr lang="zh-CN" altLang="en-US" smtClean="0"/>
            </a:fld>
            <a:endParaRPr lang="zh-CN" altLang="en-US"/>
          </a:p>
        </p:txBody>
      </p:sp>
      <p:sp>
        <p:nvSpPr>
          <p:cNvPr id="6" name="灯片编号占位符 5"/>
          <p:cNvSpPr>
            <a:spLocks noGrp="1"/>
          </p:cNvSpPr>
          <p:nvPr>
            <p:ph type="sldNum" sz="quarter" idx="12"/>
          </p:nvPr>
        </p:nvSpPr>
        <p:spPr/>
        <p:txBody>
          <a:bodyPr/>
          <a:lstStyle/>
          <a:p>
            <a:fld id="{5936A40C-E0C0-4BB8-81B1-5E7F83E9E5D2}" type="slidenum">
              <a:rPr lang="zh-CN" altLang="en-US" smtClean="0"/>
            </a:fld>
            <a:endParaRPr lang="zh-CN" altLang="en-US"/>
          </a:p>
        </p:txBody>
      </p:sp>
      <p:grpSp>
        <p:nvGrpSpPr>
          <p:cNvPr id="7" name="组合 6"/>
          <p:cNvGrpSpPr/>
          <p:nvPr userDrawn="1"/>
        </p:nvGrpSpPr>
        <p:grpSpPr>
          <a:xfrm>
            <a:off x="-45" y="198986"/>
            <a:ext cx="660445" cy="798770"/>
            <a:chOff x="-45" y="198986"/>
            <a:chExt cx="660445" cy="798770"/>
          </a:xfrm>
        </p:grpSpPr>
        <p:sp>
          <p:nvSpPr>
            <p:cNvPr id="8" name="矩形 7"/>
            <p:cNvSpPr/>
            <p:nvPr userDrawn="1"/>
          </p:nvSpPr>
          <p:spPr>
            <a:xfrm>
              <a:off x="0" y="198986"/>
              <a:ext cx="660400" cy="7987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45" y="205433"/>
              <a:ext cx="508046" cy="6606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泪滴形 15"/>
          <p:cNvSpPr/>
          <p:nvPr userDrawn="1"/>
        </p:nvSpPr>
        <p:spPr>
          <a:xfrm rot="8100000">
            <a:off x="1338492" y="1449056"/>
            <a:ext cx="250061" cy="250061"/>
          </a:xfrm>
          <a:prstGeom prst="teardrop">
            <a:avLst>
              <a:gd name="adj" fmla="val 158558"/>
            </a:avLst>
          </a:prstGeom>
          <a:solidFill>
            <a:schemeClr val="accent1">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泪滴形 16"/>
          <p:cNvSpPr/>
          <p:nvPr userDrawn="1"/>
        </p:nvSpPr>
        <p:spPr>
          <a:xfrm rot="8100000">
            <a:off x="3205391" y="2226931"/>
            <a:ext cx="250061" cy="250061"/>
          </a:xfrm>
          <a:prstGeom prst="teardrop">
            <a:avLst>
              <a:gd name="adj" fmla="val 158558"/>
            </a:avLst>
          </a:prstGeom>
          <a:solidFill>
            <a:schemeClr val="accent2">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泪滴形 17"/>
          <p:cNvSpPr/>
          <p:nvPr userDrawn="1"/>
        </p:nvSpPr>
        <p:spPr>
          <a:xfrm rot="8100000">
            <a:off x="5237391" y="2607451"/>
            <a:ext cx="250061" cy="250061"/>
          </a:xfrm>
          <a:prstGeom prst="teardrop">
            <a:avLst>
              <a:gd name="adj" fmla="val 158558"/>
            </a:avLst>
          </a:prstGeom>
          <a:solidFill>
            <a:schemeClr val="accent3">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泪滴形 18"/>
          <p:cNvSpPr/>
          <p:nvPr userDrawn="1"/>
        </p:nvSpPr>
        <p:spPr>
          <a:xfrm rot="8100000">
            <a:off x="7688492" y="1542131"/>
            <a:ext cx="250061" cy="250061"/>
          </a:xfrm>
          <a:prstGeom prst="teardrop">
            <a:avLst>
              <a:gd name="adj" fmla="val 158558"/>
            </a:avLst>
          </a:prstGeom>
          <a:solidFill>
            <a:schemeClr val="accent4">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泪滴形 19"/>
          <p:cNvSpPr/>
          <p:nvPr userDrawn="1"/>
        </p:nvSpPr>
        <p:spPr>
          <a:xfrm rot="8100000">
            <a:off x="10380891" y="1455691"/>
            <a:ext cx="250061" cy="250061"/>
          </a:xfrm>
          <a:prstGeom prst="teardrop">
            <a:avLst>
              <a:gd name="adj" fmla="val 158558"/>
            </a:avLst>
          </a:prstGeom>
          <a:solidFill>
            <a:schemeClr val="accent5">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肘形连接符 20"/>
          <p:cNvCxnSpPr>
            <a:stCxn id="16" idx="7"/>
          </p:cNvCxnSpPr>
          <p:nvPr userDrawn="1"/>
        </p:nvCxnSpPr>
        <p:spPr>
          <a:xfrm rot="5400000">
            <a:off x="-330268" y="2502961"/>
            <a:ext cx="2442307" cy="1145279"/>
          </a:xfrm>
          <a:prstGeom prst="bentConnector4">
            <a:avLst>
              <a:gd name="adj1" fmla="val 48997"/>
              <a:gd name="adj2" fmla="val 119960"/>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7" idx="7"/>
          </p:cNvCxnSpPr>
          <p:nvPr userDrawn="1"/>
        </p:nvCxnSpPr>
        <p:spPr>
          <a:xfrm rot="16200000" flipH="1">
            <a:off x="2284723" y="3678021"/>
            <a:ext cx="2452733" cy="361333"/>
          </a:xfrm>
          <a:prstGeom prst="bentConnector3">
            <a:avLst>
              <a:gd name="adj1" fmla="val 50000"/>
            </a:avLst>
          </a:prstGeom>
          <a:ln>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8" idx="7"/>
          </p:cNvCxnSpPr>
          <p:nvPr userDrawn="1"/>
        </p:nvCxnSpPr>
        <p:spPr>
          <a:xfrm rot="16200000" flipH="1">
            <a:off x="4273295" y="4101969"/>
            <a:ext cx="2921951" cy="743697"/>
          </a:xfrm>
          <a:prstGeom prst="bentConnector3">
            <a:avLst>
              <a:gd name="adj1" fmla="val 50000"/>
            </a:avLst>
          </a:prstGeom>
          <a:ln>
            <a:solidFill>
              <a:schemeClr val="accent3"/>
            </a:solidFill>
            <a:prstDash val="sysDot"/>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19" idx="7"/>
          </p:cNvCxnSpPr>
          <p:nvPr userDrawn="1"/>
        </p:nvCxnSpPr>
        <p:spPr>
          <a:xfrm rot="16200000" flipH="1">
            <a:off x="6598236" y="3162809"/>
            <a:ext cx="3137533" cy="706959"/>
          </a:xfrm>
          <a:prstGeom prst="bentConnector3">
            <a:avLst>
              <a:gd name="adj1" fmla="val 50000"/>
            </a:avLst>
          </a:prstGeom>
          <a:ln>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20" idx="7"/>
          </p:cNvCxnSpPr>
          <p:nvPr userDrawn="1"/>
        </p:nvCxnSpPr>
        <p:spPr>
          <a:xfrm rot="16200000" flipH="1">
            <a:off x="9910684" y="2456320"/>
            <a:ext cx="2578547" cy="1388071"/>
          </a:xfrm>
          <a:prstGeom prst="bentConnector4">
            <a:avLst>
              <a:gd name="adj1" fmla="val 49050"/>
              <a:gd name="adj2" fmla="val 116469"/>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sp>
        <p:nvSpPr>
          <p:cNvPr id="47" name="文本占位符 46"/>
          <p:cNvSpPr>
            <a:spLocks noGrp="1"/>
          </p:cNvSpPr>
          <p:nvPr>
            <p:ph type="body" sz="quarter" idx="15" hasCustomPrompt="1"/>
          </p:nvPr>
        </p:nvSpPr>
        <p:spPr>
          <a:xfrm>
            <a:off x="345092" y="4230738"/>
            <a:ext cx="2826000" cy="410400"/>
          </a:xfrm>
          <a:prstGeom prst="roundRect">
            <a:avLst/>
          </a:prstGeom>
          <a:solidFill>
            <a:schemeClr val="tx1"/>
          </a:solidFill>
          <a:ln>
            <a:noFill/>
          </a:ln>
        </p:spPr>
        <p:txBody>
          <a:bodyPr anchor="ctr">
            <a:no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sz="1800">
                <a:solidFill>
                  <a:schemeClr val="bg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a:solidFill>
                  <a:schemeClr val="bg1"/>
                </a:solidFill>
              </a:rPr>
              <a:t>Content title one</a:t>
            </a:r>
            <a:endParaRPr lang="zh-CN" altLang="en-US" dirty="0">
              <a:solidFill>
                <a:schemeClr val="bg1"/>
              </a:solidFill>
            </a:endParaRPr>
          </a:p>
        </p:txBody>
      </p:sp>
      <p:sp>
        <p:nvSpPr>
          <p:cNvPr id="45" name="文本占位符 44"/>
          <p:cNvSpPr>
            <a:spLocks noGrp="1"/>
          </p:cNvSpPr>
          <p:nvPr>
            <p:ph type="body" sz="quarter" idx="14" hasCustomPrompt="1"/>
          </p:nvPr>
        </p:nvSpPr>
        <p:spPr>
          <a:xfrm>
            <a:off x="328041" y="4227694"/>
            <a:ext cx="737560" cy="408624"/>
          </a:xfrm>
          <a:custGeom>
            <a:avLst/>
            <a:gdLst>
              <a:gd name="connsiteX0" fmla="*/ 68105 w 737560"/>
              <a:gd name="connsiteY0" fmla="*/ 1 h 408624"/>
              <a:gd name="connsiteX1" fmla="*/ 587597 w 737560"/>
              <a:gd name="connsiteY1" fmla="*/ 1 h 408624"/>
              <a:gd name="connsiteX2" fmla="*/ 655702 w 737560"/>
              <a:gd name="connsiteY2" fmla="*/ 68106 h 408624"/>
              <a:gd name="connsiteX3" fmla="*/ 655702 w 737560"/>
              <a:gd name="connsiteY3" fmla="*/ 114170 h 408624"/>
              <a:gd name="connsiteX4" fmla="*/ 731704 w 737560"/>
              <a:gd name="connsiteY4" fmla="*/ 190172 h 408624"/>
              <a:gd name="connsiteX5" fmla="*/ 731704 w 737560"/>
              <a:gd name="connsiteY5" fmla="*/ 218451 h 408624"/>
              <a:gd name="connsiteX6" fmla="*/ 655702 w 737560"/>
              <a:gd name="connsiteY6" fmla="*/ 294454 h 408624"/>
              <a:gd name="connsiteX7" fmla="*/ 655702 w 737560"/>
              <a:gd name="connsiteY7" fmla="*/ 340519 h 408624"/>
              <a:gd name="connsiteX8" fmla="*/ 587597 w 737560"/>
              <a:gd name="connsiteY8" fmla="*/ 408624 h 408624"/>
              <a:gd name="connsiteX9" fmla="*/ 68105 w 737560"/>
              <a:gd name="connsiteY9" fmla="*/ 408624 h 408624"/>
              <a:gd name="connsiteX10" fmla="*/ 0 w 737560"/>
              <a:gd name="connsiteY10" fmla="*/ 340519 h 408624"/>
              <a:gd name="connsiteX11" fmla="*/ 0 w 737560"/>
              <a:gd name="connsiteY11" fmla="*/ 68106 h 408624"/>
              <a:gd name="connsiteX12" fmla="*/ 68105 w 737560"/>
              <a:gd name="connsiteY12" fmla="*/ 1 h 408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7560" h="408624">
                <a:moveTo>
                  <a:pt x="68105" y="1"/>
                </a:moveTo>
                <a:lnTo>
                  <a:pt x="587597" y="1"/>
                </a:lnTo>
                <a:cubicBezTo>
                  <a:pt x="625210" y="0"/>
                  <a:pt x="655703" y="30493"/>
                  <a:pt x="655702" y="68106"/>
                </a:cubicBezTo>
                <a:lnTo>
                  <a:pt x="655702" y="114170"/>
                </a:lnTo>
                <a:lnTo>
                  <a:pt x="731704" y="190172"/>
                </a:lnTo>
                <a:cubicBezTo>
                  <a:pt x="739513" y="197981"/>
                  <a:pt x="739513" y="210642"/>
                  <a:pt x="731704" y="218451"/>
                </a:cubicBezTo>
                <a:lnTo>
                  <a:pt x="655702" y="294454"/>
                </a:lnTo>
                <a:lnTo>
                  <a:pt x="655702" y="340519"/>
                </a:lnTo>
                <a:cubicBezTo>
                  <a:pt x="655702" y="378131"/>
                  <a:pt x="625210" y="408623"/>
                  <a:pt x="587597" y="408624"/>
                </a:cubicBezTo>
                <a:lnTo>
                  <a:pt x="68105" y="408624"/>
                </a:lnTo>
                <a:cubicBezTo>
                  <a:pt x="30491" y="408624"/>
                  <a:pt x="0" y="378132"/>
                  <a:pt x="0" y="340519"/>
                </a:cubicBezTo>
                <a:lnTo>
                  <a:pt x="0" y="68106"/>
                </a:lnTo>
                <a:cubicBezTo>
                  <a:pt x="0" y="30493"/>
                  <a:pt x="30492" y="0"/>
                  <a:pt x="68105" y="1"/>
                </a:cubicBezTo>
                <a:close/>
              </a:path>
            </a:pathLst>
          </a:custGeom>
          <a:solidFill>
            <a:schemeClr val="accent1"/>
          </a:solidFill>
          <a:ln>
            <a:solidFill>
              <a:schemeClr val="bg1"/>
            </a:solidFill>
          </a:ln>
        </p:spPr>
        <p:txBody>
          <a:bodyPr wrap="square" tIns="0" rIns="162000" bIns="0" anchor="ctr">
            <a:noAutofit/>
          </a:bodyPr>
          <a:lstStyle>
            <a:lvl1pPr marL="0" indent="0" algn="ctr">
              <a:buNone/>
              <a:defRPr sz="2400">
                <a:solidFill>
                  <a:schemeClr val="bg1"/>
                </a:solidFill>
              </a:defRPr>
            </a:lvl1pPr>
          </a:lstStyle>
          <a:p>
            <a:pPr lvl="0"/>
            <a:r>
              <a:rPr lang="en-US" altLang="zh-CN" dirty="0"/>
              <a:t>01</a:t>
            </a:r>
            <a:endParaRPr lang="zh-CN" altLang="en-US" dirty="0"/>
          </a:p>
        </p:txBody>
      </p:sp>
      <p:sp>
        <p:nvSpPr>
          <p:cNvPr id="48" name="文本占位符 46"/>
          <p:cNvSpPr>
            <a:spLocks noGrp="1"/>
          </p:cNvSpPr>
          <p:nvPr>
            <p:ph type="body" sz="quarter" idx="16" hasCustomPrompt="1"/>
          </p:nvPr>
        </p:nvSpPr>
        <p:spPr>
          <a:xfrm>
            <a:off x="2273767" y="5085053"/>
            <a:ext cx="2826000" cy="410400"/>
          </a:xfrm>
          <a:prstGeom prst="roundRect">
            <a:avLst/>
          </a:prstGeom>
          <a:solidFill>
            <a:schemeClr val="tx1"/>
          </a:solidFill>
          <a:ln>
            <a:noFill/>
          </a:ln>
        </p:spPr>
        <p:txBody>
          <a:bodyPr anchor="ctr">
            <a:no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sz="1800">
                <a:solidFill>
                  <a:schemeClr val="bg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a:solidFill>
                  <a:schemeClr val="bg1"/>
                </a:solidFill>
              </a:rPr>
              <a:t>Content title two</a:t>
            </a:r>
            <a:endParaRPr lang="zh-CN" altLang="en-US" dirty="0">
              <a:solidFill>
                <a:schemeClr val="bg1"/>
              </a:solidFill>
            </a:endParaRPr>
          </a:p>
        </p:txBody>
      </p:sp>
      <p:sp>
        <p:nvSpPr>
          <p:cNvPr id="49" name="文本占位符 48"/>
          <p:cNvSpPr>
            <a:spLocks noGrp="1"/>
          </p:cNvSpPr>
          <p:nvPr>
            <p:ph type="body" sz="quarter" idx="17" hasCustomPrompt="1"/>
          </p:nvPr>
        </p:nvSpPr>
        <p:spPr>
          <a:xfrm>
            <a:off x="2256716" y="5082009"/>
            <a:ext cx="737560" cy="408624"/>
          </a:xfrm>
          <a:custGeom>
            <a:avLst/>
            <a:gdLst>
              <a:gd name="connsiteX0" fmla="*/ 68105 w 737560"/>
              <a:gd name="connsiteY0" fmla="*/ 1 h 408624"/>
              <a:gd name="connsiteX1" fmla="*/ 587597 w 737560"/>
              <a:gd name="connsiteY1" fmla="*/ 1 h 408624"/>
              <a:gd name="connsiteX2" fmla="*/ 655702 w 737560"/>
              <a:gd name="connsiteY2" fmla="*/ 68106 h 408624"/>
              <a:gd name="connsiteX3" fmla="*/ 655702 w 737560"/>
              <a:gd name="connsiteY3" fmla="*/ 114170 h 408624"/>
              <a:gd name="connsiteX4" fmla="*/ 731704 w 737560"/>
              <a:gd name="connsiteY4" fmla="*/ 190172 h 408624"/>
              <a:gd name="connsiteX5" fmla="*/ 731704 w 737560"/>
              <a:gd name="connsiteY5" fmla="*/ 218451 h 408624"/>
              <a:gd name="connsiteX6" fmla="*/ 655702 w 737560"/>
              <a:gd name="connsiteY6" fmla="*/ 294454 h 408624"/>
              <a:gd name="connsiteX7" fmla="*/ 655702 w 737560"/>
              <a:gd name="connsiteY7" fmla="*/ 340519 h 408624"/>
              <a:gd name="connsiteX8" fmla="*/ 587597 w 737560"/>
              <a:gd name="connsiteY8" fmla="*/ 408624 h 408624"/>
              <a:gd name="connsiteX9" fmla="*/ 68105 w 737560"/>
              <a:gd name="connsiteY9" fmla="*/ 408624 h 408624"/>
              <a:gd name="connsiteX10" fmla="*/ 0 w 737560"/>
              <a:gd name="connsiteY10" fmla="*/ 340519 h 408624"/>
              <a:gd name="connsiteX11" fmla="*/ 0 w 737560"/>
              <a:gd name="connsiteY11" fmla="*/ 68106 h 408624"/>
              <a:gd name="connsiteX12" fmla="*/ 68105 w 737560"/>
              <a:gd name="connsiteY12" fmla="*/ 1 h 408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7560" h="408624">
                <a:moveTo>
                  <a:pt x="68105" y="1"/>
                </a:moveTo>
                <a:lnTo>
                  <a:pt x="587597" y="1"/>
                </a:lnTo>
                <a:cubicBezTo>
                  <a:pt x="625210" y="0"/>
                  <a:pt x="655703" y="30493"/>
                  <a:pt x="655702" y="68106"/>
                </a:cubicBezTo>
                <a:lnTo>
                  <a:pt x="655702" y="114170"/>
                </a:lnTo>
                <a:lnTo>
                  <a:pt x="731704" y="190172"/>
                </a:lnTo>
                <a:cubicBezTo>
                  <a:pt x="739513" y="197981"/>
                  <a:pt x="739513" y="210642"/>
                  <a:pt x="731704" y="218451"/>
                </a:cubicBezTo>
                <a:lnTo>
                  <a:pt x="655702" y="294454"/>
                </a:lnTo>
                <a:lnTo>
                  <a:pt x="655702" y="340519"/>
                </a:lnTo>
                <a:cubicBezTo>
                  <a:pt x="655702" y="378131"/>
                  <a:pt x="625210" y="408623"/>
                  <a:pt x="587597" y="408624"/>
                </a:cubicBezTo>
                <a:lnTo>
                  <a:pt x="68105" y="408624"/>
                </a:lnTo>
                <a:cubicBezTo>
                  <a:pt x="30491" y="408624"/>
                  <a:pt x="0" y="378132"/>
                  <a:pt x="0" y="340519"/>
                </a:cubicBezTo>
                <a:lnTo>
                  <a:pt x="0" y="68106"/>
                </a:lnTo>
                <a:cubicBezTo>
                  <a:pt x="0" y="30493"/>
                  <a:pt x="30492" y="0"/>
                  <a:pt x="68105" y="1"/>
                </a:cubicBezTo>
                <a:close/>
              </a:path>
            </a:pathLst>
          </a:custGeom>
          <a:solidFill>
            <a:schemeClr val="accent2"/>
          </a:solidFill>
          <a:ln>
            <a:solidFill>
              <a:schemeClr val="bg1"/>
            </a:solidFill>
          </a:ln>
        </p:spPr>
        <p:txBody>
          <a:bodyPr wrap="square" tIns="0" rIns="162000" bIns="0" anchor="ctr">
            <a:noAutofit/>
          </a:bodyPr>
          <a:lstStyle>
            <a:lvl1pPr marL="0" indent="0" algn="ctr">
              <a:buNone/>
              <a:defRPr sz="2400">
                <a:solidFill>
                  <a:schemeClr val="bg1"/>
                </a:solidFill>
              </a:defRPr>
            </a:lvl1pPr>
          </a:lstStyle>
          <a:p>
            <a:pPr lvl="0"/>
            <a:r>
              <a:rPr lang="en-US" altLang="zh-CN" dirty="0"/>
              <a:t>02</a:t>
            </a:r>
            <a:endParaRPr lang="zh-CN" altLang="en-US" dirty="0"/>
          </a:p>
        </p:txBody>
      </p:sp>
      <p:sp>
        <p:nvSpPr>
          <p:cNvPr id="50" name="文本占位符 46"/>
          <p:cNvSpPr>
            <a:spLocks noGrp="1"/>
          </p:cNvSpPr>
          <p:nvPr>
            <p:ph type="body" sz="quarter" idx="18" hasCustomPrompt="1"/>
          </p:nvPr>
        </p:nvSpPr>
        <p:spPr>
          <a:xfrm>
            <a:off x="4692400" y="5912883"/>
            <a:ext cx="2826000" cy="410400"/>
          </a:xfrm>
          <a:prstGeom prst="roundRect">
            <a:avLst/>
          </a:prstGeom>
          <a:solidFill>
            <a:schemeClr val="tx1"/>
          </a:solidFill>
          <a:ln>
            <a:noFill/>
          </a:ln>
        </p:spPr>
        <p:txBody>
          <a:bodyPr anchor="ctr">
            <a:no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sz="1800">
                <a:solidFill>
                  <a:schemeClr val="bg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a:solidFill>
                  <a:schemeClr val="bg1"/>
                </a:solidFill>
              </a:rPr>
              <a:t>Content title three</a:t>
            </a:r>
            <a:endParaRPr lang="zh-CN" altLang="en-US" dirty="0">
              <a:solidFill>
                <a:schemeClr val="bg1"/>
              </a:solidFill>
            </a:endParaRPr>
          </a:p>
        </p:txBody>
      </p:sp>
      <p:sp>
        <p:nvSpPr>
          <p:cNvPr id="51" name="文本占位符 50"/>
          <p:cNvSpPr>
            <a:spLocks noGrp="1"/>
          </p:cNvSpPr>
          <p:nvPr>
            <p:ph type="body" sz="quarter" idx="19" hasCustomPrompt="1"/>
          </p:nvPr>
        </p:nvSpPr>
        <p:spPr>
          <a:xfrm>
            <a:off x="4675349" y="5909839"/>
            <a:ext cx="737560" cy="408624"/>
          </a:xfrm>
          <a:custGeom>
            <a:avLst/>
            <a:gdLst>
              <a:gd name="connsiteX0" fmla="*/ 68105 w 737560"/>
              <a:gd name="connsiteY0" fmla="*/ 1 h 408624"/>
              <a:gd name="connsiteX1" fmla="*/ 587597 w 737560"/>
              <a:gd name="connsiteY1" fmla="*/ 1 h 408624"/>
              <a:gd name="connsiteX2" fmla="*/ 655702 w 737560"/>
              <a:gd name="connsiteY2" fmla="*/ 68106 h 408624"/>
              <a:gd name="connsiteX3" fmla="*/ 655702 w 737560"/>
              <a:gd name="connsiteY3" fmla="*/ 114170 h 408624"/>
              <a:gd name="connsiteX4" fmla="*/ 731704 w 737560"/>
              <a:gd name="connsiteY4" fmla="*/ 190172 h 408624"/>
              <a:gd name="connsiteX5" fmla="*/ 731704 w 737560"/>
              <a:gd name="connsiteY5" fmla="*/ 218451 h 408624"/>
              <a:gd name="connsiteX6" fmla="*/ 655702 w 737560"/>
              <a:gd name="connsiteY6" fmla="*/ 294454 h 408624"/>
              <a:gd name="connsiteX7" fmla="*/ 655702 w 737560"/>
              <a:gd name="connsiteY7" fmla="*/ 340519 h 408624"/>
              <a:gd name="connsiteX8" fmla="*/ 587597 w 737560"/>
              <a:gd name="connsiteY8" fmla="*/ 408624 h 408624"/>
              <a:gd name="connsiteX9" fmla="*/ 68105 w 737560"/>
              <a:gd name="connsiteY9" fmla="*/ 408624 h 408624"/>
              <a:gd name="connsiteX10" fmla="*/ 0 w 737560"/>
              <a:gd name="connsiteY10" fmla="*/ 340519 h 408624"/>
              <a:gd name="connsiteX11" fmla="*/ 0 w 737560"/>
              <a:gd name="connsiteY11" fmla="*/ 68106 h 408624"/>
              <a:gd name="connsiteX12" fmla="*/ 68105 w 737560"/>
              <a:gd name="connsiteY12" fmla="*/ 1 h 408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7560" h="408624">
                <a:moveTo>
                  <a:pt x="68105" y="1"/>
                </a:moveTo>
                <a:lnTo>
                  <a:pt x="587597" y="1"/>
                </a:lnTo>
                <a:cubicBezTo>
                  <a:pt x="625210" y="0"/>
                  <a:pt x="655703" y="30493"/>
                  <a:pt x="655702" y="68106"/>
                </a:cubicBezTo>
                <a:lnTo>
                  <a:pt x="655702" y="114170"/>
                </a:lnTo>
                <a:lnTo>
                  <a:pt x="731704" y="190172"/>
                </a:lnTo>
                <a:cubicBezTo>
                  <a:pt x="739513" y="197981"/>
                  <a:pt x="739513" y="210642"/>
                  <a:pt x="731704" y="218451"/>
                </a:cubicBezTo>
                <a:lnTo>
                  <a:pt x="655702" y="294454"/>
                </a:lnTo>
                <a:lnTo>
                  <a:pt x="655702" y="340519"/>
                </a:lnTo>
                <a:cubicBezTo>
                  <a:pt x="655702" y="378131"/>
                  <a:pt x="625210" y="408623"/>
                  <a:pt x="587597" y="408624"/>
                </a:cubicBezTo>
                <a:lnTo>
                  <a:pt x="68105" y="408624"/>
                </a:lnTo>
                <a:cubicBezTo>
                  <a:pt x="30491" y="408624"/>
                  <a:pt x="0" y="378132"/>
                  <a:pt x="0" y="340519"/>
                </a:cubicBezTo>
                <a:lnTo>
                  <a:pt x="0" y="68106"/>
                </a:lnTo>
                <a:cubicBezTo>
                  <a:pt x="0" y="30493"/>
                  <a:pt x="30492" y="0"/>
                  <a:pt x="68105" y="1"/>
                </a:cubicBezTo>
                <a:close/>
              </a:path>
            </a:pathLst>
          </a:custGeom>
          <a:solidFill>
            <a:schemeClr val="accent3"/>
          </a:solidFill>
          <a:ln>
            <a:solidFill>
              <a:schemeClr val="bg1"/>
            </a:solidFill>
          </a:ln>
        </p:spPr>
        <p:txBody>
          <a:bodyPr wrap="square" tIns="0" rIns="162000" bIns="0" anchor="ctr">
            <a:noAutofit/>
          </a:bodyPr>
          <a:lstStyle>
            <a:lvl1pPr marL="0" indent="0" algn="ctr">
              <a:buNone/>
              <a:defRPr sz="2400">
                <a:solidFill>
                  <a:schemeClr val="bg1"/>
                </a:solidFill>
              </a:defRPr>
            </a:lvl1pPr>
          </a:lstStyle>
          <a:p>
            <a:pPr lvl="0"/>
            <a:r>
              <a:rPr lang="en-US" altLang="zh-CN" dirty="0"/>
              <a:t>03</a:t>
            </a:r>
            <a:endParaRPr lang="zh-CN" altLang="en-US" dirty="0"/>
          </a:p>
        </p:txBody>
      </p:sp>
      <p:sp>
        <p:nvSpPr>
          <p:cNvPr id="52" name="文本占位符 46"/>
          <p:cNvSpPr>
            <a:spLocks noGrp="1"/>
          </p:cNvSpPr>
          <p:nvPr>
            <p:ph type="body" sz="quarter" idx="20" hasCustomPrompt="1"/>
          </p:nvPr>
        </p:nvSpPr>
        <p:spPr>
          <a:xfrm>
            <a:off x="7108889" y="5092083"/>
            <a:ext cx="2826000" cy="410400"/>
          </a:xfrm>
          <a:prstGeom prst="roundRect">
            <a:avLst/>
          </a:prstGeom>
          <a:solidFill>
            <a:schemeClr val="tx1"/>
          </a:solidFill>
          <a:ln>
            <a:noFill/>
          </a:ln>
        </p:spPr>
        <p:txBody>
          <a:bodyPr anchor="ctr">
            <a:no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sz="1800">
                <a:solidFill>
                  <a:schemeClr val="bg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a:solidFill>
                  <a:schemeClr val="bg1"/>
                </a:solidFill>
              </a:rPr>
              <a:t>Content title four</a:t>
            </a:r>
            <a:endParaRPr lang="zh-CN" altLang="en-US" dirty="0">
              <a:solidFill>
                <a:schemeClr val="bg1"/>
              </a:solidFill>
            </a:endParaRPr>
          </a:p>
        </p:txBody>
      </p:sp>
      <p:sp>
        <p:nvSpPr>
          <p:cNvPr id="53" name="文本占位符 52"/>
          <p:cNvSpPr>
            <a:spLocks noGrp="1"/>
          </p:cNvSpPr>
          <p:nvPr>
            <p:ph type="body" sz="quarter" idx="21" hasCustomPrompt="1"/>
          </p:nvPr>
        </p:nvSpPr>
        <p:spPr>
          <a:xfrm>
            <a:off x="7091839" y="5089039"/>
            <a:ext cx="737560" cy="408624"/>
          </a:xfrm>
          <a:custGeom>
            <a:avLst/>
            <a:gdLst>
              <a:gd name="connsiteX0" fmla="*/ 68105 w 737560"/>
              <a:gd name="connsiteY0" fmla="*/ 1 h 408624"/>
              <a:gd name="connsiteX1" fmla="*/ 587597 w 737560"/>
              <a:gd name="connsiteY1" fmla="*/ 1 h 408624"/>
              <a:gd name="connsiteX2" fmla="*/ 655702 w 737560"/>
              <a:gd name="connsiteY2" fmla="*/ 68106 h 408624"/>
              <a:gd name="connsiteX3" fmla="*/ 655702 w 737560"/>
              <a:gd name="connsiteY3" fmla="*/ 114170 h 408624"/>
              <a:gd name="connsiteX4" fmla="*/ 731704 w 737560"/>
              <a:gd name="connsiteY4" fmla="*/ 190172 h 408624"/>
              <a:gd name="connsiteX5" fmla="*/ 731704 w 737560"/>
              <a:gd name="connsiteY5" fmla="*/ 218451 h 408624"/>
              <a:gd name="connsiteX6" fmla="*/ 655702 w 737560"/>
              <a:gd name="connsiteY6" fmla="*/ 294454 h 408624"/>
              <a:gd name="connsiteX7" fmla="*/ 655702 w 737560"/>
              <a:gd name="connsiteY7" fmla="*/ 340519 h 408624"/>
              <a:gd name="connsiteX8" fmla="*/ 587597 w 737560"/>
              <a:gd name="connsiteY8" fmla="*/ 408624 h 408624"/>
              <a:gd name="connsiteX9" fmla="*/ 68105 w 737560"/>
              <a:gd name="connsiteY9" fmla="*/ 408624 h 408624"/>
              <a:gd name="connsiteX10" fmla="*/ 0 w 737560"/>
              <a:gd name="connsiteY10" fmla="*/ 340519 h 408624"/>
              <a:gd name="connsiteX11" fmla="*/ 0 w 737560"/>
              <a:gd name="connsiteY11" fmla="*/ 68106 h 408624"/>
              <a:gd name="connsiteX12" fmla="*/ 68105 w 737560"/>
              <a:gd name="connsiteY12" fmla="*/ 1 h 408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7560" h="408624">
                <a:moveTo>
                  <a:pt x="68105" y="1"/>
                </a:moveTo>
                <a:lnTo>
                  <a:pt x="587597" y="1"/>
                </a:lnTo>
                <a:cubicBezTo>
                  <a:pt x="625210" y="0"/>
                  <a:pt x="655703" y="30493"/>
                  <a:pt x="655702" y="68106"/>
                </a:cubicBezTo>
                <a:lnTo>
                  <a:pt x="655702" y="114170"/>
                </a:lnTo>
                <a:lnTo>
                  <a:pt x="731704" y="190172"/>
                </a:lnTo>
                <a:cubicBezTo>
                  <a:pt x="739513" y="197981"/>
                  <a:pt x="739513" y="210642"/>
                  <a:pt x="731704" y="218451"/>
                </a:cubicBezTo>
                <a:lnTo>
                  <a:pt x="655702" y="294454"/>
                </a:lnTo>
                <a:lnTo>
                  <a:pt x="655702" y="340519"/>
                </a:lnTo>
                <a:cubicBezTo>
                  <a:pt x="655702" y="378131"/>
                  <a:pt x="625210" y="408623"/>
                  <a:pt x="587597" y="408624"/>
                </a:cubicBezTo>
                <a:lnTo>
                  <a:pt x="68105" y="408624"/>
                </a:lnTo>
                <a:cubicBezTo>
                  <a:pt x="30491" y="408624"/>
                  <a:pt x="0" y="378132"/>
                  <a:pt x="0" y="340519"/>
                </a:cubicBezTo>
                <a:lnTo>
                  <a:pt x="0" y="68106"/>
                </a:lnTo>
                <a:cubicBezTo>
                  <a:pt x="0" y="30493"/>
                  <a:pt x="30492" y="0"/>
                  <a:pt x="68105" y="1"/>
                </a:cubicBezTo>
                <a:close/>
              </a:path>
            </a:pathLst>
          </a:custGeom>
          <a:solidFill>
            <a:schemeClr val="accent4"/>
          </a:solidFill>
          <a:ln>
            <a:solidFill>
              <a:schemeClr val="bg1"/>
            </a:solidFill>
          </a:ln>
        </p:spPr>
        <p:txBody>
          <a:bodyPr wrap="square" tIns="0" rIns="162000" bIns="0" anchor="ctr">
            <a:noAutofit/>
          </a:bodyPr>
          <a:lstStyle>
            <a:lvl1pPr marL="0" indent="0" algn="ctr">
              <a:buNone/>
              <a:defRPr sz="2400">
                <a:solidFill>
                  <a:schemeClr val="bg1"/>
                </a:solidFill>
              </a:defRPr>
            </a:lvl1pPr>
          </a:lstStyle>
          <a:p>
            <a:pPr lvl="0"/>
            <a:r>
              <a:rPr lang="en-US" altLang="zh-CN" dirty="0"/>
              <a:t>04</a:t>
            </a:r>
            <a:endParaRPr lang="zh-CN" altLang="en-US" dirty="0"/>
          </a:p>
        </p:txBody>
      </p:sp>
      <p:sp>
        <p:nvSpPr>
          <p:cNvPr id="54" name="文本占位符 46"/>
          <p:cNvSpPr>
            <a:spLocks noGrp="1"/>
          </p:cNvSpPr>
          <p:nvPr>
            <p:ph type="body" sz="quarter" idx="22" hasCustomPrompt="1"/>
          </p:nvPr>
        </p:nvSpPr>
        <p:spPr>
          <a:xfrm>
            <a:off x="9067992" y="4227037"/>
            <a:ext cx="2826000" cy="410400"/>
          </a:xfrm>
          <a:prstGeom prst="roundRect">
            <a:avLst/>
          </a:prstGeom>
          <a:solidFill>
            <a:schemeClr val="tx1"/>
          </a:solidFill>
          <a:ln>
            <a:noFill/>
          </a:ln>
        </p:spPr>
        <p:txBody>
          <a:bodyPr anchor="ctr">
            <a:no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sz="1800">
                <a:solidFill>
                  <a:schemeClr val="bg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a:solidFill>
                  <a:schemeClr val="bg1"/>
                </a:solidFill>
              </a:rPr>
              <a:t>Content title five</a:t>
            </a:r>
            <a:endParaRPr lang="zh-CN" altLang="en-US" dirty="0">
              <a:solidFill>
                <a:schemeClr val="bg1"/>
              </a:solidFill>
            </a:endParaRPr>
          </a:p>
        </p:txBody>
      </p:sp>
      <p:sp>
        <p:nvSpPr>
          <p:cNvPr id="55" name="文本占位符 54"/>
          <p:cNvSpPr>
            <a:spLocks noGrp="1"/>
          </p:cNvSpPr>
          <p:nvPr>
            <p:ph type="body" sz="quarter" idx="23" hasCustomPrompt="1"/>
          </p:nvPr>
        </p:nvSpPr>
        <p:spPr>
          <a:xfrm>
            <a:off x="9050941" y="4223993"/>
            <a:ext cx="737560" cy="408624"/>
          </a:xfrm>
          <a:custGeom>
            <a:avLst/>
            <a:gdLst>
              <a:gd name="connsiteX0" fmla="*/ 68105 w 737560"/>
              <a:gd name="connsiteY0" fmla="*/ 1 h 408624"/>
              <a:gd name="connsiteX1" fmla="*/ 587597 w 737560"/>
              <a:gd name="connsiteY1" fmla="*/ 1 h 408624"/>
              <a:gd name="connsiteX2" fmla="*/ 655702 w 737560"/>
              <a:gd name="connsiteY2" fmla="*/ 68106 h 408624"/>
              <a:gd name="connsiteX3" fmla="*/ 655702 w 737560"/>
              <a:gd name="connsiteY3" fmla="*/ 114170 h 408624"/>
              <a:gd name="connsiteX4" fmla="*/ 731704 w 737560"/>
              <a:gd name="connsiteY4" fmla="*/ 190172 h 408624"/>
              <a:gd name="connsiteX5" fmla="*/ 731704 w 737560"/>
              <a:gd name="connsiteY5" fmla="*/ 218451 h 408624"/>
              <a:gd name="connsiteX6" fmla="*/ 655702 w 737560"/>
              <a:gd name="connsiteY6" fmla="*/ 294454 h 408624"/>
              <a:gd name="connsiteX7" fmla="*/ 655702 w 737560"/>
              <a:gd name="connsiteY7" fmla="*/ 340519 h 408624"/>
              <a:gd name="connsiteX8" fmla="*/ 587597 w 737560"/>
              <a:gd name="connsiteY8" fmla="*/ 408624 h 408624"/>
              <a:gd name="connsiteX9" fmla="*/ 68105 w 737560"/>
              <a:gd name="connsiteY9" fmla="*/ 408624 h 408624"/>
              <a:gd name="connsiteX10" fmla="*/ 0 w 737560"/>
              <a:gd name="connsiteY10" fmla="*/ 340519 h 408624"/>
              <a:gd name="connsiteX11" fmla="*/ 0 w 737560"/>
              <a:gd name="connsiteY11" fmla="*/ 68106 h 408624"/>
              <a:gd name="connsiteX12" fmla="*/ 68105 w 737560"/>
              <a:gd name="connsiteY12" fmla="*/ 1 h 408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7560" h="408624">
                <a:moveTo>
                  <a:pt x="68105" y="1"/>
                </a:moveTo>
                <a:lnTo>
                  <a:pt x="587597" y="1"/>
                </a:lnTo>
                <a:cubicBezTo>
                  <a:pt x="625210" y="0"/>
                  <a:pt x="655703" y="30493"/>
                  <a:pt x="655702" y="68106"/>
                </a:cubicBezTo>
                <a:lnTo>
                  <a:pt x="655702" y="114170"/>
                </a:lnTo>
                <a:lnTo>
                  <a:pt x="731704" y="190172"/>
                </a:lnTo>
                <a:cubicBezTo>
                  <a:pt x="739513" y="197981"/>
                  <a:pt x="739513" y="210642"/>
                  <a:pt x="731704" y="218451"/>
                </a:cubicBezTo>
                <a:lnTo>
                  <a:pt x="655702" y="294454"/>
                </a:lnTo>
                <a:lnTo>
                  <a:pt x="655702" y="340519"/>
                </a:lnTo>
                <a:cubicBezTo>
                  <a:pt x="655702" y="378131"/>
                  <a:pt x="625210" y="408623"/>
                  <a:pt x="587597" y="408624"/>
                </a:cubicBezTo>
                <a:lnTo>
                  <a:pt x="68105" y="408624"/>
                </a:lnTo>
                <a:cubicBezTo>
                  <a:pt x="30491" y="408624"/>
                  <a:pt x="0" y="378132"/>
                  <a:pt x="0" y="340519"/>
                </a:cubicBezTo>
                <a:lnTo>
                  <a:pt x="0" y="68106"/>
                </a:lnTo>
                <a:cubicBezTo>
                  <a:pt x="0" y="30493"/>
                  <a:pt x="30492" y="0"/>
                  <a:pt x="68105" y="1"/>
                </a:cubicBezTo>
                <a:close/>
              </a:path>
            </a:pathLst>
          </a:custGeom>
          <a:solidFill>
            <a:schemeClr val="accent5"/>
          </a:solidFill>
          <a:ln>
            <a:solidFill>
              <a:schemeClr val="bg1"/>
            </a:solidFill>
          </a:ln>
        </p:spPr>
        <p:txBody>
          <a:bodyPr wrap="square" tIns="0" rIns="162000" bIns="0" anchor="ctr">
            <a:noAutofit/>
          </a:bodyPr>
          <a:lstStyle>
            <a:lvl1pPr marL="0" indent="0" algn="ctr">
              <a:buNone/>
              <a:defRPr sz="2400">
                <a:solidFill>
                  <a:schemeClr val="bg1"/>
                </a:solidFill>
              </a:defRPr>
            </a:lvl1pPr>
          </a:lstStyle>
          <a:p>
            <a:pPr lvl="0"/>
            <a:r>
              <a:rPr lang="en-US" altLang="zh-CN" dirty="0"/>
              <a:t>05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1000"/>
                                        <p:tgtEl>
                                          <p:spTgt spid="18"/>
                                        </p:tgtEl>
                                      </p:cBhvr>
                                    </p:animEffect>
                                    <p:anim calcmode="lin" valueType="num">
                                      <p:cBhvr>
                                        <p:cTn id="19" dur="1000" fill="hold"/>
                                        <p:tgtEl>
                                          <p:spTgt spid="18"/>
                                        </p:tgtEl>
                                        <p:attrNameLst>
                                          <p:attrName>ppt_x</p:attrName>
                                        </p:attrNameLst>
                                      </p:cBhvr>
                                      <p:tavLst>
                                        <p:tav tm="0">
                                          <p:val>
                                            <p:strVal val="#ppt_x"/>
                                          </p:val>
                                        </p:tav>
                                        <p:tav tm="100000">
                                          <p:val>
                                            <p:strVal val="#ppt_x"/>
                                          </p:val>
                                        </p:tav>
                                      </p:tavLst>
                                    </p:anim>
                                    <p:anim calcmode="lin" valueType="num">
                                      <p:cBhvr>
                                        <p:cTn id="20" dur="1000" fill="hold"/>
                                        <p:tgtEl>
                                          <p:spTgt spid="18"/>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1000"/>
                                        <p:tgtEl>
                                          <p:spTgt spid="20"/>
                                        </p:tgtEl>
                                      </p:cBhvr>
                                    </p:animEffect>
                                    <p:anim calcmode="lin" valueType="num">
                                      <p:cBhvr>
                                        <p:cTn id="24" dur="1000" fill="hold"/>
                                        <p:tgtEl>
                                          <p:spTgt spid="20"/>
                                        </p:tgtEl>
                                        <p:attrNameLst>
                                          <p:attrName>ppt_x</p:attrName>
                                        </p:attrNameLst>
                                      </p:cBhvr>
                                      <p:tavLst>
                                        <p:tav tm="0">
                                          <p:val>
                                            <p:strVal val="#ppt_x"/>
                                          </p:val>
                                        </p:tav>
                                        <p:tav tm="100000">
                                          <p:val>
                                            <p:strVal val="#ppt_x"/>
                                          </p:val>
                                        </p:tav>
                                      </p:tavLst>
                                    </p:anim>
                                    <p:anim calcmode="lin" valueType="num">
                                      <p:cBhvr>
                                        <p:cTn id="25" dur="1000" fill="hold"/>
                                        <p:tgtEl>
                                          <p:spTgt spid="20"/>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childTnLst>
                          </p:cTn>
                        </p:par>
                        <p:par>
                          <p:cTn id="32" fill="hold">
                            <p:stCondLst>
                              <p:cond delay="3000"/>
                            </p:stCondLst>
                            <p:childTnLst>
                              <p:par>
                                <p:cTn id="33" presetID="22" presetClass="entr" presetSubtype="1"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up)">
                                      <p:cBhvr>
                                        <p:cTn id="35" dur="500"/>
                                        <p:tgtEl>
                                          <p:spTgt spid="21"/>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45">
                                            <p:bg/>
                                          </p:spTgt>
                                        </p:tgtEl>
                                        <p:attrNameLst>
                                          <p:attrName>style.visibility</p:attrName>
                                        </p:attrNameLst>
                                      </p:cBhvr>
                                      <p:to>
                                        <p:strVal val="visible"/>
                                      </p:to>
                                    </p:set>
                                    <p:animEffect transition="in" filter="wipe(left)">
                                      <p:cBhvr>
                                        <p:cTn id="39" dur="500"/>
                                        <p:tgtEl>
                                          <p:spTgt spid="45">
                                            <p:bg/>
                                          </p:spTgt>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45">
                                            <p:txEl>
                                              <p:pRg st="0" end="0"/>
                                            </p:txEl>
                                          </p:spTgt>
                                        </p:tgtEl>
                                        <p:attrNameLst>
                                          <p:attrName>style.visibility</p:attrName>
                                        </p:attrNameLst>
                                      </p:cBhvr>
                                      <p:to>
                                        <p:strVal val="visible"/>
                                      </p:to>
                                    </p:set>
                                    <p:animEffect transition="in" filter="wipe(left)">
                                      <p:cBhvr>
                                        <p:cTn id="43" dur="500"/>
                                        <p:tgtEl>
                                          <p:spTgt spid="45">
                                            <p:txEl>
                                              <p:pRg st="0" end="0"/>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7">
                                            <p:bg/>
                                          </p:spTgt>
                                        </p:tgtEl>
                                        <p:attrNameLst>
                                          <p:attrName>style.visibility</p:attrName>
                                        </p:attrNameLst>
                                      </p:cBhvr>
                                      <p:to>
                                        <p:strVal val="visible"/>
                                      </p:to>
                                    </p:set>
                                    <p:animEffect transition="in" filter="wipe(left)">
                                      <p:cBhvr>
                                        <p:cTn id="46" dur="500"/>
                                        <p:tgtEl>
                                          <p:spTgt spid="47">
                                            <p:bg/>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7">
                                            <p:txEl>
                                              <p:pRg st="0" end="0"/>
                                            </p:txEl>
                                          </p:spTgt>
                                        </p:tgtEl>
                                        <p:attrNameLst>
                                          <p:attrName>style.visibility</p:attrName>
                                        </p:attrNameLst>
                                      </p:cBhvr>
                                      <p:to>
                                        <p:strVal val="visible"/>
                                      </p:to>
                                    </p:set>
                                    <p:animEffect transition="in" filter="wipe(left)">
                                      <p:cBhvr>
                                        <p:cTn id="49" dur="500"/>
                                        <p:tgtEl>
                                          <p:spTgt spid="47">
                                            <p:txEl>
                                              <p:pRg st="0" end="0"/>
                                            </p:txEl>
                                          </p:spTgt>
                                        </p:tgtEl>
                                      </p:cBhvr>
                                    </p:animEffect>
                                  </p:childTnLst>
                                </p:cTn>
                              </p:par>
                            </p:childTnLst>
                          </p:cTn>
                        </p:par>
                        <p:par>
                          <p:cTn id="50" fill="hold">
                            <p:stCondLst>
                              <p:cond delay="4500"/>
                            </p:stCondLst>
                            <p:childTnLst>
                              <p:par>
                                <p:cTn id="51" presetID="22" presetClass="entr" presetSubtype="1" fill="hold"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up)">
                                      <p:cBhvr>
                                        <p:cTn id="53" dur="500"/>
                                        <p:tgtEl>
                                          <p:spTgt spid="22"/>
                                        </p:tgtEl>
                                      </p:cBhvr>
                                    </p:animEffect>
                                  </p:childTnLst>
                                </p:cTn>
                              </p:par>
                            </p:childTnLst>
                          </p:cTn>
                        </p:par>
                        <p:par>
                          <p:cTn id="54" fill="hold">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49">
                                            <p:bg/>
                                          </p:spTgt>
                                        </p:tgtEl>
                                        <p:attrNameLst>
                                          <p:attrName>style.visibility</p:attrName>
                                        </p:attrNameLst>
                                      </p:cBhvr>
                                      <p:to>
                                        <p:strVal val="visible"/>
                                      </p:to>
                                    </p:set>
                                    <p:animEffect transition="in" filter="wipe(left)">
                                      <p:cBhvr>
                                        <p:cTn id="57" dur="500"/>
                                        <p:tgtEl>
                                          <p:spTgt spid="49">
                                            <p:bg/>
                                          </p:spTgt>
                                        </p:tgtEl>
                                      </p:cBhvr>
                                    </p:animEffect>
                                  </p:childTnLst>
                                </p:cTn>
                              </p:par>
                            </p:childTnLst>
                          </p:cTn>
                        </p:par>
                        <p:par>
                          <p:cTn id="58" fill="hold">
                            <p:stCondLst>
                              <p:cond delay="5500"/>
                            </p:stCondLst>
                            <p:childTnLst>
                              <p:par>
                                <p:cTn id="59" presetID="22" presetClass="entr" presetSubtype="8" fill="hold" grpId="0" nodeType="afterEffect">
                                  <p:stCondLst>
                                    <p:cond delay="0"/>
                                  </p:stCondLst>
                                  <p:childTnLst>
                                    <p:set>
                                      <p:cBhvr>
                                        <p:cTn id="60" dur="1" fill="hold">
                                          <p:stCondLst>
                                            <p:cond delay="0"/>
                                          </p:stCondLst>
                                        </p:cTn>
                                        <p:tgtEl>
                                          <p:spTgt spid="49">
                                            <p:txEl>
                                              <p:pRg st="0" end="0"/>
                                            </p:txEl>
                                          </p:spTgt>
                                        </p:tgtEl>
                                        <p:attrNameLst>
                                          <p:attrName>style.visibility</p:attrName>
                                        </p:attrNameLst>
                                      </p:cBhvr>
                                      <p:to>
                                        <p:strVal val="visible"/>
                                      </p:to>
                                    </p:set>
                                    <p:animEffect transition="in" filter="wipe(left)">
                                      <p:cBhvr>
                                        <p:cTn id="61" dur="500"/>
                                        <p:tgtEl>
                                          <p:spTgt spid="49">
                                            <p:txEl>
                                              <p:pRg st="0" end="0"/>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48">
                                            <p:bg/>
                                          </p:spTgt>
                                        </p:tgtEl>
                                        <p:attrNameLst>
                                          <p:attrName>style.visibility</p:attrName>
                                        </p:attrNameLst>
                                      </p:cBhvr>
                                      <p:to>
                                        <p:strVal val="visible"/>
                                      </p:to>
                                    </p:set>
                                    <p:animEffect transition="in" filter="wipe(left)">
                                      <p:cBhvr>
                                        <p:cTn id="64" dur="500"/>
                                        <p:tgtEl>
                                          <p:spTgt spid="48">
                                            <p:bg/>
                                          </p:spTgt>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wipe(left)">
                                      <p:cBhvr>
                                        <p:cTn id="67" dur="500"/>
                                        <p:tgtEl>
                                          <p:spTgt spid="48">
                                            <p:txEl>
                                              <p:pRg st="0" end="0"/>
                                            </p:txEl>
                                          </p:spTgt>
                                        </p:tgtEl>
                                      </p:cBhvr>
                                    </p:animEffect>
                                  </p:childTnLst>
                                </p:cTn>
                              </p:par>
                            </p:childTnLst>
                          </p:cTn>
                        </p:par>
                        <p:par>
                          <p:cTn id="68" fill="hold">
                            <p:stCondLst>
                              <p:cond delay="6000"/>
                            </p:stCondLst>
                            <p:childTnLst>
                              <p:par>
                                <p:cTn id="69" presetID="22" presetClass="entr" presetSubtype="1" fill="hold" nodeType="after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wipe(up)">
                                      <p:cBhvr>
                                        <p:cTn id="71" dur="500"/>
                                        <p:tgtEl>
                                          <p:spTgt spid="25"/>
                                        </p:tgtEl>
                                      </p:cBhvr>
                                    </p:animEffect>
                                  </p:childTnLst>
                                </p:cTn>
                              </p:par>
                            </p:childTnLst>
                          </p:cTn>
                        </p:par>
                        <p:par>
                          <p:cTn id="72" fill="hold">
                            <p:stCondLst>
                              <p:cond delay="6500"/>
                            </p:stCondLst>
                            <p:childTnLst>
                              <p:par>
                                <p:cTn id="73" presetID="22" presetClass="entr" presetSubtype="8" fill="hold" grpId="0" nodeType="afterEffect">
                                  <p:stCondLst>
                                    <p:cond delay="0"/>
                                  </p:stCondLst>
                                  <p:childTnLst>
                                    <p:set>
                                      <p:cBhvr>
                                        <p:cTn id="74" dur="1" fill="hold">
                                          <p:stCondLst>
                                            <p:cond delay="0"/>
                                          </p:stCondLst>
                                        </p:cTn>
                                        <p:tgtEl>
                                          <p:spTgt spid="51">
                                            <p:bg/>
                                          </p:spTgt>
                                        </p:tgtEl>
                                        <p:attrNameLst>
                                          <p:attrName>style.visibility</p:attrName>
                                        </p:attrNameLst>
                                      </p:cBhvr>
                                      <p:to>
                                        <p:strVal val="visible"/>
                                      </p:to>
                                    </p:set>
                                    <p:animEffect transition="in" filter="wipe(left)">
                                      <p:cBhvr>
                                        <p:cTn id="75" dur="500"/>
                                        <p:tgtEl>
                                          <p:spTgt spid="51">
                                            <p:bg/>
                                          </p:spTgt>
                                        </p:tgtEl>
                                      </p:cBhvr>
                                    </p:animEffect>
                                  </p:childTnLst>
                                </p:cTn>
                              </p:par>
                            </p:childTnLst>
                          </p:cTn>
                        </p:par>
                        <p:par>
                          <p:cTn id="76" fill="hold">
                            <p:stCondLst>
                              <p:cond delay="7000"/>
                            </p:stCondLst>
                            <p:childTnLst>
                              <p:par>
                                <p:cTn id="77" presetID="22" presetClass="entr" presetSubtype="8" fill="hold" grpId="0" nodeType="afterEffect">
                                  <p:stCondLst>
                                    <p:cond delay="0"/>
                                  </p:stCondLst>
                                  <p:childTnLst>
                                    <p:set>
                                      <p:cBhvr>
                                        <p:cTn id="78" dur="1" fill="hold">
                                          <p:stCondLst>
                                            <p:cond delay="0"/>
                                          </p:stCondLst>
                                        </p:cTn>
                                        <p:tgtEl>
                                          <p:spTgt spid="51">
                                            <p:txEl>
                                              <p:pRg st="0" end="0"/>
                                            </p:txEl>
                                          </p:spTgt>
                                        </p:tgtEl>
                                        <p:attrNameLst>
                                          <p:attrName>style.visibility</p:attrName>
                                        </p:attrNameLst>
                                      </p:cBhvr>
                                      <p:to>
                                        <p:strVal val="visible"/>
                                      </p:to>
                                    </p:set>
                                    <p:animEffect transition="in" filter="wipe(left)">
                                      <p:cBhvr>
                                        <p:cTn id="79" dur="500"/>
                                        <p:tgtEl>
                                          <p:spTgt spid="51">
                                            <p:txEl>
                                              <p:pRg st="0" end="0"/>
                                            </p:tx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50">
                                            <p:bg/>
                                          </p:spTgt>
                                        </p:tgtEl>
                                        <p:attrNameLst>
                                          <p:attrName>style.visibility</p:attrName>
                                        </p:attrNameLst>
                                      </p:cBhvr>
                                      <p:to>
                                        <p:strVal val="visible"/>
                                      </p:to>
                                    </p:set>
                                    <p:animEffect transition="in" filter="wipe(left)">
                                      <p:cBhvr>
                                        <p:cTn id="82" dur="500"/>
                                        <p:tgtEl>
                                          <p:spTgt spid="50">
                                            <p:bg/>
                                          </p:spTgt>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50">
                                            <p:txEl>
                                              <p:pRg st="0" end="0"/>
                                            </p:txEl>
                                          </p:spTgt>
                                        </p:tgtEl>
                                        <p:attrNameLst>
                                          <p:attrName>style.visibility</p:attrName>
                                        </p:attrNameLst>
                                      </p:cBhvr>
                                      <p:to>
                                        <p:strVal val="visible"/>
                                      </p:to>
                                    </p:set>
                                    <p:animEffect transition="in" filter="wipe(left)">
                                      <p:cBhvr>
                                        <p:cTn id="85" dur="500"/>
                                        <p:tgtEl>
                                          <p:spTgt spid="50">
                                            <p:txEl>
                                              <p:pRg st="0" end="0"/>
                                            </p:txEl>
                                          </p:spTgt>
                                        </p:tgtEl>
                                      </p:cBhvr>
                                    </p:animEffect>
                                  </p:childTnLst>
                                </p:cTn>
                              </p:par>
                            </p:childTnLst>
                          </p:cTn>
                        </p:par>
                        <p:par>
                          <p:cTn id="86" fill="hold">
                            <p:stCondLst>
                              <p:cond delay="7500"/>
                            </p:stCondLst>
                            <p:childTnLst>
                              <p:par>
                                <p:cTn id="87" presetID="22" presetClass="entr" presetSubtype="1" fill="hold" nodeType="after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wipe(up)">
                                      <p:cBhvr>
                                        <p:cTn id="89" dur="500"/>
                                        <p:tgtEl>
                                          <p:spTgt spid="30"/>
                                        </p:tgtEl>
                                      </p:cBhvr>
                                    </p:animEffect>
                                  </p:childTnLst>
                                </p:cTn>
                              </p:par>
                            </p:childTnLst>
                          </p:cTn>
                        </p:par>
                        <p:par>
                          <p:cTn id="90" fill="hold">
                            <p:stCondLst>
                              <p:cond delay="8000"/>
                            </p:stCondLst>
                            <p:childTnLst>
                              <p:par>
                                <p:cTn id="91" presetID="22" presetClass="entr" presetSubtype="8" fill="hold" grpId="0" nodeType="afterEffect">
                                  <p:stCondLst>
                                    <p:cond delay="0"/>
                                  </p:stCondLst>
                                  <p:childTnLst>
                                    <p:set>
                                      <p:cBhvr>
                                        <p:cTn id="92" dur="1" fill="hold">
                                          <p:stCondLst>
                                            <p:cond delay="0"/>
                                          </p:stCondLst>
                                        </p:cTn>
                                        <p:tgtEl>
                                          <p:spTgt spid="53">
                                            <p:bg/>
                                          </p:spTgt>
                                        </p:tgtEl>
                                        <p:attrNameLst>
                                          <p:attrName>style.visibility</p:attrName>
                                        </p:attrNameLst>
                                      </p:cBhvr>
                                      <p:to>
                                        <p:strVal val="visible"/>
                                      </p:to>
                                    </p:set>
                                    <p:animEffect transition="in" filter="wipe(left)">
                                      <p:cBhvr>
                                        <p:cTn id="93" dur="500"/>
                                        <p:tgtEl>
                                          <p:spTgt spid="53">
                                            <p:bg/>
                                          </p:spTgt>
                                        </p:tgtEl>
                                      </p:cBhvr>
                                    </p:animEffect>
                                  </p:childTnLst>
                                </p:cTn>
                              </p:par>
                            </p:childTnLst>
                          </p:cTn>
                        </p:par>
                        <p:par>
                          <p:cTn id="94" fill="hold">
                            <p:stCondLst>
                              <p:cond delay="8500"/>
                            </p:stCondLst>
                            <p:childTnLst>
                              <p:par>
                                <p:cTn id="95" presetID="22" presetClass="entr" presetSubtype="8" fill="hold" grpId="0" nodeType="afterEffect">
                                  <p:stCondLst>
                                    <p:cond delay="0"/>
                                  </p:stCondLst>
                                  <p:childTnLst>
                                    <p:set>
                                      <p:cBhvr>
                                        <p:cTn id="96" dur="1" fill="hold">
                                          <p:stCondLst>
                                            <p:cond delay="0"/>
                                          </p:stCondLst>
                                        </p:cTn>
                                        <p:tgtEl>
                                          <p:spTgt spid="53">
                                            <p:txEl>
                                              <p:pRg st="0" end="0"/>
                                            </p:txEl>
                                          </p:spTgt>
                                        </p:tgtEl>
                                        <p:attrNameLst>
                                          <p:attrName>style.visibility</p:attrName>
                                        </p:attrNameLst>
                                      </p:cBhvr>
                                      <p:to>
                                        <p:strVal val="visible"/>
                                      </p:to>
                                    </p:set>
                                    <p:animEffect transition="in" filter="wipe(left)">
                                      <p:cBhvr>
                                        <p:cTn id="97" dur="500"/>
                                        <p:tgtEl>
                                          <p:spTgt spid="53">
                                            <p:txEl>
                                              <p:pRg st="0" end="0"/>
                                            </p:txEl>
                                          </p:spTgt>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52">
                                            <p:bg/>
                                          </p:spTgt>
                                        </p:tgtEl>
                                        <p:attrNameLst>
                                          <p:attrName>style.visibility</p:attrName>
                                        </p:attrNameLst>
                                      </p:cBhvr>
                                      <p:to>
                                        <p:strVal val="visible"/>
                                      </p:to>
                                    </p:set>
                                    <p:animEffect transition="in" filter="wipe(left)">
                                      <p:cBhvr>
                                        <p:cTn id="100" dur="500"/>
                                        <p:tgtEl>
                                          <p:spTgt spid="52">
                                            <p:bg/>
                                          </p:spTgt>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52">
                                            <p:txEl>
                                              <p:pRg st="0" end="0"/>
                                            </p:txEl>
                                          </p:spTgt>
                                        </p:tgtEl>
                                        <p:attrNameLst>
                                          <p:attrName>style.visibility</p:attrName>
                                        </p:attrNameLst>
                                      </p:cBhvr>
                                      <p:to>
                                        <p:strVal val="visible"/>
                                      </p:to>
                                    </p:set>
                                    <p:animEffect transition="in" filter="wipe(left)">
                                      <p:cBhvr>
                                        <p:cTn id="103" dur="500"/>
                                        <p:tgtEl>
                                          <p:spTgt spid="52">
                                            <p:txEl>
                                              <p:pRg st="0" end="0"/>
                                            </p:txEl>
                                          </p:spTgt>
                                        </p:tgtEl>
                                      </p:cBhvr>
                                    </p:animEffect>
                                  </p:childTnLst>
                                </p:cTn>
                              </p:par>
                            </p:childTnLst>
                          </p:cTn>
                        </p:par>
                        <p:par>
                          <p:cTn id="104" fill="hold">
                            <p:stCondLst>
                              <p:cond delay="9000"/>
                            </p:stCondLst>
                            <p:childTnLst>
                              <p:par>
                                <p:cTn id="105" presetID="22" presetClass="entr" presetSubtype="1" fill="hold" nodeType="after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wipe(up)">
                                      <p:cBhvr>
                                        <p:cTn id="107" dur="500"/>
                                        <p:tgtEl>
                                          <p:spTgt spid="35"/>
                                        </p:tgtEl>
                                      </p:cBhvr>
                                    </p:animEffect>
                                  </p:childTnLst>
                                </p:cTn>
                              </p:par>
                            </p:childTnLst>
                          </p:cTn>
                        </p:par>
                        <p:par>
                          <p:cTn id="108" fill="hold">
                            <p:stCondLst>
                              <p:cond delay="9500"/>
                            </p:stCondLst>
                            <p:childTnLst>
                              <p:par>
                                <p:cTn id="109" presetID="22" presetClass="entr" presetSubtype="8" fill="hold" grpId="0" nodeType="afterEffect">
                                  <p:stCondLst>
                                    <p:cond delay="0"/>
                                  </p:stCondLst>
                                  <p:childTnLst>
                                    <p:set>
                                      <p:cBhvr>
                                        <p:cTn id="110" dur="1" fill="hold">
                                          <p:stCondLst>
                                            <p:cond delay="0"/>
                                          </p:stCondLst>
                                        </p:cTn>
                                        <p:tgtEl>
                                          <p:spTgt spid="55">
                                            <p:bg/>
                                          </p:spTgt>
                                        </p:tgtEl>
                                        <p:attrNameLst>
                                          <p:attrName>style.visibility</p:attrName>
                                        </p:attrNameLst>
                                      </p:cBhvr>
                                      <p:to>
                                        <p:strVal val="visible"/>
                                      </p:to>
                                    </p:set>
                                    <p:animEffect transition="in" filter="wipe(left)">
                                      <p:cBhvr>
                                        <p:cTn id="111" dur="500"/>
                                        <p:tgtEl>
                                          <p:spTgt spid="55">
                                            <p:bg/>
                                          </p:spTgt>
                                        </p:tgtEl>
                                      </p:cBhvr>
                                    </p:animEffect>
                                  </p:childTnLst>
                                </p:cTn>
                              </p:par>
                            </p:childTnLst>
                          </p:cTn>
                        </p:par>
                        <p:par>
                          <p:cTn id="112" fill="hold">
                            <p:stCondLst>
                              <p:cond delay="10000"/>
                            </p:stCondLst>
                            <p:childTnLst>
                              <p:par>
                                <p:cTn id="113" presetID="22" presetClass="entr" presetSubtype="8" fill="hold" grpId="0" nodeType="afterEffect">
                                  <p:stCondLst>
                                    <p:cond delay="0"/>
                                  </p:stCondLst>
                                  <p:childTnLst>
                                    <p:set>
                                      <p:cBhvr>
                                        <p:cTn id="114" dur="1" fill="hold">
                                          <p:stCondLst>
                                            <p:cond delay="0"/>
                                          </p:stCondLst>
                                        </p:cTn>
                                        <p:tgtEl>
                                          <p:spTgt spid="55">
                                            <p:txEl>
                                              <p:pRg st="0" end="0"/>
                                            </p:txEl>
                                          </p:spTgt>
                                        </p:tgtEl>
                                        <p:attrNameLst>
                                          <p:attrName>style.visibility</p:attrName>
                                        </p:attrNameLst>
                                      </p:cBhvr>
                                      <p:to>
                                        <p:strVal val="visible"/>
                                      </p:to>
                                    </p:set>
                                    <p:animEffect transition="in" filter="wipe(left)">
                                      <p:cBhvr>
                                        <p:cTn id="115" dur="500"/>
                                        <p:tgtEl>
                                          <p:spTgt spid="55">
                                            <p:txEl>
                                              <p:pRg st="0" end="0"/>
                                            </p:txEl>
                                          </p:spTgt>
                                        </p:tgtEl>
                                      </p:cBhvr>
                                    </p:animEffect>
                                  </p:childTnLst>
                                </p:cTn>
                              </p:par>
                              <p:par>
                                <p:cTn id="116" presetID="22" presetClass="entr" presetSubtype="8" fill="hold" grpId="0" nodeType="withEffect">
                                  <p:stCondLst>
                                    <p:cond delay="0"/>
                                  </p:stCondLst>
                                  <p:childTnLst>
                                    <p:set>
                                      <p:cBhvr>
                                        <p:cTn id="117" dur="1" fill="hold">
                                          <p:stCondLst>
                                            <p:cond delay="0"/>
                                          </p:stCondLst>
                                        </p:cTn>
                                        <p:tgtEl>
                                          <p:spTgt spid="54">
                                            <p:bg/>
                                          </p:spTgt>
                                        </p:tgtEl>
                                        <p:attrNameLst>
                                          <p:attrName>style.visibility</p:attrName>
                                        </p:attrNameLst>
                                      </p:cBhvr>
                                      <p:to>
                                        <p:strVal val="visible"/>
                                      </p:to>
                                    </p:set>
                                    <p:animEffect transition="in" filter="wipe(left)">
                                      <p:cBhvr>
                                        <p:cTn id="118" dur="500"/>
                                        <p:tgtEl>
                                          <p:spTgt spid="54">
                                            <p:bg/>
                                          </p:spTgt>
                                        </p:tgtEl>
                                      </p:cBhvr>
                                    </p:animEffect>
                                  </p:childTnLst>
                                </p:cTn>
                              </p:par>
                              <p:par>
                                <p:cTn id="119" presetID="22" presetClass="entr" presetSubtype="8" fill="hold" grpId="0" nodeType="withEffect">
                                  <p:stCondLst>
                                    <p:cond delay="0"/>
                                  </p:stCondLst>
                                  <p:childTnLst>
                                    <p:set>
                                      <p:cBhvr>
                                        <p:cTn id="120" dur="1" fill="hold">
                                          <p:stCondLst>
                                            <p:cond delay="0"/>
                                          </p:stCondLst>
                                        </p:cTn>
                                        <p:tgtEl>
                                          <p:spTgt spid="54">
                                            <p:txEl>
                                              <p:pRg st="0" end="0"/>
                                            </p:txEl>
                                          </p:spTgt>
                                        </p:tgtEl>
                                        <p:attrNameLst>
                                          <p:attrName>style.visibility</p:attrName>
                                        </p:attrNameLst>
                                      </p:cBhvr>
                                      <p:to>
                                        <p:strVal val="visible"/>
                                      </p:to>
                                    </p:set>
                                    <p:animEffect transition="in" filter="wipe(left)">
                                      <p:cBhvr>
                                        <p:cTn id="121" dur="500"/>
                                        <p:tgtEl>
                                          <p:spTgt spid="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47" grpId="0" animBg="1" build="p">
        <p:tmplLst>
          <p:tmpl lvl="0">
            <p:tnLst>
              <p:par>
                <p:cTn presetID="22" presetClass="entr" presetSubtype="8"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wipe(left)">
                      <p:cBhvr>
                        <p:cTn dur="500"/>
                        <p:tgtEl>
                          <p:spTgt spid="47"/>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wipe(left)">
                      <p:cBhvr>
                        <p:cTn dur="500"/>
                        <p:tgtEl>
                          <p:spTgt spid="47"/>
                        </p:tgtEl>
                      </p:cBhvr>
                    </p:animEffect>
                  </p:childTnLst>
                </p:cTn>
              </p:par>
            </p:tnLst>
          </p:tmpl>
        </p:tmplLst>
      </p:bldP>
      <p:bldP spid="45" grpId="0" animBg="1" build="p">
        <p:tmplLst>
          <p:tmpl lvl="0">
            <p:tnLst>
              <p:par>
                <p:cTn presetID="22" presetClass="entr" presetSubtype="8"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 lvl="1">
            <p:tnLst>
              <p:par>
                <p:cTn presetID="22" presetClass="entr" presetSubtype="8"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8" grpId="0" animBg="1" build="p">
        <p:tmplLst>
          <p:tmpl lvl="0">
            <p:tnLst>
              <p:par>
                <p:cTn presetID="22" presetClass="entr" presetSubtype="8"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wipe(left)">
                      <p:cBhvr>
                        <p:cTn dur="500"/>
                        <p:tgtEl>
                          <p:spTgt spid="48"/>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wipe(left)">
                      <p:cBhvr>
                        <p:cTn dur="500"/>
                        <p:tgtEl>
                          <p:spTgt spid="48"/>
                        </p:tgtEl>
                      </p:cBhvr>
                    </p:animEffect>
                  </p:childTnLst>
                </p:cTn>
              </p:par>
            </p:tnLst>
          </p:tmpl>
        </p:tmplLst>
      </p:bldP>
      <p:bldP spid="49" grpId="0" animBg="1" build="p">
        <p:tmplLst>
          <p:tmpl lvl="0">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animBg="1" build="p">
        <p:tmplLst>
          <p:tmpl lvl="0">
            <p:tnLst>
              <p:par>
                <p:cTn presetID="22" presetClass="entr" presetSubtype="8"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animBg="1" build="p">
        <p:tmplLst>
          <p:tmpl lvl="0">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 lvl="1">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animBg="1" build="p">
        <p:tmplLst>
          <p:tmpl lvl="0">
            <p:tnLst>
              <p:par>
                <p:cTn presetID="22" presetClass="entr" presetSubtype="8"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P spid="53" grpId="0" animBg="1" build="p">
        <p:tmplLst>
          <p:tmpl lvl="0">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4" grpId="0" animBg="1" build="p">
        <p:tmplLst>
          <p:tmpl lvl="0">
            <p:tnLst>
              <p:par>
                <p:cTn presetID="22" presetClass="entr" presetSubtype="8" fill="hold" nodeType="with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animBg="1" build="p">
        <p:tmplLst>
          <p:tmpl lvl="0">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目录页">
    <p:bg>
      <p:bgPr>
        <a:solidFill>
          <a:schemeClr val="bg1"/>
        </a:solidFill>
        <a:effectLst/>
      </p:bgPr>
    </p:bg>
    <p:spTree>
      <p:nvGrpSpPr>
        <p:cNvPr id="1" name=""/>
        <p:cNvGrpSpPr/>
        <p:nvPr/>
      </p:nvGrpSpPr>
      <p:grpSpPr>
        <a:xfrm>
          <a:off x="0" y="0"/>
          <a:ext cx="0" cy="0"/>
          <a:chOff x="0" y="0"/>
          <a:chExt cx="0" cy="0"/>
        </a:xfrm>
      </p:grpSpPr>
      <p:pic>
        <p:nvPicPr>
          <p:cNvPr id="10" name="图片 9"/>
          <p:cNvPicPr>
            <a:picLocks noChangeAspect="1"/>
          </p:cNvPicPr>
          <p:nvPr userDrawn="1"/>
        </p:nvPicPr>
        <p:blipFill rotWithShape="1">
          <a:blip r:embed="rId2" cstate="email"/>
          <a:srcRect/>
          <a:stretch>
            <a:fillRect/>
          </a:stretch>
        </p:blipFill>
        <p:spPr>
          <a:xfrm>
            <a:off x="0" y="1219202"/>
            <a:ext cx="12192000" cy="2867025"/>
          </a:xfrm>
          <a:prstGeom prst="rect">
            <a:avLst/>
          </a:prstGeom>
        </p:spPr>
      </p:pic>
      <p:sp>
        <p:nvSpPr>
          <p:cNvPr id="2" name="标题 1"/>
          <p:cNvSpPr>
            <a:spLocks noGrp="1"/>
          </p:cNvSpPr>
          <p:nvPr>
            <p:ph type="title" hasCustomPrompt="1"/>
          </p:nvPr>
        </p:nvSpPr>
        <p:spPr/>
        <p:txBody>
          <a:bodyPr>
            <a:noAutofit/>
          </a:bodyPr>
          <a:lstStyle>
            <a:lvl1pPr>
              <a:defRPr sz="4800">
                <a:solidFill>
                  <a:schemeClr val="tx1"/>
                </a:solidFill>
              </a:defRPr>
            </a:lvl1pPr>
          </a:lstStyle>
          <a:p>
            <a:r>
              <a:rPr lang="en-US" altLang="zh-CN" dirty="0"/>
              <a:t>CONTENTS</a:t>
            </a:r>
            <a:endParaRPr lang="zh-CN" altLang="en-US" dirty="0"/>
          </a:p>
        </p:txBody>
      </p:sp>
      <p:sp>
        <p:nvSpPr>
          <p:cNvPr id="4" name="日期占位符 3"/>
          <p:cNvSpPr>
            <a:spLocks noGrp="1"/>
          </p:cNvSpPr>
          <p:nvPr>
            <p:ph type="dt" sz="half" idx="10"/>
          </p:nvPr>
        </p:nvSpPr>
        <p:spPr/>
        <p:txBody>
          <a:bodyPr/>
          <a:lstStyle/>
          <a:p>
            <a:fld id="{DCE6018C-5D72-4D15-ABE0-D533D2945891}" type="datetime1">
              <a:rPr lang="zh-CN" altLang="en-US" smtClean="0"/>
            </a:fld>
            <a:endParaRPr lang="zh-CN" altLang="en-US"/>
          </a:p>
        </p:txBody>
      </p:sp>
      <p:sp>
        <p:nvSpPr>
          <p:cNvPr id="5" name="页脚占位符 4"/>
          <p:cNvSpPr>
            <a:spLocks noGrp="1"/>
          </p:cNvSpPr>
          <p:nvPr>
            <p:ph type="ftr" sz="quarter" idx="11"/>
          </p:nvPr>
        </p:nvSpPr>
        <p:spPr>
          <a:xfrm>
            <a:off x="838200" y="6481629"/>
            <a:ext cx="4114800" cy="365125"/>
          </a:xfrm>
          <a:prstGeom prst="rect">
            <a:avLst/>
          </a:prstGeom>
        </p:spPr>
        <p:txBody>
          <a:bodyPr/>
          <a:lstStyle/>
          <a:p>
            <a:endParaRPr lang="zh-CN" altLang="en-US" dirty="0"/>
          </a:p>
        </p:txBody>
      </p:sp>
      <p:sp>
        <p:nvSpPr>
          <p:cNvPr id="6" name="灯片编号占位符 5"/>
          <p:cNvSpPr>
            <a:spLocks noGrp="1"/>
          </p:cNvSpPr>
          <p:nvPr>
            <p:ph type="sldNum" sz="quarter" idx="12"/>
          </p:nvPr>
        </p:nvSpPr>
        <p:spPr/>
        <p:txBody>
          <a:bodyPr/>
          <a:lstStyle/>
          <a:p>
            <a:fld id="{5936A40C-E0C0-4BB8-81B1-5E7F83E9E5D2}" type="slidenum">
              <a:rPr lang="zh-CN" altLang="en-US" smtClean="0"/>
            </a:fld>
            <a:endParaRPr lang="zh-CN" altLang="en-US"/>
          </a:p>
        </p:txBody>
      </p:sp>
      <p:grpSp>
        <p:nvGrpSpPr>
          <p:cNvPr id="7" name="组合 6"/>
          <p:cNvGrpSpPr/>
          <p:nvPr userDrawn="1"/>
        </p:nvGrpSpPr>
        <p:grpSpPr>
          <a:xfrm>
            <a:off x="-45" y="198986"/>
            <a:ext cx="660445" cy="798770"/>
            <a:chOff x="-45" y="198986"/>
            <a:chExt cx="660445" cy="798770"/>
          </a:xfrm>
        </p:grpSpPr>
        <p:sp>
          <p:nvSpPr>
            <p:cNvPr id="8" name="矩形 7"/>
            <p:cNvSpPr/>
            <p:nvPr userDrawn="1"/>
          </p:nvSpPr>
          <p:spPr>
            <a:xfrm>
              <a:off x="0" y="198986"/>
              <a:ext cx="660400" cy="7987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45" y="205433"/>
              <a:ext cx="508046" cy="6606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文本占位符 46"/>
          <p:cNvSpPr>
            <a:spLocks noGrp="1"/>
          </p:cNvSpPr>
          <p:nvPr>
            <p:ph type="body" sz="quarter" idx="15" hasCustomPrompt="1"/>
          </p:nvPr>
        </p:nvSpPr>
        <p:spPr>
          <a:xfrm>
            <a:off x="838200" y="5035208"/>
            <a:ext cx="5006192" cy="727014"/>
          </a:xfrm>
          <a:prstGeom prst="roundRect">
            <a:avLst/>
          </a:prstGeom>
          <a:solidFill>
            <a:schemeClr val="tx1"/>
          </a:solidFill>
          <a:ln>
            <a:noFill/>
          </a:ln>
        </p:spPr>
        <p:txBody>
          <a:bodyPr anchor="ctr">
            <a:no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sz="3200">
                <a:solidFill>
                  <a:schemeClr val="bg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a:solidFill>
                  <a:schemeClr val="bg1"/>
                </a:solidFill>
              </a:rPr>
              <a:t>Content title one</a:t>
            </a:r>
            <a:endParaRPr lang="zh-CN" altLang="en-US" dirty="0">
              <a:solidFill>
                <a:schemeClr val="bg1"/>
              </a:solidFill>
            </a:endParaRPr>
          </a:p>
        </p:txBody>
      </p:sp>
      <p:sp>
        <p:nvSpPr>
          <p:cNvPr id="45" name="文本占位符 44"/>
          <p:cNvSpPr>
            <a:spLocks noGrp="1"/>
          </p:cNvSpPr>
          <p:nvPr>
            <p:ph type="body" sz="quarter" idx="14" hasCustomPrompt="1"/>
          </p:nvPr>
        </p:nvSpPr>
        <p:spPr>
          <a:xfrm>
            <a:off x="833376" y="5035208"/>
            <a:ext cx="1306571" cy="723868"/>
          </a:xfrm>
          <a:custGeom>
            <a:avLst/>
            <a:gdLst>
              <a:gd name="connsiteX0" fmla="*/ 68105 w 737560"/>
              <a:gd name="connsiteY0" fmla="*/ 1 h 408624"/>
              <a:gd name="connsiteX1" fmla="*/ 587597 w 737560"/>
              <a:gd name="connsiteY1" fmla="*/ 1 h 408624"/>
              <a:gd name="connsiteX2" fmla="*/ 655702 w 737560"/>
              <a:gd name="connsiteY2" fmla="*/ 68106 h 408624"/>
              <a:gd name="connsiteX3" fmla="*/ 655702 w 737560"/>
              <a:gd name="connsiteY3" fmla="*/ 114170 h 408624"/>
              <a:gd name="connsiteX4" fmla="*/ 731704 w 737560"/>
              <a:gd name="connsiteY4" fmla="*/ 190172 h 408624"/>
              <a:gd name="connsiteX5" fmla="*/ 731704 w 737560"/>
              <a:gd name="connsiteY5" fmla="*/ 218451 h 408624"/>
              <a:gd name="connsiteX6" fmla="*/ 655702 w 737560"/>
              <a:gd name="connsiteY6" fmla="*/ 294454 h 408624"/>
              <a:gd name="connsiteX7" fmla="*/ 655702 w 737560"/>
              <a:gd name="connsiteY7" fmla="*/ 340519 h 408624"/>
              <a:gd name="connsiteX8" fmla="*/ 587597 w 737560"/>
              <a:gd name="connsiteY8" fmla="*/ 408624 h 408624"/>
              <a:gd name="connsiteX9" fmla="*/ 68105 w 737560"/>
              <a:gd name="connsiteY9" fmla="*/ 408624 h 408624"/>
              <a:gd name="connsiteX10" fmla="*/ 0 w 737560"/>
              <a:gd name="connsiteY10" fmla="*/ 340519 h 408624"/>
              <a:gd name="connsiteX11" fmla="*/ 0 w 737560"/>
              <a:gd name="connsiteY11" fmla="*/ 68106 h 408624"/>
              <a:gd name="connsiteX12" fmla="*/ 68105 w 737560"/>
              <a:gd name="connsiteY12" fmla="*/ 1 h 408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7560" h="408624">
                <a:moveTo>
                  <a:pt x="68105" y="1"/>
                </a:moveTo>
                <a:lnTo>
                  <a:pt x="587597" y="1"/>
                </a:lnTo>
                <a:cubicBezTo>
                  <a:pt x="625210" y="0"/>
                  <a:pt x="655703" y="30493"/>
                  <a:pt x="655702" y="68106"/>
                </a:cubicBezTo>
                <a:lnTo>
                  <a:pt x="655702" y="114170"/>
                </a:lnTo>
                <a:lnTo>
                  <a:pt x="731704" y="190172"/>
                </a:lnTo>
                <a:cubicBezTo>
                  <a:pt x="739513" y="197981"/>
                  <a:pt x="739513" y="210642"/>
                  <a:pt x="731704" y="218451"/>
                </a:cubicBezTo>
                <a:lnTo>
                  <a:pt x="655702" y="294454"/>
                </a:lnTo>
                <a:lnTo>
                  <a:pt x="655702" y="340519"/>
                </a:lnTo>
                <a:cubicBezTo>
                  <a:pt x="655702" y="378131"/>
                  <a:pt x="625210" y="408623"/>
                  <a:pt x="587597" y="408624"/>
                </a:cubicBezTo>
                <a:lnTo>
                  <a:pt x="68105" y="408624"/>
                </a:lnTo>
                <a:cubicBezTo>
                  <a:pt x="30491" y="408624"/>
                  <a:pt x="0" y="378132"/>
                  <a:pt x="0" y="340519"/>
                </a:cubicBezTo>
                <a:lnTo>
                  <a:pt x="0" y="68106"/>
                </a:lnTo>
                <a:cubicBezTo>
                  <a:pt x="0" y="30493"/>
                  <a:pt x="30492" y="0"/>
                  <a:pt x="68105" y="1"/>
                </a:cubicBezTo>
                <a:close/>
              </a:path>
            </a:pathLst>
          </a:custGeom>
          <a:solidFill>
            <a:schemeClr val="accent1"/>
          </a:solidFill>
          <a:ln>
            <a:solidFill>
              <a:schemeClr val="bg1"/>
            </a:solidFill>
          </a:ln>
        </p:spPr>
        <p:txBody>
          <a:bodyPr wrap="square" tIns="0" rIns="162000" bIns="0" anchor="ctr">
            <a:noAutofit/>
          </a:bodyPr>
          <a:lstStyle>
            <a:lvl1pPr marL="0" indent="0" algn="ctr">
              <a:buNone/>
              <a:defRPr sz="3200">
                <a:solidFill>
                  <a:schemeClr val="bg1"/>
                </a:solidFill>
              </a:defRPr>
            </a:lvl1pPr>
          </a:lstStyle>
          <a:p>
            <a:pPr lvl="0"/>
            <a:r>
              <a:rPr lang="en-US" altLang="zh-CN" dirty="0"/>
              <a:t>01</a:t>
            </a:r>
            <a:endParaRPr lang="zh-CN" altLang="en-US" dirty="0"/>
          </a:p>
        </p:txBody>
      </p:sp>
      <p:sp>
        <p:nvSpPr>
          <p:cNvPr id="11" name="文本占位符 10"/>
          <p:cNvSpPr>
            <a:spLocks noGrp="1"/>
          </p:cNvSpPr>
          <p:nvPr>
            <p:ph type="body" sz="quarter" idx="16"/>
          </p:nvPr>
        </p:nvSpPr>
        <p:spPr>
          <a:xfrm>
            <a:off x="6908800" y="4397375"/>
            <a:ext cx="4445000" cy="1887538"/>
          </a:xfrm>
        </p:spPr>
        <p:txBody>
          <a:bodyPr>
            <a:normAutofit/>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5">
                                            <p:bg/>
                                          </p:spTgt>
                                        </p:tgtEl>
                                        <p:attrNameLst>
                                          <p:attrName>style.visibility</p:attrName>
                                        </p:attrNameLst>
                                      </p:cBhvr>
                                      <p:to>
                                        <p:strVal val="visible"/>
                                      </p:to>
                                    </p:set>
                                    <p:animEffect transition="in" filter="wipe(left)">
                                      <p:cBhvr>
                                        <p:cTn id="7" dur="500"/>
                                        <p:tgtEl>
                                          <p:spTgt spid="45">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Effect transition="in" filter="wipe(left)">
                                      <p:cBhvr>
                                        <p:cTn id="11" dur="500"/>
                                        <p:tgtEl>
                                          <p:spTgt spid="45">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47">
                                            <p:bg/>
                                          </p:spTgt>
                                        </p:tgtEl>
                                        <p:attrNameLst>
                                          <p:attrName>style.visibility</p:attrName>
                                        </p:attrNameLst>
                                      </p:cBhvr>
                                      <p:to>
                                        <p:strVal val="visible"/>
                                      </p:to>
                                    </p:set>
                                    <p:animEffect transition="in" filter="wipe(left)">
                                      <p:cBhvr>
                                        <p:cTn id="14" dur="500"/>
                                        <p:tgtEl>
                                          <p:spTgt spid="47">
                                            <p:bg/>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47">
                                            <p:txEl>
                                              <p:pRg st="0" end="0"/>
                                            </p:txEl>
                                          </p:spTgt>
                                        </p:tgtEl>
                                        <p:attrNameLst>
                                          <p:attrName>style.visibility</p:attrName>
                                        </p:attrNameLst>
                                      </p:cBhvr>
                                      <p:to>
                                        <p:strVal val="visible"/>
                                      </p:to>
                                    </p:set>
                                    <p:animEffect transition="in" filter="wipe(left)">
                                      <p:cBhvr>
                                        <p:cTn id="17" dur="500"/>
                                        <p:tgtEl>
                                          <p:spTgt spid="47">
                                            <p:txEl>
                                              <p:pRg st="0" end="0"/>
                                            </p:txEl>
                                          </p:spTgt>
                                        </p:tgtEl>
                                      </p:cBhvr>
                                    </p:animEffect>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 calcmode="lin" valueType="num">
                                      <p:cBhvr>
                                        <p:cTn id="21" dur="500" fill="hold"/>
                                        <p:tgtEl>
                                          <p:spTgt spid="11">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11">
                                            <p:txEl>
                                              <p:pRg st="0" end="0"/>
                                            </p:txEl>
                                          </p:spTgt>
                                        </p:tgtEl>
                                        <p:attrNameLst>
                                          <p:attrName>ppt_h</p:attrName>
                                        </p:attrNameLst>
                                      </p:cBhvr>
                                      <p:tavLst>
                                        <p:tav tm="0">
                                          <p:val>
                                            <p:fltVal val="0"/>
                                          </p:val>
                                        </p:tav>
                                        <p:tav tm="100000">
                                          <p:val>
                                            <p:strVal val="#ppt_h"/>
                                          </p:val>
                                        </p:tav>
                                      </p:tavLst>
                                    </p:anim>
                                    <p:animEffect transition="in" filter="fade">
                                      <p:cBhvr>
                                        <p:cTn id="23" dur="500"/>
                                        <p:tgtEl>
                                          <p:spTgt spid="11">
                                            <p:txEl>
                                              <p:pRg st="0" end="0"/>
                                            </p:txEl>
                                          </p:spTgt>
                                        </p:tgtEl>
                                      </p:cBhvr>
                                    </p:animEffect>
                                  </p:childTnLst>
                                </p:cTn>
                              </p:par>
                            </p:childTnLst>
                          </p:cTn>
                        </p:par>
                        <p:par>
                          <p:cTn id="24" fill="hold">
                            <p:stCondLst>
                              <p:cond delay="1500"/>
                            </p:stCondLst>
                            <p:childTnLst>
                              <p:par>
                                <p:cTn id="25" presetID="53" presetClass="entr" presetSubtype="16" fill="hold" grpId="0" nodeType="after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anim calcmode="lin" valueType="num">
                                      <p:cBhvr>
                                        <p:cTn id="27" dur="500" fill="hold"/>
                                        <p:tgtEl>
                                          <p:spTgt spid="11">
                                            <p:txEl>
                                              <p:pRg st="1" end="1"/>
                                            </p:txEl>
                                          </p:spTgt>
                                        </p:tgtEl>
                                        <p:attrNameLst>
                                          <p:attrName>ppt_w</p:attrName>
                                        </p:attrNameLst>
                                      </p:cBhvr>
                                      <p:tavLst>
                                        <p:tav tm="0">
                                          <p:val>
                                            <p:fltVal val="0"/>
                                          </p:val>
                                        </p:tav>
                                        <p:tav tm="100000">
                                          <p:val>
                                            <p:strVal val="#ppt_w"/>
                                          </p:val>
                                        </p:tav>
                                      </p:tavLst>
                                    </p:anim>
                                    <p:anim calcmode="lin" valueType="num">
                                      <p:cBhvr>
                                        <p:cTn id="28" dur="500" fill="hold"/>
                                        <p:tgtEl>
                                          <p:spTgt spid="11">
                                            <p:txEl>
                                              <p:pRg st="1" end="1"/>
                                            </p:txEl>
                                          </p:spTgt>
                                        </p:tgtEl>
                                        <p:attrNameLst>
                                          <p:attrName>ppt_h</p:attrName>
                                        </p:attrNameLst>
                                      </p:cBhvr>
                                      <p:tavLst>
                                        <p:tav tm="0">
                                          <p:val>
                                            <p:fltVal val="0"/>
                                          </p:val>
                                        </p:tav>
                                        <p:tav tm="100000">
                                          <p:val>
                                            <p:strVal val="#ppt_h"/>
                                          </p:val>
                                        </p:tav>
                                      </p:tavLst>
                                    </p:anim>
                                    <p:animEffect transition="in" filter="fade">
                                      <p:cBhvr>
                                        <p:cTn id="29" dur="500"/>
                                        <p:tgtEl>
                                          <p:spTgt spid="11">
                                            <p:txEl>
                                              <p:pRg st="1" end="1"/>
                                            </p:txEl>
                                          </p:spTgt>
                                        </p:tgtEl>
                                      </p:cBhvr>
                                    </p:animEffect>
                                  </p:childTnLst>
                                </p:cTn>
                              </p:par>
                            </p:childTnLst>
                          </p:cTn>
                        </p:par>
                        <p:par>
                          <p:cTn id="30" fill="hold">
                            <p:stCondLst>
                              <p:cond delay="2000"/>
                            </p:stCondLst>
                            <p:childTnLst>
                              <p:par>
                                <p:cTn id="31" presetID="53" presetClass="entr" presetSubtype="16" fill="hold" grpId="0" nodeType="afterEffect">
                                  <p:stCondLst>
                                    <p:cond delay="0"/>
                                  </p:stCondLst>
                                  <p:childTnLst>
                                    <p:set>
                                      <p:cBhvr>
                                        <p:cTn id="32" dur="1" fill="hold">
                                          <p:stCondLst>
                                            <p:cond delay="0"/>
                                          </p:stCondLst>
                                        </p:cTn>
                                        <p:tgtEl>
                                          <p:spTgt spid="11">
                                            <p:txEl>
                                              <p:pRg st="2" end="2"/>
                                            </p:txEl>
                                          </p:spTgt>
                                        </p:tgtEl>
                                        <p:attrNameLst>
                                          <p:attrName>style.visibility</p:attrName>
                                        </p:attrNameLst>
                                      </p:cBhvr>
                                      <p:to>
                                        <p:strVal val="visible"/>
                                      </p:to>
                                    </p:set>
                                    <p:anim calcmode="lin" valueType="num">
                                      <p:cBhvr>
                                        <p:cTn id="33" dur="500" fill="hold"/>
                                        <p:tgtEl>
                                          <p:spTgt spid="11">
                                            <p:txEl>
                                              <p:pRg st="2" end="2"/>
                                            </p:txEl>
                                          </p:spTgt>
                                        </p:tgtEl>
                                        <p:attrNameLst>
                                          <p:attrName>ppt_w</p:attrName>
                                        </p:attrNameLst>
                                      </p:cBhvr>
                                      <p:tavLst>
                                        <p:tav tm="0">
                                          <p:val>
                                            <p:fltVal val="0"/>
                                          </p:val>
                                        </p:tav>
                                        <p:tav tm="100000">
                                          <p:val>
                                            <p:strVal val="#ppt_w"/>
                                          </p:val>
                                        </p:tav>
                                      </p:tavLst>
                                    </p:anim>
                                    <p:anim calcmode="lin" valueType="num">
                                      <p:cBhvr>
                                        <p:cTn id="34" dur="500" fill="hold"/>
                                        <p:tgtEl>
                                          <p:spTgt spid="11">
                                            <p:txEl>
                                              <p:pRg st="2" end="2"/>
                                            </p:txEl>
                                          </p:spTgt>
                                        </p:tgtEl>
                                        <p:attrNameLst>
                                          <p:attrName>ppt_h</p:attrName>
                                        </p:attrNameLst>
                                      </p:cBhvr>
                                      <p:tavLst>
                                        <p:tav tm="0">
                                          <p:val>
                                            <p:fltVal val="0"/>
                                          </p:val>
                                        </p:tav>
                                        <p:tav tm="100000">
                                          <p:val>
                                            <p:strVal val="#ppt_h"/>
                                          </p:val>
                                        </p:tav>
                                      </p:tavLst>
                                    </p:anim>
                                    <p:animEffect transition="in" filter="fade">
                                      <p:cBhvr>
                                        <p:cTn id="35" dur="500"/>
                                        <p:tgtEl>
                                          <p:spTgt spid="11">
                                            <p:txEl>
                                              <p:pRg st="2" end="2"/>
                                            </p:txEl>
                                          </p:spTgt>
                                        </p:tgtEl>
                                      </p:cBhvr>
                                    </p:animEffect>
                                  </p:childTnLst>
                                </p:cTn>
                              </p:par>
                            </p:childTnLst>
                          </p:cTn>
                        </p:par>
                        <p:par>
                          <p:cTn id="36" fill="hold">
                            <p:stCondLst>
                              <p:cond delay="2500"/>
                            </p:stCondLst>
                            <p:childTnLst>
                              <p:par>
                                <p:cTn id="37" presetID="53" presetClass="entr" presetSubtype="16" fill="hold" grpId="0" nodeType="afterEffect">
                                  <p:stCondLst>
                                    <p:cond delay="0"/>
                                  </p:stCondLst>
                                  <p:childTnLst>
                                    <p:set>
                                      <p:cBhvr>
                                        <p:cTn id="38" dur="1" fill="hold">
                                          <p:stCondLst>
                                            <p:cond delay="0"/>
                                          </p:stCondLst>
                                        </p:cTn>
                                        <p:tgtEl>
                                          <p:spTgt spid="11">
                                            <p:txEl>
                                              <p:pRg st="3" end="3"/>
                                            </p:txEl>
                                          </p:spTgt>
                                        </p:tgtEl>
                                        <p:attrNameLst>
                                          <p:attrName>style.visibility</p:attrName>
                                        </p:attrNameLst>
                                      </p:cBhvr>
                                      <p:to>
                                        <p:strVal val="visible"/>
                                      </p:to>
                                    </p:set>
                                    <p:anim calcmode="lin" valueType="num">
                                      <p:cBhvr>
                                        <p:cTn id="39" dur="500" fill="hold"/>
                                        <p:tgtEl>
                                          <p:spTgt spid="11">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11">
                                            <p:txEl>
                                              <p:pRg st="3" end="3"/>
                                            </p:txEl>
                                          </p:spTgt>
                                        </p:tgtEl>
                                        <p:attrNameLst>
                                          <p:attrName>ppt_h</p:attrName>
                                        </p:attrNameLst>
                                      </p:cBhvr>
                                      <p:tavLst>
                                        <p:tav tm="0">
                                          <p:val>
                                            <p:fltVal val="0"/>
                                          </p:val>
                                        </p:tav>
                                        <p:tav tm="100000">
                                          <p:val>
                                            <p:strVal val="#ppt_h"/>
                                          </p:val>
                                        </p:tav>
                                      </p:tavLst>
                                    </p:anim>
                                    <p:animEffect transition="in" filter="fade">
                                      <p:cBhvr>
                                        <p:cTn id="41" dur="500"/>
                                        <p:tgtEl>
                                          <p:spTgt spid="11">
                                            <p:txEl>
                                              <p:pRg st="3" end="3"/>
                                            </p:txEl>
                                          </p:spTgt>
                                        </p:tgtEl>
                                      </p:cBhvr>
                                    </p:animEffect>
                                  </p:childTnLst>
                                </p:cTn>
                              </p:par>
                            </p:childTnLst>
                          </p:cTn>
                        </p:par>
                        <p:par>
                          <p:cTn id="42" fill="hold">
                            <p:stCondLst>
                              <p:cond delay="3000"/>
                            </p:stCondLst>
                            <p:childTnLst>
                              <p:par>
                                <p:cTn id="43" presetID="53" presetClass="entr" presetSubtype="16" fill="hold" grpId="0" nodeType="afterEffect">
                                  <p:stCondLst>
                                    <p:cond delay="0"/>
                                  </p:stCondLst>
                                  <p:childTnLst>
                                    <p:set>
                                      <p:cBhvr>
                                        <p:cTn id="44" dur="1" fill="hold">
                                          <p:stCondLst>
                                            <p:cond delay="0"/>
                                          </p:stCondLst>
                                        </p:cTn>
                                        <p:tgtEl>
                                          <p:spTgt spid="11">
                                            <p:txEl>
                                              <p:pRg st="4" end="4"/>
                                            </p:txEl>
                                          </p:spTgt>
                                        </p:tgtEl>
                                        <p:attrNameLst>
                                          <p:attrName>style.visibility</p:attrName>
                                        </p:attrNameLst>
                                      </p:cBhvr>
                                      <p:to>
                                        <p:strVal val="visible"/>
                                      </p:to>
                                    </p:set>
                                    <p:anim calcmode="lin" valueType="num">
                                      <p:cBhvr>
                                        <p:cTn id="45" dur="500" fill="hold"/>
                                        <p:tgtEl>
                                          <p:spTgt spid="11">
                                            <p:txEl>
                                              <p:pRg st="4" end="4"/>
                                            </p:txEl>
                                          </p:spTgt>
                                        </p:tgtEl>
                                        <p:attrNameLst>
                                          <p:attrName>ppt_w</p:attrName>
                                        </p:attrNameLst>
                                      </p:cBhvr>
                                      <p:tavLst>
                                        <p:tav tm="0">
                                          <p:val>
                                            <p:fltVal val="0"/>
                                          </p:val>
                                        </p:tav>
                                        <p:tav tm="100000">
                                          <p:val>
                                            <p:strVal val="#ppt_w"/>
                                          </p:val>
                                        </p:tav>
                                      </p:tavLst>
                                    </p:anim>
                                    <p:anim calcmode="lin" valueType="num">
                                      <p:cBhvr>
                                        <p:cTn id="46" dur="500" fill="hold"/>
                                        <p:tgtEl>
                                          <p:spTgt spid="11">
                                            <p:txEl>
                                              <p:pRg st="4" end="4"/>
                                            </p:txEl>
                                          </p:spTgt>
                                        </p:tgtEl>
                                        <p:attrNameLst>
                                          <p:attrName>ppt_h</p:attrName>
                                        </p:attrNameLst>
                                      </p:cBhvr>
                                      <p:tavLst>
                                        <p:tav tm="0">
                                          <p:val>
                                            <p:fltVal val="0"/>
                                          </p:val>
                                        </p:tav>
                                        <p:tav tm="100000">
                                          <p:val>
                                            <p:strVal val="#ppt_h"/>
                                          </p:val>
                                        </p:tav>
                                      </p:tavLst>
                                    </p:anim>
                                    <p:animEffect transition="in" filter="fade">
                                      <p:cBhvr>
                                        <p:cTn id="4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build="p">
        <p:tmplLst>
          <p:tmpl lvl="0">
            <p:tnLst>
              <p:par>
                <p:cTn presetID="22" presetClass="entr" presetSubtype="8"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wipe(left)">
                      <p:cBhvr>
                        <p:cTn dur="500"/>
                        <p:tgtEl>
                          <p:spTgt spid="47"/>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wipe(left)">
                      <p:cBhvr>
                        <p:cTn dur="500"/>
                        <p:tgtEl>
                          <p:spTgt spid="47"/>
                        </p:tgtEl>
                      </p:cBhvr>
                    </p:animEffect>
                  </p:childTnLst>
                </p:cTn>
              </p:par>
            </p:tnLst>
          </p:tmpl>
        </p:tmplLst>
      </p:bldP>
      <p:bldP spid="45" grpId="0" animBg="1" build="p">
        <p:tmplLst>
          <p:tmpl lvl="0">
            <p:tnLst>
              <p:par>
                <p:cTn presetID="22" presetClass="entr" presetSubtype="8"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 lvl="1">
            <p:tnLst>
              <p:par>
                <p:cTn presetID="22" presetClass="entr" presetSubtype="8"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11" grpId="0" build="p">
        <p:tmplLst>
          <p:tmpl lvl="1">
            <p:tnLst>
              <p:par>
                <p:cTn presetID="53" presetClass="entr" presetSubtype="16"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p:cTn dur="500" fill="hold"/>
                        <p:tgtEl>
                          <p:spTgt spid="11"/>
                        </p:tgtEl>
                        <p:attrNameLst>
                          <p:attrName>ppt_w</p:attrName>
                        </p:attrNameLst>
                      </p:cBhvr>
                      <p:tavLst>
                        <p:tav tm="0">
                          <p:val>
                            <p:fltVal val="0"/>
                          </p:val>
                        </p:tav>
                        <p:tav tm="100000">
                          <p:val>
                            <p:strVal val="#ppt_w"/>
                          </p:val>
                        </p:tav>
                      </p:tavLst>
                    </p:anim>
                    <p:anim calcmode="lin" valueType="num">
                      <p:cBhvr>
                        <p:cTn dur="500" fill="hold"/>
                        <p:tgtEl>
                          <p:spTgt spid="11"/>
                        </p:tgtEl>
                        <p:attrNameLst>
                          <p:attrName>ppt_h</p:attrName>
                        </p:attrNameLst>
                      </p:cBhvr>
                      <p:tavLst>
                        <p:tav tm="0">
                          <p:val>
                            <p:fltVal val="0"/>
                          </p:val>
                        </p:tav>
                        <p:tav tm="100000">
                          <p:val>
                            <p:strVal val="#ppt_h"/>
                          </p:val>
                        </p:tav>
                      </p:tavLst>
                    </p:anim>
                    <p:animEffect transition="in" filter="fade">
                      <p:cBhvr>
                        <p:cTn dur="500"/>
                        <p:tgtEl>
                          <p:spTgt spid="11"/>
                        </p:tgtEl>
                      </p:cBhvr>
                    </p:animEffect>
                  </p:childTnLst>
                </p:cTn>
              </p:par>
            </p:tnLst>
          </p:tmpl>
          <p:tmpl lvl="2">
            <p:tnLst>
              <p:par>
                <p:cTn presetID="53" presetClass="entr" presetSubtype="16"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p:cTn dur="500" fill="hold"/>
                        <p:tgtEl>
                          <p:spTgt spid="11"/>
                        </p:tgtEl>
                        <p:attrNameLst>
                          <p:attrName>ppt_w</p:attrName>
                        </p:attrNameLst>
                      </p:cBhvr>
                      <p:tavLst>
                        <p:tav tm="0">
                          <p:val>
                            <p:fltVal val="0"/>
                          </p:val>
                        </p:tav>
                        <p:tav tm="100000">
                          <p:val>
                            <p:strVal val="#ppt_w"/>
                          </p:val>
                        </p:tav>
                      </p:tavLst>
                    </p:anim>
                    <p:anim calcmode="lin" valueType="num">
                      <p:cBhvr>
                        <p:cTn dur="500" fill="hold"/>
                        <p:tgtEl>
                          <p:spTgt spid="11"/>
                        </p:tgtEl>
                        <p:attrNameLst>
                          <p:attrName>ppt_h</p:attrName>
                        </p:attrNameLst>
                      </p:cBhvr>
                      <p:tavLst>
                        <p:tav tm="0">
                          <p:val>
                            <p:fltVal val="0"/>
                          </p:val>
                        </p:tav>
                        <p:tav tm="100000">
                          <p:val>
                            <p:strVal val="#ppt_h"/>
                          </p:val>
                        </p:tav>
                      </p:tavLst>
                    </p:anim>
                    <p:animEffect transition="in" filter="fade">
                      <p:cBhvr>
                        <p:cTn dur="500"/>
                        <p:tgtEl>
                          <p:spTgt spid="11"/>
                        </p:tgtEl>
                      </p:cBhvr>
                    </p:animEffect>
                  </p:childTnLst>
                </p:cTn>
              </p:par>
            </p:tnLst>
          </p:tmpl>
          <p:tmpl lvl="3">
            <p:tnLst>
              <p:par>
                <p:cTn presetID="53" presetClass="entr" presetSubtype="16"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p:cTn dur="500" fill="hold"/>
                        <p:tgtEl>
                          <p:spTgt spid="11"/>
                        </p:tgtEl>
                        <p:attrNameLst>
                          <p:attrName>ppt_w</p:attrName>
                        </p:attrNameLst>
                      </p:cBhvr>
                      <p:tavLst>
                        <p:tav tm="0">
                          <p:val>
                            <p:fltVal val="0"/>
                          </p:val>
                        </p:tav>
                        <p:tav tm="100000">
                          <p:val>
                            <p:strVal val="#ppt_w"/>
                          </p:val>
                        </p:tav>
                      </p:tavLst>
                    </p:anim>
                    <p:anim calcmode="lin" valueType="num">
                      <p:cBhvr>
                        <p:cTn dur="500" fill="hold"/>
                        <p:tgtEl>
                          <p:spTgt spid="11"/>
                        </p:tgtEl>
                        <p:attrNameLst>
                          <p:attrName>ppt_h</p:attrName>
                        </p:attrNameLst>
                      </p:cBhvr>
                      <p:tavLst>
                        <p:tav tm="0">
                          <p:val>
                            <p:fltVal val="0"/>
                          </p:val>
                        </p:tav>
                        <p:tav tm="100000">
                          <p:val>
                            <p:strVal val="#ppt_h"/>
                          </p:val>
                        </p:tav>
                      </p:tavLst>
                    </p:anim>
                    <p:animEffect transition="in" filter="fade">
                      <p:cBhvr>
                        <p:cTn dur="500"/>
                        <p:tgtEl>
                          <p:spTgt spid="11"/>
                        </p:tgtEl>
                      </p:cBhvr>
                    </p:animEffect>
                  </p:childTnLst>
                </p:cTn>
              </p:par>
            </p:tnLst>
          </p:tmpl>
          <p:tmpl lvl="4">
            <p:tnLst>
              <p:par>
                <p:cTn presetID="53" presetClass="entr" presetSubtype="16"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p:cTn dur="500" fill="hold"/>
                        <p:tgtEl>
                          <p:spTgt spid="11"/>
                        </p:tgtEl>
                        <p:attrNameLst>
                          <p:attrName>ppt_w</p:attrName>
                        </p:attrNameLst>
                      </p:cBhvr>
                      <p:tavLst>
                        <p:tav tm="0">
                          <p:val>
                            <p:fltVal val="0"/>
                          </p:val>
                        </p:tav>
                        <p:tav tm="100000">
                          <p:val>
                            <p:strVal val="#ppt_w"/>
                          </p:val>
                        </p:tav>
                      </p:tavLst>
                    </p:anim>
                    <p:anim calcmode="lin" valueType="num">
                      <p:cBhvr>
                        <p:cTn dur="500" fill="hold"/>
                        <p:tgtEl>
                          <p:spTgt spid="11"/>
                        </p:tgtEl>
                        <p:attrNameLst>
                          <p:attrName>ppt_h</p:attrName>
                        </p:attrNameLst>
                      </p:cBhvr>
                      <p:tavLst>
                        <p:tav tm="0">
                          <p:val>
                            <p:fltVal val="0"/>
                          </p:val>
                        </p:tav>
                        <p:tav tm="100000">
                          <p:val>
                            <p:strVal val="#ppt_h"/>
                          </p:val>
                        </p:tav>
                      </p:tavLst>
                    </p:anim>
                    <p:animEffect transition="in" filter="fade">
                      <p:cBhvr>
                        <p:cTn dur="500"/>
                        <p:tgtEl>
                          <p:spTgt spid="11"/>
                        </p:tgtEl>
                      </p:cBhvr>
                    </p:animEffect>
                  </p:childTnLst>
                </p:cTn>
              </p:par>
            </p:tnLst>
          </p:tmpl>
          <p:tmpl lvl="5">
            <p:tnLst>
              <p:par>
                <p:cTn presetID="53" presetClass="entr" presetSubtype="16"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p:cTn dur="500" fill="hold"/>
                        <p:tgtEl>
                          <p:spTgt spid="11"/>
                        </p:tgtEl>
                        <p:attrNameLst>
                          <p:attrName>ppt_w</p:attrName>
                        </p:attrNameLst>
                      </p:cBhvr>
                      <p:tavLst>
                        <p:tav tm="0">
                          <p:val>
                            <p:fltVal val="0"/>
                          </p:val>
                        </p:tav>
                        <p:tav tm="100000">
                          <p:val>
                            <p:strVal val="#ppt_w"/>
                          </p:val>
                        </p:tav>
                      </p:tavLst>
                    </p:anim>
                    <p:anim calcmode="lin" valueType="num">
                      <p:cBhvr>
                        <p:cTn dur="500" fill="hold"/>
                        <p:tgtEl>
                          <p:spTgt spid="11"/>
                        </p:tgtEl>
                        <p:attrNameLst>
                          <p:attrName>ppt_h</p:attrName>
                        </p:attrNameLst>
                      </p:cBhvr>
                      <p:tavLst>
                        <p:tav tm="0">
                          <p:val>
                            <p:fltVal val="0"/>
                          </p:val>
                        </p:tav>
                        <p:tav tm="100000">
                          <p:val>
                            <p:strVal val="#ppt_h"/>
                          </p:val>
                        </p:tav>
                      </p:tavLst>
                    </p:anim>
                    <p:animEffect transition="in" filter="fade">
                      <p:cBhvr>
                        <p:cTn dur="500"/>
                        <p:tgtEl>
                          <p:spTgt spid="11"/>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36FBAC6-ECD7-4720-82FD-0FF8B96AAC3D}" type="datetime1">
              <a:rPr lang="zh-CN" altLang="en-US" smtClean="0"/>
            </a:fld>
            <a:endParaRPr lang="zh-CN" altLang="en-US"/>
          </a:p>
        </p:txBody>
      </p:sp>
      <p:sp>
        <p:nvSpPr>
          <p:cNvPr id="5" name="页脚占位符 4"/>
          <p:cNvSpPr>
            <a:spLocks noGrp="1"/>
          </p:cNvSpPr>
          <p:nvPr>
            <p:ph type="ftr" sz="quarter" idx="11"/>
          </p:nvPr>
        </p:nvSpPr>
        <p:spPr>
          <a:xfrm>
            <a:off x="838200" y="6481629"/>
            <a:ext cx="4114800" cy="365125"/>
          </a:xfrm>
          <a:prstGeom prst="rect">
            <a:avLst/>
          </a:prstGeom>
        </p:spPr>
        <p:txBody>
          <a:bodyPr/>
          <a:lstStyle/>
          <a:p>
            <a:endParaRPr lang="zh-CN" altLang="en-US" dirty="0"/>
          </a:p>
        </p:txBody>
      </p:sp>
      <p:sp>
        <p:nvSpPr>
          <p:cNvPr id="6" name="灯片编号占位符 5"/>
          <p:cNvSpPr>
            <a:spLocks noGrp="1"/>
          </p:cNvSpPr>
          <p:nvPr>
            <p:ph type="sldNum" sz="quarter" idx="12"/>
          </p:nvPr>
        </p:nvSpPr>
        <p:spPr/>
        <p:txBody>
          <a:bodyPr/>
          <a:lstStyle/>
          <a:p>
            <a:fld id="{5936A40C-E0C0-4BB8-81B1-5E7F83E9E5D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4E6F72B-81E4-463C-91F0-45BA1ABB73A9}" type="datetime1">
              <a:rPr lang="zh-CN" altLang="en-US" smtClean="0"/>
            </a:fld>
            <a:endParaRPr lang="zh-CN" altLang="en-US"/>
          </a:p>
        </p:txBody>
      </p:sp>
      <p:sp>
        <p:nvSpPr>
          <p:cNvPr id="5" name="页脚占位符 4"/>
          <p:cNvSpPr>
            <a:spLocks noGrp="1"/>
          </p:cNvSpPr>
          <p:nvPr>
            <p:ph type="ftr" sz="quarter" idx="11"/>
          </p:nvPr>
        </p:nvSpPr>
        <p:spPr>
          <a:xfrm>
            <a:off x="838200" y="6481629"/>
            <a:ext cx="4114800" cy="365125"/>
          </a:xfrm>
          <a:prstGeom prst="rect">
            <a:avLst/>
          </a:prstGeom>
        </p:spPr>
        <p:txBody>
          <a:bodyPr/>
          <a:lstStyle/>
          <a:p>
            <a:endParaRPr lang="zh-CN" altLang="en-US" dirty="0"/>
          </a:p>
        </p:txBody>
      </p:sp>
      <p:sp>
        <p:nvSpPr>
          <p:cNvPr id="6" name="灯片编号占位符 5"/>
          <p:cNvSpPr>
            <a:spLocks noGrp="1"/>
          </p:cNvSpPr>
          <p:nvPr>
            <p:ph type="sldNum" sz="quarter" idx="12"/>
          </p:nvPr>
        </p:nvSpPr>
        <p:spPr/>
        <p:txBody>
          <a:bodyPr/>
          <a:lstStyle/>
          <a:p>
            <a:fld id="{5936A40C-E0C0-4BB8-81B1-5E7F83E9E5D2}" type="slidenum">
              <a:rPr lang="zh-CN" altLang="en-US" smtClean="0"/>
            </a:fld>
            <a:endParaRPr lang="zh-CN" altLang="en-US"/>
          </a:p>
        </p:txBody>
      </p:sp>
      <p:grpSp>
        <p:nvGrpSpPr>
          <p:cNvPr id="7" name="组合 6"/>
          <p:cNvGrpSpPr/>
          <p:nvPr userDrawn="1"/>
        </p:nvGrpSpPr>
        <p:grpSpPr>
          <a:xfrm>
            <a:off x="-45" y="198986"/>
            <a:ext cx="660445" cy="798770"/>
            <a:chOff x="-45" y="198986"/>
            <a:chExt cx="660445" cy="798770"/>
          </a:xfrm>
        </p:grpSpPr>
        <p:sp>
          <p:nvSpPr>
            <p:cNvPr id="8" name="矩形 7"/>
            <p:cNvSpPr/>
            <p:nvPr userDrawn="1"/>
          </p:nvSpPr>
          <p:spPr>
            <a:xfrm>
              <a:off x="0" y="198986"/>
              <a:ext cx="660400" cy="7987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45" y="205433"/>
              <a:ext cx="508046" cy="6606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8E5D92-B466-4E1D-837C-464F5DFB54BE}" type="datetime1">
              <a:rPr lang="zh-CN" altLang="en-US" smtClean="0"/>
            </a:fld>
            <a:endParaRPr lang="zh-CN" altLang="en-US"/>
          </a:p>
        </p:txBody>
      </p:sp>
      <p:sp>
        <p:nvSpPr>
          <p:cNvPr id="4" name="页脚占位符 3"/>
          <p:cNvSpPr>
            <a:spLocks noGrp="1"/>
          </p:cNvSpPr>
          <p:nvPr>
            <p:ph type="ftr" sz="quarter" idx="11"/>
          </p:nvPr>
        </p:nvSpPr>
        <p:spPr>
          <a:xfrm>
            <a:off x="838200" y="6481629"/>
            <a:ext cx="4114800" cy="365125"/>
          </a:xfrm>
          <a:prstGeom prst="rect">
            <a:avLst/>
          </a:prstGeom>
        </p:spPr>
        <p:txBody>
          <a:bodyPr/>
          <a:lstStyle/>
          <a:p>
            <a:endParaRPr lang="zh-CN" altLang="en-US" dirty="0"/>
          </a:p>
        </p:txBody>
      </p:sp>
      <p:sp>
        <p:nvSpPr>
          <p:cNvPr id="5" name="灯片编号占位符 4"/>
          <p:cNvSpPr>
            <a:spLocks noGrp="1"/>
          </p:cNvSpPr>
          <p:nvPr>
            <p:ph type="sldNum" sz="quarter" idx="12"/>
          </p:nvPr>
        </p:nvSpPr>
        <p:spPr/>
        <p:txBody>
          <a:bodyPr/>
          <a:lstStyle/>
          <a:p>
            <a:fld id="{5936A40C-E0C0-4BB8-81B1-5E7F83E9E5D2}" type="slidenum">
              <a:rPr lang="zh-CN" altLang="en-US" smtClean="0"/>
            </a:fld>
            <a:endParaRPr lang="zh-CN" altLang="en-US"/>
          </a:p>
        </p:txBody>
      </p:sp>
      <p:sp>
        <p:nvSpPr>
          <p:cNvPr id="6" name="任意多边形 8"/>
          <p:cNvSpPr>
            <a:spLocks noChangeArrowheads="1"/>
          </p:cNvSpPr>
          <p:nvPr userDrawn="1"/>
        </p:nvSpPr>
        <p:spPr bwMode="auto">
          <a:xfrm rot="5400000">
            <a:off x="7542213" y="1804988"/>
            <a:ext cx="3822700" cy="3489325"/>
          </a:xfrm>
          <a:custGeom>
            <a:avLst/>
            <a:gdLst>
              <a:gd name="T0" fmla="*/ 0 w 3822700"/>
              <a:gd name="T1" fmla="*/ 3488944 h 3488944"/>
              <a:gd name="T2" fmla="*/ 0 w 3822700"/>
              <a:gd name="T3" fmla="*/ 326644 h 3488944"/>
              <a:gd name="T4" fmla="*/ 1721897 w 3822700"/>
              <a:gd name="T5" fmla="*/ 326644 h 3488944"/>
              <a:gd name="T6" fmla="*/ 1911350 w 3822700"/>
              <a:gd name="T7" fmla="*/ 0 h 3488944"/>
              <a:gd name="T8" fmla="*/ 2100804 w 3822700"/>
              <a:gd name="T9" fmla="*/ 326644 h 3488944"/>
              <a:gd name="T10" fmla="*/ 3822700 w 3822700"/>
              <a:gd name="T11" fmla="*/ 326644 h 3488944"/>
              <a:gd name="T12" fmla="*/ 3822700 w 3822700"/>
              <a:gd name="T13" fmla="*/ 3488944 h 3488944"/>
              <a:gd name="T14" fmla="*/ 0 60000 65536"/>
              <a:gd name="T15" fmla="*/ 0 60000 65536"/>
              <a:gd name="T16" fmla="*/ 0 60000 65536"/>
              <a:gd name="T17" fmla="*/ 0 60000 65536"/>
              <a:gd name="T18" fmla="*/ 0 60000 65536"/>
              <a:gd name="T19" fmla="*/ 0 60000 65536"/>
              <a:gd name="T20" fmla="*/ 0 60000 65536"/>
              <a:gd name="T21" fmla="*/ 0 w 3822700"/>
              <a:gd name="T22" fmla="*/ 0 h 3488944"/>
              <a:gd name="T23" fmla="*/ 3822700 w 3822700"/>
              <a:gd name="T24" fmla="*/ 3488944 h 34889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22700" h="3488944">
                <a:moveTo>
                  <a:pt x="0" y="3488944"/>
                </a:moveTo>
                <a:lnTo>
                  <a:pt x="0" y="326644"/>
                </a:lnTo>
                <a:lnTo>
                  <a:pt x="1721897" y="326644"/>
                </a:lnTo>
                <a:lnTo>
                  <a:pt x="1911350" y="0"/>
                </a:lnTo>
                <a:lnTo>
                  <a:pt x="2100804" y="326644"/>
                </a:lnTo>
                <a:lnTo>
                  <a:pt x="3822700" y="326644"/>
                </a:lnTo>
                <a:lnTo>
                  <a:pt x="3822700" y="3488944"/>
                </a:lnTo>
                <a:close/>
              </a:path>
            </a:pathLst>
          </a:custGeom>
          <a:solidFill>
            <a:schemeClr val="accent4">
              <a:lumMod val="75000"/>
            </a:schemeClr>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任意多边形 7"/>
          <p:cNvSpPr>
            <a:spLocks noChangeArrowheads="1"/>
          </p:cNvSpPr>
          <p:nvPr userDrawn="1"/>
        </p:nvSpPr>
        <p:spPr bwMode="auto">
          <a:xfrm rot="5400000">
            <a:off x="4392613" y="1804988"/>
            <a:ext cx="3822700" cy="3489325"/>
          </a:xfrm>
          <a:custGeom>
            <a:avLst/>
            <a:gdLst>
              <a:gd name="T0" fmla="*/ 0 w 3822700"/>
              <a:gd name="T1" fmla="*/ 3488944 h 3488944"/>
              <a:gd name="T2" fmla="*/ 0 w 3822700"/>
              <a:gd name="T3" fmla="*/ 326644 h 3488944"/>
              <a:gd name="T4" fmla="*/ 1721897 w 3822700"/>
              <a:gd name="T5" fmla="*/ 326644 h 3488944"/>
              <a:gd name="T6" fmla="*/ 1911350 w 3822700"/>
              <a:gd name="T7" fmla="*/ 0 h 3488944"/>
              <a:gd name="T8" fmla="*/ 2100804 w 3822700"/>
              <a:gd name="T9" fmla="*/ 326644 h 3488944"/>
              <a:gd name="T10" fmla="*/ 3822700 w 3822700"/>
              <a:gd name="T11" fmla="*/ 326644 h 3488944"/>
              <a:gd name="T12" fmla="*/ 3822700 w 3822700"/>
              <a:gd name="T13" fmla="*/ 3488944 h 3488944"/>
              <a:gd name="T14" fmla="*/ 0 60000 65536"/>
              <a:gd name="T15" fmla="*/ 0 60000 65536"/>
              <a:gd name="T16" fmla="*/ 0 60000 65536"/>
              <a:gd name="T17" fmla="*/ 0 60000 65536"/>
              <a:gd name="T18" fmla="*/ 0 60000 65536"/>
              <a:gd name="T19" fmla="*/ 0 60000 65536"/>
              <a:gd name="T20" fmla="*/ 0 60000 65536"/>
              <a:gd name="T21" fmla="*/ 0 w 3822700"/>
              <a:gd name="T22" fmla="*/ 0 h 3488944"/>
              <a:gd name="T23" fmla="*/ 3822700 w 3822700"/>
              <a:gd name="T24" fmla="*/ 3488944 h 34889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22700" h="3488944">
                <a:moveTo>
                  <a:pt x="0" y="3488944"/>
                </a:moveTo>
                <a:lnTo>
                  <a:pt x="0" y="326644"/>
                </a:lnTo>
                <a:lnTo>
                  <a:pt x="1721897" y="326644"/>
                </a:lnTo>
                <a:lnTo>
                  <a:pt x="1911350" y="0"/>
                </a:lnTo>
                <a:lnTo>
                  <a:pt x="2100804" y="326644"/>
                </a:lnTo>
                <a:lnTo>
                  <a:pt x="3822700" y="326644"/>
                </a:lnTo>
                <a:lnTo>
                  <a:pt x="3822700" y="3488944"/>
                </a:lnTo>
                <a:close/>
              </a:path>
            </a:pathLst>
          </a:custGeom>
          <a:solidFill>
            <a:schemeClr val="accent2"/>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任意多边形 6"/>
          <p:cNvSpPr>
            <a:spLocks noChangeArrowheads="1"/>
          </p:cNvSpPr>
          <p:nvPr userDrawn="1"/>
        </p:nvSpPr>
        <p:spPr bwMode="auto">
          <a:xfrm rot="5400000">
            <a:off x="1243013" y="1804988"/>
            <a:ext cx="3822700" cy="3489325"/>
          </a:xfrm>
          <a:custGeom>
            <a:avLst/>
            <a:gdLst>
              <a:gd name="T0" fmla="*/ 0 w 3822700"/>
              <a:gd name="T1" fmla="*/ 3488944 h 3488944"/>
              <a:gd name="T2" fmla="*/ 0 w 3822700"/>
              <a:gd name="T3" fmla="*/ 326644 h 3488944"/>
              <a:gd name="T4" fmla="*/ 1721897 w 3822700"/>
              <a:gd name="T5" fmla="*/ 326644 h 3488944"/>
              <a:gd name="T6" fmla="*/ 1911350 w 3822700"/>
              <a:gd name="T7" fmla="*/ 0 h 3488944"/>
              <a:gd name="T8" fmla="*/ 2100804 w 3822700"/>
              <a:gd name="T9" fmla="*/ 326644 h 3488944"/>
              <a:gd name="T10" fmla="*/ 3822700 w 3822700"/>
              <a:gd name="T11" fmla="*/ 326644 h 3488944"/>
              <a:gd name="T12" fmla="*/ 3822700 w 3822700"/>
              <a:gd name="T13" fmla="*/ 3488944 h 3488944"/>
              <a:gd name="T14" fmla="*/ 0 60000 65536"/>
              <a:gd name="T15" fmla="*/ 0 60000 65536"/>
              <a:gd name="T16" fmla="*/ 0 60000 65536"/>
              <a:gd name="T17" fmla="*/ 0 60000 65536"/>
              <a:gd name="T18" fmla="*/ 0 60000 65536"/>
              <a:gd name="T19" fmla="*/ 0 60000 65536"/>
              <a:gd name="T20" fmla="*/ 0 60000 65536"/>
              <a:gd name="T21" fmla="*/ 0 w 3822700"/>
              <a:gd name="T22" fmla="*/ 0 h 3488944"/>
              <a:gd name="T23" fmla="*/ 3822700 w 3822700"/>
              <a:gd name="T24" fmla="*/ 3488944 h 34889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22700" h="3488944">
                <a:moveTo>
                  <a:pt x="0" y="3488944"/>
                </a:moveTo>
                <a:lnTo>
                  <a:pt x="0" y="326644"/>
                </a:lnTo>
                <a:lnTo>
                  <a:pt x="1721897" y="326644"/>
                </a:lnTo>
                <a:lnTo>
                  <a:pt x="1911350" y="0"/>
                </a:lnTo>
                <a:lnTo>
                  <a:pt x="2100804" y="326644"/>
                </a:lnTo>
                <a:lnTo>
                  <a:pt x="3822700" y="326644"/>
                </a:lnTo>
                <a:lnTo>
                  <a:pt x="3822700" y="3488944"/>
                </a:lnTo>
                <a:close/>
              </a:path>
            </a:pathLst>
          </a:custGeom>
          <a:solidFill>
            <a:schemeClr val="accent1"/>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矩形 9"/>
          <p:cNvSpPr>
            <a:spLocks noChangeArrowheads="1"/>
          </p:cNvSpPr>
          <p:nvPr userDrawn="1"/>
        </p:nvSpPr>
        <p:spPr bwMode="auto">
          <a:xfrm>
            <a:off x="1930400" y="2298700"/>
            <a:ext cx="2108200" cy="76200"/>
          </a:xfrm>
          <a:prstGeom prst="rect">
            <a:avLst/>
          </a:prstGeom>
          <a:solidFill>
            <a:srgbClr val="EFE9EB"/>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bg1"/>
              </a:solidFill>
              <a:latin typeface="宋体" panose="02010600030101010101" pitchFamily="2" charset="-122"/>
              <a:sym typeface="宋体" panose="02010600030101010101" pitchFamily="2" charset="-122"/>
            </a:endParaRPr>
          </a:p>
        </p:txBody>
      </p:sp>
      <p:sp>
        <p:nvSpPr>
          <p:cNvPr id="10" name="矩形 10"/>
          <p:cNvSpPr>
            <a:spLocks noChangeArrowheads="1"/>
          </p:cNvSpPr>
          <p:nvPr userDrawn="1"/>
        </p:nvSpPr>
        <p:spPr bwMode="auto">
          <a:xfrm>
            <a:off x="5080000" y="2298700"/>
            <a:ext cx="2108200" cy="76200"/>
          </a:xfrm>
          <a:prstGeom prst="rect">
            <a:avLst/>
          </a:prstGeom>
          <a:solidFill>
            <a:srgbClr val="EFE9EB"/>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bg1"/>
              </a:solidFill>
              <a:latin typeface="宋体" panose="02010600030101010101" pitchFamily="2" charset="-122"/>
              <a:sym typeface="宋体" panose="02010600030101010101" pitchFamily="2" charset="-122"/>
            </a:endParaRPr>
          </a:p>
        </p:txBody>
      </p:sp>
      <p:sp>
        <p:nvSpPr>
          <p:cNvPr id="11" name="矩形 11"/>
          <p:cNvSpPr>
            <a:spLocks noChangeArrowheads="1"/>
          </p:cNvSpPr>
          <p:nvPr userDrawn="1"/>
        </p:nvSpPr>
        <p:spPr bwMode="auto">
          <a:xfrm>
            <a:off x="8229600" y="2298700"/>
            <a:ext cx="2108200" cy="76200"/>
          </a:xfrm>
          <a:prstGeom prst="rect">
            <a:avLst/>
          </a:prstGeom>
          <a:solidFill>
            <a:srgbClr val="EFE9EB"/>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bg1"/>
              </a:solidFill>
              <a:latin typeface="宋体" panose="02010600030101010101" pitchFamily="2" charset="-122"/>
              <a:sym typeface="宋体" panose="02010600030101010101" pitchFamily="2" charset="-122"/>
            </a:endParaRPr>
          </a:p>
        </p:txBody>
      </p:sp>
      <p:sp>
        <p:nvSpPr>
          <p:cNvPr id="15" name="Freeform 214"/>
          <p:cNvSpPr>
            <a:spLocks noChangeArrowheads="1"/>
          </p:cNvSpPr>
          <p:nvPr userDrawn="1"/>
        </p:nvSpPr>
        <p:spPr bwMode="auto">
          <a:xfrm>
            <a:off x="2638426" y="2576513"/>
            <a:ext cx="692151" cy="742950"/>
          </a:xfrm>
          <a:custGeom>
            <a:avLst/>
            <a:gdLst>
              <a:gd name="T0" fmla="*/ 174 w 184"/>
              <a:gd name="T1" fmla="*/ 91 h 198"/>
              <a:gd name="T2" fmla="*/ 180 w 184"/>
              <a:gd name="T3" fmla="*/ 66 h 198"/>
              <a:gd name="T4" fmla="*/ 172 w 184"/>
              <a:gd name="T5" fmla="*/ 58 h 198"/>
              <a:gd name="T6" fmla="*/ 149 w 184"/>
              <a:gd name="T7" fmla="*/ 54 h 198"/>
              <a:gd name="T8" fmla="*/ 138 w 184"/>
              <a:gd name="T9" fmla="*/ 52 h 198"/>
              <a:gd name="T10" fmla="*/ 132 w 184"/>
              <a:gd name="T11" fmla="*/ 31 h 198"/>
              <a:gd name="T12" fmla="*/ 122 w 184"/>
              <a:gd name="T13" fmla="*/ 24 h 198"/>
              <a:gd name="T14" fmla="*/ 100 w 184"/>
              <a:gd name="T15" fmla="*/ 7 h 198"/>
              <a:gd name="T16" fmla="*/ 98 w 184"/>
              <a:gd name="T17" fmla="*/ 4 h 198"/>
              <a:gd name="T18" fmla="*/ 86 w 184"/>
              <a:gd name="T19" fmla="*/ 4 h 198"/>
              <a:gd name="T20" fmla="*/ 62 w 184"/>
              <a:gd name="T21" fmla="*/ 24 h 198"/>
              <a:gd name="T22" fmla="*/ 62 w 184"/>
              <a:gd name="T23" fmla="*/ 24 h 198"/>
              <a:gd name="T24" fmla="*/ 52 w 184"/>
              <a:gd name="T25" fmla="*/ 31 h 198"/>
              <a:gd name="T26" fmla="*/ 46 w 184"/>
              <a:gd name="T27" fmla="*/ 52 h 198"/>
              <a:gd name="T28" fmla="*/ 35 w 184"/>
              <a:gd name="T29" fmla="*/ 54 h 198"/>
              <a:gd name="T30" fmla="*/ 12 w 184"/>
              <a:gd name="T31" fmla="*/ 58 h 198"/>
              <a:gd name="T32" fmla="*/ 4 w 184"/>
              <a:gd name="T33" fmla="*/ 66 h 198"/>
              <a:gd name="T34" fmla="*/ 4 w 184"/>
              <a:gd name="T35" fmla="*/ 94 h 198"/>
              <a:gd name="T36" fmla="*/ 3 w 184"/>
              <a:gd name="T37" fmla="*/ 105 h 198"/>
              <a:gd name="T38" fmla="*/ 43 w 184"/>
              <a:gd name="T39" fmla="*/ 139 h 198"/>
              <a:gd name="T40" fmla="*/ 41 w 184"/>
              <a:gd name="T41" fmla="*/ 155 h 198"/>
              <a:gd name="T42" fmla="*/ 47 w 184"/>
              <a:gd name="T43" fmla="*/ 157 h 198"/>
              <a:gd name="T44" fmla="*/ 74 w 184"/>
              <a:gd name="T45" fmla="*/ 191 h 198"/>
              <a:gd name="T46" fmla="*/ 76 w 184"/>
              <a:gd name="T47" fmla="*/ 196 h 198"/>
              <a:gd name="T48" fmla="*/ 103 w 184"/>
              <a:gd name="T49" fmla="*/ 198 h 198"/>
              <a:gd name="T50" fmla="*/ 110 w 184"/>
              <a:gd name="T51" fmla="*/ 191 h 198"/>
              <a:gd name="T52" fmla="*/ 135 w 184"/>
              <a:gd name="T53" fmla="*/ 157 h 198"/>
              <a:gd name="T54" fmla="*/ 138 w 184"/>
              <a:gd name="T55" fmla="*/ 157 h 198"/>
              <a:gd name="T56" fmla="*/ 138 w 184"/>
              <a:gd name="T57" fmla="*/ 157 h 198"/>
              <a:gd name="T58" fmla="*/ 145 w 184"/>
              <a:gd name="T59" fmla="*/ 151 h 198"/>
              <a:gd name="T60" fmla="*/ 141 w 184"/>
              <a:gd name="T61" fmla="*/ 138 h 198"/>
              <a:gd name="T62" fmla="*/ 142 w 184"/>
              <a:gd name="T63" fmla="*/ 138 h 198"/>
              <a:gd name="T64" fmla="*/ 182 w 184"/>
              <a:gd name="T65" fmla="*/ 105 h 198"/>
              <a:gd name="T66" fmla="*/ 180 w 184"/>
              <a:gd name="T67" fmla="*/ 94 h 1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4"/>
              <a:gd name="T103" fmla="*/ 0 h 198"/>
              <a:gd name="T104" fmla="*/ 184 w 184"/>
              <a:gd name="T105" fmla="*/ 198 h 19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4" h="198">
                <a:moveTo>
                  <a:pt x="180" y="94"/>
                </a:moveTo>
                <a:cubicBezTo>
                  <a:pt x="174" y="91"/>
                  <a:pt x="174" y="91"/>
                  <a:pt x="174" y="91"/>
                </a:cubicBezTo>
                <a:cubicBezTo>
                  <a:pt x="175" y="85"/>
                  <a:pt x="180" y="67"/>
                  <a:pt x="180" y="66"/>
                </a:cubicBezTo>
                <a:cubicBezTo>
                  <a:pt x="180" y="66"/>
                  <a:pt x="180" y="66"/>
                  <a:pt x="180" y="66"/>
                </a:cubicBezTo>
                <a:cubicBezTo>
                  <a:pt x="181" y="64"/>
                  <a:pt x="180" y="62"/>
                  <a:pt x="179" y="60"/>
                </a:cubicBezTo>
                <a:cubicBezTo>
                  <a:pt x="177" y="58"/>
                  <a:pt x="175" y="58"/>
                  <a:pt x="172" y="58"/>
                </a:cubicBezTo>
                <a:cubicBezTo>
                  <a:pt x="151" y="62"/>
                  <a:pt x="151" y="62"/>
                  <a:pt x="151" y="62"/>
                </a:cubicBezTo>
                <a:cubicBezTo>
                  <a:pt x="149" y="54"/>
                  <a:pt x="149" y="54"/>
                  <a:pt x="149" y="54"/>
                </a:cubicBezTo>
                <a:cubicBezTo>
                  <a:pt x="149" y="52"/>
                  <a:pt x="147" y="50"/>
                  <a:pt x="144" y="50"/>
                </a:cubicBezTo>
                <a:cubicBezTo>
                  <a:pt x="142" y="49"/>
                  <a:pt x="139" y="50"/>
                  <a:pt x="138" y="52"/>
                </a:cubicBezTo>
                <a:cubicBezTo>
                  <a:pt x="126" y="65"/>
                  <a:pt x="126" y="65"/>
                  <a:pt x="126" y="65"/>
                </a:cubicBezTo>
                <a:cubicBezTo>
                  <a:pt x="128" y="51"/>
                  <a:pt x="132" y="31"/>
                  <a:pt x="132" y="31"/>
                </a:cubicBezTo>
                <a:cubicBezTo>
                  <a:pt x="133" y="29"/>
                  <a:pt x="132" y="26"/>
                  <a:pt x="130" y="25"/>
                </a:cubicBezTo>
                <a:cubicBezTo>
                  <a:pt x="127" y="23"/>
                  <a:pt x="125" y="23"/>
                  <a:pt x="122" y="24"/>
                </a:cubicBezTo>
                <a:cubicBezTo>
                  <a:pt x="112" y="30"/>
                  <a:pt x="112" y="30"/>
                  <a:pt x="112" y="30"/>
                </a:cubicBezTo>
                <a:cubicBezTo>
                  <a:pt x="109" y="25"/>
                  <a:pt x="103" y="13"/>
                  <a:pt x="100" y="7"/>
                </a:cubicBezTo>
                <a:cubicBezTo>
                  <a:pt x="99" y="6"/>
                  <a:pt x="98" y="4"/>
                  <a:pt x="98" y="4"/>
                </a:cubicBezTo>
                <a:cubicBezTo>
                  <a:pt x="98" y="4"/>
                  <a:pt x="98" y="4"/>
                  <a:pt x="98" y="4"/>
                </a:cubicBezTo>
                <a:cubicBezTo>
                  <a:pt x="97" y="1"/>
                  <a:pt x="95" y="0"/>
                  <a:pt x="92" y="0"/>
                </a:cubicBezTo>
                <a:cubicBezTo>
                  <a:pt x="90" y="0"/>
                  <a:pt x="87" y="1"/>
                  <a:pt x="86" y="4"/>
                </a:cubicBezTo>
                <a:cubicBezTo>
                  <a:pt x="72" y="30"/>
                  <a:pt x="72" y="30"/>
                  <a:pt x="72" y="30"/>
                </a:cubicBezTo>
                <a:cubicBezTo>
                  <a:pt x="67" y="27"/>
                  <a:pt x="63" y="25"/>
                  <a:pt x="62" y="24"/>
                </a:cubicBezTo>
                <a:cubicBezTo>
                  <a:pt x="62" y="24"/>
                  <a:pt x="62" y="24"/>
                  <a:pt x="62" y="24"/>
                </a:cubicBezTo>
                <a:cubicBezTo>
                  <a:pt x="62" y="24"/>
                  <a:pt x="62" y="24"/>
                  <a:pt x="62" y="24"/>
                </a:cubicBezTo>
                <a:cubicBezTo>
                  <a:pt x="60" y="23"/>
                  <a:pt x="57" y="23"/>
                  <a:pt x="55" y="25"/>
                </a:cubicBezTo>
                <a:cubicBezTo>
                  <a:pt x="53" y="26"/>
                  <a:pt x="52" y="29"/>
                  <a:pt x="52" y="31"/>
                </a:cubicBezTo>
                <a:cubicBezTo>
                  <a:pt x="58" y="65"/>
                  <a:pt x="58" y="65"/>
                  <a:pt x="58" y="65"/>
                </a:cubicBezTo>
                <a:cubicBezTo>
                  <a:pt x="55" y="61"/>
                  <a:pt x="50" y="56"/>
                  <a:pt x="46" y="52"/>
                </a:cubicBezTo>
                <a:cubicBezTo>
                  <a:pt x="45" y="50"/>
                  <a:pt x="42" y="49"/>
                  <a:pt x="40" y="50"/>
                </a:cubicBezTo>
                <a:cubicBezTo>
                  <a:pt x="38" y="50"/>
                  <a:pt x="36" y="52"/>
                  <a:pt x="35" y="54"/>
                </a:cubicBezTo>
                <a:cubicBezTo>
                  <a:pt x="33" y="62"/>
                  <a:pt x="33" y="62"/>
                  <a:pt x="33" y="62"/>
                </a:cubicBezTo>
                <a:cubicBezTo>
                  <a:pt x="26" y="61"/>
                  <a:pt x="12" y="58"/>
                  <a:pt x="12" y="58"/>
                </a:cubicBezTo>
                <a:cubicBezTo>
                  <a:pt x="9" y="57"/>
                  <a:pt x="7" y="58"/>
                  <a:pt x="5" y="60"/>
                </a:cubicBezTo>
                <a:cubicBezTo>
                  <a:pt x="4" y="62"/>
                  <a:pt x="3" y="64"/>
                  <a:pt x="4" y="66"/>
                </a:cubicBezTo>
                <a:cubicBezTo>
                  <a:pt x="10" y="91"/>
                  <a:pt x="10" y="91"/>
                  <a:pt x="10" y="91"/>
                </a:cubicBezTo>
                <a:cubicBezTo>
                  <a:pt x="8" y="92"/>
                  <a:pt x="6" y="93"/>
                  <a:pt x="4" y="94"/>
                </a:cubicBezTo>
                <a:cubicBezTo>
                  <a:pt x="2" y="95"/>
                  <a:pt x="0" y="97"/>
                  <a:pt x="0" y="99"/>
                </a:cubicBezTo>
                <a:cubicBezTo>
                  <a:pt x="0" y="101"/>
                  <a:pt x="1" y="104"/>
                  <a:pt x="3" y="105"/>
                </a:cubicBezTo>
                <a:cubicBezTo>
                  <a:pt x="43" y="138"/>
                  <a:pt x="43" y="138"/>
                  <a:pt x="43" y="138"/>
                </a:cubicBezTo>
                <a:cubicBezTo>
                  <a:pt x="43" y="138"/>
                  <a:pt x="43" y="138"/>
                  <a:pt x="43" y="139"/>
                </a:cubicBezTo>
                <a:cubicBezTo>
                  <a:pt x="41" y="144"/>
                  <a:pt x="40" y="149"/>
                  <a:pt x="40" y="149"/>
                </a:cubicBezTo>
                <a:cubicBezTo>
                  <a:pt x="39" y="151"/>
                  <a:pt x="40" y="153"/>
                  <a:pt x="41" y="155"/>
                </a:cubicBezTo>
                <a:cubicBezTo>
                  <a:pt x="42" y="156"/>
                  <a:pt x="44" y="157"/>
                  <a:pt x="46" y="157"/>
                </a:cubicBezTo>
                <a:cubicBezTo>
                  <a:pt x="46" y="157"/>
                  <a:pt x="47" y="157"/>
                  <a:pt x="47" y="157"/>
                </a:cubicBezTo>
                <a:cubicBezTo>
                  <a:pt x="79" y="153"/>
                  <a:pt x="79" y="153"/>
                  <a:pt x="79" y="153"/>
                </a:cubicBezTo>
                <a:cubicBezTo>
                  <a:pt x="78" y="163"/>
                  <a:pt x="76" y="181"/>
                  <a:pt x="74" y="191"/>
                </a:cubicBezTo>
                <a:cubicBezTo>
                  <a:pt x="74" y="191"/>
                  <a:pt x="74" y="191"/>
                  <a:pt x="74" y="191"/>
                </a:cubicBezTo>
                <a:cubicBezTo>
                  <a:pt x="74" y="193"/>
                  <a:pt x="75" y="195"/>
                  <a:pt x="76" y="196"/>
                </a:cubicBezTo>
                <a:cubicBezTo>
                  <a:pt x="78" y="198"/>
                  <a:pt x="79" y="198"/>
                  <a:pt x="81" y="198"/>
                </a:cubicBezTo>
                <a:cubicBezTo>
                  <a:pt x="103" y="198"/>
                  <a:pt x="103" y="198"/>
                  <a:pt x="103" y="198"/>
                </a:cubicBezTo>
                <a:cubicBezTo>
                  <a:pt x="105" y="198"/>
                  <a:pt x="107" y="198"/>
                  <a:pt x="108" y="196"/>
                </a:cubicBezTo>
                <a:cubicBezTo>
                  <a:pt x="109" y="195"/>
                  <a:pt x="110" y="193"/>
                  <a:pt x="110" y="191"/>
                </a:cubicBezTo>
                <a:cubicBezTo>
                  <a:pt x="105" y="153"/>
                  <a:pt x="105" y="153"/>
                  <a:pt x="105" y="153"/>
                </a:cubicBezTo>
                <a:cubicBezTo>
                  <a:pt x="111" y="154"/>
                  <a:pt x="121" y="155"/>
                  <a:pt x="135" y="157"/>
                </a:cubicBezTo>
                <a:cubicBezTo>
                  <a:pt x="137" y="157"/>
                  <a:pt x="137" y="157"/>
                  <a:pt x="137" y="157"/>
                </a:cubicBezTo>
                <a:cubicBezTo>
                  <a:pt x="137" y="157"/>
                  <a:pt x="138" y="157"/>
                  <a:pt x="138" y="157"/>
                </a:cubicBezTo>
                <a:cubicBezTo>
                  <a:pt x="138" y="157"/>
                  <a:pt x="138" y="157"/>
                  <a:pt x="138" y="157"/>
                </a:cubicBezTo>
                <a:cubicBezTo>
                  <a:pt x="138" y="157"/>
                  <a:pt x="138" y="157"/>
                  <a:pt x="138" y="157"/>
                </a:cubicBezTo>
                <a:cubicBezTo>
                  <a:pt x="140" y="157"/>
                  <a:pt x="142" y="157"/>
                  <a:pt x="143" y="155"/>
                </a:cubicBezTo>
                <a:cubicBezTo>
                  <a:pt x="144" y="154"/>
                  <a:pt x="145" y="152"/>
                  <a:pt x="145" y="151"/>
                </a:cubicBezTo>
                <a:cubicBezTo>
                  <a:pt x="145" y="150"/>
                  <a:pt x="145" y="149"/>
                  <a:pt x="144" y="148"/>
                </a:cubicBezTo>
                <a:cubicBezTo>
                  <a:pt x="141" y="138"/>
                  <a:pt x="141" y="138"/>
                  <a:pt x="141" y="138"/>
                </a:cubicBezTo>
                <a:cubicBezTo>
                  <a:pt x="141" y="138"/>
                  <a:pt x="141" y="138"/>
                  <a:pt x="141" y="138"/>
                </a:cubicBezTo>
                <a:cubicBezTo>
                  <a:pt x="141" y="138"/>
                  <a:pt x="141" y="138"/>
                  <a:pt x="142" y="138"/>
                </a:cubicBezTo>
                <a:cubicBezTo>
                  <a:pt x="144" y="136"/>
                  <a:pt x="157" y="125"/>
                  <a:pt x="180" y="106"/>
                </a:cubicBezTo>
                <a:cubicBezTo>
                  <a:pt x="182" y="105"/>
                  <a:pt x="182" y="105"/>
                  <a:pt x="182" y="105"/>
                </a:cubicBezTo>
                <a:cubicBezTo>
                  <a:pt x="183" y="104"/>
                  <a:pt x="184" y="101"/>
                  <a:pt x="184" y="99"/>
                </a:cubicBezTo>
                <a:cubicBezTo>
                  <a:pt x="184" y="97"/>
                  <a:pt x="182" y="95"/>
                  <a:pt x="180" y="94"/>
                </a:cubicBezTo>
                <a:close/>
              </a:path>
            </a:pathLst>
          </a:custGeom>
          <a:solidFill>
            <a:srgbClr val="EFE9EB"/>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6" name="Freeform 548"/>
          <p:cNvSpPr>
            <a:spLocks noChangeArrowheads="1"/>
          </p:cNvSpPr>
          <p:nvPr userDrawn="1"/>
        </p:nvSpPr>
        <p:spPr bwMode="auto">
          <a:xfrm>
            <a:off x="5751512" y="2576513"/>
            <a:ext cx="754063" cy="742950"/>
          </a:xfrm>
          <a:custGeom>
            <a:avLst/>
            <a:gdLst>
              <a:gd name="T0" fmla="*/ 197 w 201"/>
              <a:gd name="T1" fmla="*/ 2 h 198"/>
              <a:gd name="T2" fmla="*/ 195 w 201"/>
              <a:gd name="T3" fmla="*/ 0 h 198"/>
              <a:gd name="T4" fmla="*/ 192 w 201"/>
              <a:gd name="T5" fmla="*/ 1 h 198"/>
              <a:gd name="T6" fmla="*/ 162 w 201"/>
              <a:gd name="T7" fmla="*/ 13 h 198"/>
              <a:gd name="T8" fmla="*/ 124 w 201"/>
              <a:gd name="T9" fmla="*/ 27 h 198"/>
              <a:gd name="T10" fmla="*/ 36 w 201"/>
              <a:gd name="T11" fmla="*/ 82 h 198"/>
              <a:gd name="T12" fmla="*/ 33 w 201"/>
              <a:gd name="T13" fmla="*/ 148 h 198"/>
              <a:gd name="T14" fmla="*/ 18 w 201"/>
              <a:gd name="T15" fmla="*/ 166 h 198"/>
              <a:gd name="T16" fmla="*/ 10 w 201"/>
              <a:gd name="T17" fmla="*/ 173 h 198"/>
              <a:gd name="T18" fmla="*/ 1 w 201"/>
              <a:gd name="T19" fmla="*/ 181 h 198"/>
              <a:gd name="T20" fmla="*/ 0 w 201"/>
              <a:gd name="T21" fmla="*/ 183 h 198"/>
              <a:gd name="T22" fmla="*/ 1 w 201"/>
              <a:gd name="T23" fmla="*/ 185 h 198"/>
              <a:gd name="T24" fmla="*/ 13 w 201"/>
              <a:gd name="T25" fmla="*/ 197 h 198"/>
              <a:gd name="T26" fmla="*/ 15 w 201"/>
              <a:gd name="T27" fmla="*/ 198 h 198"/>
              <a:gd name="T28" fmla="*/ 16 w 201"/>
              <a:gd name="T29" fmla="*/ 198 h 198"/>
              <a:gd name="T30" fmla="*/ 17 w 201"/>
              <a:gd name="T31" fmla="*/ 196 h 198"/>
              <a:gd name="T32" fmla="*/ 31 w 201"/>
              <a:gd name="T33" fmla="*/ 171 h 198"/>
              <a:gd name="T34" fmla="*/ 60 w 201"/>
              <a:gd name="T35" fmla="*/ 133 h 198"/>
              <a:gd name="T36" fmla="*/ 61 w 201"/>
              <a:gd name="T37" fmla="*/ 75 h 198"/>
              <a:gd name="T38" fmla="*/ 66 w 201"/>
              <a:gd name="T39" fmla="*/ 71 h 198"/>
              <a:gd name="T40" fmla="*/ 70 w 201"/>
              <a:gd name="T41" fmla="*/ 75 h 198"/>
              <a:gd name="T42" fmla="*/ 68 w 201"/>
              <a:gd name="T43" fmla="*/ 124 h 198"/>
              <a:gd name="T44" fmla="*/ 92 w 201"/>
              <a:gd name="T45" fmla="*/ 99 h 198"/>
              <a:gd name="T46" fmla="*/ 94 w 201"/>
              <a:gd name="T47" fmla="*/ 56 h 198"/>
              <a:gd name="T48" fmla="*/ 98 w 201"/>
              <a:gd name="T49" fmla="*/ 52 h 198"/>
              <a:gd name="T50" fmla="*/ 102 w 201"/>
              <a:gd name="T51" fmla="*/ 56 h 198"/>
              <a:gd name="T52" fmla="*/ 101 w 201"/>
              <a:gd name="T53" fmla="*/ 91 h 198"/>
              <a:gd name="T54" fmla="*/ 123 w 201"/>
              <a:gd name="T55" fmla="*/ 69 h 198"/>
              <a:gd name="T56" fmla="*/ 125 w 201"/>
              <a:gd name="T57" fmla="*/ 43 h 198"/>
              <a:gd name="T58" fmla="*/ 129 w 201"/>
              <a:gd name="T59" fmla="*/ 39 h 198"/>
              <a:gd name="T60" fmla="*/ 133 w 201"/>
              <a:gd name="T61" fmla="*/ 43 h 198"/>
              <a:gd name="T62" fmla="*/ 132 w 201"/>
              <a:gd name="T63" fmla="*/ 62 h 198"/>
              <a:gd name="T64" fmla="*/ 175 w 201"/>
              <a:gd name="T65" fmla="*/ 24 h 198"/>
              <a:gd name="T66" fmla="*/ 181 w 201"/>
              <a:gd name="T67" fmla="*/ 24 h 198"/>
              <a:gd name="T68" fmla="*/ 181 w 201"/>
              <a:gd name="T69" fmla="*/ 30 h 198"/>
              <a:gd name="T70" fmla="*/ 142 w 201"/>
              <a:gd name="T71" fmla="*/ 64 h 198"/>
              <a:gd name="T72" fmla="*/ 169 w 201"/>
              <a:gd name="T73" fmla="*/ 60 h 198"/>
              <a:gd name="T74" fmla="*/ 173 w 201"/>
              <a:gd name="T75" fmla="*/ 63 h 198"/>
              <a:gd name="T76" fmla="*/ 170 w 201"/>
              <a:gd name="T77" fmla="*/ 68 h 198"/>
              <a:gd name="T78" fmla="*/ 131 w 201"/>
              <a:gd name="T79" fmla="*/ 73 h 198"/>
              <a:gd name="T80" fmla="*/ 107 w 201"/>
              <a:gd name="T81" fmla="*/ 97 h 198"/>
              <a:gd name="T82" fmla="*/ 153 w 201"/>
              <a:gd name="T83" fmla="*/ 92 h 198"/>
              <a:gd name="T84" fmla="*/ 158 w 201"/>
              <a:gd name="T85" fmla="*/ 96 h 198"/>
              <a:gd name="T86" fmla="*/ 154 w 201"/>
              <a:gd name="T87" fmla="*/ 100 h 198"/>
              <a:gd name="T88" fmla="*/ 97 w 201"/>
              <a:gd name="T89" fmla="*/ 106 h 198"/>
              <a:gd name="T90" fmla="*/ 74 w 201"/>
              <a:gd name="T91" fmla="*/ 130 h 198"/>
              <a:gd name="T92" fmla="*/ 129 w 201"/>
              <a:gd name="T93" fmla="*/ 125 h 198"/>
              <a:gd name="T94" fmla="*/ 133 w 201"/>
              <a:gd name="T95" fmla="*/ 129 h 198"/>
              <a:gd name="T96" fmla="*/ 129 w 201"/>
              <a:gd name="T97" fmla="*/ 133 h 198"/>
              <a:gd name="T98" fmla="*/ 67 w 201"/>
              <a:gd name="T99" fmla="*/ 139 h 198"/>
              <a:gd name="T100" fmla="*/ 66 w 201"/>
              <a:gd name="T101" fmla="*/ 139 h 198"/>
              <a:gd name="T102" fmla="*/ 49 w 201"/>
              <a:gd name="T103" fmla="*/ 159 h 198"/>
              <a:gd name="T104" fmla="*/ 70 w 201"/>
              <a:gd name="T105" fmla="*/ 162 h 198"/>
              <a:gd name="T106" fmla="*/ 146 w 201"/>
              <a:gd name="T107" fmla="*/ 138 h 198"/>
              <a:gd name="T108" fmla="*/ 195 w 201"/>
              <a:gd name="T109" fmla="*/ 62 h 198"/>
              <a:gd name="T110" fmla="*/ 197 w 201"/>
              <a:gd name="T111" fmla="*/ 2 h 19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01"/>
              <a:gd name="T169" fmla="*/ 0 h 198"/>
              <a:gd name="T170" fmla="*/ 201 w 201"/>
              <a:gd name="T171" fmla="*/ 198 h 19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01" h="198">
                <a:moveTo>
                  <a:pt x="197" y="2"/>
                </a:moveTo>
                <a:cubicBezTo>
                  <a:pt x="197" y="1"/>
                  <a:pt x="196" y="0"/>
                  <a:pt x="195" y="0"/>
                </a:cubicBezTo>
                <a:cubicBezTo>
                  <a:pt x="194" y="0"/>
                  <a:pt x="193" y="0"/>
                  <a:pt x="192" y="1"/>
                </a:cubicBezTo>
                <a:cubicBezTo>
                  <a:pt x="190" y="4"/>
                  <a:pt x="176" y="9"/>
                  <a:pt x="162" y="13"/>
                </a:cubicBezTo>
                <a:cubicBezTo>
                  <a:pt x="151" y="17"/>
                  <a:pt x="137" y="21"/>
                  <a:pt x="124" y="27"/>
                </a:cubicBezTo>
                <a:cubicBezTo>
                  <a:pt x="89" y="41"/>
                  <a:pt x="53" y="58"/>
                  <a:pt x="36" y="82"/>
                </a:cubicBezTo>
                <a:cubicBezTo>
                  <a:pt x="23" y="102"/>
                  <a:pt x="21" y="135"/>
                  <a:pt x="33" y="148"/>
                </a:cubicBezTo>
                <a:cubicBezTo>
                  <a:pt x="32" y="151"/>
                  <a:pt x="25" y="159"/>
                  <a:pt x="18" y="166"/>
                </a:cubicBezTo>
                <a:cubicBezTo>
                  <a:pt x="17" y="166"/>
                  <a:pt x="13" y="169"/>
                  <a:pt x="10" y="173"/>
                </a:cubicBezTo>
                <a:cubicBezTo>
                  <a:pt x="1" y="181"/>
                  <a:pt x="1" y="181"/>
                  <a:pt x="1" y="181"/>
                </a:cubicBezTo>
                <a:cubicBezTo>
                  <a:pt x="0" y="182"/>
                  <a:pt x="0" y="182"/>
                  <a:pt x="0" y="183"/>
                </a:cubicBezTo>
                <a:cubicBezTo>
                  <a:pt x="0" y="184"/>
                  <a:pt x="0" y="185"/>
                  <a:pt x="1" y="185"/>
                </a:cubicBezTo>
                <a:cubicBezTo>
                  <a:pt x="13" y="197"/>
                  <a:pt x="13" y="197"/>
                  <a:pt x="13" y="197"/>
                </a:cubicBezTo>
                <a:cubicBezTo>
                  <a:pt x="14" y="198"/>
                  <a:pt x="14" y="198"/>
                  <a:pt x="15" y="198"/>
                </a:cubicBezTo>
                <a:cubicBezTo>
                  <a:pt x="15" y="198"/>
                  <a:pt x="15" y="198"/>
                  <a:pt x="16" y="198"/>
                </a:cubicBezTo>
                <a:cubicBezTo>
                  <a:pt x="16" y="198"/>
                  <a:pt x="17" y="197"/>
                  <a:pt x="17" y="196"/>
                </a:cubicBezTo>
                <a:cubicBezTo>
                  <a:pt x="18" y="196"/>
                  <a:pt x="23" y="181"/>
                  <a:pt x="31" y="171"/>
                </a:cubicBezTo>
                <a:cubicBezTo>
                  <a:pt x="38" y="160"/>
                  <a:pt x="48" y="147"/>
                  <a:pt x="60" y="133"/>
                </a:cubicBezTo>
                <a:cubicBezTo>
                  <a:pt x="61" y="75"/>
                  <a:pt x="61" y="75"/>
                  <a:pt x="61" y="75"/>
                </a:cubicBezTo>
                <a:cubicBezTo>
                  <a:pt x="61" y="73"/>
                  <a:pt x="63" y="71"/>
                  <a:pt x="66" y="71"/>
                </a:cubicBezTo>
                <a:cubicBezTo>
                  <a:pt x="68" y="71"/>
                  <a:pt x="70" y="73"/>
                  <a:pt x="70" y="75"/>
                </a:cubicBezTo>
                <a:cubicBezTo>
                  <a:pt x="68" y="124"/>
                  <a:pt x="68" y="124"/>
                  <a:pt x="68" y="124"/>
                </a:cubicBezTo>
                <a:cubicBezTo>
                  <a:pt x="76" y="116"/>
                  <a:pt x="84" y="107"/>
                  <a:pt x="92" y="99"/>
                </a:cubicBezTo>
                <a:cubicBezTo>
                  <a:pt x="94" y="56"/>
                  <a:pt x="94" y="56"/>
                  <a:pt x="94" y="56"/>
                </a:cubicBezTo>
                <a:cubicBezTo>
                  <a:pt x="94" y="53"/>
                  <a:pt x="96" y="51"/>
                  <a:pt x="98" y="52"/>
                </a:cubicBezTo>
                <a:cubicBezTo>
                  <a:pt x="100" y="52"/>
                  <a:pt x="102" y="54"/>
                  <a:pt x="102" y="56"/>
                </a:cubicBezTo>
                <a:cubicBezTo>
                  <a:pt x="101" y="91"/>
                  <a:pt x="101" y="91"/>
                  <a:pt x="101" y="91"/>
                </a:cubicBezTo>
                <a:cubicBezTo>
                  <a:pt x="109" y="83"/>
                  <a:pt x="116" y="76"/>
                  <a:pt x="123" y="69"/>
                </a:cubicBezTo>
                <a:cubicBezTo>
                  <a:pt x="125" y="43"/>
                  <a:pt x="125" y="43"/>
                  <a:pt x="125" y="43"/>
                </a:cubicBezTo>
                <a:cubicBezTo>
                  <a:pt x="125" y="41"/>
                  <a:pt x="127" y="39"/>
                  <a:pt x="129" y="39"/>
                </a:cubicBezTo>
                <a:cubicBezTo>
                  <a:pt x="132" y="39"/>
                  <a:pt x="133" y="41"/>
                  <a:pt x="133" y="43"/>
                </a:cubicBezTo>
                <a:cubicBezTo>
                  <a:pt x="132" y="62"/>
                  <a:pt x="132" y="62"/>
                  <a:pt x="132" y="62"/>
                </a:cubicBezTo>
                <a:cubicBezTo>
                  <a:pt x="155" y="40"/>
                  <a:pt x="173" y="25"/>
                  <a:pt x="175" y="24"/>
                </a:cubicBezTo>
                <a:cubicBezTo>
                  <a:pt x="177" y="22"/>
                  <a:pt x="180" y="23"/>
                  <a:pt x="181" y="24"/>
                </a:cubicBezTo>
                <a:cubicBezTo>
                  <a:pt x="183" y="26"/>
                  <a:pt x="182" y="29"/>
                  <a:pt x="181" y="30"/>
                </a:cubicBezTo>
                <a:cubicBezTo>
                  <a:pt x="180" y="31"/>
                  <a:pt x="164" y="44"/>
                  <a:pt x="142" y="64"/>
                </a:cubicBezTo>
                <a:cubicBezTo>
                  <a:pt x="169" y="60"/>
                  <a:pt x="169" y="60"/>
                  <a:pt x="169" y="60"/>
                </a:cubicBezTo>
                <a:cubicBezTo>
                  <a:pt x="171" y="59"/>
                  <a:pt x="173" y="61"/>
                  <a:pt x="173" y="63"/>
                </a:cubicBezTo>
                <a:cubicBezTo>
                  <a:pt x="174" y="65"/>
                  <a:pt x="172" y="67"/>
                  <a:pt x="170" y="68"/>
                </a:cubicBezTo>
                <a:cubicBezTo>
                  <a:pt x="131" y="73"/>
                  <a:pt x="131" y="73"/>
                  <a:pt x="131" y="73"/>
                </a:cubicBezTo>
                <a:cubicBezTo>
                  <a:pt x="123" y="81"/>
                  <a:pt x="115" y="88"/>
                  <a:pt x="107" y="97"/>
                </a:cubicBezTo>
                <a:cubicBezTo>
                  <a:pt x="153" y="92"/>
                  <a:pt x="153" y="92"/>
                  <a:pt x="153" y="92"/>
                </a:cubicBezTo>
                <a:cubicBezTo>
                  <a:pt x="155" y="92"/>
                  <a:pt x="157" y="93"/>
                  <a:pt x="158" y="96"/>
                </a:cubicBezTo>
                <a:cubicBezTo>
                  <a:pt x="158" y="98"/>
                  <a:pt x="156" y="100"/>
                  <a:pt x="154" y="100"/>
                </a:cubicBezTo>
                <a:cubicBezTo>
                  <a:pt x="97" y="106"/>
                  <a:pt x="97" y="106"/>
                  <a:pt x="97" y="106"/>
                </a:cubicBezTo>
                <a:cubicBezTo>
                  <a:pt x="89" y="114"/>
                  <a:pt x="82" y="122"/>
                  <a:pt x="74" y="130"/>
                </a:cubicBezTo>
                <a:cubicBezTo>
                  <a:pt x="129" y="125"/>
                  <a:pt x="129" y="125"/>
                  <a:pt x="129" y="125"/>
                </a:cubicBezTo>
                <a:cubicBezTo>
                  <a:pt x="131" y="125"/>
                  <a:pt x="133" y="126"/>
                  <a:pt x="133" y="129"/>
                </a:cubicBezTo>
                <a:cubicBezTo>
                  <a:pt x="133" y="131"/>
                  <a:pt x="132" y="133"/>
                  <a:pt x="129" y="133"/>
                </a:cubicBezTo>
                <a:cubicBezTo>
                  <a:pt x="67" y="139"/>
                  <a:pt x="67" y="139"/>
                  <a:pt x="67" y="139"/>
                </a:cubicBezTo>
                <a:cubicBezTo>
                  <a:pt x="66" y="139"/>
                  <a:pt x="66" y="139"/>
                  <a:pt x="66" y="139"/>
                </a:cubicBezTo>
                <a:cubicBezTo>
                  <a:pt x="60" y="146"/>
                  <a:pt x="54" y="153"/>
                  <a:pt x="49" y="159"/>
                </a:cubicBezTo>
                <a:cubicBezTo>
                  <a:pt x="55" y="161"/>
                  <a:pt x="62" y="162"/>
                  <a:pt x="70" y="162"/>
                </a:cubicBezTo>
                <a:cubicBezTo>
                  <a:pt x="97" y="162"/>
                  <a:pt x="128" y="152"/>
                  <a:pt x="146" y="138"/>
                </a:cubicBezTo>
                <a:cubicBezTo>
                  <a:pt x="171" y="119"/>
                  <a:pt x="188" y="92"/>
                  <a:pt x="195" y="62"/>
                </a:cubicBezTo>
                <a:cubicBezTo>
                  <a:pt x="200" y="37"/>
                  <a:pt x="201" y="17"/>
                  <a:pt x="197" y="2"/>
                </a:cubicBezTo>
                <a:close/>
              </a:path>
            </a:pathLst>
          </a:custGeom>
          <a:solidFill>
            <a:srgbClr val="EFE9EB"/>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grpSp>
        <p:nvGrpSpPr>
          <p:cNvPr id="17" name="Group 21"/>
          <p:cNvGrpSpPr/>
          <p:nvPr userDrawn="1"/>
        </p:nvGrpSpPr>
        <p:grpSpPr bwMode="auto">
          <a:xfrm>
            <a:off x="8910639" y="2576515"/>
            <a:ext cx="735012" cy="725487"/>
            <a:chOff x="0" y="0"/>
            <a:chExt cx="735013" cy="725488"/>
          </a:xfrm>
        </p:grpSpPr>
        <p:sp>
          <p:nvSpPr>
            <p:cNvPr id="18" name="Freeform 900"/>
            <p:cNvSpPr>
              <a:spLocks noChangeArrowheads="1"/>
            </p:cNvSpPr>
            <p:nvPr/>
          </p:nvSpPr>
          <p:spPr bwMode="auto">
            <a:xfrm>
              <a:off x="341312" y="454025"/>
              <a:ext cx="179388" cy="271463"/>
            </a:xfrm>
            <a:custGeom>
              <a:avLst/>
              <a:gdLst>
                <a:gd name="T0" fmla="*/ 42 w 48"/>
                <a:gd name="T1" fmla="*/ 42 h 72"/>
                <a:gd name="T2" fmla="*/ 35 w 48"/>
                <a:gd name="T3" fmla="*/ 48 h 72"/>
                <a:gd name="T4" fmla="*/ 24 w 48"/>
                <a:gd name="T5" fmla="*/ 59 h 72"/>
                <a:gd name="T6" fmla="*/ 13 w 48"/>
                <a:gd name="T7" fmla="*/ 48 h 72"/>
                <a:gd name="T8" fmla="*/ 13 w 48"/>
                <a:gd name="T9" fmla="*/ 0 h 72"/>
                <a:gd name="T10" fmla="*/ 0 w 48"/>
                <a:gd name="T11" fmla="*/ 0 h 72"/>
                <a:gd name="T12" fmla="*/ 0 w 48"/>
                <a:gd name="T13" fmla="*/ 48 h 72"/>
                <a:gd name="T14" fmla="*/ 24 w 48"/>
                <a:gd name="T15" fmla="*/ 72 h 72"/>
                <a:gd name="T16" fmla="*/ 48 w 48"/>
                <a:gd name="T17" fmla="*/ 48 h 72"/>
                <a:gd name="T18" fmla="*/ 42 w 48"/>
                <a:gd name="T19" fmla="*/ 42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8"/>
                <a:gd name="T31" fmla="*/ 0 h 72"/>
                <a:gd name="T32" fmla="*/ 48 w 48"/>
                <a:gd name="T33" fmla="*/ 72 h 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8" h="72">
                  <a:moveTo>
                    <a:pt x="42" y="42"/>
                  </a:moveTo>
                  <a:cubicBezTo>
                    <a:pt x="38" y="42"/>
                    <a:pt x="35" y="45"/>
                    <a:pt x="35" y="48"/>
                  </a:cubicBezTo>
                  <a:cubicBezTo>
                    <a:pt x="35" y="55"/>
                    <a:pt x="30" y="59"/>
                    <a:pt x="24" y="59"/>
                  </a:cubicBezTo>
                  <a:cubicBezTo>
                    <a:pt x="18" y="59"/>
                    <a:pt x="13" y="55"/>
                    <a:pt x="13" y="48"/>
                  </a:cubicBezTo>
                  <a:cubicBezTo>
                    <a:pt x="13" y="0"/>
                    <a:pt x="13" y="0"/>
                    <a:pt x="13" y="0"/>
                  </a:cubicBezTo>
                  <a:cubicBezTo>
                    <a:pt x="0" y="0"/>
                    <a:pt x="0" y="0"/>
                    <a:pt x="0" y="0"/>
                  </a:cubicBezTo>
                  <a:cubicBezTo>
                    <a:pt x="0" y="48"/>
                    <a:pt x="0" y="48"/>
                    <a:pt x="0" y="48"/>
                  </a:cubicBezTo>
                  <a:cubicBezTo>
                    <a:pt x="0" y="62"/>
                    <a:pt x="11" y="72"/>
                    <a:pt x="24" y="72"/>
                  </a:cubicBezTo>
                  <a:cubicBezTo>
                    <a:pt x="38" y="72"/>
                    <a:pt x="48" y="62"/>
                    <a:pt x="48" y="48"/>
                  </a:cubicBezTo>
                  <a:cubicBezTo>
                    <a:pt x="48" y="45"/>
                    <a:pt x="45" y="42"/>
                    <a:pt x="42" y="42"/>
                  </a:cubicBezTo>
                  <a:close/>
                </a:path>
              </a:pathLst>
            </a:custGeom>
            <a:solidFill>
              <a:srgbClr val="EFE9EB"/>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9" name="Freeform 901"/>
            <p:cNvSpPr>
              <a:spLocks noChangeArrowheads="1"/>
            </p:cNvSpPr>
            <p:nvPr/>
          </p:nvSpPr>
          <p:spPr bwMode="auto">
            <a:xfrm>
              <a:off x="0" y="0"/>
              <a:ext cx="735013" cy="409575"/>
            </a:xfrm>
            <a:custGeom>
              <a:avLst/>
              <a:gdLst>
                <a:gd name="T0" fmla="*/ 196 w 196"/>
                <a:gd name="T1" fmla="*/ 102 h 109"/>
                <a:gd name="T2" fmla="*/ 104 w 196"/>
                <a:gd name="T3" fmla="*/ 15 h 109"/>
                <a:gd name="T4" fmla="*/ 104 w 196"/>
                <a:gd name="T5" fmla="*/ 6 h 109"/>
                <a:gd name="T6" fmla="*/ 98 w 196"/>
                <a:gd name="T7" fmla="*/ 0 h 109"/>
                <a:gd name="T8" fmla="*/ 91 w 196"/>
                <a:gd name="T9" fmla="*/ 6 h 109"/>
                <a:gd name="T10" fmla="*/ 91 w 196"/>
                <a:gd name="T11" fmla="*/ 15 h 109"/>
                <a:gd name="T12" fmla="*/ 0 w 196"/>
                <a:gd name="T13" fmla="*/ 102 h 109"/>
                <a:gd name="T14" fmla="*/ 6 w 196"/>
                <a:gd name="T15" fmla="*/ 109 h 109"/>
                <a:gd name="T16" fmla="*/ 8 w 196"/>
                <a:gd name="T17" fmla="*/ 109 h 109"/>
                <a:gd name="T18" fmla="*/ 14 w 196"/>
                <a:gd name="T19" fmla="*/ 105 h 109"/>
                <a:gd name="T20" fmla="*/ 29 w 196"/>
                <a:gd name="T21" fmla="*/ 93 h 109"/>
                <a:gd name="T22" fmla="*/ 45 w 196"/>
                <a:gd name="T23" fmla="*/ 105 h 109"/>
                <a:gd name="T24" fmla="*/ 51 w 196"/>
                <a:gd name="T25" fmla="*/ 109 h 109"/>
                <a:gd name="T26" fmla="*/ 54 w 196"/>
                <a:gd name="T27" fmla="*/ 109 h 109"/>
                <a:gd name="T28" fmla="*/ 60 w 196"/>
                <a:gd name="T29" fmla="*/ 105 h 109"/>
                <a:gd name="T30" fmla="*/ 75 w 196"/>
                <a:gd name="T31" fmla="*/ 93 h 109"/>
                <a:gd name="T32" fmla="*/ 91 w 196"/>
                <a:gd name="T33" fmla="*/ 105 h 109"/>
                <a:gd name="T34" fmla="*/ 97 w 196"/>
                <a:gd name="T35" fmla="*/ 109 h 109"/>
                <a:gd name="T36" fmla="*/ 99 w 196"/>
                <a:gd name="T37" fmla="*/ 109 h 109"/>
                <a:gd name="T38" fmla="*/ 105 w 196"/>
                <a:gd name="T39" fmla="*/ 105 h 109"/>
                <a:gd name="T40" fmla="*/ 120 w 196"/>
                <a:gd name="T41" fmla="*/ 93 h 109"/>
                <a:gd name="T42" fmla="*/ 136 w 196"/>
                <a:gd name="T43" fmla="*/ 105 h 109"/>
                <a:gd name="T44" fmla="*/ 142 w 196"/>
                <a:gd name="T45" fmla="*/ 109 h 109"/>
                <a:gd name="T46" fmla="*/ 145 w 196"/>
                <a:gd name="T47" fmla="*/ 109 h 109"/>
                <a:gd name="T48" fmla="*/ 151 w 196"/>
                <a:gd name="T49" fmla="*/ 105 h 109"/>
                <a:gd name="T50" fmla="*/ 166 w 196"/>
                <a:gd name="T51" fmla="*/ 93 h 109"/>
                <a:gd name="T52" fmla="*/ 182 w 196"/>
                <a:gd name="T53" fmla="*/ 105 h 109"/>
                <a:gd name="T54" fmla="*/ 188 w 196"/>
                <a:gd name="T55" fmla="*/ 109 h 109"/>
                <a:gd name="T56" fmla="*/ 190 w 196"/>
                <a:gd name="T57" fmla="*/ 109 h 109"/>
                <a:gd name="T58" fmla="*/ 190 w 196"/>
                <a:gd name="T59" fmla="*/ 109 h 109"/>
                <a:gd name="T60" fmla="*/ 196 w 196"/>
                <a:gd name="T61" fmla="*/ 102 h 109"/>
                <a:gd name="T62" fmla="*/ 196 w 196"/>
                <a:gd name="T63" fmla="*/ 102 h 10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96"/>
                <a:gd name="T97" fmla="*/ 0 h 109"/>
                <a:gd name="T98" fmla="*/ 196 w 196"/>
                <a:gd name="T99" fmla="*/ 109 h 10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96" h="109">
                  <a:moveTo>
                    <a:pt x="196" y="102"/>
                  </a:moveTo>
                  <a:cubicBezTo>
                    <a:pt x="196" y="55"/>
                    <a:pt x="155" y="18"/>
                    <a:pt x="104" y="15"/>
                  </a:cubicBezTo>
                  <a:cubicBezTo>
                    <a:pt x="104" y="6"/>
                    <a:pt x="104" y="6"/>
                    <a:pt x="104" y="6"/>
                  </a:cubicBezTo>
                  <a:cubicBezTo>
                    <a:pt x="104" y="3"/>
                    <a:pt x="101" y="0"/>
                    <a:pt x="98" y="0"/>
                  </a:cubicBezTo>
                  <a:cubicBezTo>
                    <a:pt x="94" y="0"/>
                    <a:pt x="91" y="3"/>
                    <a:pt x="91" y="6"/>
                  </a:cubicBezTo>
                  <a:cubicBezTo>
                    <a:pt x="91" y="15"/>
                    <a:pt x="91" y="15"/>
                    <a:pt x="91" y="15"/>
                  </a:cubicBezTo>
                  <a:cubicBezTo>
                    <a:pt x="40" y="18"/>
                    <a:pt x="0" y="56"/>
                    <a:pt x="0" y="102"/>
                  </a:cubicBezTo>
                  <a:cubicBezTo>
                    <a:pt x="0" y="106"/>
                    <a:pt x="3" y="109"/>
                    <a:pt x="6" y="109"/>
                  </a:cubicBezTo>
                  <a:cubicBezTo>
                    <a:pt x="8" y="109"/>
                    <a:pt x="8" y="109"/>
                    <a:pt x="8" y="109"/>
                  </a:cubicBezTo>
                  <a:cubicBezTo>
                    <a:pt x="10" y="109"/>
                    <a:pt x="13" y="107"/>
                    <a:pt x="14" y="105"/>
                  </a:cubicBezTo>
                  <a:cubicBezTo>
                    <a:pt x="16" y="98"/>
                    <a:pt x="22" y="93"/>
                    <a:pt x="29" y="93"/>
                  </a:cubicBezTo>
                  <a:cubicBezTo>
                    <a:pt x="36" y="93"/>
                    <a:pt x="43" y="98"/>
                    <a:pt x="45" y="105"/>
                  </a:cubicBezTo>
                  <a:cubicBezTo>
                    <a:pt x="46" y="107"/>
                    <a:pt x="48" y="109"/>
                    <a:pt x="51" y="109"/>
                  </a:cubicBezTo>
                  <a:cubicBezTo>
                    <a:pt x="54" y="109"/>
                    <a:pt x="54" y="109"/>
                    <a:pt x="54" y="109"/>
                  </a:cubicBezTo>
                  <a:cubicBezTo>
                    <a:pt x="56" y="109"/>
                    <a:pt x="59" y="107"/>
                    <a:pt x="60" y="105"/>
                  </a:cubicBezTo>
                  <a:cubicBezTo>
                    <a:pt x="62" y="98"/>
                    <a:pt x="68" y="93"/>
                    <a:pt x="75" y="93"/>
                  </a:cubicBezTo>
                  <a:cubicBezTo>
                    <a:pt x="82" y="93"/>
                    <a:pt x="89" y="98"/>
                    <a:pt x="91" y="105"/>
                  </a:cubicBezTo>
                  <a:cubicBezTo>
                    <a:pt x="92" y="107"/>
                    <a:pt x="94" y="109"/>
                    <a:pt x="97" y="109"/>
                  </a:cubicBezTo>
                  <a:cubicBezTo>
                    <a:pt x="99" y="109"/>
                    <a:pt x="99" y="109"/>
                    <a:pt x="99" y="109"/>
                  </a:cubicBezTo>
                  <a:cubicBezTo>
                    <a:pt x="101" y="109"/>
                    <a:pt x="104" y="107"/>
                    <a:pt x="105" y="105"/>
                  </a:cubicBezTo>
                  <a:cubicBezTo>
                    <a:pt x="107" y="98"/>
                    <a:pt x="113" y="93"/>
                    <a:pt x="120" y="93"/>
                  </a:cubicBezTo>
                  <a:cubicBezTo>
                    <a:pt x="127" y="93"/>
                    <a:pt x="134" y="98"/>
                    <a:pt x="136" y="105"/>
                  </a:cubicBezTo>
                  <a:cubicBezTo>
                    <a:pt x="137" y="107"/>
                    <a:pt x="139" y="109"/>
                    <a:pt x="142" y="109"/>
                  </a:cubicBezTo>
                  <a:cubicBezTo>
                    <a:pt x="145" y="109"/>
                    <a:pt x="145" y="109"/>
                    <a:pt x="145" y="109"/>
                  </a:cubicBezTo>
                  <a:cubicBezTo>
                    <a:pt x="147" y="109"/>
                    <a:pt x="150" y="107"/>
                    <a:pt x="151" y="105"/>
                  </a:cubicBezTo>
                  <a:cubicBezTo>
                    <a:pt x="153" y="98"/>
                    <a:pt x="159" y="93"/>
                    <a:pt x="166" y="93"/>
                  </a:cubicBezTo>
                  <a:cubicBezTo>
                    <a:pt x="173" y="93"/>
                    <a:pt x="180" y="98"/>
                    <a:pt x="182" y="105"/>
                  </a:cubicBezTo>
                  <a:cubicBezTo>
                    <a:pt x="183" y="107"/>
                    <a:pt x="185" y="109"/>
                    <a:pt x="188" y="109"/>
                  </a:cubicBezTo>
                  <a:cubicBezTo>
                    <a:pt x="190" y="109"/>
                    <a:pt x="190" y="109"/>
                    <a:pt x="190" y="109"/>
                  </a:cubicBezTo>
                  <a:cubicBezTo>
                    <a:pt x="190" y="109"/>
                    <a:pt x="190" y="109"/>
                    <a:pt x="190" y="109"/>
                  </a:cubicBezTo>
                  <a:cubicBezTo>
                    <a:pt x="194" y="109"/>
                    <a:pt x="196" y="106"/>
                    <a:pt x="196" y="102"/>
                  </a:cubicBezTo>
                  <a:cubicBezTo>
                    <a:pt x="196" y="102"/>
                    <a:pt x="196" y="102"/>
                    <a:pt x="196" y="102"/>
                  </a:cubicBezTo>
                  <a:close/>
                </a:path>
              </a:pathLst>
            </a:custGeom>
            <a:solidFill>
              <a:srgbClr val="EFE9EB"/>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grpSp>
      <p:grpSp>
        <p:nvGrpSpPr>
          <p:cNvPr id="23" name="组合 22"/>
          <p:cNvGrpSpPr/>
          <p:nvPr userDrawn="1"/>
        </p:nvGrpSpPr>
        <p:grpSpPr>
          <a:xfrm>
            <a:off x="-45" y="198986"/>
            <a:ext cx="660445" cy="798770"/>
            <a:chOff x="-45" y="198986"/>
            <a:chExt cx="660445" cy="798770"/>
          </a:xfrm>
        </p:grpSpPr>
        <p:sp>
          <p:nvSpPr>
            <p:cNvPr id="24" name="矩形 23"/>
            <p:cNvSpPr/>
            <p:nvPr userDrawn="1"/>
          </p:nvSpPr>
          <p:spPr>
            <a:xfrm>
              <a:off x="0" y="198986"/>
              <a:ext cx="660400" cy="7987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a:off x="-45" y="205433"/>
              <a:ext cx="508046" cy="6606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文本占位符 30"/>
          <p:cNvSpPr>
            <a:spLocks noGrp="1"/>
          </p:cNvSpPr>
          <p:nvPr>
            <p:ph type="body" sz="quarter" idx="13" hasCustomPrompt="1"/>
          </p:nvPr>
        </p:nvSpPr>
        <p:spPr>
          <a:xfrm>
            <a:off x="1582058" y="1741488"/>
            <a:ext cx="2804887" cy="546100"/>
          </a:xfr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sz="2000" b="0" dirty="0">
                <a:solidFill>
                  <a:schemeClr val="bg1"/>
                </a:solidFill>
              </a:rPr>
              <a:t>LOREM</a:t>
            </a:r>
            <a:r>
              <a:rPr lang="en-US" altLang="zh-CN" sz="2000" b="0" baseline="0" dirty="0">
                <a:solidFill>
                  <a:schemeClr val="bg1"/>
                </a:solidFill>
              </a:rPr>
              <a:t> IPSUM</a:t>
            </a:r>
            <a:endParaRPr lang="zh-CN" altLang="en-US" sz="2000" b="0" dirty="0">
              <a:solidFill>
                <a:schemeClr val="bg1"/>
              </a:solidFill>
            </a:endParaRPr>
          </a:p>
        </p:txBody>
      </p:sp>
      <p:sp>
        <p:nvSpPr>
          <p:cNvPr id="34" name="文本占位符 33"/>
          <p:cNvSpPr>
            <a:spLocks noGrp="1"/>
          </p:cNvSpPr>
          <p:nvPr>
            <p:ph type="body" sz="quarter" idx="14"/>
          </p:nvPr>
        </p:nvSpPr>
        <p:spPr>
          <a:xfrm>
            <a:off x="1749427" y="3391221"/>
            <a:ext cx="2471508" cy="1876425"/>
          </a:xfrm>
        </p:spPr>
        <p:txBody>
          <a:bodyPr>
            <a:no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5" name="文本占位符 30"/>
          <p:cNvSpPr>
            <a:spLocks noGrp="1"/>
          </p:cNvSpPr>
          <p:nvPr>
            <p:ph type="body" sz="quarter" idx="15" hasCustomPrompt="1"/>
          </p:nvPr>
        </p:nvSpPr>
        <p:spPr>
          <a:xfrm>
            <a:off x="4737326" y="1741488"/>
            <a:ext cx="2804887" cy="546100"/>
          </a:xfr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sz="2000" b="0" dirty="0">
                <a:solidFill>
                  <a:schemeClr val="bg1"/>
                </a:solidFill>
              </a:rPr>
              <a:t>LOREM</a:t>
            </a:r>
            <a:r>
              <a:rPr lang="en-US" altLang="zh-CN" sz="2000" b="0" baseline="0" dirty="0">
                <a:solidFill>
                  <a:schemeClr val="bg1"/>
                </a:solidFill>
              </a:rPr>
              <a:t> IPSUM</a:t>
            </a:r>
            <a:endParaRPr lang="zh-CN" altLang="en-US" sz="2000" b="0" dirty="0">
              <a:solidFill>
                <a:schemeClr val="bg1"/>
              </a:solidFill>
            </a:endParaRPr>
          </a:p>
        </p:txBody>
      </p:sp>
      <p:sp>
        <p:nvSpPr>
          <p:cNvPr id="36" name="文本占位符 33"/>
          <p:cNvSpPr>
            <a:spLocks noGrp="1"/>
          </p:cNvSpPr>
          <p:nvPr>
            <p:ph type="body" sz="quarter" idx="16"/>
          </p:nvPr>
        </p:nvSpPr>
        <p:spPr>
          <a:xfrm>
            <a:off x="4904695" y="3391221"/>
            <a:ext cx="2471508" cy="1876425"/>
          </a:xfrm>
        </p:spPr>
        <p:txBody>
          <a:bodyPr>
            <a:no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7" name="文本占位符 30"/>
          <p:cNvSpPr>
            <a:spLocks noGrp="1"/>
          </p:cNvSpPr>
          <p:nvPr>
            <p:ph type="body" sz="quarter" idx="17" hasCustomPrompt="1"/>
          </p:nvPr>
        </p:nvSpPr>
        <p:spPr>
          <a:xfrm>
            <a:off x="7874227" y="1741488"/>
            <a:ext cx="2804887" cy="546100"/>
          </a:xfr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sz="2000" b="0" dirty="0">
                <a:solidFill>
                  <a:schemeClr val="bg1"/>
                </a:solidFill>
              </a:rPr>
              <a:t>LOREM</a:t>
            </a:r>
            <a:r>
              <a:rPr lang="en-US" altLang="zh-CN" sz="2000" b="0" baseline="0" dirty="0">
                <a:solidFill>
                  <a:schemeClr val="bg1"/>
                </a:solidFill>
              </a:rPr>
              <a:t> IPSUM</a:t>
            </a:r>
            <a:endParaRPr lang="zh-CN" altLang="en-US" sz="2000" b="0" dirty="0">
              <a:solidFill>
                <a:schemeClr val="bg1"/>
              </a:solidFill>
            </a:endParaRPr>
          </a:p>
        </p:txBody>
      </p:sp>
      <p:sp>
        <p:nvSpPr>
          <p:cNvPr id="38" name="文本占位符 33"/>
          <p:cNvSpPr>
            <a:spLocks noGrp="1"/>
          </p:cNvSpPr>
          <p:nvPr>
            <p:ph type="body" sz="quarter" idx="18"/>
          </p:nvPr>
        </p:nvSpPr>
        <p:spPr>
          <a:xfrm>
            <a:off x="8041598" y="3391221"/>
            <a:ext cx="2471508" cy="1876425"/>
          </a:xfrm>
        </p:spPr>
        <p:txBody>
          <a:bodyPr>
            <a:no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p:tgtEl>
                                          <p:spTgt spid="9"/>
                                        </p:tgtEl>
                                        <p:attrNameLst>
                                          <p:attrName>ppt_y</p:attrName>
                                        </p:attrNameLst>
                                      </p:cBhvr>
                                      <p:tavLst>
                                        <p:tav tm="0">
                                          <p:val>
                                            <p:strVal val="#ppt_y+#ppt_h*1.125000"/>
                                          </p:val>
                                        </p:tav>
                                        <p:tav tm="100000">
                                          <p:val>
                                            <p:strVal val="#ppt_y"/>
                                          </p:val>
                                        </p:tav>
                                      </p:tavLst>
                                    </p:anim>
                                    <p:animEffect transition="in" filter="wipe(up)">
                                      <p:cBhvr>
                                        <p:cTn id="23" dur="500"/>
                                        <p:tgtEl>
                                          <p:spTgt spid="9"/>
                                        </p:tgtEl>
                                      </p:cBhvr>
                                    </p:animEffect>
                                  </p:childTnLst>
                                </p:cTn>
                              </p:par>
                            </p:childTnLst>
                          </p:cTn>
                        </p:par>
                        <p:par>
                          <p:cTn id="24" fill="hold">
                            <p:stCondLst>
                              <p:cond delay="2000"/>
                            </p:stCondLst>
                            <p:childTnLst>
                              <p:par>
                                <p:cTn id="25" presetID="12" presetClass="entr" presetSubtype="1"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p:tgtEl>
                                          <p:spTgt spid="15"/>
                                        </p:tgtEl>
                                        <p:attrNameLst>
                                          <p:attrName>ppt_y</p:attrName>
                                        </p:attrNameLst>
                                      </p:cBhvr>
                                      <p:tavLst>
                                        <p:tav tm="0">
                                          <p:val>
                                            <p:strVal val="#ppt_y-#ppt_h*1.125000"/>
                                          </p:val>
                                        </p:tav>
                                        <p:tav tm="100000">
                                          <p:val>
                                            <p:strVal val="#ppt_y"/>
                                          </p:val>
                                        </p:tav>
                                      </p:tavLst>
                                    </p:anim>
                                    <p:animEffect transition="in" filter="wipe(down)">
                                      <p:cBhvr>
                                        <p:cTn id="28" dur="500"/>
                                        <p:tgtEl>
                                          <p:spTgt spid="15"/>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31">
                                            <p:txEl>
                                              <p:pRg st="0" end="0"/>
                                            </p:txEl>
                                          </p:spTgt>
                                        </p:tgtEl>
                                        <p:attrNameLst>
                                          <p:attrName>style.visibility</p:attrName>
                                        </p:attrNameLst>
                                      </p:cBhvr>
                                      <p:to>
                                        <p:strVal val="visible"/>
                                      </p:to>
                                    </p:set>
                                    <p:anim calcmode="lin" valueType="num">
                                      <p:cBhvr additive="base">
                                        <p:cTn id="31"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1">
                                            <p:txEl>
                                              <p:pRg st="0" end="0"/>
                                            </p:txEl>
                                          </p:spTgt>
                                        </p:tgtEl>
                                      </p:cBhvr>
                                    </p:animEffect>
                                  </p:childTnLst>
                                </p:cTn>
                              </p:par>
                            </p:childTnLst>
                          </p:cTn>
                        </p:par>
                        <p:par>
                          <p:cTn id="33" fill="hold">
                            <p:stCondLst>
                              <p:cond delay="2500"/>
                            </p:stCondLst>
                            <p:childTnLst>
                              <p:par>
                                <p:cTn id="34" presetID="12" presetClass="entr" presetSubtype="4" fill="hold" grpId="0" nodeType="afterEffect">
                                  <p:stCondLst>
                                    <p:cond delay="0"/>
                                  </p:stCondLst>
                                  <p:childTnLst>
                                    <p:set>
                                      <p:cBhvr>
                                        <p:cTn id="35" dur="1" fill="hold">
                                          <p:stCondLst>
                                            <p:cond delay="0"/>
                                          </p:stCondLst>
                                        </p:cTn>
                                        <p:tgtEl>
                                          <p:spTgt spid="34">
                                            <p:txEl>
                                              <p:pRg st="0" end="0"/>
                                            </p:txEl>
                                          </p:spTgt>
                                        </p:tgtEl>
                                        <p:attrNameLst>
                                          <p:attrName>style.visibility</p:attrName>
                                        </p:attrNameLst>
                                      </p:cBhvr>
                                      <p:to>
                                        <p:strVal val="visible"/>
                                      </p:to>
                                    </p:set>
                                    <p:anim calcmode="lin" valueType="num">
                                      <p:cBhvr additive="base">
                                        <p:cTn id="36" dur="500"/>
                                        <p:tgtEl>
                                          <p:spTgt spid="34">
                                            <p:txEl>
                                              <p:pRg st="0" end="0"/>
                                            </p:txEl>
                                          </p:spTgt>
                                        </p:tgtEl>
                                        <p:attrNameLst>
                                          <p:attrName>ppt_y</p:attrName>
                                        </p:attrNameLst>
                                      </p:cBhvr>
                                      <p:tavLst>
                                        <p:tav tm="0">
                                          <p:val>
                                            <p:strVal val="#ppt_y+#ppt_h*1.125000"/>
                                          </p:val>
                                        </p:tav>
                                        <p:tav tm="100000">
                                          <p:val>
                                            <p:strVal val="#ppt_y"/>
                                          </p:val>
                                        </p:tav>
                                      </p:tavLst>
                                    </p:anim>
                                    <p:animEffect transition="in" filter="wipe(up)">
                                      <p:cBhvr>
                                        <p:cTn id="37" dur="500"/>
                                        <p:tgtEl>
                                          <p:spTgt spid="34">
                                            <p:txEl>
                                              <p:pRg st="0" end="0"/>
                                            </p:txEl>
                                          </p:spTgt>
                                        </p:tgtEl>
                                      </p:cBhvr>
                                    </p:animEffect>
                                  </p:childTnLst>
                                </p:cTn>
                              </p:par>
                            </p:childTnLst>
                          </p:cTn>
                        </p:par>
                        <p:par>
                          <p:cTn id="38" fill="hold">
                            <p:stCondLst>
                              <p:cond delay="3000"/>
                            </p:stCondLst>
                            <p:childTnLst>
                              <p:par>
                                <p:cTn id="39" presetID="12" presetClass="entr" presetSubtype="4" fill="hold" grpId="0" nodeType="afterEffect">
                                  <p:stCondLst>
                                    <p:cond delay="0"/>
                                  </p:stCondLst>
                                  <p:childTnLst>
                                    <p:set>
                                      <p:cBhvr>
                                        <p:cTn id="40" dur="1" fill="hold">
                                          <p:stCondLst>
                                            <p:cond delay="0"/>
                                          </p:stCondLst>
                                        </p:cTn>
                                        <p:tgtEl>
                                          <p:spTgt spid="34">
                                            <p:txEl>
                                              <p:pRg st="1" end="1"/>
                                            </p:txEl>
                                          </p:spTgt>
                                        </p:tgtEl>
                                        <p:attrNameLst>
                                          <p:attrName>style.visibility</p:attrName>
                                        </p:attrNameLst>
                                      </p:cBhvr>
                                      <p:to>
                                        <p:strVal val="visible"/>
                                      </p:to>
                                    </p:set>
                                    <p:anim calcmode="lin" valueType="num">
                                      <p:cBhvr additive="base">
                                        <p:cTn id="41" dur="500"/>
                                        <p:tgtEl>
                                          <p:spTgt spid="34">
                                            <p:txEl>
                                              <p:pRg st="1" end="1"/>
                                            </p:txEl>
                                          </p:spTgt>
                                        </p:tgtEl>
                                        <p:attrNameLst>
                                          <p:attrName>ppt_y</p:attrName>
                                        </p:attrNameLst>
                                      </p:cBhvr>
                                      <p:tavLst>
                                        <p:tav tm="0">
                                          <p:val>
                                            <p:strVal val="#ppt_y+#ppt_h*1.125000"/>
                                          </p:val>
                                        </p:tav>
                                        <p:tav tm="100000">
                                          <p:val>
                                            <p:strVal val="#ppt_y"/>
                                          </p:val>
                                        </p:tav>
                                      </p:tavLst>
                                    </p:anim>
                                    <p:animEffect transition="in" filter="wipe(up)">
                                      <p:cBhvr>
                                        <p:cTn id="42" dur="500"/>
                                        <p:tgtEl>
                                          <p:spTgt spid="34">
                                            <p:txEl>
                                              <p:pRg st="1" end="1"/>
                                            </p:txEl>
                                          </p:spTgt>
                                        </p:tgtEl>
                                      </p:cBhvr>
                                    </p:animEffect>
                                  </p:childTnLst>
                                </p:cTn>
                              </p:par>
                            </p:childTnLst>
                          </p:cTn>
                        </p:par>
                        <p:par>
                          <p:cTn id="43" fill="hold">
                            <p:stCondLst>
                              <p:cond delay="3500"/>
                            </p:stCondLst>
                            <p:childTnLst>
                              <p:par>
                                <p:cTn id="44" presetID="12" presetClass="entr" presetSubtype="4" fill="hold" grpId="0" nodeType="afterEffect">
                                  <p:stCondLst>
                                    <p:cond delay="0"/>
                                  </p:stCondLst>
                                  <p:childTnLst>
                                    <p:set>
                                      <p:cBhvr>
                                        <p:cTn id="45" dur="1" fill="hold">
                                          <p:stCondLst>
                                            <p:cond delay="0"/>
                                          </p:stCondLst>
                                        </p:cTn>
                                        <p:tgtEl>
                                          <p:spTgt spid="34">
                                            <p:txEl>
                                              <p:pRg st="2" end="2"/>
                                            </p:txEl>
                                          </p:spTgt>
                                        </p:tgtEl>
                                        <p:attrNameLst>
                                          <p:attrName>style.visibility</p:attrName>
                                        </p:attrNameLst>
                                      </p:cBhvr>
                                      <p:to>
                                        <p:strVal val="visible"/>
                                      </p:to>
                                    </p:set>
                                    <p:anim calcmode="lin" valueType="num">
                                      <p:cBhvr additive="base">
                                        <p:cTn id="46" dur="500"/>
                                        <p:tgtEl>
                                          <p:spTgt spid="34">
                                            <p:txEl>
                                              <p:pRg st="2" end="2"/>
                                            </p:txEl>
                                          </p:spTgt>
                                        </p:tgtEl>
                                        <p:attrNameLst>
                                          <p:attrName>ppt_y</p:attrName>
                                        </p:attrNameLst>
                                      </p:cBhvr>
                                      <p:tavLst>
                                        <p:tav tm="0">
                                          <p:val>
                                            <p:strVal val="#ppt_y+#ppt_h*1.125000"/>
                                          </p:val>
                                        </p:tav>
                                        <p:tav tm="100000">
                                          <p:val>
                                            <p:strVal val="#ppt_y"/>
                                          </p:val>
                                        </p:tav>
                                      </p:tavLst>
                                    </p:anim>
                                    <p:animEffect transition="in" filter="wipe(up)">
                                      <p:cBhvr>
                                        <p:cTn id="47" dur="500"/>
                                        <p:tgtEl>
                                          <p:spTgt spid="34">
                                            <p:txEl>
                                              <p:pRg st="2" end="2"/>
                                            </p:txEl>
                                          </p:spTgt>
                                        </p:tgtEl>
                                      </p:cBhvr>
                                    </p:animEffect>
                                  </p:childTnLst>
                                </p:cTn>
                              </p:par>
                            </p:childTnLst>
                          </p:cTn>
                        </p:par>
                        <p:par>
                          <p:cTn id="48" fill="hold">
                            <p:stCondLst>
                              <p:cond delay="4000"/>
                            </p:stCondLst>
                            <p:childTnLst>
                              <p:par>
                                <p:cTn id="49" presetID="12" presetClass="entr" presetSubtype="4" fill="hold" grpId="0" nodeType="afterEffect">
                                  <p:stCondLst>
                                    <p:cond delay="0"/>
                                  </p:stCondLst>
                                  <p:childTnLst>
                                    <p:set>
                                      <p:cBhvr>
                                        <p:cTn id="50" dur="1" fill="hold">
                                          <p:stCondLst>
                                            <p:cond delay="0"/>
                                          </p:stCondLst>
                                        </p:cTn>
                                        <p:tgtEl>
                                          <p:spTgt spid="34">
                                            <p:txEl>
                                              <p:pRg st="3" end="3"/>
                                            </p:txEl>
                                          </p:spTgt>
                                        </p:tgtEl>
                                        <p:attrNameLst>
                                          <p:attrName>style.visibility</p:attrName>
                                        </p:attrNameLst>
                                      </p:cBhvr>
                                      <p:to>
                                        <p:strVal val="visible"/>
                                      </p:to>
                                    </p:set>
                                    <p:anim calcmode="lin" valueType="num">
                                      <p:cBhvr additive="base">
                                        <p:cTn id="51" dur="500"/>
                                        <p:tgtEl>
                                          <p:spTgt spid="34">
                                            <p:txEl>
                                              <p:pRg st="3" end="3"/>
                                            </p:txEl>
                                          </p:spTgt>
                                        </p:tgtEl>
                                        <p:attrNameLst>
                                          <p:attrName>ppt_y</p:attrName>
                                        </p:attrNameLst>
                                      </p:cBhvr>
                                      <p:tavLst>
                                        <p:tav tm="0">
                                          <p:val>
                                            <p:strVal val="#ppt_y+#ppt_h*1.125000"/>
                                          </p:val>
                                        </p:tav>
                                        <p:tav tm="100000">
                                          <p:val>
                                            <p:strVal val="#ppt_y"/>
                                          </p:val>
                                        </p:tav>
                                      </p:tavLst>
                                    </p:anim>
                                    <p:animEffect transition="in" filter="wipe(up)">
                                      <p:cBhvr>
                                        <p:cTn id="52" dur="500"/>
                                        <p:tgtEl>
                                          <p:spTgt spid="34">
                                            <p:txEl>
                                              <p:pRg st="3" end="3"/>
                                            </p:txEl>
                                          </p:spTgt>
                                        </p:tgtEl>
                                      </p:cBhvr>
                                    </p:animEffect>
                                  </p:childTnLst>
                                </p:cTn>
                              </p:par>
                            </p:childTnLst>
                          </p:cTn>
                        </p:par>
                        <p:par>
                          <p:cTn id="53" fill="hold">
                            <p:stCondLst>
                              <p:cond delay="4500"/>
                            </p:stCondLst>
                            <p:childTnLst>
                              <p:par>
                                <p:cTn id="54" presetID="12" presetClass="entr" presetSubtype="4" fill="hold" grpId="0" nodeType="afterEffect">
                                  <p:stCondLst>
                                    <p:cond delay="0"/>
                                  </p:stCondLst>
                                  <p:childTnLst>
                                    <p:set>
                                      <p:cBhvr>
                                        <p:cTn id="55" dur="1" fill="hold">
                                          <p:stCondLst>
                                            <p:cond delay="0"/>
                                          </p:stCondLst>
                                        </p:cTn>
                                        <p:tgtEl>
                                          <p:spTgt spid="34">
                                            <p:txEl>
                                              <p:pRg st="4" end="4"/>
                                            </p:txEl>
                                          </p:spTgt>
                                        </p:tgtEl>
                                        <p:attrNameLst>
                                          <p:attrName>style.visibility</p:attrName>
                                        </p:attrNameLst>
                                      </p:cBhvr>
                                      <p:to>
                                        <p:strVal val="visible"/>
                                      </p:to>
                                    </p:set>
                                    <p:anim calcmode="lin" valueType="num">
                                      <p:cBhvr additive="base">
                                        <p:cTn id="56" dur="500"/>
                                        <p:tgtEl>
                                          <p:spTgt spid="34">
                                            <p:txEl>
                                              <p:pRg st="4" end="4"/>
                                            </p:txEl>
                                          </p:spTgt>
                                        </p:tgtEl>
                                        <p:attrNameLst>
                                          <p:attrName>ppt_y</p:attrName>
                                        </p:attrNameLst>
                                      </p:cBhvr>
                                      <p:tavLst>
                                        <p:tav tm="0">
                                          <p:val>
                                            <p:strVal val="#ppt_y+#ppt_h*1.125000"/>
                                          </p:val>
                                        </p:tav>
                                        <p:tav tm="100000">
                                          <p:val>
                                            <p:strVal val="#ppt_y"/>
                                          </p:val>
                                        </p:tav>
                                      </p:tavLst>
                                    </p:anim>
                                    <p:animEffect transition="in" filter="wipe(up)">
                                      <p:cBhvr>
                                        <p:cTn id="57" dur="500"/>
                                        <p:tgtEl>
                                          <p:spTgt spid="34">
                                            <p:txEl>
                                              <p:pRg st="4" end="4"/>
                                            </p:txEl>
                                          </p:spTgt>
                                        </p:tgtEl>
                                      </p:cBhvr>
                                    </p:animEffect>
                                  </p:childTnLst>
                                </p:cTn>
                              </p:par>
                            </p:childTnLst>
                          </p:cTn>
                        </p:par>
                        <p:par>
                          <p:cTn id="58" fill="hold">
                            <p:stCondLst>
                              <p:cond delay="5000"/>
                            </p:stCondLst>
                            <p:childTnLst>
                              <p:par>
                                <p:cTn id="59" presetID="12" presetClass="entr" presetSubtype="4" fill="hold" grpId="0" nodeType="after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additive="base">
                                        <p:cTn id="61" dur="500"/>
                                        <p:tgtEl>
                                          <p:spTgt spid="10"/>
                                        </p:tgtEl>
                                        <p:attrNameLst>
                                          <p:attrName>ppt_y</p:attrName>
                                        </p:attrNameLst>
                                      </p:cBhvr>
                                      <p:tavLst>
                                        <p:tav tm="0">
                                          <p:val>
                                            <p:strVal val="#ppt_y+#ppt_h*1.125000"/>
                                          </p:val>
                                        </p:tav>
                                        <p:tav tm="100000">
                                          <p:val>
                                            <p:strVal val="#ppt_y"/>
                                          </p:val>
                                        </p:tav>
                                      </p:tavLst>
                                    </p:anim>
                                    <p:animEffect transition="in" filter="wipe(up)">
                                      <p:cBhvr>
                                        <p:cTn id="62" dur="500"/>
                                        <p:tgtEl>
                                          <p:spTgt spid="10"/>
                                        </p:tgtEl>
                                      </p:cBhvr>
                                    </p:animEffect>
                                  </p:childTnLst>
                                </p:cTn>
                              </p:par>
                            </p:childTnLst>
                          </p:cTn>
                        </p:par>
                        <p:par>
                          <p:cTn id="63" fill="hold">
                            <p:stCondLst>
                              <p:cond delay="5500"/>
                            </p:stCondLst>
                            <p:childTnLst>
                              <p:par>
                                <p:cTn id="64" presetID="12" presetClass="entr" presetSubtype="1" fill="hold" grpId="0" nodeType="afterEffect">
                                  <p:stCondLst>
                                    <p:cond delay="0"/>
                                  </p:stCondLst>
                                  <p:childTnLst>
                                    <p:set>
                                      <p:cBhvr>
                                        <p:cTn id="65" dur="1" fill="hold">
                                          <p:stCondLst>
                                            <p:cond delay="0"/>
                                          </p:stCondLst>
                                        </p:cTn>
                                        <p:tgtEl>
                                          <p:spTgt spid="16"/>
                                        </p:tgtEl>
                                        <p:attrNameLst>
                                          <p:attrName>style.visibility</p:attrName>
                                        </p:attrNameLst>
                                      </p:cBhvr>
                                      <p:to>
                                        <p:strVal val="visible"/>
                                      </p:to>
                                    </p:set>
                                    <p:anim calcmode="lin" valueType="num">
                                      <p:cBhvr additive="base">
                                        <p:cTn id="66" dur="500"/>
                                        <p:tgtEl>
                                          <p:spTgt spid="16"/>
                                        </p:tgtEl>
                                        <p:attrNameLst>
                                          <p:attrName>ppt_y</p:attrName>
                                        </p:attrNameLst>
                                      </p:cBhvr>
                                      <p:tavLst>
                                        <p:tav tm="0">
                                          <p:val>
                                            <p:strVal val="#ppt_y-#ppt_h*1.125000"/>
                                          </p:val>
                                        </p:tav>
                                        <p:tav tm="100000">
                                          <p:val>
                                            <p:strVal val="#ppt_y"/>
                                          </p:val>
                                        </p:tav>
                                      </p:tavLst>
                                    </p:anim>
                                    <p:animEffect transition="in" filter="wipe(down)">
                                      <p:cBhvr>
                                        <p:cTn id="67" dur="500"/>
                                        <p:tgtEl>
                                          <p:spTgt spid="16"/>
                                        </p:tgtEl>
                                      </p:cBhvr>
                                    </p:animEffect>
                                  </p:childTnLst>
                                </p:cTn>
                              </p:par>
                              <p:par>
                                <p:cTn id="68" presetID="12" presetClass="entr" presetSubtype="4" fill="hold" grpId="0" nodeType="withEffect">
                                  <p:stCondLst>
                                    <p:cond delay="0"/>
                                  </p:stCondLst>
                                  <p:childTnLst>
                                    <p:set>
                                      <p:cBhvr>
                                        <p:cTn id="69" dur="1" fill="hold">
                                          <p:stCondLst>
                                            <p:cond delay="0"/>
                                          </p:stCondLst>
                                        </p:cTn>
                                        <p:tgtEl>
                                          <p:spTgt spid="35">
                                            <p:txEl>
                                              <p:pRg st="0" end="0"/>
                                            </p:txEl>
                                          </p:spTgt>
                                        </p:tgtEl>
                                        <p:attrNameLst>
                                          <p:attrName>style.visibility</p:attrName>
                                        </p:attrNameLst>
                                      </p:cBhvr>
                                      <p:to>
                                        <p:strVal val="visible"/>
                                      </p:to>
                                    </p:set>
                                    <p:anim calcmode="lin" valueType="num">
                                      <p:cBhvr additive="base">
                                        <p:cTn id="70" dur="500"/>
                                        <p:tgtEl>
                                          <p:spTgt spid="35">
                                            <p:txEl>
                                              <p:pRg st="0" end="0"/>
                                            </p:txEl>
                                          </p:spTgt>
                                        </p:tgtEl>
                                        <p:attrNameLst>
                                          <p:attrName>ppt_y</p:attrName>
                                        </p:attrNameLst>
                                      </p:cBhvr>
                                      <p:tavLst>
                                        <p:tav tm="0">
                                          <p:val>
                                            <p:strVal val="#ppt_y+#ppt_h*1.125000"/>
                                          </p:val>
                                        </p:tav>
                                        <p:tav tm="100000">
                                          <p:val>
                                            <p:strVal val="#ppt_y"/>
                                          </p:val>
                                        </p:tav>
                                      </p:tavLst>
                                    </p:anim>
                                    <p:animEffect transition="in" filter="wipe(up)">
                                      <p:cBhvr>
                                        <p:cTn id="71" dur="500"/>
                                        <p:tgtEl>
                                          <p:spTgt spid="35">
                                            <p:txEl>
                                              <p:pRg st="0" end="0"/>
                                            </p:txEl>
                                          </p:spTgt>
                                        </p:tgtEl>
                                      </p:cBhvr>
                                    </p:animEffect>
                                  </p:childTnLst>
                                </p:cTn>
                              </p:par>
                            </p:childTnLst>
                          </p:cTn>
                        </p:par>
                        <p:par>
                          <p:cTn id="72" fill="hold">
                            <p:stCondLst>
                              <p:cond delay="6000"/>
                            </p:stCondLst>
                            <p:childTnLst>
                              <p:par>
                                <p:cTn id="73" presetID="12" presetClass="entr" presetSubtype="4" fill="hold" grpId="0" nodeType="afterEffect">
                                  <p:stCondLst>
                                    <p:cond delay="0"/>
                                  </p:stCondLst>
                                  <p:childTnLst>
                                    <p:set>
                                      <p:cBhvr>
                                        <p:cTn id="74" dur="1" fill="hold">
                                          <p:stCondLst>
                                            <p:cond delay="0"/>
                                          </p:stCondLst>
                                        </p:cTn>
                                        <p:tgtEl>
                                          <p:spTgt spid="36">
                                            <p:txEl>
                                              <p:pRg st="0" end="0"/>
                                            </p:txEl>
                                          </p:spTgt>
                                        </p:tgtEl>
                                        <p:attrNameLst>
                                          <p:attrName>style.visibility</p:attrName>
                                        </p:attrNameLst>
                                      </p:cBhvr>
                                      <p:to>
                                        <p:strVal val="visible"/>
                                      </p:to>
                                    </p:set>
                                    <p:anim calcmode="lin" valueType="num">
                                      <p:cBhvr additive="base">
                                        <p:cTn id="75" dur="500"/>
                                        <p:tgtEl>
                                          <p:spTgt spid="36">
                                            <p:txEl>
                                              <p:pRg st="0" end="0"/>
                                            </p:txEl>
                                          </p:spTgt>
                                        </p:tgtEl>
                                        <p:attrNameLst>
                                          <p:attrName>ppt_y</p:attrName>
                                        </p:attrNameLst>
                                      </p:cBhvr>
                                      <p:tavLst>
                                        <p:tav tm="0">
                                          <p:val>
                                            <p:strVal val="#ppt_y+#ppt_h*1.125000"/>
                                          </p:val>
                                        </p:tav>
                                        <p:tav tm="100000">
                                          <p:val>
                                            <p:strVal val="#ppt_y"/>
                                          </p:val>
                                        </p:tav>
                                      </p:tavLst>
                                    </p:anim>
                                    <p:animEffect transition="in" filter="wipe(up)">
                                      <p:cBhvr>
                                        <p:cTn id="76" dur="500"/>
                                        <p:tgtEl>
                                          <p:spTgt spid="36">
                                            <p:txEl>
                                              <p:pRg st="0" end="0"/>
                                            </p:txEl>
                                          </p:spTgt>
                                        </p:tgtEl>
                                      </p:cBhvr>
                                    </p:animEffect>
                                  </p:childTnLst>
                                </p:cTn>
                              </p:par>
                            </p:childTnLst>
                          </p:cTn>
                        </p:par>
                        <p:par>
                          <p:cTn id="77" fill="hold">
                            <p:stCondLst>
                              <p:cond delay="6500"/>
                            </p:stCondLst>
                            <p:childTnLst>
                              <p:par>
                                <p:cTn id="78" presetID="12" presetClass="entr" presetSubtype="4" fill="hold" grpId="0" nodeType="afterEffect">
                                  <p:stCondLst>
                                    <p:cond delay="0"/>
                                  </p:stCondLst>
                                  <p:childTnLst>
                                    <p:set>
                                      <p:cBhvr>
                                        <p:cTn id="79" dur="1" fill="hold">
                                          <p:stCondLst>
                                            <p:cond delay="0"/>
                                          </p:stCondLst>
                                        </p:cTn>
                                        <p:tgtEl>
                                          <p:spTgt spid="36">
                                            <p:txEl>
                                              <p:pRg st="1" end="1"/>
                                            </p:txEl>
                                          </p:spTgt>
                                        </p:tgtEl>
                                        <p:attrNameLst>
                                          <p:attrName>style.visibility</p:attrName>
                                        </p:attrNameLst>
                                      </p:cBhvr>
                                      <p:to>
                                        <p:strVal val="visible"/>
                                      </p:to>
                                    </p:set>
                                    <p:anim calcmode="lin" valueType="num">
                                      <p:cBhvr additive="base">
                                        <p:cTn id="80" dur="500"/>
                                        <p:tgtEl>
                                          <p:spTgt spid="36">
                                            <p:txEl>
                                              <p:pRg st="1" end="1"/>
                                            </p:txEl>
                                          </p:spTgt>
                                        </p:tgtEl>
                                        <p:attrNameLst>
                                          <p:attrName>ppt_y</p:attrName>
                                        </p:attrNameLst>
                                      </p:cBhvr>
                                      <p:tavLst>
                                        <p:tav tm="0">
                                          <p:val>
                                            <p:strVal val="#ppt_y+#ppt_h*1.125000"/>
                                          </p:val>
                                        </p:tav>
                                        <p:tav tm="100000">
                                          <p:val>
                                            <p:strVal val="#ppt_y"/>
                                          </p:val>
                                        </p:tav>
                                      </p:tavLst>
                                    </p:anim>
                                    <p:animEffect transition="in" filter="wipe(up)">
                                      <p:cBhvr>
                                        <p:cTn id="81" dur="500"/>
                                        <p:tgtEl>
                                          <p:spTgt spid="36">
                                            <p:txEl>
                                              <p:pRg st="1" end="1"/>
                                            </p:txEl>
                                          </p:spTgt>
                                        </p:tgtEl>
                                      </p:cBhvr>
                                    </p:animEffect>
                                  </p:childTnLst>
                                </p:cTn>
                              </p:par>
                            </p:childTnLst>
                          </p:cTn>
                        </p:par>
                        <p:par>
                          <p:cTn id="82" fill="hold">
                            <p:stCondLst>
                              <p:cond delay="7000"/>
                            </p:stCondLst>
                            <p:childTnLst>
                              <p:par>
                                <p:cTn id="83" presetID="12" presetClass="entr" presetSubtype="4" fill="hold" grpId="0" nodeType="afterEffect">
                                  <p:stCondLst>
                                    <p:cond delay="0"/>
                                  </p:stCondLst>
                                  <p:childTnLst>
                                    <p:set>
                                      <p:cBhvr>
                                        <p:cTn id="84" dur="1" fill="hold">
                                          <p:stCondLst>
                                            <p:cond delay="0"/>
                                          </p:stCondLst>
                                        </p:cTn>
                                        <p:tgtEl>
                                          <p:spTgt spid="36">
                                            <p:txEl>
                                              <p:pRg st="2" end="2"/>
                                            </p:txEl>
                                          </p:spTgt>
                                        </p:tgtEl>
                                        <p:attrNameLst>
                                          <p:attrName>style.visibility</p:attrName>
                                        </p:attrNameLst>
                                      </p:cBhvr>
                                      <p:to>
                                        <p:strVal val="visible"/>
                                      </p:to>
                                    </p:set>
                                    <p:anim calcmode="lin" valueType="num">
                                      <p:cBhvr additive="base">
                                        <p:cTn id="85" dur="500"/>
                                        <p:tgtEl>
                                          <p:spTgt spid="36">
                                            <p:txEl>
                                              <p:pRg st="2" end="2"/>
                                            </p:txEl>
                                          </p:spTgt>
                                        </p:tgtEl>
                                        <p:attrNameLst>
                                          <p:attrName>ppt_y</p:attrName>
                                        </p:attrNameLst>
                                      </p:cBhvr>
                                      <p:tavLst>
                                        <p:tav tm="0">
                                          <p:val>
                                            <p:strVal val="#ppt_y+#ppt_h*1.125000"/>
                                          </p:val>
                                        </p:tav>
                                        <p:tav tm="100000">
                                          <p:val>
                                            <p:strVal val="#ppt_y"/>
                                          </p:val>
                                        </p:tav>
                                      </p:tavLst>
                                    </p:anim>
                                    <p:animEffect transition="in" filter="wipe(up)">
                                      <p:cBhvr>
                                        <p:cTn id="86" dur="500"/>
                                        <p:tgtEl>
                                          <p:spTgt spid="36">
                                            <p:txEl>
                                              <p:pRg st="2" end="2"/>
                                            </p:txEl>
                                          </p:spTgt>
                                        </p:tgtEl>
                                      </p:cBhvr>
                                    </p:animEffect>
                                  </p:childTnLst>
                                </p:cTn>
                              </p:par>
                            </p:childTnLst>
                          </p:cTn>
                        </p:par>
                        <p:par>
                          <p:cTn id="87" fill="hold">
                            <p:stCondLst>
                              <p:cond delay="7500"/>
                            </p:stCondLst>
                            <p:childTnLst>
                              <p:par>
                                <p:cTn id="88" presetID="12" presetClass="entr" presetSubtype="4" fill="hold" grpId="0" nodeType="afterEffect">
                                  <p:stCondLst>
                                    <p:cond delay="0"/>
                                  </p:stCondLst>
                                  <p:childTnLst>
                                    <p:set>
                                      <p:cBhvr>
                                        <p:cTn id="89" dur="1" fill="hold">
                                          <p:stCondLst>
                                            <p:cond delay="0"/>
                                          </p:stCondLst>
                                        </p:cTn>
                                        <p:tgtEl>
                                          <p:spTgt spid="36">
                                            <p:txEl>
                                              <p:pRg st="3" end="3"/>
                                            </p:txEl>
                                          </p:spTgt>
                                        </p:tgtEl>
                                        <p:attrNameLst>
                                          <p:attrName>style.visibility</p:attrName>
                                        </p:attrNameLst>
                                      </p:cBhvr>
                                      <p:to>
                                        <p:strVal val="visible"/>
                                      </p:to>
                                    </p:set>
                                    <p:anim calcmode="lin" valueType="num">
                                      <p:cBhvr additive="base">
                                        <p:cTn id="90" dur="500"/>
                                        <p:tgtEl>
                                          <p:spTgt spid="36">
                                            <p:txEl>
                                              <p:pRg st="3" end="3"/>
                                            </p:txEl>
                                          </p:spTgt>
                                        </p:tgtEl>
                                        <p:attrNameLst>
                                          <p:attrName>ppt_y</p:attrName>
                                        </p:attrNameLst>
                                      </p:cBhvr>
                                      <p:tavLst>
                                        <p:tav tm="0">
                                          <p:val>
                                            <p:strVal val="#ppt_y+#ppt_h*1.125000"/>
                                          </p:val>
                                        </p:tav>
                                        <p:tav tm="100000">
                                          <p:val>
                                            <p:strVal val="#ppt_y"/>
                                          </p:val>
                                        </p:tav>
                                      </p:tavLst>
                                    </p:anim>
                                    <p:animEffect transition="in" filter="wipe(up)">
                                      <p:cBhvr>
                                        <p:cTn id="91" dur="500"/>
                                        <p:tgtEl>
                                          <p:spTgt spid="36">
                                            <p:txEl>
                                              <p:pRg st="3" end="3"/>
                                            </p:txEl>
                                          </p:spTgt>
                                        </p:tgtEl>
                                      </p:cBhvr>
                                    </p:animEffect>
                                  </p:childTnLst>
                                </p:cTn>
                              </p:par>
                            </p:childTnLst>
                          </p:cTn>
                        </p:par>
                        <p:par>
                          <p:cTn id="92" fill="hold">
                            <p:stCondLst>
                              <p:cond delay="8000"/>
                            </p:stCondLst>
                            <p:childTnLst>
                              <p:par>
                                <p:cTn id="93" presetID="12" presetClass="entr" presetSubtype="4" fill="hold" grpId="0" nodeType="afterEffect">
                                  <p:stCondLst>
                                    <p:cond delay="0"/>
                                  </p:stCondLst>
                                  <p:childTnLst>
                                    <p:set>
                                      <p:cBhvr>
                                        <p:cTn id="94" dur="1" fill="hold">
                                          <p:stCondLst>
                                            <p:cond delay="0"/>
                                          </p:stCondLst>
                                        </p:cTn>
                                        <p:tgtEl>
                                          <p:spTgt spid="36">
                                            <p:txEl>
                                              <p:pRg st="4" end="4"/>
                                            </p:txEl>
                                          </p:spTgt>
                                        </p:tgtEl>
                                        <p:attrNameLst>
                                          <p:attrName>style.visibility</p:attrName>
                                        </p:attrNameLst>
                                      </p:cBhvr>
                                      <p:to>
                                        <p:strVal val="visible"/>
                                      </p:to>
                                    </p:set>
                                    <p:anim calcmode="lin" valueType="num">
                                      <p:cBhvr additive="base">
                                        <p:cTn id="95" dur="500"/>
                                        <p:tgtEl>
                                          <p:spTgt spid="36">
                                            <p:txEl>
                                              <p:pRg st="4" end="4"/>
                                            </p:txEl>
                                          </p:spTgt>
                                        </p:tgtEl>
                                        <p:attrNameLst>
                                          <p:attrName>ppt_y</p:attrName>
                                        </p:attrNameLst>
                                      </p:cBhvr>
                                      <p:tavLst>
                                        <p:tav tm="0">
                                          <p:val>
                                            <p:strVal val="#ppt_y+#ppt_h*1.125000"/>
                                          </p:val>
                                        </p:tav>
                                        <p:tav tm="100000">
                                          <p:val>
                                            <p:strVal val="#ppt_y"/>
                                          </p:val>
                                        </p:tav>
                                      </p:tavLst>
                                    </p:anim>
                                    <p:animEffect transition="in" filter="wipe(up)">
                                      <p:cBhvr>
                                        <p:cTn id="96" dur="500"/>
                                        <p:tgtEl>
                                          <p:spTgt spid="36">
                                            <p:txEl>
                                              <p:pRg st="4" end="4"/>
                                            </p:txEl>
                                          </p:spTgt>
                                        </p:tgtEl>
                                      </p:cBhvr>
                                    </p:animEffect>
                                  </p:childTnLst>
                                </p:cTn>
                              </p:par>
                            </p:childTnLst>
                          </p:cTn>
                        </p:par>
                        <p:par>
                          <p:cTn id="97" fill="hold">
                            <p:stCondLst>
                              <p:cond delay="8500"/>
                            </p:stCondLst>
                            <p:childTnLst>
                              <p:par>
                                <p:cTn id="98" presetID="12" presetClass="entr" presetSubtype="4" fill="hold" grpId="0" nodeType="afterEffect">
                                  <p:stCondLst>
                                    <p:cond delay="0"/>
                                  </p:stCondLst>
                                  <p:childTnLst>
                                    <p:set>
                                      <p:cBhvr>
                                        <p:cTn id="99" dur="1" fill="hold">
                                          <p:stCondLst>
                                            <p:cond delay="0"/>
                                          </p:stCondLst>
                                        </p:cTn>
                                        <p:tgtEl>
                                          <p:spTgt spid="11"/>
                                        </p:tgtEl>
                                        <p:attrNameLst>
                                          <p:attrName>style.visibility</p:attrName>
                                        </p:attrNameLst>
                                      </p:cBhvr>
                                      <p:to>
                                        <p:strVal val="visible"/>
                                      </p:to>
                                    </p:set>
                                    <p:anim calcmode="lin" valueType="num">
                                      <p:cBhvr additive="base">
                                        <p:cTn id="100" dur="500"/>
                                        <p:tgtEl>
                                          <p:spTgt spid="11"/>
                                        </p:tgtEl>
                                        <p:attrNameLst>
                                          <p:attrName>ppt_y</p:attrName>
                                        </p:attrNameLst>
                                      </p:cBhvr>
                                      <p:tavLst>
                                        <p:tav tm="0">
                                          <p:val>
                                            <p:strVal val="#ppt_y+#ppt_h*1.125000"/>
                                          </p:val>
                                        </p:tav>
                                        <p:tav tm="100000">
                                          <p:val>
                                            <p:strVal val="#ppt_y"/>
                                          </p:val>
                                        </p:tav>
                                      </p:tavLst>
                                    </p:anim>
                                    <p:animEffect transition="in" filter="wipe(up)">
                                      <p:cBhvr>
                                        <p:cTn id="101" dur="500"/>
                                        <p:tgtEl>
                                          <p:spTgt spid="11"/>
                                        </p:tgtEl>
                                      </p:cBhvr>
                                    </p:animEffect>
                                  </p:childTnLst>
                                </p:cTn>
                              </p:par>
                            </p:childTnLst>
                          </p:cTn>
                        </p:par>
                        <p:par>
                          <p:cTn id="102" fill="hold">
                            <p:stCondLst>
                              <p:cond delay="9000"/>
                            </p:stCondLst>
                            <p:childTnLst>
                              <p:par>
                                <p:cTn id="103" presetID="12" presetClass="entr" presetSubtype="1" fill="hold" nodeType="afterEffect">
                                  <p:stCondLst>
                                    <p:cond delay="0"/>
                                  </p:stCondLst>
                                  <p:childTnLst>
                                    <p:set>
                                      <p:cBhvr>
                                        <p:cTn id="104" dur="1" fill="hold">
                                          <p:stCondLst>
                                            <p:cond delay="0"/>
                                          </p:stCondLst>
                                        </p:cTn>
                                        <p:tgtEl>
                                          <p:spTgt spid="17"/>
                                        </p:tgtEl>
                                        <p:attrNameLst>
                                          <p:attrName>style.visibility</p:attrName>
                                        </p:attrNameLst>
                                      </p:cBhvr>
                                      <p:to>
                                        <p:strVal val="visible"/>
                                      </p:to>
                                    </p:set>
                                    <p:anim calcmode="lin" valueType="num">
                                      <p:cBhvr additive="base">
                                        <p:cTn id="105" dur="500"/>
                                        <p:tgtEl>
                                          <p:spTgt spid="17"/>
                                        </p:tgtEl>
                                        <p:attrNameLst>
                                          <p:attrName>ppt_y</p:attrName>
                                        </p:attrNameLst>
                                      </p:cBhvr>
                                      <p:tavLst>
                                        <p:tav tm="0">
                                          <p:val>
                                            <p:strVal val="#ppt_y-#ppt_h*1.125000"/>
                                          </p:val>
                                        </p:tav>
                                        <p:tav tm="100000">
                                          <p:val>
                                            <p:strVal val="#ppt_y"/>
                                          </p:val>
                                        </p:tav>
                                      </p:tavLst>
                                    </p:anim>
                                    <p:animEffect transition="in" filter="wipe(down)">
                                      <p:cBhvr>
                                        <p:cTn id="106" dur="500"/>
                                        <p:tgtEl>
                                          <p:spTgt spid="17"/>
                                        </p:tgtEl>
                                      </p:cBhvr>
                                    </p:animEffect>
                                  </p:childTnLst>
                                </p:cTn>
                              </p:par>
                              <p:par>
                                <p:cTn id="107" presetID="12" presetClass="entr" presetSubtype="4" fill="hold" grpId="0" nodeType="withEffect">
                                  <p:stCondLst>
                                    <p:cond delay="0"/>
                                  </p:stCondLst>
                                  <p:childTnLst>
                                    <p:set>
                                      <p:cBhvr>
                                        <p:cTn id="108" dur="1" fill="hold">
                                          <p:stCondLst>
                                            <p:cond delay="0"/>
                                          </p:stCondLst>
                                        </p:cTn>
                                        <p:tgtEl>
                                          <p:spTgt spid="37">
                                            <p:txEl>
                                              <p:pRg st="0" end="0"/>
                                            </p:txEl>
                                          </p:spTgt>
                                        </p:tgtEl>
                                        <p:attrNameLst>
                                          <p:attrName>style.visibility</p:attrName>
                                        </p:attrNameLst>
                                      </p:cBhvr>
                                      <p:to>
                                        <p:strVal val="visible"/>
                                      </p:to>
                                    </p:set>
                                    <p:anim calcmode="lin" valueType="num">
                                      <p:cBhvr additive="base">
                                        <p:cTn id="109" dur="500"/>
                                        <p:tgtEl>
                                          <p:spTgt spid="37">
                                            <p:txEl>
                                              <p:pRg st="0" end="0"/>
                                            </p:txEl>
                                          </p:spTgt>
                                        </p:tgtEl>
                                        <p:attrNameLst>
                                          <p:attrName>ppt_y</p:attrName>
                                        </p:attrNameLst>
                                      </p:cBhvr>
                                      <p:tavLst>
                                        <p:tav tm="0">
                                          <p:val>
                                            <p:strVal val="#ppt_y+#ppt_h*1.125000"/>
                                          </p:val>
                                        </p:tav>
                                        <p:tav tm="100000">
                                          <p:val>
                                            <p:strVal val="#ppt_y"/>
                                          </p:val>
                                        </p:tav>
                                      </p:tavLst>
                                    </p:anim>
                                    <p:animEffect transition="in" filter="wipe(up)">
                                      <p:cBhvr>
                                        <p:cTn id="110" dur="500"/>
                                        <p:tgtEl>
                                          <p:spTgt spid="37">
                                            <p:txEl>
                                              <p:pRg st="0" end="0"/>
                                            </p:txEl>
                                          </p:spTgt>
                                        </p:tgtEl>
                                      </p:cBhvr>
                                    </p:animEffect>
                                  </p:childTnLst>
                                </p:cTn>
                              </p:par>
                            </p:childTnLst>
                          </p:cTn>
                        </p:par>
                        <p:par>
                          <p:cTn id="111" fill="hold">
                            <p:stCondLst>
                              <p:cond delay="9500"/>
                            </p:stCondLst>
                            <p:childTnLst>
                              <p:par>
                                <p:cTn id="112" presetID="12" presetClass="entr" presetSubtype="4" fill="hold" grpId="0" nodeType="afterEffect">
                                  <p:stCondLst>
                                    <p:cond delay="0"/>
                                  </p:stCondLst>
                                  <p:childTnLst>
                                    <p:set>
                                      <p:cBhvr>
                                        <p:cTn id="113" dur="1" fill="hold">
                                          <p:stCondLst>
                                            <p:cond delay="0"/>
                                          </p:stCondLst>
                                        </p:cTn>
                                        <p:tgtEl>
                                          <p:spTgt spid="38">
                                            <p:txEl>
                                              <p:pRg st="0" end="0"/>
                                            </p:txEl>
                                          </p:spTgt>
                                        </p:tgtEl>
                                        <p:attrNameLst>
                                          <p:attrName>style.visibility</p:attrName>
                                        </p:attrNameLst>
                                      </p:cBhvr>
                                      <p:to>
                                        <p:strVal val="visible"/>
                                      </p:to>
                                    </p:set>
                                    <p:anim calcmode="lin" valueType="num">
                                      <p:cBhvr additive="base">
                                        <p:cTn id="114" dur="500"/>
                                        <p:tgtEl>
                                          <p:spTgt spid="38">
                                            <p:txEl>
                                              <p:pRg st="0" end="0"/>
                                            </p:txEl>
                                          </p:spTgt>
                                        </p:tgtEl>
                                        <p:attrNameLst>
                                          <p:attrName>ppt_y</p:attrName>
                                        </p:attrNameLst>
                                      </p:cBhvr>
                                      <p:tavLst>
                                        <p:tav tm="0">
                                          <p:val>
                                            <p:strVal val="#ppt_y+#ppt_h*1.125000"/>
                                          </p:val>
                                        </p:tav>
                                        <p:tav tm="100000">
                                          <p:val>
                                            <p:strVal val="#ppt_y"/>
                                          </p:val>
                                        </p:tav>
                                      </p:tavLst>
                                    </p:anim>
                                    <p:animEffect transition="in" filter="wipe(up)">
                                      <p:cBhvr>
                                        <p:cTn id="115" dur="500"/>
                                        <p:tgtEl>
                                          <p:spTgt spid="38">
                                            <p:txEl>
                                              <p:pRg st="0" end="0"/>
                                            </p:txEl>
                                          </p:spTgt>
                                        </p:tgtEl>
                                      </p:cBhvr>
                                    </p:animEffect>
                                  </p:childTnLst>
                                </p:cTn>
                              </p:par>
                            </p:childTnLst>
                          </p:cTn>
                        </p:par>
                        <p:par>
                          <p:cTn id="116" fill="hold">
                            <p:stCondLst>
                              <p:cond delay="10000"/>
                            </p:stCondLst>
                            <p:childTnLst>
                              <p:par>
                                <p:cTn id="117" presetID="12" presetClass="entr" presetSubtype="4" fill="hold" grpId="0" nodeType="afterEffect">
                                  <p:stCondLst>
                                    <p:cond delay="0"/>
                                  </p:stCondLst>
                                  <p:childTnLst>
                                    <p:set>
                                      <p:cBhvr>
                                        <p:cTn id="118" dur="1" fill="hold">
                                          <p:stCondLst>
                                            <p:cond delay="0"/>
                                          </p:stCondLst>
                                        </p:cTn>
                                        <p:tgtEl>
                                          <p:spTgt spid="38">
                                            <p:txEl>
                                              <p:pRg st="1" end="1"/>
                                            </p:txEl>
                                          </p:spTgt>
                                        </p:tgtEl>
                                        <p:attrNameLst>
                                          <p:attrName>style.visibility</p:attrName>
                                        </p:attrNameLst>
                                      </p:cBhvr>
                                      <p:to>
                                        <p:strVal val="visible"/>
                                      </p:to>
                                    </p:set>
                                    <p:anim calcmode="lin" valueType="num">
                                      <p:cBhvr additive="base">
                                        <p:cTn id="119" dur="500"/>
                                        <p:tgtEl>
                                          <p:spTgt spid="38">
                                            <p:txEl>
                                              <p:pRg st="1" end="1"/>
                                            </p:txEl>
                                          </p:spTgt>
                                        </p:tgtEl>
                                        <p:attrNameLst>
                                          <p:attrName>ppt_y</p:attrName>
                                        </p:attrNameLst>
                                      </p:cBhvr>
                                      <p:tavLst>
                                        <p:tav tm="0">
                                          <p:val>
                                            <p:strVal val="#ppt_y+#ppt_h*1.125000"/>
                                          </p:val>
                                        </p:tav>
                                        <p:tav tm="100000">
                                          <p:val>
                                            <p:strVal val="#ppt_y"/>
                                          </p:val>
                                        </p:tav>
                                      </p:tavLst>
                                    </p:anim>
                                    <p:animEffect transition="in" filter="wipe(up)">
                                      <p:cBhvr>
                                        <p:cTn id="120" dur="500"/>
                                        <p:tgtEl>
                                          <p:spTgt spid="38">
                                            <p:txEl>
                                              <p:pRg st="1" end="1"/>
                                            </p:txEl>
                                          </p:spTgt>
                                        </p:tgtEl>
                                      </p:cBhvr>
                                    </p:animEffect>
                                  </p:childTnLst>
                                </p:cTn>
                              </p:par>
                            </p:childTnLst>
                          </p:cTn>
                        </p:par>
                        <p:par>
                          <p:cTn id="121" fill="hold">
                            <p:stCondLst>
                              <p:cond delay="10500"/>
                            </p:stCondLst>
                            <p:childTnLst>
                              <p:par>
                                <p:cTn id="122" presetID="12" presetClass="entr" presetSubtype="4" fill="hold" grpId="0" nodeType="afterEffect">
                                  <p:stCondLst>
                                    <p:cond delay="0"/>
                                  </p:stCondLst>
                                  <p:childTnLst>
                                    <p:set>
                                      <p:cBhvr>
                                        <p:cTn id="123" dur="1" fill="hold">
                                          <p:stCondLst>
                                            <p:cond delay="0"/>
                                          </p:stCondLst>
                                        </p:cTn>
                                        <p:tgtEl>
                                          <p:spTgt spid="38">
                                            <p:txEl>
                                              <p:pRg st="2" end="2"/>
                                            </p:txEl>
                                          </p:spTgt>
                                        </p:tgtEl>
                                        <p:attrNameLst>
                                          <p:attrName>style.visibility</p:attrName>
                                        </p:attrNameLst>
                                      </p:cBhvr>
                                      <p:to>
                                        <p:strVal val="visible"/>
                                      </p:to>
                                    </p:set>
                                    <p:anim calcmode="lin" valueType="num">
                                      <p:cBhvr additive="base">
                                        <p:cTn id="124" dur="500"/>
                                        <p:tgtEl>
                                          <p:spTgt spid="38">
                                            <p:txEl>
                                              <p:pRg st="2" end="2"/>
                                            </p:txEl>
                                          </p:spTgt>
                                        </p:tgtEl>
                                        <p:attrNameLst>
                                          <p:attrName>ppt_y</p:attrName>
                                        </p:attrNameLst>
                                      </p:cBhvr>
                                      <p:tavLst>
                                        <p:tav tm="0">
                                          <p:val>
                                            <p:strVal val="#ppt_y+#ppt_h*1.125000"/>
                                          </p:val>
                                        </p:tav>
                                        <p:tav tm="100000">
                                          <p:val>
                                            <p:strVal val="#ppt_y"/>
                                          </p:val>
                                        </p:tav>
                                      </p:tavLst>
                                    </p:anim>
                                    <p:animEffect transition="in" filter="wipe(up)">
                                      <p:cBhvr>
                                        <p:cTn id="125" dur="500"/>
                                        <p:tgtEl>
                                          <p:spTgt spid="38">
                                            <p:txEl>
                                              <p:pRg st="2" end="2"/>
                                            </p:txEl>
                                          </p:spTgt>
                                        </p:tgtEl>
                                      </p:cBhvr>
                                    </p:animEffect>
                                  </p:childTnLst>
                                </p:cTn>
                              </p:par>
                            </p:childTnLst>
                          </p:cTn>
                        </p:par>
                        <p:par>
                          <p:cTn id="126" fill="hold">
                            <p:stCondLst>
                              <p:cond delay="11000"/>
                            </p:stCondLst>
                            <p:childTnLst>
                              <p:par>
                                <p:cTn id="127" presetID="12" presetClass="entr" presetSubtype="4" fill="hold" grpId="0" nodeType="afterEffect">
                                  <p:stCondLst>
                                    <p:cond delay="0"/>
                                  </p:stCondLst>
                                  <p:childTnLst>
                                    <p:set>
                                      <p:cBhvr>
                                        <p:cTn id="128" dur="1" fill="hold">
                                          <p:stCondLst>
                                            <p:cond delay="0"/>
                                          </p:stCondLst>
                                        </p:cTn>
                                        <p:tgtEl>
                                          <p:spTgt spid="38">
                                            <p:txEl>
                                              <p:pRg st="3" end="3"/>
                                            </p:txEl>
                                          </p:spTgt>
                                        </p:tgtEl>
                                        <p:attrNameLst>
                                          <p:attrName>style.visibility</p:attrName>
                                        </p:attrNameLst>
                                      </p:cBhvr>
                                      <p:to>
                                        <p:strVal val="visible"/>
                                      </p:to>
                                    </p:set>
                                    <p:anim calcmode="lin" valueType="num">
                                      <p:cBhvr additive="base">
                                        <p:cTn id="129" dur="500"/>
                                        <p:tgtEl>
                                          <p:spTgt spid="38">
                                            <p:txEl>
                                              <p:pRg st="3" end="3"/>
                                            </p:txEl>
                                          </p:spTgt>
                                        </p:tgtEl>
                                        <p:attrNameLst>
                                          <p:attrName>ppt_y</p:attrName>
                                        </p:attrNameLst>
                                      </p:cBhvr>
                                      <p:tavLst>
                                        <p:tav tm="0">
                                          <p:val>
                                            <p:strVal val="#ppt_y+#ppt_h*1.125000"/>
                                          </p:val>
                                        </p:tav>
                                        <p:tav tm="100000">
                                          <p:val>
                                            <p:strVal val="#ppt_y"/>
                                          </p:val>
                                        </p:tav>
                                      </p:tavLst>
                                    </p:anim>
                                    <p:animEffect transition="in" filter="wipe(up)">
                                      <p:cBhvr>
                                        <p:cTn id="130" dur="500"/>
                                        <p:tgtEl>
                                          <p:spTgt spid="38">
                                            <p:txEl>
                                              <p:pRg st="3" end="3"/>
                                            </p:txEl>
                                          </p:spTgt>
                                        </p:tgtEl>
                                      </p:cBhvr>
                                    </p:animEffect>
                                  </p:childTnLst>
                                </p:cTn>
                              </p:par>
                            </p:childTnLst>
                          </p:cTn>
                        </p:par>
                        <p:par>
                          <p:cTn id="131" fill="hold">
                            <p:stCondLst>
                              <p:cond delay="11500"/>
                            </p:stCondLst>
                            <p:childTnLst>
                              <p:par>
                                <p:cTn id="132" presetID="12" presetClass="entr" presetSubtype="4" fill="hold" grpId="0" nodeType="afterEffect">
                                  <p:stCondLst>
                                    <p:cond delay="0"/>
                                  </p:stCondLst>
                                  <p:childTnLst>
                                    <p:set>
                                      <p:cBhvr>
                                        <p:cTn id="133" dur="1" fill="hold">
                                          <p:stCondLst>
                                            <p:cond delay="0"/>
                                          </p:stCondLst>
                                        </p:cTn>
                                        <p:tgtEl>
                                          <p:spTgt spid="38">
                                            <p:txEl>
                                              <p:pRg st="4" end="4"/>
                                            </p:txEl>
                                          </p:spTgt>
                                        </p:tgtEl>
                                        <p:attrNameLst>
                                          <p:attrName>style.visibility</p:attrName>
                                        </p:attrNameLst>
                                      </p:cBhvr>
                                      <p:to>
                                        <p:strVal val="visible"/>
                                      </p:to>
                                    </p:set>
                                    <p:anim calcmode="lin" valueType="num">
                                      <p:cBhvr additive="base">
                                        <p:cTn id="134" dur="500"/>
                                        <p:tgtEl>
                                          <p:spTgt spid="38">
                                            <p:txEl>
                                              <p:pRg st="4" end="4"/>
                                            </p:txEl>
                                          </p:spTgt>
                                        </p:tgtEl>
                                        <p:attrNameLst>
                                          <p:attrName>ppt_y</p:attrName>
                                        </p:attrNameLst>
                                      </p:cBhvr>
                                      <p:tavLst>
                                        <p:tav tm="0">
                                          <p:val>
                                            <p:strVal val="#ppt_y+#ppt_h*1.125000"/>
                                          </p:val>
                                        </p:tav>
                                        <p:tav tm="100000">
                                          <p:val>
                                            <p:strVal val="#ppt_y"/>
                                          </p:val>
                                        </p:tav>
                                      </p:tavLst>
                                    </p:anim>
                                    <p:animEffect transition="in" filter="wipe(up)">
                                      <p:cBhvr>
                                        <p:cTn id="135" dur="500"/>
                                        <p:tgtEl>
                                          <p:spTgt spid="3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5" grpId="0" animBg="1"/>
      <p:bldP spid="16" grpId="0" animBg="1"/>
      <p:bldP spid="31" grpId="0" build="p">
        <p:tmplLst>
          <p:tmpl lvl="1">
            <p:tnLst>
              <p:par>
                <p:cTn presetID="12" presetClass="entr" presetSubtype="4"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p:tgtEl>
                          <p:spTgt spid="31"/>
                        </p:tgtEl>
                        <p:attrNameLst>
                          <p:attrName>ppt_y</p:attrName>
                        </p:attrNameLst>
                      </p:cBhvr>
                      <p:tavLst>
                        <p:tav tm="0">
                          <p:val>
                            <p:strVal val="#ppt_y+#ppt_h*1.125000"/>
                          </p:val>
                        </p:tav>
                        <p:tav tm="100000">
                          <p:val>
                            <p:strVal val="#ppt_y"/>
                          </p:val>
                        </p:tav>
                      </p:tavLst>
                    </p:anim>
                    <p:animEffect transition="in" filter="wipe(up)">
                      <p:cBhvr>
                        <p:cTn dur="500"/>
                        <p:tgtEl>
                          <p:spTgt spid="31"/>
                        </p:tgtEl>
                      </p:cBhvr>
                    </p:animEffect>
                  </p:childTnLst>
                </p:cTn>
              </p:par>
            </p:tnLst>
          </p:tmpl>
        </p:tmplLst>
      </p:bldP>
      <p:bldP spid="34" grpId="0" build="p">
        <p:tmplLst>
          <p:tmpl lvl="1">
            <p:tnLst>
              <p:par>
                <p:cTn presetID="12" presetClass="entr" presetSubtype="4"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p:tgtEl>
                          <p:spTgt spid="34"/>
                        </p:tgtEl>
                        <p:attrNameLst>
                          <p:attrName>ppt_y</p:attrName>
                        </p:attrNameLst>
                      </p:cBhvr>
                      <p:tavLst>
                        <p:tav tm="0">
                          <p:val>
                            <p:strVal val="#ppt_y+#ppt_h*1.125000"/>
                          </p:val>
                        </p:tav>
                        <p:tav tm="100000">
                          <p:val>
                            <p:strVal val="#ppt_y"/>
                          </p:val>
                        </p:tav>
                      </p:tavLst>
                    </p:anim>
                    <p:animEffect transition="in" filter="wipe(up)">
                      <p:cBhvr>
                        <p:cTn dur="500"/>
                        <p:tgtEl>
                          <p:spTgt spid="34"/>
                        </p:tgtEl>
                      </p:cBhvr>
                    </p:animEffect>
                  </p:childTnLst>
                </p:cTn>
              </p:par>
            </p:tnLst>
          </p:tmpl>
          <p:tmpl lvl="2">
            <p:tnLst>
              <p:par>
                <p:cTn presetID="12" presetClass="entr" presetSubtype="4"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p:tgtEl>
                          <p:spTgt spid="34"/>
                        </p:tgtEl>
                        <p:attrNameLst>
                          <p:attrName>ppt_y</p:attrName>
                        </p:attrNameLst>
                      </p:cBhvr>
                      <p:tavLst>
                        <p:tav tm="0">
                          <p:val>
                            <p:strVal val="#ppt_y+#ppt_h*1.125000"/>
                          </p:val>
                        </p:tav>
                        <p:tav tm="100000">
                          <p:val>
                            <p:strVal val="#ppt_y"/>
                          </p:val>
                        </p:tav>
                      </p:tavLst>
                    </p:anim>
                    <p:animEffect transition="in" filter="wipe(up)">
                      <p:cBhvr>
                        <p:cTn dur="500"/>
                        <p:tgtEl>
                          <p:spTgt spid="34"/>
                        </p:tgtEl>
                      </p:cBhvr>
                    </p:animEffect>
                  </p:childTnLst>
                </p:cTn>
              </p:par>
            </p:tnLst>
          </p:tmpl>
          <p:tmpl lvl="3">
            <p:tnLst>
              <p:par>
                <p:cTn presetID="12" presetClass="entr" presetSubtype="4"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p:tgtEl>
                          <p:spTgt spid="34"/>
                        </p:tgtEl>
                        <p:attrNameLst>
                          <p:attrName>ppt_y</p:attrName>
                        </p:attrNameLst>
                      </p:cBhvr>
                      <p:tavLst>
                        <p:tav tm="0">
                          <p:val>
                            <p:strVal val="#ppt_y+#ppt_h*1.125000"/>
                          </p:val>
                        </p:tav>
                        <p:tav tm="100000">
                          <p:val>
                            <p:strVal val="#ppt_y"/>
                          </p:val>
                        </p:tav>
                      </p:tavLst>
                    </p:anim>
                    <p:animEffect transition="in" filter="wipe(up)">
                      <p:cBhvr>
                        <p:cTn dur="500"/>
                        <p:tgtEl>
                          <p:spTgt spid="34"/>
                        </p:tgtEl>
                      </p:cBhvr>
                    </p:animEffect>
                  </p:childTnLst>
                </p:cTn>
              </p:par>
            </p:tnLst>
          </p:tmpl>
          <p:tmpl lvl="4">
            <p:tnLst>
              <p:par>
                <p:cTn presetID="12" presetClass="entr" presetSubtype="4"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p:tgtEl>
                          <p:spTgt spid="34"/>
                        </p:tgtEl>
                        <p:attrNameLst>
                          <p:attrName>ppt_y</p:attrName>
                        </p:attrNameLst>
                      </p:cBhvr>
                      <p:tavLst>
                        <p:tav tm="0">
                          <p:val>
                            <p:strVal val="#ppt_y+#ppt_h*1.125000"/>
                          </p:val>
                        </p:tav>
                        <p:tav tm="100000">
                          <p:val>
                            <p:strVal val="#ppt_y"/>
                          </p:val>
                        </p:tav>
                      </p:tavLst>
                    </p:anim>
                    <p:animEffect transition="in" filter="wipe(up)">
                      <p:cBhvr>
                        <p:cTn dur="500"/>
                        <p:tgtEl>
                          <p:spTgt spid="34"/>
                        </p:tgtEl>
                      </p:cBhvr>
                    </p:animEffect>
                  </p:childTnLst>
                </p:cTn>
              </p:par>
            </p:tnLst>
          </p:tmpl>
          <p:tmpl lvl="5">
            <p:tnLst>
              <p:par>
                <p:cTn presetID="12" presetClass="entr" presetSubtype="4"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p:tgtEl>
                          <p:spTgt spid="34"/>
                        </p:tgtEl>
                        <p:attrNameLst>
                          <p:attrName>ppt_y</p:attrName>
                        </p:attrNameLst>
                      </p:cBhvr>
                      <p:tavLst>
                        <p:tav tm="0">
                          <p:val>
                            <p:strVal val="#ppt_y+#ppt_h*1.125000"/>
                          </p:val>
                        </p:tav>
                        <p:tav tm="100000">
                          <p:val>
                            <p:strVal val="#ppt_y"/>
                          </p:val>
                        </p:tav>
                      </p:tavLst>
                    </p:anim>
                    <p:animEffect transition="in" filter="wipe(up)">
                      <p:cBhvr>
                        <p:cTn dur="500"/>
                        <p:tgtEl>
                          <p:spTgt spid="34"/>
                        </p:tgtEl>
                      </p:cBhvr>
                    </p:animEffect>
                  </p:childTnLst>
                </p:cTn>
              </p:par>
            </p:tnLst>
          </p:tmpl>
        </p:tmplLst>
      </p:bldP>
      <p:bldP spid="35" grpId="0" build="p">
        <p:tmplLst>
          <p:tmpl lvl="1">
            <p:tnLst>
              <p:par>
                <p:cTn presetID="12" presetClass="entr" presetSubtype="4" fill="hold" nodeType="with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p:tgtEl>
                          <p:spTgt spid="35"/>
                        </p:tgtEl>
                        <p:attrNameLst>
                          <p:attrName>ppt_y</p:attrName>
                        </p:attrNameLst>
                      </p:cBhvr>
                      <p:tavLst>
                        <p:tav tm="0">
                          <p:val>
                            <p:strVal val="#ppt_y+#ppt_h*1.125000"/>
                          </p:val>
                        </p:tav>
                        <p:tav tm="100000">
                          <p:val>
                            <p:strVal val="#ppt_y"/>
                          </p:val>
                        </p:tav>
                      </p:tavLst>
                    </p:anim>
                    <p:animEffect transition="in" filter="wipe(up)">
                      <p:cBhvr>
                        <p:cTn dur="500"/>
                        <p:tgtEl>
                          <p:spTgt spid="35"/>
                        </p:tgtEl>
                      </p:cBhvr>
                    </p:animEffect>
                  </p:childTnLst>
                </p:cTn>
              </p:par>
            </p:tnLst>
          </p:tmpl>
        </p:tmplLst>
      </p:bldP>
      <p:bldP spid="36" grpId="0" build="p">
        <p:tmplLst>
          <p:tmpl lvl="1">
            <p:tnLst>
              <p:par>
                <p:cTn presetID="12" presetClass="entr" presetSubtype="4"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p:tgtEl>
                          <p:spTgt spid="36"/>
                        </p:tgtEl>
                        <p:attrNameLst>
                          <p:attrName>ppt_y</p:attrName>
                        </p:attrNameLst>
                      </p:cBhvr>
                      <p:tavLst>
                        <p:tav tm="0">
                          <p:val>
                            <p:strVal val="#ppt_y+#ppt_h*1.125000"/>
                          </p:val>
                        </p:tav>
                        <p:tav tm="100000">
                          <p:val>
                            <p:strVal val="#ppt_y"/>
                          </p:val>
                        </p:tav>
                      </p:tavLst>
                    </p:anim>
                    <p:animEffect transition="in" filter="wipe(up)">
                      <p:cBhvr>
                        <p:cTn dur="500"/>
                        <p:tgtEl>
                          <p:spTgt spid="36"/>
                        </p:tgtEl>
                      </p:cBhvr>
                    </p:animEffect>
                  </p:childTnLst>
                </p:cTn>
              </p:par>
            </p:tnLst>
          </p:tmpl>
          <p:tmpl lvl="2">
            <p:tnLst>
              <p:par>
                <p:cTn presetID="12" presetClass="entr" presetSubtype="4"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p:tgtEl>
                          <p:spTgt spid="36"/>
                        </p:tgtEl>
                        <p:attrNameLst>
                          <p:attrName>ppt_y</p:attrName>
                        </p:attrNameLst>
                      </p:cBhvr>
                      <p:tavLst>
                        <p:tav tm="0">
                          <p:val>
                            <p:strVal val="#ppt_y+#ppt_h*1.125000"/>
                          </p:val>
                        </p:tav>
                        <p:tav tm="100000">
                          <p:val>
                            <p:strVal val="#ppt_y"/>
                          </p:val>
                        </p:tav>
                      </p:tavLst>
                    </p:anim>
                    <p:animEffect transition="in" filter="wipe(up)">
                      <p:cBhvr>
                        <p:cTn dur="500"/>
                        <p:tgtEl>
                          <p:spTgt spid="36"/>
                        </p:tgtEl>
                      </p:cBhvr>
                    </p:animEffect>
                  </p:childTnLst>
                </p:cTn>
              </p:par>
            </p:tnLst>
          </p:tmpl>
          <p:tmpl lvl="3">
            <p:tnLst>
              <p:par>
                <p:cTn presetID="12" presetClass="entr" presetSubtype="4"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p:tgtEl>
                          <p:spTgt spid="36"/>
                        </p:tgtEl>
                        <p:attrNameLst>
                          <p:attrName>ppt_y</p:attrName>
                        </p:attrNameLst>
                      </p:cBhvr>
                      <p:tavLst>
                        <p:tav tm="0">
                          <p:val>
                            <p:strVal val="#ppt_y+#ppt_h*1.125000"/>
                          </p:val>
                        </p:tav>
                        <p:tav tm="100000">
                          <p:val>
                            <p:strVal val="#ppt_y"/>
                          </p:val>
                        </p:tav>
                      </p:tavLst>
                    </p:anim>
                    <p:animEffect transition="in" filter="wipe(up)">
                      <p:cBhvr>
                        <p:cTn dur="500"/>
                        <p:tgtEl>
                          <p:spTgt spid="36"/>
                        </p:tgtEl>
                      </p:cBhvr>
                    </p:animEffect>
                  </p:childTnLst>
                </p:cTn>
              </p:par>
            </p:tnLst>
          </p:tmpl>
          <p:tmpl lvl="4">
            <p:tnLst>
              <p:par>
                <p:cTn presetID="12" presetClass="entr" presetSubtype="4"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p:tgtEl>
                          <p:spTgt spid="36"/>
                        </p:tgtEl>
                        <p:attrNameLst>
                          <p:attrName>ppt_y</p:attrName>
                        </p:attrNameLst>
                      </p:cBhvr>
                      <p:tavLst>
                        <p:tav tm="0">
                          <p:val>
                            <p:strVal val="#ppt_y+#ppt_h*1.125000"/>
                          </p:val>
                        </p:tav>
                        <p:tav tm="100000">
                          <p:val>
                            <p:strVal val="#ppt_y"/>
                          </p:val>
                        </p:tav>
                      </p:tavLst>
                    </p:anim>
                    <p:animEffect transition="in" filter="wipe(up)">
                      <p:cBhvr>
                        <p:cTn dur="500"/>
                        <p:tgtEl>
                          <p:spTgt spid="36"/>
                        </p:tgtEl>
                      </p:cBhvr>
                    </p:animEffect>
                  </p:childTnLst>
                </p:cTn>
              </p:par>
            </p:tnLst>
          </p:tmpl>
          <p:tmpl lvl="5">
            <p:tnLst>
              <p:par>
                <p:cTn presetID="12" presetClass="entr" presetSubtype="4"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p:tgtEl>
                          <p:spTgt spid="36"/>
                        </p:tgtEl>
                        <p:attrNameLst>
                          <p:attrName>ppt_y</p:attrName>
                        </p:attrNameLst>
                      </p:cBhvr>
                      <p:tavLst>
                        <p:tav tm="0">
                          <p:val>
                            <p:strVal val="#ppt_y+#ppt_h*1.125000"/>
                          </p:val>
                        </p:tav>
                        <p:tav tm="100000">
                          <p:val>
                            <p:strVal val="#ppt_y"/>
                          </p:val>
                        </p:tav>
                      </p:tavLst>
                    </p:anim>
                    <p:animEffect transition="in" filter="wipe(up)">
                      <p:cBhvr>
                        <p:cTn dur="500"/>
                        <p:tgtEl>
                          <p:spTgt spid="36"/>
                        </p:tgtEl>
                      </p:cBhvr>
                    </p:animEffect>
                  </p:childTnLst>
                </p:cTn>
              </p:par>
            </p:tnLst>
          </p:tmpl>
        </p:tmplLst>
      </p:bldP>
      <p:bldP spid="37" grpId="0" build="p">
        <p:tmplLst>
          <p:tmpl lvl="1">
            <p:tnLst>
              <p:par>
                <p:cTn presetID="12" presetClass="entr" presetSubtype="4"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p:tgtEl>
                          <p:spTgt spid="37"/>
                        </p:tgtEl>
                        <p:attrNameLst>
                          <p:attrName>ppt_y</p:attrName>
                        </p:attrNameLst>
                      </p:cBhvr>
                      <p:tavLst>
                        <p:tav tm="0">
                          <p:val>
                            <p:strVal val="#ppt_y+#ppt_h*1.125000"/>
                          </p:val>
                        </p:tav>
                        <p:tav tm="100000">
                          <p:val>
                            <p:strVal val="#ppt_y"/>
                          </p:val>
                        </p:tav>
                      </p:tavLst>
                    </p:anim>
                    <p:animEffect transition="in" filter="wipe(up)">
                      <p:cBhvr>
                        <p:cTn dur="500"/>
                        <p:tgtEl>
                          <p:spTgt spid="37"/>
                        </p:tgtEl>
                      </p:cBhvr>
                    </p:animEffect>
                  </p:childTnLst>
                </p:cTn>
              </p:par>
            </p:tnLst>
          </p:tmpl>
        </p:tmplLst>
      </p:bldP>
      <p:bldP spid="38" grpId="0" build="p">
        <p:tmplLst>
          <p:tmpl lvl="1">
            <p:tnLst>
              <p:par>
                <p:cTn presetID="12" presetClass="entr" presetSubtype="4"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p:tgtEl>
                          <p:spTgt spid="38"/>
                        </p:tgtEl>
                        <p:attrNameLst>
                          <p:attrName>ppt_y</p:attrName>
                        </p:attrNameLst>
                      </p:cBhvr>
                      <p:tavLst>
                        <p:tav tm="0">
                          <p:val>
                            <p:strVal val="#ppt_y+#ppt_h*1.125000"/>
                          </p:val>
                        </p:tav>
                        <p:tav tm="100000">
                          <p:val>
                            <p:strVal val="#ppt_y"/>
                          </p:val>
                        </p:tav>
                      </p:tavLst>
                    </p:anim>
                    <p:animEffect transition="in" filter="wipe(up)">
                      <p:cBhvr>
                        <p:cTn dur="500"/>
                        <p:tgtEl>
                          <p:spTgt spid="38"/>
                        </p:tgtEl>
                      </p:cBhvr>
                    </p:animEffect>
                  </p:childTnLst>
                </p:cTn>
              </p:par>
            </p:tnLst>
          </p:tmpl>
          <p:tmpl lvl="2">
            <p:tnLst>
              <p:par>
                <p:cTn presetID="12" presetClass="entr" presetSubtype="4"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p:tgtEl>
                          <p:spTgt spid="38"/>
                        </p:tgtEl>
                        <p:attrNameLst>
                          <p:attrName>ppt_y</p:attrName>
                        </p:attrNameLst>
                      </p:cBhvr>
                      <p:tavLst>
                        <p:tav tm="0">
                          <p:val>
                            <p:strVal val="#ppt_y+#ppt_h*1.125000"/>
                          </p:val>
                        </p:tav>
                        <p:tav tm="100000">
                          <p:val>
                            <p:strVal val="#ppt_y"/>
                          </p:val>
                        </p:tav>
                      </p:tavLst>
                    </p:anim>
                    <p:animEffect transition="in" filter="wipe(up)">
                      <p:cBhvr>
                        <p:cTn dur="500"/>
                        <p:tgtEl>
                          <p:spTgt spid="38"/>
                        </p:tgtEl>
                      </p:cBhvr>
                    </p:animEffect>
                  </p:childTnLst>
                </p:cTn>
              </p:par>
            </p:tnLst>
          </p:tmpl>
          <p:tmpl lvl="3">
            <p:tnLst>
              <p:par>
                <p:cTn presetID="12" presetClass="entr" presetSubtype="4"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p:tgtEl>
                          <p:spTgt spid="38"/>
                        </p:tgtEl>
                        <p:attrNameLst>
                          <p:attrName>ppt_y</p:attrName>
                        </p:attrNameLst>
                      </p:cBhvr>
                      <p:tavLst>
                        <p:tav tm="0">
                          <p:val>
                            <p:strVal val="#ppt_y+#ppt_h*1.125000"/>
                          </p:val>
                        </p:tav>
                        <p:tav tm="100000">
                          <p:val>
                            <p:strVal val="#ppt_y"/>
                          </p:val>
                        </p:tav>
                      </p:tavLst>
                    </p:anim>
                    <p:animEffect transition="in" filter="wipe(up)">
                      <p:cBhvr>
                        <p:cTn dur="500"/>
                        <p:tgtEl>
                          <p:spTgt spid="38"/>
                        </p:tgtEl>
                      </p:cBhvr>
                    </p:animEffect>
                  </p:childTnLst>
                </p:cTn>
              </p:par>
            </p:tnLst>
          </p:tmpl>
          <p:tmpl lvl="4">
            <p:tnLst>
              <p:par>
                <p:cTn presetID="12" presetClass="entr" presetSubtype="4"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p:tgtEl>
                          <p:spTgt spid="38"/>
                        </p:tgtEl>
                        <p:attrNameLst>
                          <p:attrName>ppt_y</p:attrName>
                        </p:attrNameLst>
                      </p:cBhvr>
                      <p:tavLst>
                        <p:tav tm="0">
                          <p:val>
                            <p:strVal val="#ppt_y+#ppt_h*1.125000"/>
                          </p:val>
                        </p:tav>
                        <p:tav tm="100000">
                          <p:val>
                            <p:strVal val="#ppt_y"/>
                          </p:val>
                        </p:tav>
                      </p:tavLst>
                    </p:anim>
                    <p:animEffect transition="in" filter="wipe(up)">
                      <p:cBhvr>
                        <p:cTn dur="500"/>
                        <p:tgtEl>
                          <p:spTgt spid="38"/>
                        </p:tgtEl>
                      </p:cBhvr>
                    </p:animEffect>
                  </p:childTnLst>
                </p:cTn>
              </p:par>
            </p:tnLst>
          </p:tmpl>
          <p:tmpl lvl="5">
            <p:tnLst>
              <p:par>
                <p:cTn presetID="12" presetClass="entr" presetSubtype="4"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p:tgtEl>
                          <p:spTgt spid="38"/>
                        </p:tgtEl>
                        <p:attrNameLst>
                          <p:attrName>ppt_y</p:attrName>
                        </p:attrNameLst>
                      </p:cBhvr>
                      <p:tavLst>
                        <p:tav tm="0">
                          <p:val>
                            <p:strVal val="#ppt_y+#ppt_h*1.125000"/>
                          </p:val>
                        </p:tav>
                        <p:tav tm="100000">
                          <p:val>
                            <p:strVal val="#ppt_y"/>
                          </p:val>
                        </p:tav>
                      </p:tavLst>
                    </p:anim>
                    <p:animEffect transition="in" filter="wipe(up)">
                      <p:cBhvr>
                        <p:cTn dur="500"/>
                        <p:tgtEl>
                          <p:spTgt spid="3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928DB4B-C519-45B3-B0FA-A4A96B3017AE}" type="datetime1">
              <a:rPr lang="zh-CN" altLang="en-US" smtClean="0"/>
            </a:fld>
            <a:endParaRPr lang="zh-CN" altLang="en-US"/>
          </a:p>
        </p:txBody>
      </p:sp>
      <p:sp>
        <p:nvSpPr>
          <p:cNvPr id="4" name="页脚占位符 3"/>
          <p:cNvSpPr>
            <a:spLocks noGrp="1"/>
          </p:cNvSpPr>
          <p:nvPr>
            <p:ph type="ftr" sz="quarter" idx="11"/>
          </p:nvPr>
        </p:nvSpPr>
        <p:spPr>
          <a:xfrm>
            <a:off x="838200" y="6481629"/>
            <a:ext cx="4114800" cy="365125"/>
          </a:xfrm>
          <a:prstGeom prst="rect">
            <a:avLst/>
          </a:prstGeom>
        </p:spPr>
        <p:txBody>
          <a:bodyPr/>
          <a:lstStyle/>
          <a:p>
            <a:endParaRPr lang="zh-CN" altLang="en-US" dirty="0"/>
          </a:p>
        </p:txBody>
      </p:sp>
      <p:sp>
        <p:nvSpPr>
          <p:cNvPr id="5" name="灯片编号占位符 4"/>
          <p:cNvSpPr>
            <a:spLocks noGrp="1"/>
          </p:cNvSpPr>
          <p:nvPr>
            <p:ph type="sldNum" sz="quarter" idx="12"/>
          </p:nvPr>
        </p:nvSpPr>
        <p:spPr/>
        <p:txBody>
          <a:bodyPr/>
          <a:lstStyle/>
          <a:p>
            <a:fld id="{5936A40C-E0C0-4BB8-81B1-5E7F83E9E5D2}" type="slidenum">
              <a:rPr lang="zh-CN" altLang="en-US" smtClean="0"/>
            </a:fld>
            <a:endParaRPr lang="zh-CN" altLang="en-US"/>
          </a:p>
        </p:txBody>
      </p:sp>
      <p:sp>
        <p:nvSpPr>
          <p:cNvPr id="6" name="任意多边形 22"/>
          <p:cNvSpPr>
            <a:spLocks noChangeArrowheads="1"/>
          </p:cNvSpPr>
          <p:nvPr userDrawn="1"/>
        </p:nvSpPr>
        <p:spPr bwMode="auto">
          <a:xfrm flipV="1">
            <a:off x="7847014" y="4473575"/>
            <a:ext cx="1978025" cy="1422400"/>
          </a:xfrm>
          <a:custGeom>
            <a:avLst/>
            <a:gdLst>
              <a:gd name="T0" fmla="*/ 213962 w 1635692"/>
              <a:gd name="T1" fmla="*/ 0 h 1421730"/>
              <a:gd name="T2" fmla="*/ 1635692 w 1635692"/>
              <a:gd name="T3" fmla="*/ 0 h 1421730"/>
              <a:gd name="T4" fmla="*/ 1635692 w 1635692"/>
              <a:gd name="T5" fmla="*/ 1421730 h 1421730"/>
              <a:gd name="T6" fmla="*/ 213962 w 1635692"/>
              <a:gd name="T7" fmla="*/ 1421730 h 1421730"/>
              <a:gd name="T8" fmla="*/ 213962 w 1635692"/>
              <a:gd name="T9" fmla="*/ 788847 h 1421730"/>
              <a:gd name="T10" fmla="*/ 0 w 1635692"/>
              <a:gd name="T11" fmla="*/ 838094 h 1421730"/>
              <a:gd name="T12" fmla="*/ 212219 w 1635692"/>
              <a:gd name="T13" fmla="*/ 498974 h 1421730"/>
              <a:gd name="T14" fmla="*/ 213962 w 1635692"/>
              <a:gd name="T15" fmla="*/ 500064 h 1421730"/>
              <a:gd name="T16" fmla="*/ 0 60000 65536"/>
              <a:gd name="T17" fmla="*/ 0 60000 65536"/>
              <a:gd name="T18" fmla="*/ 0 60000 65536"/>
              <a:gd name="T19" fmla="*/ 0 60000 65536"/>
              <a:gd name="T20" fmla="*/ 0 60000 65536"/>
              <a:gd name="T21" fmla="*/ 0 60000 65536"/>
              <a:gd name="T22" fmla="*/ 0 60000 65536"/>
              <a:gd name="T23" fmla="*/ 0 60000 65536"/>
              <a:gd name="T24" fmla="*/ 0 w 1635692"/>
              <a:gd name="T25" fmla="*/ 0 h 1421730"/>
              <a:gd name="T26" fmla="*/ 1635692 w 1635692"/>
              <a:gd name="T27" fmla="*/ 1421730 h 14217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35692" h="1421730">
                <a:moveTo>
                  <a:pt x="213962" y="0"/>
                </a:moveTo>
                <a:lnTo>
                  <a:pt x="1635692" y="0"/>
                </a:lnTo>
                <a:lnTo>
                  <a:pt x="1635692" y="1421730"/>
                </a:lnTo>
                <a:lnTo>
                  <a:pt x="213962" y="1421730"/>
                </a:lnTo>
                <a:lnTo>
                  <a:pt x="213962" y="788847"/>
                </a:lnTo>
                <a:lnTo>
                  <a:pt x="0" y="838094"/>
                </a:lnTo>
                <a:lnTo>
                  <a:pt x="212219" y="498974"/>
                </a:lnTo>
                <a:lnTo>
                  <a:pt x="213962" y="500064"/>
                </a:lnTo>
                <a:close/>
              </a:path>
            </a:pathLst>
          </a:custGeom>
          <a:solidFill>
            <a:schemeClr val="accent5">
              <a:lumMod val="50000"/>
            </a:schemeClr>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任意多边形 21"/>
          <p:cNvSpPr>
            <a:spLocks noChangeArrowheads="1"/>
          </p:cNvSpPr>
          <p:nvPr userDrawn="1"/>
        </p:nvSpPr>
        <p:spPr bwMode="auto">
          <a:xfrm>
            <a:off x="9486901" y="2825752"/>
            <a:ext cx="2006161" cy="1420813"/>
          </a:xfrm>
          <a:custGeom>
            <a:avLst/>
            <a:gdLst>
              <a:gd name="T0" fmla="*/ 233416 w 1655146"/>
              <a:gd name="T1" fmla="*/ 0 h 1421730"/>
              <a:gd name="T2" fmla="*/ 1655146 w 1655146"/>
              <a:gd name="T3" fmla="*/ 0 h 1421730"/>
              <a:gd name="T4" fmla="*/ 1655146 w 1655146"/>
              <a:gd name="T5" fmla="*/ 1421730 h 1421730"/>
              <a:gd name="T6" fmla="*/ 233416 w 1655146"/>
              <a:gd name="T7" fmla="*/ 1421730 h 1421730"/>
              <a:gd name="T8" fmla="*/ 233416 w 1655146"/>
              <a:gd name="T9" fmla="*/ 803581 h 1421730"/>
              <a:gd name="T10" fmla="*/ 0 w 1655146"/>
              <a:gd name="T11" fmla="*/ 668200 h 1421730"/>
              <a:gd name="T12" fmla="*/ 233416 w 1655146"/>
              <a:gd name="T13" fmla="*/ 532819 h 1421730"/>
              <a:gd name="T14" fmla="*/ 0 60000 65536"/>
              <a:gd name="T15" fmla="*/ 0 60000 65536"/>
              <a:gd name="T16" fmla="*/ 0 60000 65536"/>
              <a:gd name="T17" fmla="*/ 0 60000 65536"/>
              <a:gd name="T18" fmla="*/ 0 60000 65536"/>
              <a:gd name="T19" fmla="*/ 0 60000 65536"/>
              <a:gd name="T20" fmla="*/ 0 60000 65536"/>
              <a:gd name="T21" fmla="*/ 0 w 1655146"/>
              <a:gd name="T22" fmla="*/ 0 h 1421730"/>
              <a:gd name="T23" fmla="*/ 1655146 w 1655146"/>
              <a:gd name="T24" fmla="*/ 1421730 h 14217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55146" h="1421730">
                <a:moveTo>
                  <a:pt x="233416" y="0"/>
                </a:moveTo>
                <a:lnTo>
                  <a:pt x="1655146" y="0"/>
                </a:lnTo>
                <a:lnTo>
                  <a:pt x="1655146" y="1421730"/>
                </a:lnTo>
                <a:lnTo>
                  <a:pt x="233416" y="1421730"/>
                </a:lnTo>
                <a:lnTo>
                  <a:pt x="233416" y="803581"/>
                </a:lnTo>
                <a:lnTo>
                  <a:pt x="0" y="668200"/>
                </a:lnTo>
                <a:lnTo>
                  <a:pt x="233416" y="532819"/>
                </a:lnTo>
                <a:close/>
              </a:path>
            </a:pathLst>
          </a:custGeom>
          <a:solidFill>
            <a:schemeClr val="accent3"/>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任意多边形 18"/>
          <p:cNvSpPr>
            <a:spLocks noChangeArrowheads="1"/>
          </p:cNvSpPr>
          <p:nvPr userDrawn="1"/>
        </p:nvSpPr>
        <p:spPr bwMode="auto">
          <a:xfrm>
            <a:off x="7847014" y="1108077"/>
            <a:ext cx="1978025" cy="1420813"/>
          </a:xfrm>
          <a:custGeom>
            <a:avLst/>
            <a:gdLst>
              <a:gd name="T0" fmla="*/ 213962 w 1635692"/>
              <a:gd name="T1" fmla="*/ 0 h 1421730"/>
              <a:gd name="T2" fmla="*/ 1635692 w 1635692"/>
              <a:gd name="T3" fmla="*/ 0 h 1421730"/>
              <a:gd name="T4" fmla="*/ 1635692 w 1635692"/>
              <a:gd name="T5" fmla="*/ 1421730 h 1421730"/>
              <a:gd name="T6" fmla="*/ 213962 w 1635692"/>
              <a:gd name="T7" fmla="*/ 1421730 h 1421730"/>
              <a:gd name="T8" fmla="*/ 213962 w 1635692"/>
              <a:gd name="T9" fmla="*/ 788847 h 1421730"/>
              <a:gd name="T10" fmla="*/ 0 w 1635692"/>
              <a:gd name="T11" fmla="*/ 838094 h 1421730"/>
              <a:gd name="T12" fmla="*/ 212219 w 1635692"/>
              <a:gd name="T13" fmla="*/ 498974 h 1421730"/>
              <a:gd name="T14" fmla="*/ 213962 w 1635692"/>
              <a:gd name="T15" fmla="*/ 500064 h 1421730"/>
              <a:gd name="T16" fmla="*/ 0 60000 65536"/>
              <a:gd name="T17" fmla="*/ 0 60000 65536"/>
              <a:gd name="T18" fmla="*/ 0 60000 65536"/>
              <a:gd name="T19" fmla="*/ 0 60000 65536"/>
              <a:gd name="T20" fmla="*/ 0 60000 65536"/>
              <a:gd name="T21" fmla="*/ 0 60000 65536"/>
              <a:gd name="T22" fmla="*/ 0 60000 65536"/>
              <a:gd name="T23" fmla="*/ 0 60000 65536"/>
              <a:gd name="T24" fmla="*/ 0 w 1635692"/>
              <a:gd name="T25" fmla="*/ 0 h 1421730"/>
              <a:gd name="T26" fmla="*/ 1635692 w 1635692"/>
              <a:gd name="T27" fmla="*/ 1421730 h 14217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35692" h="1421730">
                <a:moveTo>
                  <a:pt x="213962" y="0"/>
                </a:moveTo>
                <a:lnTo>
                  <a:pt x="1635692" y="0"/>
                </a:lnTo>
                <a:lnTo>
                  <a:pt x="1635692" y="1421730"/>
                </a:lnTo>
                <a:lnTo>
                  <a:pt x="213962" y="1421730"/>
                </a:lnTo>
                <a:lnTo>
                  <a:pt x="213962" y="788847"/>
                </a:lnTo>
                <a:lnTo>
                  <a:pt x="0" y="838094"/>
                </a:lnTo>
                <a:lnTo>
                  <a:pt x="212219" y="498974"/>
                </a:lnTo>
                <a:lnTo>
                  <a:pt x="213962" y="500064"/>
                </a:lnTo>
                <a:close/>
              </a:path>
            </a:pathLst>
          </a:custGeom>
          <a:solidFill>
            <a:schemeClr val="accent1"/>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Freeform 44"/>
          <p:cNvSpPr>
            <a:spLocks noChangeArrowheads="1"/>
          </p:cNvSpPr>
          <p:nvPr userDrawn="1"/>
        </p:nvSpPr>
        <p:spPr bwMode="auto">
          <a:xfrm flipH="1">
            <a:off x="5746751" y="1985963"/>
            <a:ext cx="3025775" cy="3022600"/>
          </a:xfrm>
          <a:custGeom>
            <a:avLst/>
            <a:gdLst>
              <a:gd name="T0" fmla="*/ 2314 w 4620"/>
              <a:gd name="T1" fmla="*/ 0 h 4615"/>
              <a:gd name="T2" fmla="*/ 4620 w 4620"/>
              <a:gd name="T3" fmla="*/ 2306 h 4615"/>
              <a:gd name="T4" fmla="*/ 2314 w 4620"/>
              <a:gd name="T5" fmla="*/ 4615 h 4615"/>
              <a:gd name="T6" fmla="*/ 2044 w 4620"/>
              <a:gd name="T7" fmla="*/ 4345 h 4615"/>
              <a:gd name="T8" fmla="*/ 2397 w 4620"/>
              <a:gd name="T9" fmla="*/ 3993 h 4615"/>
              <a:gd name="T10" fmla="*/ 2397 w 4620"/>
              <a:gd name="T11" fmla="*/ 4286 h 4615"/>
              <a:gd name="T12" fmla="*/ 2607 w 4620"/>
              <a:gd name="T13" fmla="*/ 4286 h 4615"/>
              <a:gd name="T14" fmla="*/ 2607 w 4620"/>
              <a:gd name="T15" fmla="*/ 3631 h 4615"/>
              <a:gd name="T16" fmla="*/ 1952 w 4620"/>
              <a:gd name="T17" fmla="*/ 3631 h 4615"/>
              <a:gd name="T18" fmla="*/ 1952 w 4620"/>
              <a:gd name="T19" fmla="*/ 3844 h 4615"/>
              <a:gd name="T20" fmla="*/ 2245 w 4620"/>
              <a:gd name="T21" fmla="*/ 3844 h 4615"/>
              <a:gd name="T22" fmla="*/ 1893 w 4620"/>
              <a:gd name="T23" fmla="*/ 4196 h 4615"/>
              <a:gd name="T24" fmla="*/ 1623 w 4620"/>
              <a:gd name="T25" fmla="*/ 3927 h 4615"/>
              <a:gd name="T26" fmla="*/ 2756 w 4620"/>
              <a:gd name="T27" fmla="*/ 2794 h 4615"/>
              <a:gd name="T28" fmla="*/ 0 w 4620"/>
              <a:gd name="T29" fmla="*/ 2794 h 4615"/>
              <a:gd name="T30" fmla="*/ 0 w 4620"/>
              <a:gd name="T31" fmla="*/ 2413 h 4615"/>
              <a:gd name="T32" fmla="*/ 499 w 4620"/>
              <a:gd name="T33" fmla="*/ 2413 h 4615"/>
              <a:gd name="T34" fmla="*/ 291 w 4620"/>
              <a:gd name="T35" fmla="*/ 2621 h 4615"/>
              <a:gd name="T36" fmla="*/ 443 w 4620"/>
              <a:gd name="T37" fmla="*/ 2770 h 4615"/>
              <a:gd name="T38" fmla="*/ 906 w 4620"/>
              <a:gd name="T39" fmla="*/ 2306 h 4615"/>
              <a:gd name="T40" fmla="*/ 443 w 4620"/>
              <a:gd name="T41" fmla="*/ 1843 h 4615"/>
              <a:gd name="T42" fmla="*/ 291 w 4620"/>
              <a:gd name="T43" fmla="*/ 1994 h 4615"/>
              <a:gd name="T44" fmla="*/ 499 w 4620"/>
              <a:gd name="T45" fmla="*/ 2200 h 4615"/>
              <a:gd name="T46" fmla="*/ 0 w 4620"/>
              <a:gd name="T47" fmla="*/ 2200 h 4615"/>
              <a:gd name="T48" fmla="*/ 0 w 4620"/>
              <a:gd name="T49" fmla="*/ 1819 h 4615"/>
              <a:gd name="T50" fmla="*/ 2756 w 4620"/>
              <a:gd name="T51" fmla="*/ 1819 h 4615"/>
              <a:gd name="T52" fmla="*/ 1623 w 4620"/>
              <a:gd name="T53" fmla="*/ 688 h 4615"/>
              <a:gd name="T54" fmla="*/ 1893 w 4620"/>
              <a:gd name="T55" fmla="*/ 418 h 4615"/>
              <a:gd name="T56" fmla="*/ 2245 w 4620"/>
              <a:gd name="T57" fmla="*/ 771 h 4615"/>
              <a:gd name="T58" fmla="*/ 1952 w 4620"/>
              <a:gd name="T59" fmla="*/ 771 h 4615"/>
              <a:gd name="T60" fmla="*/ 1952 w 4620"/>
              <a:gd name="T61" fmla="*/ 981 h 4615"/>
              <a:gd name="T62" fmla="*/ 2607 w 4620"/>
              <a:gd name="T63" fmla="*/ 981 h 4615"/>
              <a:gd name="T64" fmla="*/ 2607 w 4620"/>
              <a:gd name="T65" fmla="*/ 326 h 4615"/>
              <a:gd name="T66" fmla="*/ 2397 w 4620"/>
              <a:gd name="T67" fmla="*/ 326 h 4615"/>
              <a:gd name="T68" fmla="*/ 2397 w 4620"/>
              <a:gd name="T69" fmla="*/ 619 h 4615"/>
              <a:gd name="T70" fmla="*/ 2044 w 4620"/>
              <a:gd name="T71" fmla="*/ 267 h 4615"/>
              <a:gd name="T72" fmla="*/ 2314 w 4620"/>
              <a:gd name="T73" fmla="*/ 0 h 461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620"/>
              <a:gd name="T112" fmla="*/ 0 h 4615"/>
              <a:gd name="T113" fmla="*/ 4620 w 4620"/>
              <a:gd name="T114" fmla="*/ 4615 h 461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620" h="4615">
                <a:moveTo>
                  <a:pt x="2314" y="0"/>
                </a:moveTo>
                <a:lnTo>
                  <a:pt x="4620" y="2306"/>
                </a:lnTo>
                <a:lnTo>
                  <a:pt x="2314" y="4615"/>
                </a:lnTo>
                <a:lnTo>
                  <a:pt x="2044" y="4345"/>
                </a:lnTo>
                <a:lnTo>
                  <a:pt x="2397" y="3993"/>
                </a:lnTo>
                <a:lnTo>
                  <a:pt x="2397" y="4286"/>
                </a:lnTo>
                <a:lnTo>
                  <a:pt x="2607" y="4286"/>
                </a:lnTo>
                <a:lnTo>
                  <a:pt x="2607" y="3631"/>
                </a:lnTo>
                <a:lnTo>
                  <a:pt x="1952" y="3631"/>
                </a:lnTo>
                <a:lnTo>
                  <a:pt x="1952" y="3844"/>
                </a:lnTo>
                <a:lnTo>
                  <a:pt x="2245" y="3844"/>
                </a:lnTo>
                <a:lnTo>
                  <a:pt x="1893" y="4196"/>
                </a:lnTo>
                <a:lnTo>
                  <a:pt x="1623" y="3927"/>
                </a:lnTo>
                <a:lnTo>
                  <a:pt x="2756" y="2794"/>
                </a:lnTo>
                <a:lnTo>
                  <a:pt x="0" y="2794"/>
                </a:lnTo>
                <a:lnTo>
                  <a:pt x="0" y="2413"/>
                </a:lnTo>
                <a:lnTo>
                  <a:pt x="499" y="2413"/>
                </a:lnTo>
                <a:lnTo>
                  <a:pt x="291" y="2621"/>
                </a:lnTo>
                <a:lnTo>
                  <a:pt x="443" y="2770"/>
                </a:lnTo>
                <a:lnTo>
                  <a:pt x="906" y="2306"/>
                </a:lnTo>
                <a:lnTo>
                  <a:pt x="443" y="1843"/>
                </a:lnTo>
                <a:lnTo>
                  <a:pt x="291" y="1994"/>
                </a:lnTo>
                <a:lnTo>
                  <a:pt x="499" y="2200"/>
                </a:lnTo>
                <a:lnTo>
                  <a:pt x="0" y="2200"/>
                </a:lnTo>
                <a:lnTo>
                  <a:pt x="0" y="1819"/>
                </a:lnTo>
                <a:lnTo>
                  <a:pt x="2756" y="1819"/>
                </a:lnTo>
                <a:lnTo>
                  <a:pt x="1623" y="688"/>
                </a:lnTo>
                <a:lnTo>
                  <a:pt x="1893" y="418"/>
                </a:lnTo>
                <a:lnTo>
                  <a:pt x="2245" y="771"/>
                </a:lnTo>
                <a:lnTo>
                  <a:pt x="1952" y="771"/>
                </a:lnTo>
                <a:lnTo>
                  <a:pt x="1952" y="981"/>
                </a:lnTo>
                <a:lnTo>
                  <a:pt x="2607" y="981"/>
                </a:lnTo>
                <a:lnTo>
                  <a:pt x="2607" y="326"/>
                </a:lnTo>
                <a:lnTo>
                  <a:pt x="2397" y="326"/>
                </a:lnTo>
                <a:lnTo>
                  <a:pt x="2397" y="619"/>
                </a:lnTo>
                <a:lnTo>
                  <a:pt x="2044" y="267"/>
                </a:lnTo>
                <a:lnTo>
                  <a:pt x="2314" y="0"/>
                </a:lnTo>
                <a:close/>
              </a:path>
            </a:pathLst>
          </a:custGeom>
          <a:solidFill>
            <a:schemeClr val="bg2">
              <a:lumMod val="90000"/>
            </a:schemeClr>
          </a:solidFill>
          <a:ln>
            <a:noFill/>
          </a:ln>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0" name="直接连接符 6"/>
          <p:cNvSpPr>
            <a:spLocks noChangeShapeType="1"/>
          </p:cNvSpPr>
          <p:nvPr userDrawn="1"/>
        </p:nvSpPr>
        <p:spPr bwMode="auto">
          <a:xfrm rot="16200000" flipV="1">
            <a:off x="4152901" y="3535363"/>
            <a:ext cx="2206625" cy="0"/>
          </a:xfrm>
          <a:prstGeom prst="line">
            <a:avLst/>
          </a:prstGeom>
          <a:noFill/>
          <a:ln w="50800" cap="flat" cmpd="sng">
            <a:solidFill>
              <a:srgbClr val="26B7CC"/>
            </a:solidFill>
            <a:bevel/>
          </a:ln>
          <a:extLst>
            <a:ext uri="{909E8E84-426E-40DD-AFC4-6F175D3DCCD1}">
              <a14:hiddenFill xmlns:a14="http://schemas.microsoft.com/office/drawing/2010/main">
                <a:noFill/>
              </a14:hiddenFill>
            </a:ext>
          </a:extLst>
        </p:spPr>
        <p:txBody>
          <a:bodyPr/>
          <a:lstStyle/>
          <a:p>
            <a:endParaRPr lang="zh-CN" altLang="en-US"/>
          </a:p>
        </p:txBody>
      </p:sp>
      <p:grpSp>
        <p:nvGrpSpPr>
          <p:cNvPr id="14" name="组合 13"/>
          <p:cNvGrpSpPr/>
          <p:nvPr userDrawn="1"/>
        </p:nvGrpSpPr>
        <p:grpSpPr>
          <a:xfrm>
            <a:off x="-45" y="198986"/>
            <a:ext cx="660445" cy="798770"/>
            <a:chOff x="-45" y="198986"/>
            <a:chExt cx="660445" cy="798770"/>
          </a:xfrm>
        </p:grpSpPr>
        <p:sp>
          <p:nvSpPr>
            <p:cNvPr id="15" name="矩形 14"/>
            <p:cNvSpPr/>
            <p:nvPr userDrawn="1"/>
          </p:nvSpPr>
          <p:spPr>
            <a:xfrm>
              <a:off x="0" y="198986"/>
              <a:ext cx="660400" cy="7987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45" y="205433"/>
              <a:ext cx="508046" cy="6606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占位符 17"/>
          <p:cNvSpPr>
            <a:spLocks noGrp="1"/>
          </p:cNvSpPr>
          <p:nvPr>
            <p:ph type="body" sz="quarter" idx="13"/>
          </p:nvPr>
        </p:nvSpPr>
        <p:spPr>
          <a:xfrm>
            <a:off x="8107364" y="1108077"/>
            <a:ext cx="1717675" cy="1420813"/>
          </a:xfrm>
        </p:spPr>
        <p:txBody>
          <a:bodyPr>
            <a:normAutofit/>
          </a:bodyPr>
          <a:lstStyle>
            <a:lvl1pPr marL="0" indent="0" algn="ctr">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endParaRPr lang="zh-CN" altLang="en-US" dirty="0"/>
          </a:p>
        </p:txBody>
      </p:sp>
      <p:sp>
        <p:nvSpPr>
          <p:cNvPr id="19" name="文本占位符 17"/>
          <p:cNvSpPr>
            <a:spLocks noGrp="1"/>
          </p:cNvSpPr>
          <p:nvPr>
            <p:ph type="body" sz="quarter" idx="14"/>
          </p:nvPr>
        </p:nvSpPr>
        <p:spPr>
          <a:xfrm>
            <a:off x="9775387" y="2811465"/>
            <a:ext cx="1717675" cy="1420813"/>
          </a:xfrm>
        </p:spPr>
        <p:txBody>
          <a:bodyPr>
            <a:normAutofit/>
          </a:bodyPr>
          <a:lstStyle>
            <a:lvl1pPr marL="0" indent="0" algn="ctr">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endParaRPr lang="zh-CN" altLang="en-US" dirty="0"/>
          </a:p>
        </p:txBody>
      </p:sp>
      <p:sp>
        <p:nvSpPr>
          <p:cNvPr id="20" name="文本占位符 17"/>
          <p:cNvSpPr>
            <a:spLocks noGrp="1"/>
          </p:cNvSpPr>
          <p:nvPr>
            <p:ph type="body" sz="quarter" idx="15"/>
          </p:nvPr>
        </p:nvSpPr>
        <p:spPr>
          <a:xfrm>
            <a:off x="8108656" y="4459290"/>
            <a:ext cx="1717675" cy="1420813"/>
          </a:xfrm>
        </p:spPr>
        <p:txBody>
          <a:bodyPr>
            <a:normAutofit/>
          </a:bodyPr>
          <a:lstStyle>
            <a:lvl1pPr marL="0" indent="0" algn="ctr">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endParaRPr lang="zh-CN" altLang="en-US" dirty="0"/>
          </a:p>
        </p:txBody>
      </p:sp>
      <p:sp>
        <p:nvSpPr>
          <p:cNvPr id="24" name="内容占位符 23"/>
          <p:cNvSpPr>
            <a:spLocks noGrp="1"/>
          </p:cNvSpPr>
          <p:nvPr>
            <p:ph sz="quarter" idx="16"/>
          </p:nvPr>
        </p:nvSpPr>
        <p:spPr>
          <a:xfrm>
            <a:off x="838202" y="2298565"/>
            <a:ext cx="4194175" cy="288621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6" name="文本占位符 25"/>
          <p:cNvSpPr>
            <a:spLocks noGrp="1"/>
          </p:cNvSpPr>
          <p:nvPr>
            <p:ph type="body" sz="quarter" idx="17"/>
          </p:nvPr>
        </p:nvSpPr>
        <p:spPr>
          <a:xfrm>
            <a:off x="838200" y="1597027"/>
            <a:ext cx="4114800" cy="525463"/>
          </a:xfrm>
        </p:spPr>
        <p:txBody>
          <a:bodyPr anchor="ctr"/>
          <a:lstStyle>
            <a:lvl1pPr marL="0" indent="0">
              <a:buNone/>
              <a:defRPr b="1">
                <a:solidFill>
                  <a:schemeClr val="accent1">
                    <a:lumMod val="75000"/>
                  </a:schemeClr>
                </a:solidFill>
              </a:defRPr>
            </a:lvl1pPr>
          </a:lstStyle>
          <a:p>
            <a:pPr lvl="0"/>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nodePh="1">
                                  <p:stCondLst>
                                    <p:cond delay="0"/>
                                  </p:stCondLst>
                                  <p:endCondLst>
                                    <p:cond evt="begin" delay="0">
                                      <p:tn val="5"/>
                                    </p:cond>
                                  </p:end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right)">
                                      <p:cBhvr>
                                        <p:cTn id="7" dur="500"/>
                                        <p:tgtEl>
                                          <p:spTgt spid="18">
                                            <p:txEl>
                                              <p:pRg st="0" end="0"/>
                                            </p:txEl>
                                          </p:spTgt>
                                        </p:tgtEl>
                                      </p:cBhvr>
                                    </p:animEffect>
                                  </p:childTnLst>
                                </p:cTn>
                              </p:par>
                            </p:childTnLst>
                          </p:cTn>
                        </p:par>
                        <p:par>
                          <p:cTn id="8" fill="hold">
                            <p:stCondLst>
                              <p:cond delay="500"/>
                            </p:stCondLst>
                            <p:childTnLst>
                              <p:par>
                                <p:cTn id="9" presetID="22" presetClass="entr" presetSubtype="2" fill="hold" grpId="0" nodeType="afterEffect" nodePh="1">
                                  <p:stCondLst>
                                    <p:cond delay="0"/>
                                  </p:stCondLst>
                                  <p:endCondLst>
                                    <p:cond evt="begin" delay="0">
                                      <p:tn val="9"/>
                                    </p:cond>
                                  </p:end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wipe(right)">
                                      <p:cBhvr>
                                        <p:cTn id="11" dur="500"/>
                                        <p:tgtEl>
                                          <p:spTgt spid="19">
                                            <p:txEl>
                                              <p:pRg st="0" end="0"/>
                                            </p:txEl>
                                          </p:spTgt>
                                        </p:tgtEl>
                                      </p:cBhvr>
                                    </p:animEffect>
                                  </p:childTnLst>
                                </p:cTn>
                              </p:par>
                            </p:childTnLst>
                          </p:cTn>
                        </p:par>
                        <p:par>
                          <p:cTn id="12" fill="hold">
                            <p:stCondLst>
                              <p:cond delay="1000"/>
                            </p:stCondLst>
                            <p:childTnLst>
                              <p:par>
                                <p:cTn id="13" presetID="22" presetClass="entr" presetSubtype="2" fill="hold" grpId="0" nodeType="afterEffect" nodePh="1">
                                  <p:stCondLst>
                                    <p:cond delay="0"/>
                                  </p:stCondLst>
                                  <p:endCondLst>
                                    <p:cond evt="begin" delay="0">
                                      <p:tn val="13"/>
                                    </p:cond>
                                  </p:endCondLst>
                                  <p:childTnLst>
                                    <p:set>
                                      <p:cBhvr>
                                        <p:cTn id="14" dur="1" fill="hold">
                                          <p:stCondLst>
                                            <p:cond delay="0"/>
                                          </p:stCondLst>
                                        </p:cTn>
                                        <p:tgtEl>
                                          <p:spTgt spid="20">
                                            <p:txEl>
                                              <p:pRg st="0" end="0"/>
                                            </p:txEl>
                                          </p:spTgt>
                                        </p:tgtEl>
                                        <p:attrNameLst>
                                          <p:attrName>style.visibility</p:attrName>
                                        </p:attrNameLst>
                                      </p:cBhvr>
                                      <p:to>
                                        <p:strVal val="visible"/>
                                      </p:to>
                                    </p:set>
                                    <p:animEffect transition="in" filter="wipe(right)">
                                      <p:cBhvr>
                                        <p:cTn id="15" dur="500"/>
                                        <p:tgtEl>
                                          <p:spTgt spid="20">
                                            <p:txEl>
                                              <p:pRg st="0" end="0"/>
                                            </p:txEl>
                                          </p:spTgt>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right)">
                                      <p:cBhvr>
                                        <p:cTn id="19" dur="500"/>
                                        <p:tgtEl>
                                          <p:spTgt spid="9"/>
                                        </p:tgtEl>
                                      </p:cBhvr>
                                    </p:animEffect>
                                  </p:childTnLst>
                                </p:cTn>
                              </p:par>
                            </p:childTnLst>
                          </p:cTn>
                        </p:par>
                        <p:par>
                          <p:cTn id="20" fill="hold">
                            <p:stCondLst>
                              <p:cond delay="2000"/>
                            </p:stCondLst>
                            <p:childTnLst>
                              <p:par>
                                <p:cTn id="21" presetID="16" presetClass="entr" presetSubtype="42"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outHorizontal)">
                                      <p:cBhvr>
                                        <p:cTn id="23" dur="500"/>
                                        <p:tgtEl>
                                          <p:spTgt spid="10"/>
                                        </p:tgtEl>
                                      </p:cBhvr>
                                    </p:animEffect>
                                  </p:childTnLst>
                                </p:cTn>
                              </p:par>
                            </p:childTnLst>
                          </p:cTn>
                        </p:par>
                        <p:par>
                          <p:cTn id="24" fill="hold">
                            <p:stCondLst>
                              <p:cond delay="2500"/>
                            </p:stCondLst>
                            <p:childTnLst>
                              <p:par>
                                <p:cTn id="25" presetID="14" presetClass="entr" presetSubtype="10" fill="hold" grpId="0" nodeType="afterEffect" nodePh="1">
                                  <p:stCondLst>
                                    <p:cond delay="0"/>
                                  </p:stCondLst>
                                  <p:endCondLst>
                                    <p:cond evt="begin" delay="0">
                                      <p:tn val="25"/>
                                    </p:cond>
                                  </p:endCondLst>
                                  <p:childTnLst>
                                    <p:set>
                                      <p:cBhvr>
                                        <p:cTn id="26" dur="1" fill="hold">
                                          <p:stCondLst>
                                            <p:cond delay="0"/>
                                          </p:stCondLst>
                                        </p:cTn>
                                        <p:tgtEl>
                                          <p:spTgt spid="26">
                                            <p:txEl>
                                              <p:pRg st="0" end="0"/>
                                            </p:txEl>
                                          </p:spTgt>
                                        </p:tgtEl>
                                        <p:attrNameLst>
                                          <p:attrName>style.visibility</p:attrName>
                                        </p:attrNameLst>
                                      </p:cBhvr>
                                      <p:to>
                                        <p:strVal val="visible"/>
                                      </p:to>
                                    </p:set>
                                    <p:animEffect transition="in" filter="randombar(horizontal)">
                                      <p:cBhvr>
                                        <p:cTn id="27" dur="500"/>
                                        <p:tgtEl>
                                          <p:spTgt spid="26">
                                            <p:txEl>
                                              <p:pRg st="0" end="0"/>
                                            </p:txEl>
                                          </p:spTgt>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31" dur="500"/>
                                        <p:tgtEl>
                                          <p:spTgt spid="24">
                                            <p:txEl>
                                              <p:pRg st="0" end="0"/>
                                            </p:txEl>
                                          </p:spTgt>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24">
                                            <p:txEl>
                                              <p:pRg st="1" end="1"/>
                                            </p:txEl>
                                          </p:spTgt>
                                        </p:tgtEl>
                                        <p:attrNameLst>
                                          <p:attrName>style.visibility</p:attrName>
                                        </p:attrNameLst>
                                      </p:cBhvr>
                                      <p:to>
                                        <p:strVal val="visible"/>
                                      </p:to>
                                    </p:set>
                                    <p:animEffect transition="in" filter="randombar(horizontal)">
                                      <p:cBhvr>
                                        <p:cTn id="35" dur="500"/>
                                        <p:tgtEl>
                                          <p:spTgt spid="24">
                                            <p:txEl>
                                              <p:pRg st="1" end="1"/>
                                            </p:txEl>
                                          </p:spTgt>
                                        </p:tgtEl>
                                      </p:cBhvr>
                                    </p:animEffect>
                                  </p:childTnLst>
                                </p:cTn>
                              </p:par>
                            </p:childTnLst>
                          </p:cTn>
                        </p:par>
                        <p:par>
                          <p:cTn id="36" fill="hold">
                            <p:stCondLst>
                              <p:cond delay="4000"/>
                            </p:stCondLst>
                            <p:childTnLst>
                              <p:par>
                                <p:cTn id="37" presetID="14" presetClass="entr" presetSubtype="10" fill="hold" grpId="0" nodeType="afterEffect">
                                  <p:stCondLst>
                                    <p:cond delay="0"/>
                                  </p:stCondLst>
                                  <p:childTnLst>
                                    <p:set>
                                      <p:cBhvr>
                                        <p:cTn id="38"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39" dur="500"/>
                                        <p:tgtEl>
                                          <p:spTgt spid="24">
                                            <p:txEl>
                                              <p:pRg st="2" end="2"/>
                                            </p:txEl>
                                          </p:spTgt>
                                        </p:tgtEl>
                                      </p:cBhvr>
                                    </p:animEffect>
                                  </p:childTnLst>
                                </p:cTn>
                              </p:par>
                            </p:childTnLst>
                          </p:cTn>
                        </p:par>
                        <p:par>
                          <p:cTn id="40" fill="hold">
                            <p:stCondLst>
                              <p:cond delay="4500"/>
                            </p:stCondLst>
                            <p:childTnLst>
                              <p:par>
                                <p:cTn id="41" presetID="14" presetClass="entr" presetSubtype="10" fill="hold" grpId="0" nodeType="afterEffect">
                                  <p:stCondLst>
                                    <p:cond delay="0"/>
                                  </p:stCondLst>
                                  <p:childTnLst>
                                    <p:set>
                                      <p:cBhvr>
                                        <p:cTn id="42" dur="1" fill="hold">
                                          <p:stCondLst>
                                            <p:cond delay="0"/>
                                          </p:stCondLst>
                                        </p:cTn>
                                        <p:tgtEl>
                                          <p:spTgt spid="24">
                                            <p:txEl>
                                              <p:pRg st="3" end="3"/>
                                            </p:txEl>
                                          </p:spTgt>
                                        </p:tgtEl>
                                        <p:attrNameLst>
                                          <p:attrName>style.visibility</p:attrName>
                                        </p:attrNameLst>
                                      </p:cBhvr>
                                      <p:to>
                                        <p:strVal val="visible"/>
                                      </p:to>
                                    </p:set>
                                    <p:animEffect transition="in" filter="randombar(horizontal)">
                                      <p:cBhvr>
                                        <p:cTn id="43" dur="500"/>
                                        <p:tgtEl>
                                          <p:spTgt spid="24">
                                            <p:txEl>
                                              <p:pRg st="3" end="3"/>
                                            </p:txEl>
                                          </p:spTgt>
                                        </p:tgtEl>
                                      </p:cBhvr>
                                    </p:animEffect>
                                  </p:childTnLst>
                                </p:cTn>
                              </p:par>
                            </p:childTnLst>
                          </p:cTn>
                        </p:par>
                        <p:par>
                          <p:cTn id="44" fill="hold">
                            <p:stCondLst>
                              <p:cond delay="5000"/>
                            </p:stCondLst>
                            <p:childTnLst>
                              <p:par>
                                <p:cTn id="45" presetID="14" presetClass="entr" presetSubtype="10" fill="hold" grpId="0" nodeType="afterEffect">
                                  <p:stCondLst>
                                    <p:cond delay="0"/>
                                  </p:stCondLst>
                                  <p:childTnLst>
                                    <p:set>
                                      <p:cBhvr>
                                        <p:cTn id="46" dur="1" fill="hold">
                                          <p:stCondLst>
                                            <p:cond delay="0"/>
                                          </p:stCondLst>
                                        </p:cTn>
                                        <p:tgtEl>
                                          <p:spTgt spid="24">
                                            <p:txEl>
                                              <p:pRg st="4" end="4"/>
                                            </p:txEl>
                                          </p:spTgt>
                                        </p:tgtEl>
                                        <p:attrNameLst>
                                          <p:attrName>style.visibility</p:attrName>
                                        </p:attrNameLst>
                                      </p:cBhvr>
                                      <p:to>
                                        <p:strVal val="visible"/>
                                      </p:to>
                                    </p:set>
                                    <p:animEffect transition="in" filter="randombar(horizontal)">
                                      <p:cBhvr>
                                        <p:cTn id="47" dur="500"/>
                                        <p:tgtEl>
                                          <p:spTgt spid="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8" grpId="0" build="p">
        <p:tmplLst>
          <p:tmpl lvl="1">
            <p:tnLst>
              <p:par>
                <p:cTn presetID="22" presetClass="entr" presetSubtype="2" fill="hold" nodeType="afterEffect" nodePh="1">
                  <p:stCondLst>
                    <p:cond delay="0"/>
                  </p:stCondLst>
                  <p:endCondLst>
                    <p:cond delay="0"/>
                  </p:endCondLst>
                  <p:childTnLst>
                    <p:set>
                      <p:cBhvr>
                        <p:cTn dur="1" fill="hold">
                          <p:stCondLst>
                            <p:cond delay="0"/>
                          </p:stCondLst>
                        </p:cTn>
                        <p:tgtEl>
                          <p:spTgt spid="18"/>
                        </p:tgtEl>
                        <p:attrNameLst>
                          <p:attrName>style.visibility</p:attrName>
                        </p:attrNameLst>
                      </p:cBhvr>
                      <p:to>
                        <p:strVal val="visible"/>
                      </p:to>
                    </p:set>
                    <p:animEffect transition="in" filter="wipe(right)">
                      <p:cBhvr>
                        <p:cTn dur="500"/>
                        <p:tgtEl>
                          <p:spTgt spid="18"/>
                        </p:tgtEl>
                      </p:cBhvr>
                    </p:animEffect>
                  </p:childTnLst>
                </p:cTn>
              </p:par>
            </p:tnLst>
          </p:tmpl>
        </p:tmplLst>
      </p:bldP>
      <p:bldP spid="19" grpId="0" build="p">
        <p:tmplLst>
          <p:tmpl lvl="1">
            <p:tnLst>
              <p:par>
                <p:cTn presetID="22" presetClass="entr" presetSubtype="2" fill="hold" nodeType="afterEffect" nodePh="1">
                  <p:stCondLst>
                    <p:cond delay="0"/>
                  </p:stCondLst>
                  <p:endCondLst>
                    <p:cond delay="0"/>
                  </p:end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2" presetClass="entr" presetSubtype="2" fill="hold" nodeType="afterEffect" nodePh="1">
                  <p:stCondLst>
                    <p:cond delay="0"/>
                  </p:stCondLst>
                  <p:endCondLst>
                    <p:cond delay="0"/>
                  </p:end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4" grpId="0" build="p">
        <p:tmplLst>
          <p:tmpl lvl="1">
            <p:tnLst>
              <p:par>
                <p:cTn presetID="14" presetClass="entr" presetSubtype="1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randombar(horizontal)">
                      <p:cBhvr>
                        <p:cTn dur="500"/>
                        <p:tgtEl>
                          <p:spTgt spid="24"/>
                        </p:tgtEl>
                      </p:cBhvr>
                    </p:animEffect>
                  </p:childTnLst>
                </p:cTn>
              </p:par>
            </p:tnLst>
          </p:tmpl>
          <p:tmpl lvl="2">
            <p:tnLst>
              <p:par>
                <p:cTn presetID="14" presetClass="entr" presetSubtype="1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randombar(horizontal)">
                      <p:cBhvr>
                        <p:cTn dur="500"/>
                        <p:tgtEl>
                          <p:spTgt spid="24"/>
                        </p:tgtEl>
                      </p:cBhvr>
                    </p:animEffect>
                  </p:childTnLst>
                </p:cTn>
              </p:par>
            </p:tnLst>
          </p:tmpl>
          <p:tmpl lvl="3">
            <p:tnLst>
              <p:par>
                <p:cTn presetID="14" presetClass="entr" presetSubtype="1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randombar(horizontal)">
                      <p:cBhvr>
                        <p:cTn dur="500"/>
                        <p:tgtEl>
                          <p:spTgt spid="24"/>
                        </p:tgtEl>
                      </p:cBhvr>
                    </p:animEffect>
                  </p:childTnLst>
                </p:cTn>
              </p:par>
            </p:tnLst>
          </p:tmpl>
          <p:tmpl lvl="4">
            <p:tnLst>
              <p:par>
                <p:cTn presetID="14" presetClass="entr" presetSubtype="1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randombar(horizontal)">
                      <p:cBhvr>
                        <p:cTn dur="500"/>
                        <p:tgtEl>
                          <p:spTgt spid="24"/>
                        </p:tgtEl>
                      </p:cBhvr>
                    </p:animEffect>
                  </p:childTnLst>
                </p:cTn>
              </p:par>
            </p:tnLst>
          </p:tmpl>
          <p:tmpl lvl="5">
            <p:tnLst>
              <p:par>
                <p:cTn presetID="14" presetClass="entr" presetSubtype="1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randombar(horizontal)">
                      <p:cBhvr>
                        <p:cTn dur="500"/>
                        <p:tgtEl>
                          <p:spTgt spid="24"/>
                        </p:tgtEl>
                      </p:cBhvr>
                    </p:animEffect>
                  </p:childTnLst>
                </p:cTn>
              </p:par>
            </p:tnLst>
          </p:tmpl>
        </p:tmplLst>
      </p:bldP>
      <p:bldP spid="26" grpId="0" build="p">
        <p:tmplLst>
          <p:tmpl lvl="1">
            <p:tnLst>
              <p:par>
                <p:cTn presetID="14" presetClass="entr" presetSubtype="10" fill="hold" nodeType="afterEffect" nodePh="1">
                  <p:stCondLst>
                    <p:cond delay="0"/>
                  </p:stCondLst>
                  <p:endCondLst>
                    <p:cond delay="0"/>
                  </p:endCondLst>
                  <p:childTnLst>
                    <p:set>
                      <p:cBhvr>
                        <p:cTn dur="1" fill="hold">
                          <p:stCondLst>
                            <p:cond delay="0"/>
                          </p:stCondLst>
                        </p:cTn>
                        <p:tgtEl>
                          <p:spTgt spid="26"/>
                        </p:tgtEl>
                        <p:attrNameLst>
                          <p:attrName>style.visibility</p:attrName>
                        </p:attrNameLst>
                      </p:cBhvr>
                      <p:to>
                        <p:strVal val="visible"/>
                      </p:to>
                    </p:set>
                    <p:animEffect transition="in" filter="randombar(horizontal)">
                      <p:cBhvr>
                        <p:cTn dur="500"/>
                        <p:tgtEl>
                          <p:spTgt spid="26"/>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C3797DE-DC04-4317-9B8C-BAE830383C93}" type="datetime1">
              <a:rPr lang="zh-CN" altLang="en-US" smtClean="0"/>
            </a:fld>
            <a:endParaRPr lang="zh-CN" altLang="en-US"/>
          </a:p>
        </p:txBody>
      </p:sp>
      <p:sp>
        <p:nvSpPr>
          <p:cNvPr id="4" name="页脚占位符 3"/>
          <p:cNvSpPr>
            <a:spLocks noGrp="1"/>
          </p:cNvSpPr>
          <p:nvPr>
            <p:ph type="ftr" sz="quarter" idx="11"/>
          </p:nvPr>
        </p:nvSpPr>
        <p:spPr>
          <a:xfrm>
            <a:off x="838200" y="6481629"/>
            <a:ext cx="4114800" cy="365125"/>
          </a:xfrm>
          <a:prstGeom prst="rect">
            <a:avLst/>
          </a:prstGeom>
        </p:spPr>
        <p:txBody>
          <a:bodyPr/>
          <a:lstStyle/>
          <a:p>
            <a:endParaRPr lang="zh-CN" altLang="en-US" dirty="0"/>
          </a:p>
        </p:txBody>
      </p:sp>
      <p:sp>
        <p:nvSpPr>
          <p:cNvPr id="5" name="灯片编号占位符 4"/>
          <p:cNvSpPr>
            <a:spLocks noGrp="1"/>
          </p:cNvSpPr>
          <p:nvPr>
            <p:ph type="sldNum" sz="quarter" idx="12"/>
          </p:nvPr>
        </p:nvSpPr>
        <p:spPr/>
        <p:txBody>
          <a:bodyPr/>
          <a:lstStyle/>
          <a:p>
            <a:fld id="{5936A40C-E0C0-4BB8-81B1-5E7F83E9E5D2}" type="slidenum">
              <a:rPr lang="zh-CN" altLang="en-US" smtClean="0"/>
            </a:fld>
            <a:endParaRPr lang="zh-CN" altLang="en-US"/>
          </a:p>
        </p:txBody>
      </p:sp>
      <p:sp>
        <p:nvSpPr>
          <p:cNvPr id="8" name="文本占位符 7"/>
          <p:cNvSpPr>
            <a:spLocks noGrp="1"/>
          </p:cNvSpPr>
          <p:nvPr>
            <p:ph type="body" sz="quarter" idx="13"/>
          </p:nvPr>
        </p:nvSpPr>
        <p:spPr>
          <a:xfrm>
            <a:off x="838200" y="1196977"/>
            <a:ext cx="3030584" cy="1758853"/>
          </a:xfrm>
          <a:solidFill>
            <a:schemeClr val="accent1"/>
          </a:solidFill>
        </p:spPr>
        <p:txBody>
          <a:bodyPr anchor="t">
            <a:normAutofit/>
          </a:bodyPr>
          <a:lstStyle>
            <a:lvl1pPr marL="0" indent="0" algn="ctr">
              <a:buNone/>
              <a:defRPr sz="1600">
                <a:solidFill>
                  <a:schemeClr val="bg1"/>
                </a:solidFill>
              </a:defRPr>
            </a:lvl1pPr>
          </a:lstStyle>
          <a:p>
            <a:pPr lvl="0"/>
            <a:endParaRPr lang="zh-CN" altLang="en-US" dirty="0"/>
          </a:p>
        </p:txBody>
      </p:sp>
      <p:sp>
        <p:nvSpPr>
          <p:cNvPr id="9" name="文本占位符 7"/>
          <p:cNvSpPr>
            <a:spLocks noGrp="1"/>
          </p:cNvSpPr>
          <p:nvPr>
            <p:ph type="body" sz="quarter" idx="14"/>
          </p:nvPr>
        </p:nvSpPr>
        <p:spPr>
          <a:xfrm>
            <a:off x="4580708" y="1196977"/>
            <a:ext cx="3030584" cy="1758853"/>
          </a:xfrm>
          <a:solidFill>
            <a:schemeClr val="accent2"/>
          </a:solidFill>
        </p:spPr>
        <p:txBody>
          <a:bodyPr anchor="t">
            <a:normAutofit/>
          </a:bodyPr>
          <a:lstStyle>
            <a:lvl1pPr marL="0" indent="0" algn="ctr">
              <a:buNone/>
              <a:defRPr sz="1600">
                <a:solidFill>
                  <a:schemeClr val="bg1"/>
                </a:solidFill>
              </a:defRPr>
            </a:lvl1pPr>
          </a:lstStyle>
          <a:p>
            <a:pPr lvl="0"/>
            <a:endParaRPr lang="zh-CN" altLang="en-US" dirty="0"/>
          </a:p>
        </p:txBody>
      </p:sp>
      <p:sp>
        <p:nvSpPr>
          <p:cNvPr id="10" name="文本占位符 7"/>
          <p:cNvSpPr>
            <a:spLocks noGrp="1"/>
          </p:cNvSpPr>
          <p:nvPr>
            <p:ph type="body" sz="quarter" idx="15"/>
          </p:nvPr>
        </p:nvSpPr>
        <p:spPr>
          <a:xfrm>
            <a:off x="8323216" y="1196977"/>
            <a:ext cx="3030584" cy="1758853"/>
          </a:xfrm>
          <a:solidFill>
            <a:schemeClr val="accent3"/>
          </a:solidFill>
        </p:spPr>
        <p:txBody>
          <a:bodyPr anchor="t">
            <a:normAutofit/>
          </a:bodyPr>
          <a:lstStyle>
            <a:lvl1pPr marL="0" indent="0" algn="ctr">
              <a:buNone/>
              <a:defRPr sz="1600">
                <a:solidFill>
                  <a:schemeClr val="bg1"/>
                </a:solidFill>
              </a:defRPr>
            </a:lvl1pPr>
          </a:lstStyle>
          <a:p>
            <a:pPr lvl="0"/>
            <a:endParaRPr lang="zh-CN" altLang="en-US" dirty="0"/>
          </a:p>
        </p:txBody>
      </p:sp>
      <p:sp>
        <p:nvSpPr>
          <p:cNvPr id="14" name="文本占位符 7"/>
          <p:cNvSpPr>
            <a:spLocks noGrp="1"/>
          </p:cNvSpPr>
          <p:nvPr>
            <p:ph type="body" sz="quarter" idx="16"/>
          </p:nvPr>
        </p:nvSpPr>
        <p:spPr>
          <a:xfrm>
            <a:off x="838200" y="3868997"/>
            <a:ext cx="3030584" cy="1758853"/>
          </a:xfrm>
          <a:solidFill>
            <a:schemeClr val="accent4"/>
          </a:solidFill>
        </p:spPr>
        <p:txBody>
          <a:bodyPr anchor="t">
            <a:normAutofit/>
          </a:bodyPr>
          <a:lstStyle>
            <a:lvl1pPr marL="0" indent="0" algn="ctr">
              <a:buNone/>
              <a:defRPr sz="1600">
                <a:solidFill>
                  <a:schemeClr val="bg1"/>
                </a:solidFill>
              </a:defRPr>
            </a:lvl1pPr>
          </a:lstStyle>
          <a:p>
            <a:pPr lvl="0"/>
            <a:endParaRPr lang="zh-CN" altLang="en-US" dirty="0"/>
          </a:p>
        </p:txBody>
      </p:sp>
      <p:sp>
        <p:nvSpPr>
          <p:cNvPr id="15" name="文本占位符 7"/>
          <p:cNvSpPr>
            <a:spLocks noGrp="1"/>
          </p:cNvSpPr>
          <p:nvPr>
            <p:ph type="body" sz="quarter" idx="17"/>
          </p:nvPr>
        </p:nvSpPr>
        <p:spPr>
          <a:xfrm>
            <a:off x="4580708" y="3868997"/>
            <a:ext cx="3030584" cy="1758853"/>
          </a:xfrm>
          <a:solidFill>
            <a:schemeClr val="accent5"/>
          </a:solidFill>
        </p:spPr>
        <p:txBody>
          <a:bodyPr anchor="t">
            <a:normAutofit/>
          </a:bodyPr>
          <a:lstStyle>
            <a:lvl1pPr marL="0" indent="0" algn="ctr">
              <a:buNone/>
              <a:defRPr sz="1600">
                <a:solidFill>
                  <a:schemeClr val="bg1"/>
                </a:solidFill>
              </a:defRPr>
            </a:lvl1pPr>
          </a:lstStyle>
          <a:p>
            <a:pPr lvl="0"/>
            <a:endParaRPr lang="zh-CN" altLang="en-US" dirty="0"/>
          </a:p>
        </p:txBody>
      </p:sp>
      <p:sp>
        <p:nvSpPr>
          <p:cNvPr id="16" name="文本占位符 7"/>
          <p:cNvSpPr>
            <a:spLocks noGrp="1"/>
          </p:cNvSpPr>
          <p:nvPr>
            <p:ph type="body" sz="quarter" idx="18"/>
          </p:nvPr>
        </p:nvSpPr>
        <p:spPr>
          <a:xfrm>
            <a:off x="8323216" y="3868997"/>
            <a:ext cx="3030584" cy="1758853"/>
          </a:xfrm>
          <a:solidFill>
            <a:schemeClr val="accent6"/>
          </a:solidFill>
        </p:spPr>
        <p:txBody>
          <a:bodyPr anchor="t">
            <a:normAutofit/>
          </a:bodyPr>
          <a:lstStyle>
            <a:lvl1pPr marL="0" indent="0" algn="ctr">
              <a:buNone/>
              <a:defRPr sz="1600">
                <a:solidFill>
                  <a:schemeClr val="bg1"/>
                </a:solidFill>
              </a:defRPr>
            </a:lvl1pPr>
          </a:lstStyle>
          <a:p>
            <a:pPr lvl="0"/>
            <a:endParaRPr lang="zh-CN" altLang="en-US" dirty="0"/>
          </a:p>
        </p:txBody>
      </p:sp>
      <p:sp>
        <p:nvSpPr>
          <p:cNvPr id="18" name="图片占位符 17"/>
          <p:cNvSpPr>
            <a:spLocks noGrp="1"/>
          </p:cNvSpPr>
          <p:nvPr>
            <p:ph type="pic" sz="quarter" idx="19"/>
          </p:nvPr>
        </p:nvSpPr>
        <p:spPr>
          <a:xfrm>
            <a:off x="1988600" y="2597519"/>
            <a:ext cx="729784" cy="729784"/>
          </a:xfrm>
          <a:prstGeom prst="ellipse">
            <a:avLst/>
          </a:prstGeom>
        </p:spPr>
        <p:txBody>
          <a:bodyPr/>
          <a:lstStyle/>
          <a:p>
            <a:endParaRPr lang="zh-CN" altLang="en-US" dirty="0"/>
          </a:p>
        </p:txBody>
      </p:sp>
      <p:sp>
        <p:nvSpPr>
          <p:cNvPr id="19" name="图片占位符 17"/>
          <p:cNvSpPr>
            <a:spLocks noGrp="1"/>
          </p:cNvSpPr>
          <p:nvPr>
            <p:ph type="pic" sz="quarter" idx="20"/>
          </p:nvPr>
        </p:nvSpPr>
        <p:spPr>
          <a:xfrm>
            <a:off x="5731108" y="2597519"/>
            <a:ext cx="729784" cy="729784"/>
          </a:xfrm>
          <a:prstGeom prst="ellipse">
            <a:avLst/>
          </a:prstGeom>
        </p:spPr>
        <p:txBody>
          <a:bodyPr/>
          <a:lstStyle/>
          <a:p>
            <a:endParaRPr lang="zh-CN" altLang="en-US" dirty="0"/>
          </a:p>
        </p:txBody>
      </p:sp>
      <p:sp>
        <p:nvSpPr>
          <p:cNvPr id="20" name="图片占位符 17"/>
          <p:cNvSpPr>
            <a:spLocks noGrp="1"/>
          </p:cNvSpPr>
          <p:nvPr>
            <p:ph type="pic" sz="quarter" idx="21"/>
          </p:nvPr>
        </p:nvSpPr>
        <p:spPr>
          <a:xfrm>
            <a:off x="9473616" y="2597519"/>
            <a:ext cx="729784" cy="729784"/>
          </a:xfrm>
          <a:prstGeom prst="ellipse">
            <a:avLst/>
          </a:prstGeom>
        </p:spPr>
        <p:txBody>
          <a:bodyPr/>
          <a:lstStyle/>
          <a:p>
            <a:endParaRPr lang="zh-CN" altLang="en-US" dirty="0"/>
          </a:p>
        </p:txBody>
      </p:sp>
      <p:sp>
        <p:nvSpPr>
          <p:cNvPr id="21" name="图片占位符 17"/>
          <p:cNvSpPr>
            <a:spLocks noGrp="1"/>
          </p:cNvSpPr>
          <p:nvPr>
            <p:ph type="pic" sz="quarter" idx="22"/>
          </p:nvPr>
        </p:nvSpPr>
        <p:spPr>
          <a:xfrm>
            <a:off x="1988600" y="5262956"/>
            <a:ext cx="729784" cy="729784"/>
          </a:xfrm>
          <a:prstGeom prst="ellipse">
            <a:avLst/>
          </a:prstGeom>
        </p:spPr>
        <p:txBody>
          <a:bodyPr/>
          <a:lstStyle/>
          <a:p>
            <a:endParaRPr lang="zh-CN" altLang="en-US"/>
          </a:p>
        </p:txBody>
      </p:sp>
      <p:sp>
        <p:nvSpPr>
          <p:cNvPr id="22" name="图片占位符 17"/>
          <p:cNvSpPr>
            <a:spLocks noGrp="1"/>
          </p:cNvSpPr>
          <p:nvPr>
            <p:ph type="pic" sz="quarter" idx="23"/>
          </p:nvPr>
        </p:nvSpPr>
        <p:spPr>
          <a:xfrm>
            <a:off x="5731108" y="5262956"/>
            <a:ext cx="729784" cy="729784"/>
          </a:xfrm>
          <a:prstGeom prst="ellipse">
            <a:avLst/>
          </a:prstGeom>
        </p:spPr>
        <p:txBody>
          <a:bodyPr/>
          <a:lstStyle/>
          <a:p>
            <a:endParaRPr lang="zh-CN" altLang="en-US"/>
          </a:p>
        </p:txBody>
      </p:sp>
      <p:sp>
        <p:nvSpPr>
          <p:cNvPr id="23" name="图片占位符 17"/>
          <p:cNvSpPr>
            <a:spLocks noGrp="1"/>
          </p:cNvSpPr>
          <p:nvPr>
            <p:ph type="pic" sz="quarter" idx="24"/>
          </p:nvPr>
        </p:nvSpPr>
        <p:spPr>
          <a:xfrm>
            <a:off x="9473616" y="5262956"/>
            <a:ext cx="729784" cy="729784"/>
          </a:xfrm>
          <a:prstGeom prst="ellipse">
            <a:avLst/>
          </a:prstGeom>
        </p:spPr>
        <p:txBody>
          <a:bodyPr/>
          <a:lstStyle/>
          <a:p>
            <a:endParaRPr lang="zh-CN" altLang="en-US"/>
          </a:p>
        </p:txBody>
      </p:sp>
      <p:sp>
        <p:nvSpPr>
          <p:cNvPr id="25" name="文本占位符 24"/>
          <p:cNvSpPr>
            <a:spLocks noGrp="1"/>
          </p:cNvSpPr>
          <p:nvPr>
            <p:ph type="body" sz="quarter" idx="25"/>
          </p:nvPr>
        </p:nvSpPr>
        <p:spPr>
          <a:xfrm>
            <a:off x="838200" y="3327400"/>
            <a:ext cx="3030539" cy="406400"/>
          </a:xfrm>
        </p:spPr>
        <p:txBody>
          <a:bodyPr anchor="ctr">
            <a:normAutofit/>
          </a:bodyPr>
          <a:lstStyle>
            <a:lvl1pPr marL="0" indent="0" algn="ctr">
              <a:buNone/>
              <a:defRPr sz="1400"/>
            </a:lvl1pPr>
            <a:lvl2pPr marL="457200" indent="0">
              <a:buNone/>
              <a:defRPr/>
            </a:lvl2pPr>
            <a:lvl3pPr marL="914400" indent="0">
              <a:buNone/>
              <a:defRPr/>
            </a:lvl3pPr>
            <a:lvl4pPr marL="1371600" indent="0">
              <a:buNone/>
              <a:defRPr/>
            </a:lvl4pPr>
            <a:lvl5pPr marL="1828800" indent="0">
              <a:buNone/>
              <a:defRPr/>
            </a:lvl5pPr>
          </a:lstStyle>
          <a:p>
            <a:pPr lvl="0"/>
            <a:endParaRPr lang="zh-CN" altLang="en-US" dirty="0"/>
          </a:p>
        </p:txBody>
      </p:sp>
      <p:sp>
        <p:nvSpPr>
          <p:cNvPr id="26" name="文本占位符 24"/>
          <p:cNvSpPr>
            <a:spLocks noGrp="1"/>
          </p:cNvSpPr>
          <p:nvPr>
            <p:ph type="body" sz="quarter" idx="26"/>
          </p:nvPr>
        </p:nvSpPr>
        <p:spPr>
          <a:xfrm>
            <a:off x="4580753" y="3327400"/>
            <a:ext cx="3030539" cy="406400"/>
          </a:xfrm>
        </p:spPr>
        <p:txBody>
          <a:bodyPr anchor="ctr">
            <a:normAutofit/>
          </a:bodyPr>
          <a:lstStyle>
            <a:lvl1pPr marL="0" indent="0" algn="ctr">
              <a:buNone/>
              <a:defRPr sz="1400"/>
            </a:lvl1pPr>
            <a:lvl2pPr marL="457200" indent="0">
              <a:buNone/>
              <a:defRPr/>
            </a:lvl2pPr>
            <a:lvl3pPr marL="914400" indent="0">
              <a:buNone/>
              <a:defRPr/>
            </a:lvl3pPr>
            <a:lvl4pPr marL="1371600" indent="0">
              <a:buNone/>
              <a:defRPr/>
            </a:lvl4pPr>
            <a:lvl5pPr marL="1828800" indent="0">
              <a:buNone/>
              <a:defRPr/>
            </a:lvl5pPr>
          </a:lstStyle>
          <a:p>
            <a:pPr lvl="0"/>
            <a:endParaRPr lang="zh-CN" altLang="en-US" dirty="0"/>
          </a:p>
        </p:txBody>
      </p:sp>
      <p:sp>
        <p:nvSpPr>
          <p:cNvPr id="27" name="文本占位符 24"/>
          <p:cNvSpPr>
            <a:spLocks noGrp="1"/>
          </p:cNvSpPr>
          <p:nvPr>
            <p:ph type="body" sz="quarter" idx="27"/>
          </p:nvPr>
        </p:nvSpPr>
        <p:spPr>
          <a:xfrm>
            <a:off x="8323308" y="3327400"/>
            <a:ext cx="3030539" cy="406400"/>
          </a:xfrm>
        </p:spPr>
        <p:txBody>
          <a:bodyPr anchor="ctr">
            <a:normAutofit/>
          </a:bodyPr>
          <a:lstStyle>
            <a:lvl1pPr marL="0" indent="0" algn="ctr">
              <a:buNone/>
              <a:defRPr sz="1400"/>
            </a:lvl1pPr>
            <a:lvl2pPr marL="457200" indent="0">
              <a:buNone/>
              <a:defRPr/>
            </a:lvl2pPr>
            <a:lvl3pPr marL="914400" indent="0">
              <a:buNone/>
              <a:defRPr/>
            </a:lvl3pPr>
            <a:lvl4pPr marL="1371600" indent="0">
              <a:buNone/>
              <a:defRPr/>
            </a:lvl4pPr>
            <a:lvl5pPr marL="1828800" indent="0">
              <a:buNone/>
              <a:defRPr/>
            </a:lvl5pPr>
          </a:lstStyle>
          <a:p>
            <a:pPr lvl="0"/>
            <a:endParaRPr lang="zh-CN" altLang="en-US" dirty="0"/>
          </a:p>
        </p:txBody>
      </p:sp>
      <p:sp>
        <p:nvSpPr>
          <p:cNvPr id="28" name="文本占位符 24"/>
          <p:cNvSpPr>
            <a:spLocks noGrp="1"/>
          </p:cNvSpPr>
          <p:nvPr>
            <p:ph type="body" sz="quarter" idx="28"/>
          </p:nvPr>
        </p:nvSpPr>
        <p:spPr>
          <a:xfrm>
            <a:off x="838153" y="6032500"/>
            <a:ext cx="3030539" cy="406400"/>
          </a:xfrm>
        </p:spPr>
        <p:txBody>
          <a:bodyPr anchor="ctr">
            <a:normAutofit/>
          </a:bodyPr>
          <a:lstStyle>
            <a:lvl1pPr marL="0" indent="0" algn="ctr">
              <a:buNone/>
              <a:defRPr sz="1400"/>
            </a:lvl1pPr>
            <a:lvl2pPr marL="457200" indent="0">
              <a:buNone/>
              <a:defRPr/>
            </a:lvl2pPr>
            <a:lvl3pPr marL="914400" indent="0">
              <a:buNone/>
              <a:defRPr/>
            </a:lvl3pPr>
            <a:lvl4pPr marL="1371600" indent="0">
              <a:buNone/>
              <a:defRPr/>
            </a:lvl4pPr>
            <a:lvl5pPr marL="1828800" indent="0">
              <a:buNone/>
              <a:defRPr/>
            </a:lvl5pPr>
          </a:lstStyle>
          <a:p>
            <a:pPr lvl="0"/>
            <a:endParaRPr lang="zh-CN" altLang="en-US" dirty="0"/>
          </a:p>
        </p:txBody>
      </p:sp>
      <p:sp>
        <p:nvSpPr>
          <p:cNvPr id="29" name="文本占位符 24"/>
          <p:cNvSpPr>
            <a:spLocks noGrp="1"/>
          </p:cNvSpPr>
          <p:nvPr>
            <p:ph type="body" sz="quarter" idx="29"/>
          </p:nvPr>
        </p:nvSpPr>
        <p:spPr>
          <a:xfrm>
            <a:off x="4580708" y="6032500"/>
            <a:ext cx="3030539" cy="406400"/>
          </a:xfrm>
        </p:spPr>
        <p:txBody>
          <a:bodyPr anchor="ctr">
            <a:normAutofit/>
          </a:bodyPr>
          <a:lstStyle>
            <a:lvl1pPr marL="0" indent="0" algn="ctr">
              <a:buNone/>
              <a:defRPr sz="1400"/>
            </a:lvl1pPr>
            <a:lvl2pPr marL="457200" indent="0">
              <a:buNone/>
              <a:defRPr/>
            </a:lvl2pPr>
            <a:lvl3pPr marL="914400" indent="0">
              <a:buNone/>
              <a:defRPr/>
            </a:lvl3pPr>
            <a:lvl4pPr marL="1371600" indent="0">
              <a:buNone/>
              <a:defRPr/>
            </a:lvl4pPr>
            <a:lvl5pPr marL="1828800" indent="0">
              <a:buNone/>
              <a:defRPr/>
            </a:lvl5pPr>
          </a:lstStyle>
          <a:p>
            <a:pPr lvl="0"/>
            <a:endParaRPr lang="zh-CN" altLang="en-US" dirty="0"/>
          </a:p>
        </p:txBody>
      </p:sp>
      <p:sp>
        <p:nvSpPr>
          <p:cNvPr id="30" name="文本占位符 24"/>
          <p:cNvSpPr>
            <a:spLocks noGrp="1"/>
          </p:cNvSpPr>
          <p:nvPr>
            <p:ph type="body" sz="quarter" idx="30"/>
          </p:nvPr>
        </p:nvSpPr>
        <p:spPr>
          <a:xfrm>
            <a:off x="8323261" y="6032500"/>
            <a:ext cx="3030539" cy="406400"/>
          </a:xfrm>
        </p:spPr>
        <p:txBody>
          <a:bodyPr anchor="ctr">
            <a:normAutofit/>
          </a:bodyPr>
          <a:lstStyle>
            <a:lvl1pPr marL="0" indent="0" algn="ctr">
              <a:buNone/>
              <a:defRPr sz="1400"/>
            </a:lvl1pPr>
            <a:lvl2pPr marL="457200" indent="0">
              <a:buNone/>
              <a:defRPr/>
            </a:lvl2pPr>
            <a:lvl3pPr marL="914400" indent="0">
              <a:buNone/>
              <a:defRPr/>
            </a:lvl3pPr>
            <a:lvl4pPr marL="1371600" indent="0">
              <a:buNone/>
              <a:defRPr/>
            </a:lvl4pPr>
            <a:lvl5pPr marL="1828800" indent="0">
              <a:buNone/>
              <a:defRPr/>
            </a:lvl5pPr>
          </a:lstStyle>
          <a:p>
            <a:pPr lvl="0"/>
            <a:endParaRPr lang="zh-CN" altLang="en-US" dirty="0"/>
          </a:p>
        </p:txBody>
      </p:sp>
      <p:grpSp>
        <p:nvGrpSpPr>
          <p:cNvPr id="6" name="组合 5"/>
          <p:cNvGrpSpPr/>
          <p:nvPr userDrawn="1"/>
        </p:nvGrpSpPr>
        <p:grpSpPr>
          <a:xfrm>
            <a:off x="-45" y="198986"/>
            <a:ext cx="660445" cy="798770"/>
            <a:chOff x="-45" y="198986"/>
            <a:chExt cx="660445" cy="798770"/>
          </a:xfrm>
        </p:grpSpPr>
        <p:sp>
          <p:nvSpPr>
            <p:cNvPr id="32" name="矩形 31"/>
            <p:cNvSpPr/>
            <p:nvPr userDrawn="1"/>
          </p:nvSpPr>
          <p:spPr>
            <a:xfrm>
              <a:off x="0" y="198986"/>
              <a:ext cx="660400" cy="7987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userDrawn="1"/>
          </p:nvSpPr>
          <p:spPr>
            <a:xfrm>
              <a:off x="-45" y="205433"/>
              <a:ext cx="508046" cy="6606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869C3B1-5E58-434E-A1F2-8D704214F444}" type="datetime1">
              <a:rPr lang="zh-CN" altLang="en-US" smtClean="0"/>
            </a:fld>
            <a:endParaRPr lang="zh-CN" altLang="en-US"/>
          </a:p>
        </p:txBody>
      </p:sp>
      <p:sp>
        <p:nvSpPr>
          <p:cNvPr id="4" name="页脚占位符 3"/>
          <p:cNvSpPr>
            <a:spLocks noGrp="1"/>
          </p:cNvSpPr>
          <p:nvPr>
            <p:ph type="ftr" sz="quarter" idx="11"/>
          </p:nvPr>
        </p:nvSpPr>
        <p:spPr>
          <a:xfrm>
            <a:off x="838200" y="6481629"/>
            <a:ext cx="4114800" cy="365125"/>
          </a:xfrm>
          <a:prstGeom prst="rect">
            <a:avLst/>
          </a:prstGeom>
        </p:spPr>
        <p:txBody>
          <a:bodyPr/>
          <a:lstStyle/>
          <a:p>
            <a:endParaRPr lang="zh-CN" altLang="en-US" dirty="0"/>
          </a:p>
        </p:txBody>
      </p:sp>
      <p:sp>
        <p:nvSpPr>
          <p:cNvPr id="5" name="灯片编号占位符 4"/>
          <p:cNvSpPr>
            <a:spLocks noGrp="1"/>
          </p:cNvSpPr>
          <p:nvPr>
            <p:ph type="sldNum" sz="quarter" idx="12"/>
          </p:nvPr>
        </p:nvSpPr>
        <p:spPr/>
        <p:txBody>
          <a:bodyPr/>
          <a:lstStyle/>
          <a:p>
            <a:fld id="{5936A40C-E0C0-4BB8-81B1-5E7F83E9E5D2}" type="slidenum">
              <a:rPr lang="zh-CN" altLang="en-US" smtClean="0"/>
            </a:fld>
            <a:endParaRPr lang="zh-CN" altLang="en-US"/>
          </a:p>
        </p:txBody>
      </p:sp>
      <p:sp>
        <p:nvSpPr>
          <p:cNvPr id="10" name="图片占位符 9"/>
          <p:cNvSpPr>
            <a:spLocks noGrp="1"/>
          </p:cNvSpPr>
          <p:nvPr>
            <p:ph type="pic" sz="quarter" idx="13"/>
          </p:nvPr>
        </p:nvSpPr>
        <p:spPr>
          <a:xfrm>
            <a:off x="5579199" y="1504116"/>
            <a:ext cx="1440000" cy="1440000"/>
          </a:xfrm>
        </p:spPr>
        <p:txBody>
          <a:bodyPr/>
          <a:lstStyle/>
          <a:p>
            <a:endParaRPr lang="zh-CN" altLang="en-US"/>
          </a:p>
        </p:txBody>
      </p:sp>
      <p:sp>
        <p:nvSpPr>
          <p:cNvPr id="11" name="图片占位符 9"/>
          <p:cNvSpPr>
            <a:spLocks noGrp="1"/>
          </p:cNvSpPr>
          <p:nvPr>
            <p:ph type="pic" sz="quarter" idx="14"/>
          </p:nvPr>
        </p:nvSpPr>
        <p:spPr>
          <a:xfrm>
            <a:off x="7019199" y="1504116"/>
            <a:ext cx="1440000" cy="1440000"/>
          </a:xfrm>
        </p:spPr>
        <p:txBody>
          <a:bodyPr/>
          <a:lstStyle/>
          <a:p>
            <a:endParaRPr lang="zh-CN" altLang="en-US"/>
          </a:p>
        </p:txBody>
      </p:sp>
      <p:sp>
        <p:nvSpPr>
          <p:cNvPr id="12" name="图片占位符 9"/>
          <p:cNvSpPr>
            <a:spLocks noGrp="1"/>
          </p:cNvSpPr>
          <p:nvPr>
            <p:ph type="pic" sz="quarter" idx="15"/>
          </p:nvPr>
        </p:nvSpPr>
        <p:spPr>
          <a:xfrm>
            <a:off x="8466499" y="1504116"/>
            <a:ext cx="1440000" cy="1440000"/>
          </a:xfrm>
        </p:spPr>
        <p:txBody>
          <a:bodyPr/>
          <a:lstStyle/>
          <a:p>
            <a:endParaRPr lang="zh-CN" altLang="en-US"/>
          </a:p>
        </p:txBody>
      </p:sp>
      <p:sp>
        <p:nvSpPr>
          <p:cNvPr id="16" name="图片占位符 9"/>
          <p:cNvSpPr>
            <a:spLocks noGrp="1"/>
          </p:cNvSpPr>
          <p:nvPr>
            <p:ph type="pic" sz="quarter" idx="19"/>
          </p:nvPr>
        </p:nvSpPr>
        <p:spPr>
          <a:xfrm>
            <a:off x="9913800" y="1504116"/>
            <a:ext cx="1440000" cy="1440000"/>
          </a:xfrm>
        </p:spPr>
        <p:txBody>
          <a:bodyPr/>
          <a:lstStyle/>
          <a:p>
            <a:endParaRPr lang="zh-CN" altLang="en-US"/>
          </a:p>
        </p:txBody>
      </p:sp>
      <p:sp>
        <p:nvSpPr>
          <p:cNvPr id="17" name="图片占位符 9"/>
          <p:cNvSpPr>
            <a:spLocks noGrp="1"/>
          </p:cNvSpPr>
          <p:nvPr>
            <p:ph type="pic" sz="quarter" idx="20"/>
          </p:nvPr>
        </p:nvSpPr>
        <p:spPr>
          <a:xfrm>
            <a:off x="5579199" y="2968943"/>
            <a:ext cx="1440000" cy="1440000"/>
          </a:xfrm>
        </p:spPr>
        <p:txBody>
          <a:bodyPr/>
          <a:lstStyle/>
          <a:p>
            <a:endParaRPr lang="zh-CN" altLang="en-US"/>
          </a:p>
        </p:txBody>
      </p:sp>
      <p:sp>
        <p:nvSpPr>
          <p:cNvPr id="18" name="图片占位符 9"/>
          <p:cNvSpPr>
            <a:spLocks noGrp="1"/>
          </p:cNvSpPr>
          <p:nvPr>
            <p:ph type="pic" sz="quarter" idx="21"/>
          </p:nvPr>
        </p:nvSpPr>
        <p:spPr>
          <a:xfrm>
            <a:off x="7019199" y="2968943"/>
            <a:ext cx="1440000" cy="1440000"/>
          </a:xfrm>
        </p:spPr>
        <p:txBody>
          <a:bodyPr/>
          <a:lstStyle/>
          <a:p>
            <a:endParaRPr lang="zh-CN" altLang="en-US"/>
          </a:p>
        </p:txBody>
      </p:sp>
      <p:sp>
        <p:nvSpPr>
          <p:cNvPr id="19" name="图片占位符 9"/>
          <p:cNvSpPr>
            <a:spLocks noGrp="1"/>
          </p:cNvSpPr>
          <p:nvPr>
            <p:ph type="pic" sz="quarter" idx="22"/>
          </p:nvPr>
        </p:nvSpPr>
        <p:spPr>
          <a:xfrm>
            <a:off x="8466499" y="2968943"/>
            <a:ext cx="1440000" cy="1440000"/>
          </a:xfrm>
        </p:spPr>
        <p:txBody>
          <a:bodyPr/>
          <a:lstStyle/>
          <a:p>
            <a:endParaRPr lang="zh-CN" altLang="en-US"/>
          </a:p>
        </p:txBody>
      </p:sp>
      <p:sp>
        <p:nvSpPr>
          <p:cNvPr id="20" name="图片占位符 9"/>
          <p:cNvSpPr>
            <a:spLocks noGrp="1"/>
          </p:cNvSpPr>
          <p:nvPr>
            <p:ph type="pic" sz="quarter" idx="23"/>
          </p:nvPr>
        </p:nvSpPr>
        <p:spPr>
          <a:xfrm>
            <a:off x="9913800" y="2968943"/>
            <a:ext cx="1440000" cy="1440000"/>
          </a:xfrm>
        </p:spPr>
        <p:txBody>
          <a:bodyPr/>
          <a:lstStyle/>
          <a:p>
            <a:endParaRPr lang="zh-CN" altLang="en-US"/>
          </a:p>
        </p:txBody>
      </p:sp>
      <p:sp>
        <p:nvSpPr>
          <p:cNvPr id="22" name="文本占位符 21"/>
          <p:cNvSpPr>
            <a:spLocks noGrp="1"/>
          </p:cNvSpPr>
          <p:nvPr>
            <p:ph type="body" sz="quarter" idx="24"/>
          </p:nvPr>
        </p:nvSpPr>
        <p:spPr>
          <a:xfrm>
            <a:off x="838200" y="1504116"/>
            <a:ext cx="4306888" cy="362784"/>
          </a:xfrm>
        </p:spPr>
        <p:txBody>
          <a:bodyPr anchor="t"/>
          <a:lstStyle>
            <a:lvl1pPr marL="0" indent="0">
              <a:buNone/>
              <a:defRPr b="1">
                <a:solidFill>
                  <a:schemeClr val="accent1"/>
                </a:solidFill>
              </a:defRPr>
            </a:lvl1pPr>
          </a:lstStyle>
          <a:p>
            <a:pPr lvl="0"/>
            <a:endParaRPr lang="zh-CN" altLang="en-US" dirty="0"/>
          </a:p>
        </p:txBody>
      </p:sp>
      <p:sp>
        <p:nvSpPr>
          <p:cNvPr id="24" name="文本占位符 21"/>
          <p:cNvSpPr>
            <a:spLocks noGrp="1"/>
          </p:cNvSpPr>
          <p:nvPr>
            <p:ph type="body" sz="quarter" idx="26"/>
          </p:nvPr>
        </p:nvSpPr>
        <p:spPr>
          <a:xfrm>
            <a:off x="5599611" y="4667143"/>
            <a:ext cx="5754189" cy="1175719"/>
          </a:xfrm>
        </p:spPr>
        <p:txBody>
          <a:bodyPr anchor="t"/>
          <a:lstStyle>
            <a:lvl1pPr marL="0" indent="0">
              <a:lnSpc>
                <a:spcPct val="100000"/>
              </a:lnSpc>
              <a:buNone/>
              <a:defRPr b="0">
                <a:solidFill>
                  <a:schemeClr val="tx1"/>
                </a:solidFill>
              </a:defRPr>
            </a:lvl1pPr>
          </a:lstStyle>
          <a:p>
            <a:pPr lvl="0"/>
            <a:endParaRPr lang="zh-CN" altLang="en-US" dirty="0"/>
          </a:p>
        </p:txBody>
      </p:sp>
      <p:sp>
        <p:nvSpPr>
          <p:cNvPr id="27" name="内容占位符 26"/>
          <p:cNvSpPr>
            <a:spLocks noGrp="1"/>
          </p:cNvSpPr>
          <p:nvPr>
            <p:ph sz="quarter" idx="27"/>
          </p:nvPr>
        </p:nvSpPr>
        <p:spPr>
          <a:xfrm>
            <a:off x="838200" y="2286727"/>
            <a:ext cx="4306888" cy="3556134"/>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7">
                                            <p:txEl>
                                              <p:pRg st="0" end="0"/>
                                            </p:txEl>
                                          </p:spTgt>
                                        </p:tgtEl>
                                        <p:attrNameLst>
                                          <p:attrName>style.visibility</p:attrName>
                                        </p:attrNameLst>
                                      </p:cBhvr>
                                      <p:to>
                                        <p:strVal val="visible"/>
                                      </p:to>
                                    </p:set>
                                    <p:animEffect transition="in" filter="fade">
                                      <p:cBhvr>
                                        <p:cTn id="11" dur="500"/>
                                        <p:tgtEl>
                                          <p:spTgt spid="27">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7">
                                            <p:txEl>
                                              <p:pRg st="1" end="1"/>
                                            </p:txEl>
                                          </p:spTgt>
                                        </p:tgtEl>
                                        <p:attrNameLst>
                                          <p:attrName>style.visibility</p:attrName>
                                        </p:attrNameLst>
                                      </p:cBhvr>
                                      <p:to>
                                        <p:strVal val="visible"/>
                                      </p:to>
                                    </p:set>
                                    <p:animEffect transition="in" filter="fade">
                                      <p:cBhvr>
                                        <p:cTn id="15" dur="500"/>
                                        <p:tgtEl>
                                          <p:spTgt spid="27">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7">
                                            <p:txEl>
                                              <p:pRg st="2" end="2"/>
                                            </p:txEl>
                                          </p:spTgt>
                                        </p:tgtEl>
                                        <p:attrNameLst>
                                          <p:attrName>style.visibility</p:attrName>
                                        </p:attrNameLst>
                                      </p:cBhvr>
                                      <p:to>
                                        <p:strVal val="visible"/>
                                      </p:to>
                                    </p:set>
                                    <p:animEffect transition="in" filter="fade">
                                      <p:cBhvr>
                                        <p:cTn id="19" dur="500"/>
                                        <p:tgtEl>
                                          <p:spTgt spid="27">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7">
                                            <p:txEl>
                                              <p:pRg st="3" end="3"/>
                                            </p:txEl>
                                          </p:spTgt>
                                        </p:tgtEl>
                                        <p:attrNameLst>
                                          <p:attrName>style.visibility</p:attrName>
                                        </p:attrNameLst>
                                      </p:cBhvr>
                                      <p:to>
                                        <p:strVal val="visible"/>
                                      </p:to>
                                    </p:set>
                                    <p:animEffect transition="in" filter="fade">
                                      <p:cBhvr>
                                        <p:cTn id="23" dur="500"/>
                                        <p:tgtEl>
                                          <p:spTgt spid="27">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7">
                                            <p:txEl>
                                              <p:pRg st="4" end="4"/>
                                            </p:txEl>
                                          </p:spTgt>
                                        </p:tgtEl>
                                        <p:attrNameLst>
                                          <p:attrName>style.visibility</p:attrName>
                                        </p:attrNameLst>
                                      </p:cBhvr>
                                      <p:to>
                                        <p:strVal val="visible"/>
                                      </p:to>
                                    </p:set>
                                    <p:animEffect transition="in" filter="fade">
                                      <p:cBhvr>
                                        <p:cTn id="27" dur="500"/>
                                        <p:tgtEl>
                                          <p:spTgt spid="27">
                                            <p:txEl>
                                              <p:pRg st="4" end="4"/>
                                            </p:txEl>
                                          </p:spTgt>
                                        </p:tgtEl>
                                      </p:cBhvr>
                                    </p:animEffect>
                                  </p:childTnLst>
                                </p:cTn>
                              </p:par>
                            </p:childTnLst>
                          </p:cTn>
                        </p:par>
                        <p:par>
                          <p:cTn id="28" fill="hold">
                            <p:stCondLst>
                              <p:cond delay="3000"/>
                            </p:stCondLst>
                            <p:childTnLst>
                              <p:par>
                                <p:cTn id="29" presetID="10" presetClass="entr" presetSubtype="0" fill="hold" grpId="0" nodeType="afterEffect" nodePh="1">
                                  <p:stCondLst>
                                    <p:cond delay="0"/>
                                  </p:stCondLst>
                                  <p:endCondLst>
                                    <p:cond evt="begin" delay="0">
                                      <p:tn val="29"/>
                                    </p:cond>
                                  </p:end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3500"/>
                            </p:stCondLst>
                            <p:childTnLst>
                              <p:par>
                                <p:cTn id="33" presetID="10" presetClass="entr" presetSubtype="0" fill="hold" grpId="0" nodeType="afterEffect" nodePh="1">
                                  <p:stCondLst>
                                    <p:cond delay="0"/>
                                  </p:stCondLst>
                                  <p:endCondLst>
                                    <p:cond evt="begin" delay="0">
                                      <p:tn val="33"/>
                                    </p:cond>
                                  </p:end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par>
                          <p:cTn id="36" fill="hold">
                            <p:stCondLst>
                              <p:cond delay="4000"/>
                            </p:stCondLst>
                            <p:childTnLst>
                              <p:par>
                                <p:cTn id="37" presetID="10" presetClass="entr" presetSubtype="0" fill="hold" grpId="0" nodeType="afterEffect" nodePh="1">
                                  <p:stCondLst>
                                    <p:cond delay="0"/>
                                  </p:stCondLst>
                                  <p:endCondLst>
                                    <p:cond evt="begin" delay="0">
                                      <p:tn val="37"/>
                                    </p:cond>
                                  </p:end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par>
                          <p:cTn id="40" fill="hold">
                            <p:stCondLst>
                              <p:cond delay="4500"/>
                            </p:stCondLst>
                            <p:childTnLst>
                              <p:par>
                                <p:cTn id="41" presetID="10" presetClass="entr" presetSubtype="0" fill="hold" grpId="0" nodeType="afterEffect" nodePh="1">
                                  <p:stCondLst>
                                    <p:cond delay="0"/>
                                  </p:stCondLst>
                                  <p:endCondLst>
                                    <p:cond evt="begin" delay="0">
                                      <p:tn val="41"/>
                                    </p:cond>
                                  </p:end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par>
                          <p:cTn id="44" fill="hold">
                            <p:stCondLst>
                              <p:cond delay="5000"/>
                            </p:stCondLst>
                            <p:childTnLst>
                              <p:par>
                                <p:cTn id="45" presetID="10" presetClass="entr" presetSubtype="0" fill="hold" grpId="0" nodeType="afterEffect" nodePh="1">
                                  <p:stCondLst>
                                    <p:cond delay="0"/>
                                  </p:stCondLst>
                                  <p:endCondLst>
                                    <p:cond evt="begin" delay="0">
                                      <p:tn val="45"/>
                                    </p:cond>
                                  </p:end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par>
                          <p:cTn id="48" fill="hold">
                            <p:stCondLst>
                              <p:cond delay="5500"/>
                            </p:stCondLst>
                            <p:childTnLst>
                              <p:par>
                                <p:cTn id="49" presetID="10" presetClass="entr" presetSubtype="0" fill="hold" grpId="0" nodeType="afterEffect" nodePh="1">
                                  <p:stCondLst>
                                    <p:cond delay="0"/>
                                  </p:stCondLst>
                                  <p:endCondLst>
                                    <p:cond evt="begin" delay="0">
                                      <p:tn val="49"/>
                                    </p:cond>
                                  </p:end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childTnLst>
                          </p:cTn>
                        </p:par>
                        <p:par>
                          <p:cTn id="52" fill="hold">
                            <p:stCondLst>
                              <p:cond delay="6000"/>
                            </p:stCondLst>
                            <p:childTnLst>
                              <p:par>
                                <p:cTn id="53" presetID="10" presetClass="entr" presetSubtype="0" fill="hold" grpId="0" nodeType="afterEffect" nodePh="1">
                                  <p:stCondLst>
                                    <p:cond delay="0"/>
                                  </p:stCondLst>
                                  <p:endCondLst>
                                    <p:cond evt="begin" delay="0">
                                      <p:tn val="53"/>
                                    </p:cond>
                                  </p:end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childTnLst>
                          </p:cTn>
                        </p:par>
                        <p:par>
                          <p:cTn id="56" fill="hold">
                            <p:stCondLst>
                              <p:cond delay="6500"/>
                            </p:stCondLst>
                            <p:childTnLst>
                              <p:par>
                                <p:cTn id="57" presetID="10" presetClass="entr" presetSubtype="0" fill="hold" grpId="0" nodeType="afterEffect" nodePh="1">
                                  <p:stCondLst>
                                    <p:cond delay="0"/>
                                  </p:stCondLst>
                                  <p:endCondLst>
                                    <p:cond evt="begin" delay="0">
                                      <p:tn val="57"/>
                                    </p:cond>
                                  </p:end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par>
                          <p:cTn id="60" fill="hold">
                            <p:stCondLst>
                              <p:cond delay="7000"/>
                            </p:stCondLst>
                            <p:childTnLst>
                              <p:par>
                                <p:cTn id="61" presetID="10" presetClass="entr" presetSubtype="0" fill="hold" grpId="0" nodeType="afterEffect" nodePh="1">
                                  <p:stCondLst>
                                    <p:cond delay="0"/>
                                  </p:stCondLst>
                                  <p:endCondLst>
                                    <p:cond evt="begin" delay="0">
                                      <p:tn val="61"/>
                                    </p:cond>
                                  </p:endCondLst>
                                  <p:childTnLst>
                                    <p:set>
                                      <p:cBhvr>
                                        <p:cTn id="62" dur="1" fill="hold">
                                          <p:stCondLst>
                                            <p:cond delay="0"/>
                                          </p:stCondLst>
                                        </p:cTn>
                                        <p:tgtEl>
                                          <p:spTgt spid="24">
                                            <p:txEl>
                                              <p:pRg st="0" end="0"/>
                                            </p:txEl>
                                          </p:spTgt>
                                        </p:tgtEl>
                                        <p:attrNameLst>
                                          <p:attrName>style.visibility</p:attrName>
                                        </p:attrNameLst>
                                      </p:cBhvr>
                                      <p:to>
                                        <p:strVal val="visible"/>
                                      </p:to>
                                    </p:set>
                                    <p:animEffect transition="in" filter="fade">
                                      <p:cBhvr>
                                        <p:cTn id="63"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6" grpId="0"/>
      <p:bldP spid="17" grpId="0"/>
      <p:bldP spid="18" grpId="0"/>
      <p:bldP spid="19" grpId="0"/>
      <p:bldP spid="20" grpId="0"/>
      <p:bldP spid="22" grpId="0" build="p">
        <p:tmplLst>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4"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 lvl="2">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 lvl="3">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 lvl="4">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 lvl="5">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image" Target="../media/image4.png"/><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3"/>
          <p:cNvPicPr>
            <a:picLocks noChangeAspect="1" noChangeArrowheads="1"/>
          </p:cNvPicPr>
          <p:nvPr userDrawn="1"/>
        </p:nvPicPr>
        <p:blipFill>
          <a:blip r:embed="rId17" cstate="email"/>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占位符 1"/>
          <p:cNvSpPr>
            <a:spLocks noGrp="1"/>
          </p:cNvSpPr>
          <p:nvPr>
            <p:ph type="title"/>
          </p:nvPr>
        </p:nvSpPr>
        <p:spPr>
          <a:xfrm>
            <a:off x="838200" y="365127"/>
            <a:ext cx="10515600" cy="460375"/>
          </a:xfrm>
          <a:prstGeom prst="rect">
            <a:avLst/>
          </a:prstGeom>
        </p:spPr>
        <p:txBody>
          <a:bodyPr vert="horz" lIns="91440" tIns="45720" rIns="91440" bIns="45720" rtlCol="0" anchor="ctr">
            <a:no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003302"/>
            <a:ext cx="10515600" cy="51736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724400" y="6481629"/>
            <a:ext cx="2743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5915E18D-91EA-4078-AFED-3F2E7657AF5F}" type="datetime1">
              <a:rPr lang="zh-CN" altLang="en-US" smtClean="0"/>
            </a:fld>
            <a:endParaRPr lang="zh-CN" altLang="en-US"/>
          </a:p>
        </p:txBody>
      </p:sp>
      <p:sp>
        <p:nvSpPr>
          <p:cNvPr id="6" name="灯片编号占位符 5"/>
          <p:cNvSpPr>
            <a:spLocks noGrp="1"/>
          </p:cNvSpPr>
          <p:nvPr>
            <p:ph type="sldNum" sz="quarter" idx="4"/>
          </p:nvPr>
        </p:nvSpPr>
        <p:spPr>
          <a:xfrm>
            <a:off x="8610600" y="648162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36A40C-E0C0-4BB8-81B1-5E7F83E9E5D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dt="0"/>
  <p:txStyles>
    <p:titleStyle>
      <a:lvl1pPr algn="l" defTabSz="914400" rtl="0" eaLnBrk="1" latinLnBrk="0" hangingPunct="1">
        <a:lnSpc>
          <a:spcPct val="90000"/>
        </a:lnSpc>
        <a:spcBef>
          <a:spcPct val="0"/>
        </a:spcBef>
        <a:buNone/>
        <a:defRPr sz="32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7.png"/><Relationship Id="rId2" Type="http://schemas.microsoft.com/office/2007/relationships/hdphoto" Target="../media/image6.wdp"/><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8.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9.xml"/><Relationship Id="rId6" Type="http://schemas.openxmlformats.org/officeDocument/2006/relationships/image" Target="../media/image21.png"/><Relationship Id="rId5" Type="http://schemas.openxmlformats.org/officeDocument/2006/relationships/image" Target="../media/image20.emf"/><Relationship Id="rId4" Type="http://schemas.openxmlformats.org/officeDocument/2006/relationships/oleObject" Target="../embeddings/oleObject5.bin"/><Relationship Id="rId3" Type="http://schemas.openxmlformats.org/officeDocument/2006/relationships/image" Target="../media/image19.emf"/><Relationship Id="rId2" Type="http://schemas.openxmlformats.org/officeDocument/2006/relationships/oleObject" Target="../embeddings/oleObject4.bin"/><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oleObject" Target="../embeddings/oleObject7.bin"/><Relationship Id="rId3" Type="http://schemas.openxmlformats.org/officeDocument/2006/relationships/image" Target="../media/image22.emf"/><Relationship Id="rId2" Type="http://schemas.openxmlformats.org/officeDocument/2006/relationships/oleObject" Target="../embeddings/oleObject6.bin"/><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24.png"/><Relationship Id="rId2" Type="http://schemas.openxmlformats.org/officeDocument/2006/relationships/image" Target="../media/image8.png"/><Relationship Id="rId1"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8.png"/><Relationship Id="rId1" Type="http://schemas.openxmlformats.org/officeDocument/2006/relationships/image" Target="../media/image25.png"/></Relationships>
</file>

<file path=ppt/slides/_rels/slide16.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9.xml"/><Relationship Id="rId3" Type="http://schemas.openxmlformats.org/officeDocument/2006/relationships/image" Target="../media/image8.png"/><Relationship Id="rId2" Type="http://schemas.openxmlformats.org/officeDocument/2006/relationships/image" Target="../media/image26.emf"/><Relationship Id="rId1"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8.png"/><Relationship Id="rId1"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8.png"/><Relationship Id="rId1"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9.png"/><Relationship Id="rId1" Type="http://schemas.openxmlformats.org/officeDocument/2006/relationships/image" Target="../media/image8.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8.png"/><Relationship Id="rId2" Type="http://schemas.openxmlformats.org/officeDocument/2006/relationships/image" Target="../media/image32.jpeg"/><Relationship Id="rId1" Type="http://schemas.openxmlformats.org/officeDocument/2006/relationships/image" Target="../media/image3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8.png"/><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39.png"/><Relationship Id="rId1" Type="http://schemas.openxmlformats.org/officeDocument/2006/relationships/image" Target="../media/image3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42.png"/><Relationship Id="rId1" Type="http://schemas.openxmlformats.org/officeDocument/2006/relationships/image" Target="../media/image8.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microsoft.com/office/2007/relationships/hdphoto" Target="../media/image44.wdp"/><Relationship Id="rId2" Type="http://schemas.openxmlformats.org/officeDocument/2006/relationships/image" Target="../media/image43.png"/><Relationship Id="rId1" Type="http://schemas.openxmlformats.org/officeDocument/2006/relationships/image" Target="../media/image8.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36.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9.xml"/><Relationship Id="rId4" Type="http://schemas.openxmlformats.org/officeDocument/2006/relationships/oleObject" Target="../embeddings/oleObject10.bin"/><Relationship Id="rId3" Type="http://schemas.openxmlformats.org/officeDocument/2006/relationships/image" Target="../media/image45.emf"/><Relationship Id="rId2" Type="http://schemas.openxmlformats.org/officeDocument/2006/relationships/oleObject" Target="../embeddings/oleObject9.bin"/><Relationship Id="rId1" Type="http://schemas.openxmlformats.org/officeDocument/2006/relationships/image" Target="../media/image8.png"/></Relationships>
</file>

<file path=ppt/slides/_rels/slide37.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9.xml"/><Relationship Id="rId4" Type="http://schemas.openxmlformats.org/officeDocument/2006/relationships/image" Target="../media/image10.png"/><Relationship Id="rId3" Type="http://schemas.openxmlformats.org/officeDocument/2006/relationships/image" Target="../media/image47.emf"/><Relationship Id="rId2" Type="http://schemas.openxmlformats.org/officeDocument/2006/relationships/oleObject" Target="../embeddings/oleObject11.bin"/><Relationship Id="rId1" Type="http://schemas.openxmlformats.org/officeDocument/2006/relationships/image" Target="../media/image46.png"/></Relationships>
</file>

<file path=ppt/slides/_rels/slide38.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9.xml"/><Relationship Id="rId4" Type="http://schemas.openxmlformats.org/officeDocument/2006/relationships/image" Target="../media/image49.png"/><Relationship Id="rId3" Type="http://schemas.openxmlformats.org/officeDocument/2006/relationships/image" Target="../media/image48.emf"/><Relationship Id="rId2" Type="http://schemas.openxmlformats.org/officeDocument/2006/relationships/oleObject" Target="../embeddings/oleObject12.bin"/><Relationship Id="rId1" Type="http://schemas.openxmlformats.org/officeDocument/2006/relationships/image" Target="../media/image8.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8.png"/><Relationship Id="rId1"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41.xml.rels><?xml version="1.0" encoding="UTF-8" standalone="yes"?>
<Relationships xmlns="http://schemas.openxmlformats.org/package/2006/relationships"><Relationship Id="rId7" Type="http://schemas.openxmlformats.org/officeDocument/2006/relationships/slideLayout" Target="../slideLayouts/slideLayout9.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3" Type="http://schemas.openxmlformats.org/officeDocument/2006/relationships/image" Target="../media/image8.png"/><Relationship Id="rId2" Type="http://schemas.openxmlformats.org/officeDocument/2006/relationships/image" Target="../media/image51.png"/><Relationship Id="rId1" Type="http://schemas.openxmlformats.org/officeDocument/2006/relationships/image" Target="../media/image50.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7.png"/><Relationship Id="rId2" Type="http://schemas.microsoft.com/office/2007/relationships/hdphoto" Target="../media/image6.wdp"/><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1.jpe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9.xml"/><Relationship Id="rId4" Type="http://schemas.openxmlformats.org/officeDocument/2006/relationships/hyperlink" Target="https://baike.baidu.com/item/%E6%8A%BD%E8%B1%A1%E6%95%B0%E6%8D%AE%E7%B1%BB%E5%9E%8B/3227531" TargetMode="External"/><Relationship Id="rId3" Type="http://schemas.openxmlformats.org/officeDocument/2006/relationships/image" Target="../media/image15.jpeg"/><Relationship Id="rId2" Type="http://schemas.openxmlformats.org/officeDocument/2006/relationships/image" Target="../media/image8.png"/><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oleObject" Target="../embeddings/oleObject3.bin"/><Relationship Id="rId3" Type="http://schemas.openxmlformats.org/officeDocument/2006/relationships/oleObject" Target="../embeddings/oleObject2.bin"/><Relationship Id="rId2" Type="http://schemas.openxmlformats.org/officeDocument/2006/relationships/image" Target="../media/image16.e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effectLst>
                  <a:outerShdw blurRad="38100" dist="38100" dir="2700000" algn="tl">
                    <a:srgbClr val="000000">
                      <a:alpha val="43137"/>
                    </a:srgbClr>
                  </a:outerShdw>
                </a:effectLst>
              </a:rPr>
              <a:t>数据结构</a:t>
            </a:r>
            <a:endParaRPr lang="zh-CN" altLang="en-US" b="1" dirty="0">
              <a:effectLst>
                <a:outerShdw blurRad="38100" dist="38100" dir="2700000" algn="tl">
                  <a:srgbClr val="000000">
                    <a:alpha val="43137"/>
                  </a:srgbClr>
                </a:outerShdw>
              </a:effectLst>
            </a:endParaRPr>
          </a:p>
        </p:txBody>
      </p:sp>
      <p:sp>
        <p:nvSpPr>
          <p:cNvPr id="21" name="副标题 20"/>
          <p:cNvSpPr>
            <a:spLocks noGrp="1"/>
          </p:cNvSpPr>
          <p:nvPr>
            <p:ph type="subTitle" idx="1"/>
          </p:nvPr>
        </p:nvSpPr>
        <p:spPr/>
        <p:txBody>
          <a:bodyPr>
            <a:normAutofit/>
          </a:bodyPr>
          <a:lstStyle/>
          <a:p>
            <a:r>
              <a:rPr lang="en-US" altLang="zh-CN" sz="3200" dirty="0"/>
              <a:t>Data structure</a:t>
            </a:r>
            <a:endParaRPr lang="zh-CN" altLang="en-US" sz="3200" dirty="0"/>
          </a:p>
        </p:txBody>
      </p:sp>
      <p:sp>
        <p:nvSpPr>
          <p:cNvPr id="4" name="灯片编号占位符 3"/>
          <p:cNvSpPr>
            <a:spLocks noGrp="1"/>
          </p:cNvSpPr>
          <p:nvPr>
            <p:ph type="sldNum" sz="quarter" idx="12"/>
          </p:nvPr>
        </p:nvSpPr>
        <p:spPr/>
        <p:txBody>
          <a:bodyPr/>
          <a:lstStyle/>
          <a:p>
            <a:fld id="{5936A40C-E0C0-4BB8-81B1-5E7F83E9E5D2}" type="slidenum">
              <a:rPr lang="zh-CN" altLang="en-US" smtClean="0"/>
            </a:fld>
            <a:endParaRPr lang="zh-CN" altLang="en-US"/>
          </a:p>
        </p:txBody>
      </p:sp>
      <p:sp>
        <p:nvSpPr>
          <p:cNvPr id="22" name="文本占位符 21"/>
          <p:cNvSpPr>
            <a:spLocks noGrp="1"/>
          </p:cNvSpPr>
          <p:nvPr>
            <p:ph type="body" sz="quarter" idx="15"/>
          </p:nvPr>
        </p:nvSpPr>
        <p:spPr>
          <a:xfrm>
            <a:off x="938213" y="3700463"/>
            <a:ext cx="2178051" cy="450850"/>
          </a:xfrm>
        </p:spPr>
        <p:txBody>
          <a:bodyPr>
            <a:normAutofit/>
          </a:bodyPr>
          <a:lstStyle/>
          <a:p>
            <a:r>
              <a:rPr lang="zh-CN" altLang="en-US" dirty="0"/>
              <a:t>主讲教师：何波</a:t>
            </a:r>
            <a:endParaRPr lang="zh-CN" altLang="en-US" dirty="0"/>
          </a:p>
        </p:txBody>
      </p:sp>
      <p:sp>
        <p:nvSpPr>
          <p:cNvPr id="23" name="文本占位符 22"/>
          <p:cNvSpPr>
            <a:spLocks noGrp="1"/>
          </p:cNvSpPr>
          <p:nvPr>
            <p:ph type="body" sz="quarter" idx="16"/>
          </p:nvPr>
        </p:nvSpPr>
        <p:spPr>
          <a:xfrm>
            <a:off x="3115809" y="3700236"/>
            <a:ext cx="1465804" cy="450850"/>
          </a:xfrm>
        </p:spPr>
        <p:txBody>
          <a:bodyPr/>
          <a:lstStyle/>
          <a:p>
            <a:r>
              <a:rPr lang="en-US" altLang="zh-CN" sz="1400" dirty="0">
                <a:latin typeface="Arial Narrow" panose="020B0606020202030204" pitchFamily="34" charset="0"/>
              </a:rPr>
              <a:t>Computer Science and Engineering</a:t>
            </a:r>
            <a:endParaRPr lang="zh-CN" altLang="en-US" sz="1400" dirty="0">
              <a:latin typeface="Arial Narrow" panose="020B0606020202030204" pitchFamily="34" charset="0"/>
            </a:endParaRPr>
          </a:p>
        </p:txBody>
      </p:sp>
      <p:sp>
        <p:nvSpPr>
          <p:cNvPr id="30" name="文本框 29"/>
          <p:cNvSpPr txBox="1"/>
          <p:nvPr/>
        </p:nvSpPr>
        <p:spPr>
          <a:xfrm>
            <a:off x="888999" y="350641"/>
            <a:ext cx="2496227" cy="477500"/>
          </a:xfrm>
          <a:prstGeom prst="roundRect">
            <a:avLst>
              <a:gd name="adj" fmla="val 28483"/>
            </a:avLst>
          </a:prstGeom>
          <a:solidFill>
            <a:srgbClr val="92D050"/>
          </a:solidFill>
        </p:spPr>
        <p:txBody>
          <a:bodyPr wrap="square" rtlCol="0">
            <a:spAutoFit/>
          </a:bodyPr>
          <a:lstStyle/>
          <a:p>
            <a:pPr algn="ctr"/>
            <a:endParaRPr lang="zh-CN" altLang="en-US" sz="2000" dirty="0">
              <a:solidFill>
                <a:schemeClr val="bg1"/>
              </a:solidFill>
            </a:endParaRPr>
          </a:p>
        </p:txBody>
      </p:sp>
      <p:pic>
        <p:nvPicPr>
          <p:cNvPr id="10" name="图片 9"/>
          <p:cNvPicPr>
            <a:picLocks noChangeAspect="1"/>
          </p:cNvPicPr>
          <p:nvPr/>
        </p:nvPicPr>
        <p:blipFill>
          <a:blip r:embed="rId1" cstate="print">
            <a:duotone>
              <a:schemeClr val="accent4">
                <a:shade val="45000"/>
                <a:satMod val="135000"/>
              </a:schemeClr>
              <a:prstClr val="white"/>
            </a:duotone>
            <a:extLst>
              <a:ext uri="{BEBA8EAE-BF5A-486C-A8C5-ECC9F3942E4B}">
                <a14:imgProps xmlns:a14="http://schemas.microsoft.com/office/drawing/2010/main">
                  <a14:imgLayer r:embed="rId2">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63082" y="6511797"/>
            <a:ext cx="1403072" cy="287566"/>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439" y="391446"/>
            <a:ext cx="1931598" cy="3958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标题 102"/>
          <p:cNvSpPr>
            <a:spLocks noGrp="1"/>
          </p:cNvSpPr>
          <p:nvPr>
            <p:ph type="title"/>
          </p:nvPr>
        </p:nvSpPr>
        <p:spPr>
          <a:xfrm>
            <a:off x="171856" y="249748"/>
            <a:ext cx="11848288" cy="447631"/>
          </a:xfrm>
          <a:solidFill>
            <a:schemeClr val="accent2">
              <a:lumMod val="40000"/>
              <a:lumOff val="60000"/>
            </a:schemeClr>
          </a:solidFill>
        </p:spPr>
        <p:txBody>
          <a:bodyPr/>
          <a:lstStyle/>
          <a:p>
            <a:r>
              <a:rPr lang="zh-CN" altLang="en-US" sz="2800" b="1" dirty="0">
                <a:solidFill>
                  <a:schemeClr val="tx1">
                    <a:lumMod val="50000"/>
                  </a:schemeClr>
                </a:solidFill>
              </a:rPr>
              <a:t>顺序表的类型定义</a:t>
            </a:r>
            <a:endParaRPr lang="zh-CN" altLang="en-US" sz="2800" b="1" dirty="0">
              <a:solidFill>
                <a:schemeClr val="tx1">
                  <a:lumMod val="50000"/>
                </a:schemeClr>
              </a:solidFill>
            </a:endParaRPr>
          </a:p>
        </p:txBody>
      </p:sp>
      <p:sp>
        <p:nvSpPr>
          <p:cNvPr id="5" name="灯片编号占位符 4"/>
          <p:cNvSpPr>
            <a:spLocks noGrp="1"/>
          </p:cNvSpPr>
          <p:nvPr>
            <p:ph type="sldNum" sz="quarter" idx="12"/>
          </p:nvPr>
        </p:nvSpPr>
        <p:spPr>
          <a:xfrm>
            <a:off x="8610600" y="6509624"/>
            <a:ext cx="2743200" cy="337130"/>
          </a:xfrm>
        </p:spPr>
        <p:txBody>
          <a:bodyPr/>
          <a:lstStyle/>
          <a:p>
            <a:fld id="{5936A40C-E0C0-4BB8-81B1-5E7F83E9E5D2}" type="slidenum">
              <a:rPr lang="zh-CN" altLang="en-US" smtClean="0"/>
            </a:fld>
            <a:endParaRPr lang="zh-CN" altLang="en-US"/>
          </a:p>
        </p:txBody>
      </p:sp>
      <p:sp>
        <p:nvSpPr>
          <p:cNvPr id="12" name="Rectangle 8"/>
          <p:cNvSpPr>
            <a:spLocks noChangeArrowheads="1"/>
          </p:cNvSpPr>
          <p:nvPr/>
        </p:nvSpPr>
        <p:spPr bwMode="auto">
          <a:xfrm>
            <a:off x="517839" y="915660"/>
            <a:ext cx="6208664" cy="2162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Blip>
                <a:blip r:embed="rId1"/>
              </a:buBlip>
              <a:defRPr kumimoji="1" sz="2400" b="1">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Blip>
                <a:blip r:embed="rId1"/>
              </a:buBlip>
              <a:defRPr kumimoji="1" sz="2400" b="1">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Blip>
                <a:blip r:embed="rId1"/>
              </a:buBlip>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Blip>
                <a:blip r:embed="rId1"/>
              </a:buBlip>
              <a:defRPr sz="2000">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Blip>
                <a:blip r:embed="rId1"/>
              </a:buBlip>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Blip>
                <a:blip r:embed="rId1"/>
              </a:buBlip>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Blip>
                <a:blip r:embed="rId1"/>
              </a:buBlip>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Blip>
                <a:blip r:embed="rId1"/>
              </a:buBlip>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Blip>
                <a:blip r:embed="rId1"/>
              </a:buBlip>
              <a:defRPr sz="2000">
                <a:solidFill>
                  <a:schemeClr val="tx1"/>
                </a:solidFill>
                <a:latin typeface="Garamond" panose="02020404030301010803" pitchFamily="18" charset="0"/>
                <a:ea typeface="宋体" panose="02010600030101010101" pitchFamily="2" charset="-122"/>
              </a:defRPr>
            </a:lvl9pPr>
          </a:lstStyle>
          <a:p>
            <a:pPr marL="179705">
              <a:lnSpc>
                <a:spcPct val="110000"/>
              </a:lnSpc>
              <a:spcBef>
                <a:spcPct val="0"/>
              </a:spcBef>
              <a:buFont typeface="Arial" panose="020B0604020202020204" pitchFamily="34" charset="0"/>
              <a:buChar char="•"/>
            </a:pPr>
            <a:endParaRPr lang="zh-CN" altLang="en-US" sz="2000" b="0" dirty="0">
              <a:effectLst/>
            </a:endParaRPr>
          </a:p>
        </p:txBody>
      </p:sp>
      <p:sp>
        <p:nvSpPr>
          <p:cNvPr id="15" name="Rectangle 3"/>
          <p:cNvSpPr txBox="1">
            <a:spLocks noChangeArrowheads="1"/>
          </p:cNvSpPr>
          <p:nvPr/>
        </p:nvSpPr>
        <p:spPr>
          <a:xfrm>
            <a:off x="322262" y="871620"/>
            <a:ext cx="6978834" cy="3067641"/>
          </a:xfrm>
          <a:prstGeom prst="rect">
            <a:avLst/>
          </a:prstGeom>
          <a:solidFill>
            <a:schemeClr val="bg1"/>
          </a:solidFill>
          <a:ln w="38100" cap="flat">
            <a:solidFill>
              <a:schemeClr val="bg1">
                <a:lumMod val="85000"/>
              </a:schemeClr>
            </a:solidFill>
            <a:prstDash val="solid"/>
            <a:miter lim="800000"/>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ts val="0"/>
              </a:spcBef>
              <a:buNone/>
            </a:pPr>
            <a:r>
              <a:rPr lang="en-US" altLang="zh-CN" sz="2200" dirty="0">
                <a:solidFill>
                  <a:srgbClr val="000000"/>
                </a:solidFill>
                <a:latin typeface="Times New Roman" panose="02020603050405020304" pitchFamily="18" charset="0"/>
                <a:cs typeface="Times New Roman" panose="02020603050405020304" pitchFamily="18" charset="0"/>
              </a:rPr>
              <a:t>#define MAXSIZE  </a:t>
            </a:r>
            <a:r>
              <a:rPr lang="en-US" altLang="zh-CN" sz="2200" dirty="0" err="1">
                <a:solidFill>
                  <a:srgbClr val="000000"/>
                </a:solidFill>
                <a:latin typeface="Times New Roman" panose="02020603050405020304" pitchFamily="18" charset="0"/>
                <a:cs typeface="Times New Roman" panose="02020603050405020304" pitchFamily="18" charset="0"/>
              </a:rPr>
              <a:t>maxlen</a:t>
            </a:r>
            <a:r>
              <a:rPr lang="en-US" altLang="zh-CN" sz="2200" dirty="0">
                <a:solidFill>
                  <a:srgbClr val="000000"/>
                </a:solidFill>
                <a:latin typeface="Times New Roman" panose="02020603050405020304" pitchFamily="18" charset="0"/>
                <a:cs typeface="Times New Roman" panose="02020603050405020304" pitchFamily="18" charset="0"/>
              </a:rPr>
              <a:t>   </a:t>
            </a:r>
            <a:r>
              <a:rPr lang="en-US" altLang="zh-CN" sz="2200" dirty="0">
                <a:solidFill>
                  <a:srgbClr val="008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dirty="0" err="1">
                <a:solidFill>
                  <a:srgbClr val="008000"/>
                </a:solidFill>
                <a:latin typeface="Times New Roman" panose="02020603050405020304" pitchFamily="18" charset="0"/>
                <a:ea typeface="宋体" panose="02010600030101010101" pitchFamily="2" charset="-122"/>
                <a:cs typeface="Times New Roman" panose="02020603050405020304" pitchFamily="18" charset="0"/>
              </a:rPr>
              <a:t>maxlen</a:t>
            </a:r>
            <a:r>
              <a:rPr lang="zh-CN" altLang="en-US" sz="2200" dirty="0">
                <a:solidFill>
                  <a:srgbClr val="008000"/>
                </a:solidFill>
                <a:latin typeface="Times New Roman" panose="02020603050405020304" pitchFamily="18" charset="0"/>
                <a:ea typeface="宋体" panose="02010600030101010101" pitchFamily="2" charset="-122"/>
                <a:cs typeface="Times New Roman" panose="02020603050405020304" pitchFamily="18" charset="0"/>
              </a:rPr>
              <a:t>为线性表的长度</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spcBef>
                <a:spcPts val="0"/>
              </a:spcBef>
              <a:buNone/>
            </a:pPr>
            <a:r>
              <a:rPr lang="en-US" altLang="zh-CN" sz="2200" dirty="0">
                <a:solidFill>
                  <a:srgbClr val="000000"/>
                </a:solidFill>
                <a:latin typeface="Times New Roman" panose="02020603050405020304" pitchFamily="18" charset="0"/>
                <a:cs typeface="Times New Roman" panose="02020603050405020304" pitchFamily="18" charset="0"/>
              </a:rPr>
              <a:t>typedef int </a:t>
            </a:r>
            <a:r>
              <a:rPr lang="en-US" altLang="zh-CN" sz="2200" dirty="0" err="1">
                <a:solidFill>
                  <a:srgbClr val="000000"/>
                </a:solidFill>
                <a:latin typeface="Times New Roman" panose="02020603050405020304" pitchFamily="18" charset="0"/>
                <a:cs typeface="Times New Roman" panose="02020603050405020304" pitchFamily="18" charset="0"/>
              </a:rPr>
              <a:t>elemtype</a:t>
            </a:r>
            <a:r>
              <a:rPr lang="en-US" altLang="zh-CN" sz="2200" dirty="0">
                <a:solidFill>
                  <a:srgbClr val="000000"/>
                </a:solidFill>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  </a:t>
            </a:r>
            <a:r>
              <a:rPr lang="en-US" altLang="zh-CN" sz="2200" dirty="0">
                <a:solidFill>
                  <a:srgbClr val="008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dirty="0" err="1">
                <a:solidFill>
                  <a:srgbClr val="008000"/>
                </a:solidFill>
                <a:latin typeface="Times New Roman" panose="02020603050405020304" pitchFamily="18" charset="0"/>
                <a:ea typeface="宋体" panose="02010600030101010101" pitchFamily="2" charset="-122"/>
                <a:cs typeface="Times New Roman" panose="02020603050405020304" pitchFamily="18" charset="0"/>
              </a:rPr>
              <a:t>elemtype</a:t>
            </a:r>
            <a:r>
              <a:rPr lang="zh-CN" altLang="en-US" sz="2200" dirty="0">
                <a:solidFill>
                  <a:srgbClr val="008000"/>
                </a:solidFill>
                <a:latin typeface="Times New Roman" panose="02020603050405020304" pitchFamily="18" charset="0"/>
                <a:ea typeface="宋体" panose="02010600030101010101" pitchFamily="2" charset="-122"/>
                <a:cs typeface="Times New Roman" panose="02020603050405020304" pitchFamily="18" charset="0"/>
              </a:rPr>
              <a:t>为数据元素的类型</a:t>
            </a:r>
            <a:endParaRPr lang="en-US" altLang="zh-CN" sz="2200" dirty="0">
              <a:solidFill>
                <a:srgbClr val="008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spcBef>
                <a:spcPts val="0"/>
              </a:spcBef>
              <a:buFontTx/>
              <a:buNone/>
            </a:pPr>
            <a:r>
              <a:rPr lang="en-US" altLang="zh-CN" sz="2200" dirty="0">
                <a:solidFill>
                  <a:srgbClr val="CC0000"/>
                </a:solidFill>
                <a:latin typeface="Times New Roman" panose="02020603050405020304" pitchFamily="18" charset="0"/>
                <a:cs typeface="Times New Roman" panose="02020603050405020304" pitchFamily="18" charset="0"/>
              </a:rPr>
              <a:t>typedef struct</a:t>
            </a:r>
            <a:endParaRPr lang="en-US" altLang="zh-CN" sz="2200" dirty="0">
              <a:solidFill>
                <a:srgbClr val="CC0000"/>
              </a:solidFill>
              <a:latin typeface="Times New Roman" panose="02020603050405020304" pitchFamily="18" charset="0"/>
              <a:cs typeface="Times New Roman" panose="02020603050405020304" pitchFamily="18" charset="0"/>
            </a:endParaRPr>
          </a:p>
          <a:p>
            <a:pPr>
              <a:lnSpc>
                <a:spcPct val="110000"/>
              </a:lnSpc>
              <a:spcBef>
                <a:spcPts val="0"/>
              </a:spcBef>
              <a:buFontTx/>
              <a:buNone/>
            </a:pPr>
            <a:r>
              <a:rPr lang="en-US" altLang="zh-CN" sz="2200" dirty="0">
                <a:solidFill>
                  <a:srgbClr val="CC0000"/>
                </a:solidFill>
                <a:latin typeface="Times New Roman" panose="02020603050405020304" pitchFamily="18" charset="0"/>
                <a:cs typeface="Times New Roman" panose="02020603050405020304" pitchFamily="18" charset="0"/>
              </a:rPr>
              <a:t>{    </a:t>
            </a:r>
            <a:r>
              <a:rPr lang="en-US" altLang="zh-CN" sz="2200" dirty="0" err="1">
                <a:solidFill>
                  <a:srgbClr val="CC0000"/>
                </a:solidFill>
                <a:latin typeface="Times New Roman" panose="02020603050405020304" pitchFamily="18" charset="0"/>
                <a:cs typeface="Times New Roman" panose="02020603050405020304" pitchFamily="18" charset="0"/>
              </a:rPr>
              <a:t>elemtype</a:t>
            </a:r>
            <a:r>
              <a:rPr lang="en-US" altLang="zh-CN" sz="2200" dirty="0">
                <a:solidFill>
                  <a:srgbClr val="CC0000"/>
                </a:solidFill>
                <a:latin typeface="Times New Roman" panose="02020603050405020304" pitchFamily="18" charset="0"/>
                <a:cs typeface="Times New Roman" panose="02020603050405020304" pitchFamily="18" charset="0"/>
              </a:rPr>
              <a:t> v[MAXSIZE];  </a:t>
            </a:r>
            <a:r>
              <a:rPr lang="en-US" altLang="zh-CN" sz="2200" dirty="0">
                <a:solidFill>
                  <a:srgbClr val="008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200" dirty="0">
                <a:solidFill>
                  <a:srgbClr val="008000"/>
                </a:solidFill>
                <a:latin typeface="Times New Roman" panose="02020603050405020304" pitchFamily="18" charset="0"/>
                <a:ea typeface="宋体" panose="02010600030101010101" pitchFamily="2" charset="-122"/>
                <a:cs typeface="Times New Roman" panose="02020603050405020304" pitchFamily="18" charset="0"/>
              </a:rPr>
              <a:t>线性表的元素集</a:t>
            </a:r>
            <a:endParaRPr lang="zh-CN" altLang="en-US" sz="2200" dirty="0">
              <a:solidFill>
                <a:srgbClr val="008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spcBef>
                <a:spcPts val="0"/>
              </a:spcBef>
              <a:buFontTx/>
              <a:buNone/>
            </a:pPr>
            <a:r>
              <a:rPr lang="zh-CN" altLang="en-US" sz="2200" dirty="0">
                <a:latin typeface="Times New Roman" panose="02020603050405020304" pitchFamily="18" charset="0"/>
                <a:cs typeface="Times New Roman" panose="02020603050405020304" pitchFamily="18" charset="0"/>
              </a:rPr>
              <a:t>      </a:t>
            </a:r>
            <a:r>
              <a:rPr lang="en-US" altLang="zh-CN" sz="2200" dirty="0">
                <a:solidFill>
                  <a:srgbClr val="CC0000"/>
                </a:solidFill>
                <a:latin typeface="Times New Roman" panose="02020603050405020304" pitchFamily="18" charset="0"/>
                <a:cs typeface="Times New Roman" panose="02020603050405020304" pitchFamily="18" charset="0"/>
              </a:rPr>
              <a:t>int </a:t>
            </a:r>
            <a:r>
              <a:rPr lang="en-US" altLang="zh-CN" sz="2200" dirty="0" err="1">
                <a:solidFill>
                  <a:srgbClr val="CC0000"/>
                </a:solidFill>
                <a:latin typeface="Times New Roman" panose="02020603050405020304" pitchFamily="18" charset="0"/>
                <a:cs typeface="Times New Roman" panose="02020603050405020304" pitchFamily="18" charset="0"/>
              </a:rPr>
              <a:t>len</a:t>
            </a:r>
            <a:r>
              <a:rPr lang="en-US" altLang="zh-CN" sz="2200" dirty="0">
                <a:solidFill>
                  <a:srgbClr val="CC0000"/>
                </a:solidFill>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                              </a:t>
            </a:r>
            <a:r>
              <a:rPr lang="en-US" altLang="zh-CN" sz="2200" dirty="0">
                <a:solidFill>
                  <a:srgbClr val="008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200" dirty="0">
                <a:solidFill>
                  <a:srgbClr val="008000"/>
                </a:solidFill>
                <a:latin typeface="Times New Roman" panose="02020603050405020304" pitchFamily="18" charset="0"/>
                <a:ea typeface="宋体" panose="02010600030101010101" pitchFamily="2" charset="-122"/>
                <a:cs typeface="Times New Roman" panose="02020603050405020304" pitchFamily="18" charset="0"/>
              </a:rPr>
              <a:t>线性表的长度</a:t>
            </a:r>
            <a:endParaRPr lang="zh-CN" altLang="en-US" sz="2200" dirty="0">
              <a:solidFill>
                <a:srgbClr val="008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spcBef>
                <a:spcPts val="0"/>
              </a:spcBef>
              <a:buFontTx/>
              <a:buNone/>
            </a:pPr>
            <a:r>
              <a:rPr lang="en-US" altLang="zh-CN" sz="2200" dirty="0">
                <a:solidFill>
                  <a:srgbClr val="CC0000"/>
                </a:solidFill>
                <a:latin typeface="Times New Roman" panose="02020603050405020304" pitchFamily="18" charset="0"/>
                <a:cs typeface="Times New Roman" panose="02020603050405020304" pitchFamily="18" charset="0"/>
              </a:rPr>
              <a:t>}</a:t>
            </a:r>
            <a:r>
              <a:rPr lang="en-US" altLang="zh-CN" sz="2200" dirty="0" err="1">
                <a:solidFill>
                  <a:srgbClr val="CC0000"/>
                </a:solidFill>
                <a:latin typeface="Times New Roman" panose="02020603050405020304" pitchFamily="18" charset="0"/>
                <a:cs typeface="Times New Roman" panose="02020603050405020304" pitchFamily="18" charset="0"/>
              </a:rPr>
              <a:t>sqlist</a:t>
            </a:r>
            <a:r>
              <a:rPr lang="en-US" altLang="zh-CN" sz="2200" dirty="0">
                <a:solidFill>
                  <a:srgbClr val="CC0000"/>
                </a:solidFill>
                <a:latin typeface="Times New Roman" panose="02020603050405020304" pitchFamily="18" charset="0"/>
                <a:cs typeface="Times New Roman" panose="02020603050405020304" pitchFamily="18" charset="0"/>
              </a:rPr>
              <a:t>;</a:t>
            </a:r>
            <a:endParaRPr lang="en-US" altLang="zh-CN" sz="2200" dirty="0">
              <a:solidFill>
                <a:srgbClr val="CC0000"/>
              </a:solidFill>
              <a:latin typeface="Times New Roman" panose="02020603050405020304" pitchFamily="18" charset="0"/>
              <a:cs typeface="Times New Roman" panose="02020603050405020304" pitchFamily="18" charset="0"/>
            </a:endParaRPr>
          </a:p>
          <a:p>
            <a:pPr>
              <a:lnSpc>
                <a:spcPct val="110000"/>
              </a:lnSpc>
              <a:spcBef>
                <a:spcPts val="0"/>
              </a:spcBef>
              <a:buFontTx/>
              <a:buNone/>
            </a:pPr>
            <a:r>
              <a:rPr lang="en-US" altLang="zh-CN" sz="2200" dirty="0">
                <a:solidFill>
                  <a:srgbClr val="008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dirty="0" err="1">
                <a:solidFill>
                  <a:srgbClr val="008000"/>
                </a:solidFill>
                <a:latin typeface="Times New Roman" panose="02020603050405020304" pitchFamily="18" charset="0"/>
                <a:ea typeface="宋体" panose="02010600030101010101" pitchFamily="2" charset="-122"/>
                <a:cs typeface="Times New Roman" panose="02020603050405020304" pitchFamily="18" charset="0"/>
              </a:rPr>
              <a:t>sqlist</a:t>
            </a:r>
            <a:r>
              <a:rPr lang="zh-CN" altLang="en-US" sz="2200" dirty="0">
                <a:solidFill>
                  <a:srgbClr val="008000"/>
                </a:solidFill>
                <a:latin typeface="Times New Roman" panose="02020603050405020304" pitchFamily="18" charset="0"/>
                <a:ea typeface="宋体" panose="02010600030101010101" pitchFamily="2" charset="-122"/>
                <a:cs typeface="Times New Roman" panose="02020603050405020304" pitchFamily="18" charset="0"/>
              </a:rPr>
              <a:t>是一种自定义的数据类型名称</a:t>
            </a:r>
            <a:endParaRPr lang="en-US" altLang="zh-CN" sz="2200" dirty="0">
              <a:solidFill>
                <a:srgbClr val="008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spcBef>
                <a:spcPts val="0"/>
              </a:spcBef>
              <a:buFontTx/>
              <a:buNone/>
            </a:pPr>
            <a:r>
              <a:rPr lang="en-US" altLang="zh-CN" sz="2200" dirty="0" err="1">
                <a:solidFill>
                  <a:srgbClr val="008000"/>
                </a:solidFill>
                <a:latin typeface="Times New Roman" panose="02020603050405020304" pitchFamily="18" charset="0"/>
                <a:ea typeface="宋体" panose="02010600030101010101" pitchFamily="2" charset="-122"/>
                <a:cs typeface="Times New Roman" panose="02020603050405020304" pitchFamily="18" charset="0"/>
              </a:rPr>
              <a:t>sqlist</a:t>
            </a:r>
            <a:r>
              <a:rPr lang="zh-CN" altLang="en-US" sz="2200" dirty="0">
                <a:solidFill>
                  <a:srgbClr val="008000"/>
                </a:solidFill>
                <a:latin typeface="Times New Roman" panose="02020603050405020304" pitchFamily="18" charset="0"/>
                <a:ea typeface="宋体" panose="02010600030101010101" pitchFamily="2" charset="-122"/>
                <a:cs typeface="Times New Roman" panose="02020603050405020304" pitchFamily="18" charset="0"/>
              </a:rPr>
              <a:t>就是顺序表类型</a:t>
            </a:r>
            <a:endParaRPr lang="zh-CN" altLang="en-US" sz="2200" dirty="0">
              <a:solidFill>
                <a:srgbClr val="008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Rectangle 5"/>
          <p:cNvSpPr txBox="1">
            <a:spLocks noChangeArrowheads="1"/>
          </p:cNvSpPr>
          <p:nvPr/>
        </p:nvSpPr>
        <p:spPr>
          <a:xfrm>
            <a:off x="322262" y="4186553"/>
            <a:ext cx="4950923" cy="2210225"/>
          </a:xfrm>
          <a:prstGeom prst="rect">
            <a:avLst/>
          </a:prstGeom>
          <a:solidFill>
            <a:schemeClr val="bg1"/>
          </a:solidFill>
          <a:ln w="38100">
            <a:solidFill>
              <a:schemeClr val="bg1">
                <a:lumMod val="85000"/>
              </a:schemeClr>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zh-CN" altLang="en-US" sz="2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两种引用方法</a:t>
            </a:r>
            <a:endParaRPr lang="en-US" altLang="zh-CN" sz="2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00000"/>
              </a:lnSpc>
              <a:spcBef>
                <a:spcPts val="0"/>
              </a:spcBef>
            </a:pP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sqlist</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L;</a:t>
            </a:r>
            <a:endPar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a:lnSpc>
                <a:spcPct val="100000"/>
              </a:lnSpc>
              <a:spcBef>
                <a:spcPts val="0"/>
              </a:spcBef>
              <a:buNone/>
            </a:pP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L.v</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L.len</a:t>
            </a:r>
            <a:endPar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00000"/>
              </a:lnSpc>
              <a:spcBef>
                <a:spcPts val="0"/>
              </a:spcBef>
            </a:pP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sqlist</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sq</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a:lnSpc>
                <a:spcPct val="100000"/>
              </a:lnSpc>
              <a:spcBef>
                <a:spcPts val="0"/>
              </a:spcBef>
              <a:buNone/>
            </a:pP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sq</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sqlist</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*)malloc(</a:t>
            </a: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sizeof</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sqlist</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a:lnSpc>
                <a:spcPct val="100000"/>
              </a:lnSpc>
              <a:spcBef>
                <a:spcPts val="0"/>
              </a:spcBef>
              <a:buNone/>
            </a:pP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sq</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-&gt;v[</a:t>
            </a: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sq</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-&gt;</a:t>
            </a:r>
            <a:r>
              <a:rPr lang="en-US" altLang="zh-CN" sz="22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len</a:t>
            </a:r>
            <a:endPar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7" name="Group 35"/>
          <p:cNvGrpSpPr/>
          <p:nvPr/>
        </p:nvGrpSpPr>
        <p:grpSpPr bwMode="auto">
          <a:xfrm>
            <a:off x="7167655" y="1996972"/>
            <a:ext cx="4545735" cy="4094405"/>
            <a:chOff x="417" y="298"/>
            <a:chExt cx="2549" cy="2862"/>
          </a:xfrm>
          <a:solidFill>
            <a:schemeClr val="bg1"/>
          </a:solidFill>
        </p:grpSpPr>
        <p:grpSp>
          <p:nvGrpSpPr>
            <p:cNvPr id="18" name="Group 34"/>
            <p:cNvGrpSpPr/>
            <p:nvPr/>
          </p:nvGrpSpPr>
          <p:grpSpPr bwMode="auto">
            <a:xfrm>
              <a:off x="417" y="298"/>
              <a:ext cx="2549" cy="2862"/>
              <a:chOff x="415" y="298"/>
              <a:chExt cx="2945" cy="3213"/>
            </a:xfrm>
            <a:grpFill/>
          </p:grpSpPr>
          <p:sp>
            <p:nvSpPr>
              <p:cNvPr id="22" name="Rectangle 3"/>
              <p:cNvSpPr>
                <a:spLocks noChangeArrowheads="1"/>
              </p:cNvSpPr>
              <p:nvPr/>
            </p:nvSpPr>
            <p:spPr bwMode="auto">
              <a:xfrm>
                <a:off x="1341" y="653"/>
                <a:ext cx="1267" cy="2856"/>
              </a:xfrm>
              <a:prstGeom prst="rect">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Text Box 22"/>
              <p:cNvSpPr txBox="1">
                <a:spLocks noChangeArrowheads="1"/>
              </p:cNvSpPr>
              <p:nvPr/>
            </p:nvSpPr>
            <p:spPr bwMode="auto">
              <a:xfrm>
                <a:off x="2576" y="300"/>
                <a:ext cx="784" cy="31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元素序号</a:t>
                </a:r>
                <a:endPar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Line 4"/>
              <p:cNvSpPr>
                <a:spLocks noChangeShapeType="1"/>
              </p:cNvSpPr>
              <p:nvPr/>
            </p:nvSpPr>
            <p:spPr bwMode="auto">
              <a:xfrm>
                <a:off x="1341" y="998"/>
                <a:ext cx="1256" cy="0"/>
              </a:xfrm>
              <a:prstGeom prst="line">
                <a:avLst/>
              </a:prstGeom>
              <a:grp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Text Box 5"/>
              <p:cNvSpPr txBox="1">
                <a:spLocks noChangeArrowheads="1"/>
              </p:cNvSpPr>
              <p:nvPr/>
            </p:nvSpPr>
            <p:spPr bwMode="auto">
              <a:xfrm>
                <a:off x="1872" y="688"/>
                <a:ext cx="244" cy="31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1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Line 6"/>
              <p:cNvSpPr>
                <a:spLocks noChangeShapeType="1"/>
              </p:cNvSpPr>
              <p:nvPr/>
            </p:nvSpPr>
            <p:spPr bwMode="auto">
              <a:xfrm>
                <a:off x="1348" y="1327"/>
                <a:ext cx="1256" cy="0"/>
              </a:xfrm>
              <a:prstGeom prst="line">
                <a:avLst/>
              </a:prstGeom>
              <a:grp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Text Box 7"/>
              <p:cNvSpPr txBox="1">
                <a:spLocks noChangeArrowheads="1"/>
              </p:cNvSpPr>
              <p:nvPr/>
            </p:nvSpPr>
            <p:spPr bwMode="auto">
              <a:xfrm>
                <a:off x="1868" y="1018"/>
                <a:ext cx="244" cy="31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1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 name="Line 8"/>
              <p:cNvSpPr>
                <a:spLocks noChangeShapeType="1"/>
              </p:cNvSpPr>
              <p:nvPr/>
            </p:nvSpPr>
            <p:spPr bwMode="auto">
              <a:xfrm>
                <a:off x="1953" y="1398"/>
                <a:ext cx="0" cy="467"/>
              </a:xfrm>
              <a:prstGeom prst="line">
                <a:avLst/>
              </a:prstGeom>
              <a:grpFill/>
              <a:ln w="9525" cap="rnd">
                <a:solidFill>
                  <a:schemeClr val="tx1"/>
                </a:solidFill>
                <a:prstDash val="sysDot"/>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Line 9"/>
              <p:cNvSpPr>
                <a:spLocks noChangeShapeType="1"/>
              </p:cNvSpPr>
              <p:nvPr/>
            </p:nvSpPr>
            <p:spPr bwMode="auto">
              <a:xfrm>
                <a:off x="1341" y="1953"/>
                <a:ext cx="1267" cy="0"/>
              </a:xfrm>
              <a:prstGeom prst="line">
                <a:avLst/>
              </a:prstGeom>
              <a:grp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 name="Line 10"/>
              <p:cNvSpPr>
                <a:spLocks noChangeShapeType="1"/>
              </p:cNvSpPr>
              <p:nvPr/>
            </p:nvSpPr>
            <p:spPr bwMode="auto">
              <a:xfrm>
                <a:off x="1337" y="2282"/>
                <a:ext cx="1267" cy="0"/>
              </a:xfrm>
              <a:prstGeom prst="line">
                <a:avLst/>
              </a:prstGeom>
              <a:grp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 name="Text Box 11"/>
              <p:cNvSpPr txBox="1">
                <a:spLocks noChangeArrowheads="1"/>
              </p:cNvSpPr>
              <p:nvPr/>
            </p:nvSpPr>
            <p:spPr bwMode="auto">
              <a:xfrm>
                <a:off x="1842" y="1975"/>
                <a:ext cx="244" cy="31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1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endPar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Text Box 12"/>
              <p:cNvSpPr txBox="1">
                <a:spLocks noChangeArrowheads="1"/>
              </p:cNvSpPr>
              <p:nvPr/>
            </p:nvSpPr>
            <p:spPr bwMode="auto">
              <a:xfrm>
                <a:off x="879" y="672"/>
                <a:ext cx="203" cy="31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Text Box 13"/>
              <p:cNvSpPr txBox="1">
                <a:spLocks noChangeArrowheads="1"/>
              </p:cNvSpPr>
              <p:nvPr/>
            </p:nvSpPr>
            <p:spPr bwMode="auto">
              <a:xfrm>
                <a:off x="875" y="1019"/>
                <a:ext cx="203" cy="31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4" name="Line 14"/>
              <p:cNvSpPr>
                <a:spLocks noChangeShapeType="1"/>
              </p:cNvSpPr>
              <p:nvPr/>
            </p:nvSpPr>
            <p:spPr bwMode="auto">
              <a:xfrm>
                <a:off x="960" y="1394"/>
                <a:ext cx="0" cy="467"/>
              </a:xfrm>
              <a:prstGeom prst="line">
                <a:avLst/>
              </a:prstGeom>
              <a:grpFill/>
              <a:ln w="9525" cap="rnd">
                <a:solidFill>
                  <a:schemeClr val="tx1"/>
                </a:solidFill>
                <a:prstDash val="sysDot"/>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5" name="Text Box 15"/>
              <p:cNvSpPr txBox="1">
                <a:spLocks noChangeArrowheads="1"/>
              </p:cNvSpPr>
              <p:nvPr/>
            </p:nvSpPr>
            <p:spPr bwMode="auto">
              <a:xfrm>
                <a:off x="786" y="2000"/>
                <a:ext cx="460" cy="31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len-1</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Text Box 16"/>
              <p:cNvSpPr txBox="1">
                <a:spLocks noChangeArrowheads="1"/>
              </p:cNvSpPr>
              <p:nvPr/>
            </p:nvSpPr>
            <p:spPr bwMode="auto">
              <a:xfrm>
                <a:off x="2864" y="727"/>
                <a:ext cx="203" cy="31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0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Text Box 17"/>
              <p:cNvSpPr txBox="1">
                <a:spLocks noChangeArrowheads="1"/>
              </p:cNvSpPr>
              <p:nvPr/>
            </p:nvSpPr>
            <p:spPr bwMode="auto">
              <a:xfrm>
                <a:off x="2860" y="1025"/>
                <a:ext cx="203" cy="31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9" name="Line 18"/>
              <p:cNvSpPr>
                <a:spLocks noChangeShapeType="1"/>
              </p:cNvSpPr>
              <p:nvPr/>
            </p:nvSpPr>
            <p:spPr bwMode="auto">
              <a:xfrm>
                <a:off x="2945" y="1401"/>
                <a:ext cx="0" cy="467"/>
              </a:xfrm>
              <a:prstGeom prst="line">
                <a:avLst/>
              </a:prstGeom>
              <a:grpFill/>
              <a:ln w="9525" cap="rnd">
                <a:solidFill>
                  <a:schemeClr val="tx1"/>
                </a:solidFill>
                <a:prstDash val="sysDot"/>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 name="Text Box 19"/>
              <p:cNvSpPr txBox="1">
                <a:spLocks noChangeArrowheads="1"/>
              </p:cNvSpPr>
              <p:nvPr/>
            </p:nvSpPr>
            <p:spPr bwMode="auto">
              <a:xfrm>
                <a:off x="2799" y="1982"/>
                <a:ext cx="322" cy="31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len</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1" name="Text Box 20"/>
              <p:cNvSpPr txBox="1">
                <a:spLocks noChangeArrowheads="1"/>
              </p:cNvSpPr>
              <p:nvPr/>
            </p:nvSpPr>
            <p:spPr bwMode="auto">
              <a:xfrm>
                <a:off x="1724" y="300"/>
                <a:ext cx="452" cy="31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内存</a:t>
                </a:r>
                <a:endParaRPr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2" name="Text Box 21"/>
              <p:cNvSpPr txBox="1">
                <a:spLocks noChangeArrowheads="1"/>
              </p:cNvSpPr>
              <p:nvPr/>
            </p:nvSpPr>
            <p:spPr bwMode="auto">
              <a:xfrm>
                <a:off x="573" y="298"/>
                <a:ext cx="784" cy="31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数组下标</a:t>
                </a:r>
                <a:endPar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 name="Text Box 23"/>
              <p:cNvSpPr txBox="1">
                <a:spLocks noChangeArrowheads="1"/>
              </p:cNvSpPr>
              <p:nvPr/>
            </p:nvSpPr>
            <p:spPr bwMode="auto">
              <a:xfrm>
                <a:off x="415" y="3197"/>
                <a:ext cx="918" cy="31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MAXSIZE</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4" name="Line 24"/>
              <p:cNvSpPr>
                <a:spLocks noChangeShapeType="1"/>
              </p:cNvSpPr>
              <p:nvPr/>
            </p:nvSpPr>
            <p:spPr bwMode="auto">
              <a:xfrm>
                <a:off x="1333" y="3189"/>
                <a:ext cx="1267" cy="0"/>
              </a:xfrm>
              <a:prstGeom prst="line">
                <a:avLst/>
              </a:prstGeom>
              <a:grp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19" name="Group 27"/>
            <p:cNvGrpSpPr/>
            <p:nvPr/>
          </p:nvGrpSpPr>
          <p:grpSpPr bwMode="auto">
            <a:xfrm>
              <a:off x="2381" y="2069"/>
              <a:ext cx="538" cy="1064"/>
              <a:chOff x="2640" y="2256"/>
              <a:chExt cx="538" cy="1200"/>
            </a:xfrm>
            <a:grpFill/>
          </p:grpSpPr>
          <p:sp>
            <p:nvSpPr>
              <p:cNvPr id="20" name="AutoShape 28"/>
              <p:cNvSpPr/>
              <p:nvPr/>
            </p:nvSpPr>
            <p:spPr bwMode="auto">
              <a:xfrm>
                <a:off x="2640" y="2256"/>
                <a:ext cx="192" cy="1200"/>
              </a:xfrm>
              <a:prstGeom prst="rightBrace">
                <a:avLst>
                  <a:gd name="adj1" fmla="val 52083"/>
                  <a:gd name="adj2" fmla="val 52002"/>
                </a:avLst>
              </a:prstGeom>
              <a:grpFill/>
              <a:ln w="12700">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Text Box 29"/>
              <p:cNvSpPr txBox="1">
                <a:spLocks noChangeArrowheads="1"/>
              </p:cNvSpPr>
              <p:nvPr/>
            </p:nvSpPr>
            <p:spPr bwMode="auto">
              <a:xfrm>
                <a:off x="2902" y="2496"/>
                <a:ext cx="276" cy="89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备用空间</a:t>
                </a:r>
                <a:endPar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5669" y="329780"/>
            <a:ext cx="1403072" cy="28756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标题 102"/>
          <p:cNvSpPr>
            <a:spLocks noGrp="1"/>
          </p:cNvSpPr>
          <p:nvPr>
            <p:ph type="title"/>
          </p:nvPr>
        </p:nvSpPr>
        <p:spPr>
          <a:xfrm>
            <a:off x="171856" y="249748"/>
            <a:ext cx="5993155" cy="447631"/>
          </a:xfrm>
          <a:solidFill>
            <a:schemeClr val="accent2">
              <a:lumMod val="40000"/>
              <a:lumOff val="60000"/>
            </a:schemeClr>
          </a:solidFill>
        </p:spPr>
        <p:txBody>
          <a:bodyPr/>
          <a:lstStyle/>
          <a:p>
            <a:r>
              <a:rPr lang="zh-CN" altLang="en-US" sz="2800" b="1" dirty="0">
                <a:solidFill>
                  <a:schemeClr val="tx1">
                    <a:lumMod val="50000"/>
                  </a:schemeClr>
                </a:solidFill>
              </a:rPr>
              <a:t>顺序表的基本操作</a:t>
            </a:r>
            <a:endParaRPr lang="zh-CN" altLang="en-US" sz="2800" b="1" dirty="0">
              <a:solidFill>
                <a:schemeClr val="tx1">
                  <a:lumMod val="50000"/>
                </a:schemeClr>
              </a:solidFill>
            </a:endParaRPr>
          </a:p>
        </p:txBody>
      </p:sp>
      <p:sp>
        <p:nvSpPr>
          <p:cNvPr id="5" name="灯片编号占位符 4"/>
          <p:cNvSpPr>
            <a:spLocks noGrp="1"/>
          </p:cNvSpPr>
          <p:nvPr>
            <p:ph type="sldNum" sz="quarter" idx="12"/>
          </p:nvPr>
        </p:nvSpPr>
        <p:spPr/>
        <p:txBody>
          <a:bodyPr/>
          <a:lstStyle/>
          <a:p>
            <a:fld id="{5936A40C-E0C0-4BB8-81B1-5E7F83E9E5D2}" type="slidenum">
              <a:rPr lang="zh-CN" altLang="en-US" smtClean="0"/>
            </a:fld>
            <a:endParaRPr lang="zh-CN" altLang="en-US"/>
          </a:p>
        </p:txBody>
      </p:sp>
      <p:sp>
        <p:nvSpPr>
          <p:cNvPr id="12" name="Rectangle 8"/>
          <p:cNvSpPr>
            <a:spLocks noChangeArrowheads="1"/>
          </p:cNvSpPr>
          <p:nvPr/>
        </p:nvSpPr>
        <p:spPr bwMode="auto">
          <a:xfrm>
            <a:off x="517839" y="915660"/>
            <a:ext cx="6208664" cy="2162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Blip>
                <a:blip r:embed="rId1"/>
              </a:buBlip>
              <a:defRPr kumimoji="1" sz="2400" b="1">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Blip>
                <a:blip r:embed="rId1"/>
              </a:buBlip>
              <a:defRPr kumimoji="1" sz="2400" b="1">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Blip>
                <a:blip r:embed="rId1"/>
              </a:buBlip>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Blip>
                <a:blip r:embed="rId1"/>
              </a:buBlip>
              <a:defRPr sz="2000">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Blip>
                <a:blip r:embed="rId1"/>
              </a:buBlip>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Blip>
                <a:blip r:embed="rId1"/>
              </a:buBlip>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Blip>
                <a:blip r:embed="rId1"/>
              </a:buBlip>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Blip>
                <a:blip r:embed="rId1"/>
              </a:buBlip>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Blip>
                <a:blip r:embed="rId1"/>
              </a:buBlip>
              <a:defRPr sz="2000">
                <a:solidFill>
                  <a:schemeClr val="tx1"/>
                </a:solidFill>
                <a:latin typeface="Garamond" panose="02020404030301010803" pitchFamily="18" charset="0"/>
                <a:ea typeface="宋体" panose="02010600030101010101" pitchFamily="2" charset="-122"/>
              </a:defRPr>
            </a:lvl9pPr>
          </a:lstStyle>
          <a:p>
            <a:pPr marL="179705">
              <a:lnSpc>
                <a:spcPct val="110000"/>
              </a:lnSpc>
              <a:spcBef>
                <a:spcPct val="0"/>
              </a:spcBef>
              <a:buFont typeface="Arial" panose="020B0604020202020204" pitchFamily="34" charset="0"/>
              <a:buChar char="•"/>
            </a:pPr>
            <a:endParaRPr lang="zh-CN" altLang="en-US" sz="2000" b="0" dirty="0">
              <a:effectLst/>
            </a:endParaRPr>
          </a:p>
        </p:txBody>
      </p:sp>
      <p:sp>
        <p:nvSpPr>
          <p:cNvPr id="6" name="Rectangle 7"/>
          <p:cNvSpPr>
            <a:spLocks noRot="1" noChangeArrowheads="1"/>
          </p:cNvSpPr>
          <p:nvPr/>
        </p:nvSpPr>
        <p:spPr bwMode="auto">
          <a:xfrm>
            <a:off x="288457" y="998677"/>
            <a:ext cx="5805300" cy="5241097"/>
          </a:xfrm>
          <a:prstGeom prst="rect">
            <a:avLst/>
          </a:prstGeom>
          <a:solidFill>
            <a:schemeClr val="bg1"/>
          </a:solidFill>
          <a:ln w="12700">
            <a:solidFill>
              <a:srgbClr val="99CC00"/>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Blip>
                <a:blip r:embed="rId1"/>
              </a:buBlip>
              <a:defRPr kumimoji="1" sz="2400" b="1">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Blip>
                <a:blip r:embed="rId1"/>
              </a:buBlip>
              <a:defRPr kumimoji="1" sz="2400" b="1">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Blip>
                <a:blip r:embed="rId1"/>
              </a:buBlip>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Blip>
                <a:blip r:embed="rId1"/>
              </a:buBlip>
              <a:defRPr sz="2000">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Blip>
                <a:blip r:embed="rId1"/>
              </a:buBlip>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Blip>
                <a:blip r:embed="rId1"/>
              </a:buBlip>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Blip>
                <a:blip r:embed="rId1"/>
              </a:buBlip>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Blip>
                <a:blip r:embed="rId1"/>
              </a:buBlip>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Blip>
                <a:blip r:embed="rId1"/>
              </a:buBlip>
              <a:defRPr sz="2000">
                <a:solidFill>
                  <a:schemeClr val="tx1"/>
                </a:solidFill>
                <a:latin typeface="Garamond" panose="02020404030301010803" pitchFamily="18" charset="0"/>
                <a:ea typeface="宋体" panose="02010600030101010101" pitchFamily="2" charset="-122"/>
              </a:defRPr>
            </a:lvl9pPr>
          </a:lstStyle>
          <a:p>
            <a:pPr algn="just">
              <a:spcBef>
                <a:spcPct val="0"/>
              </a:spcBef>
              <a:buFontTx/>
              <a:buNone/>
            </a:pPr>
            <a:r>
              <a:rPr lang="en-US" altLang="zh-CN" b="0" dirty="0">
                <a:solidFill>
                  <a:srgbClr val="000000"/>
                </a:solidFill>
                <a:effectLst/>
                <a:latin typeface="Times New Roman" panose="02020603050405020304" pitchFamily="18" charset="0"/>
                <a:cs typeface="Times New Roman" panose="02020603050405020304" pitchFamily="18" charset="0"/>
              </a:rPr>
              <a:t>#define </a:t>
            </a:r>
            <a:r>
              <a:rPr lang="en-US" altLang="zh-CN" b="0" dirty="0" err="1">
                <a:solidFill>
                  <a:srgbClr val="000000"/>
                </a:solidFill>
                <a:effectLst/>
                <a:latin typeface="Times New Roman" panose="02020603050405020304" pitchFamily="18" charset="0"/>
                <a:cs typeface="Times New Roman" panose="02020603050405020304" pitchFamily="18" charset="0"/>
              </a:rPr>
              <a:t>maxsize</a:t>
            </a:r>
            <a:r>
              <a:rPr lang="en-US" altLang="zh-CN" b="0" dirty="0">
                <a:solidFill>
                  <a:srgbClr val="000000"/>
                </a:solidFill>
                <a:effectLst/>
                <a:latin typeface="Times New Roman" panose="02020603050405020304" pitchFamily="18" charset="0"/>
                <a:cs typeface="Times New Roman" panose="02020603050405020304" pitchFamily="18" charset="0"/>
              </a:rPr>
              <a:t> 1024       </a:t>
            </a:r>
            <a:r>
              <a:rPr lang="en-US" altLang="zh-CN" b="0" dirty="0">
                <a:solidFill>
                  <a:srgbClr val="2679D9"/>
                </a:solidFill>
                <a:effectLst/>
                <a:latin typeface="Times New Roman" panose="02020603050405020304" pitchFamily="18" charset="0"/>
                <a:cs typeface="Times New Roman" panose="02020603050405020304" pitchFamily="18" charset="0"/>
              </a:rPr>
              <a:t>//</a:t>
            </a:r>
            <a:r>
              <a:rPr lang="zh-CN" altLang="en-US" b="0" dirty="0">
                <a:solidFill>
                  <a:srgbClr val="2679D9"/>
                </a:solidFill>
                <a:effectLst/>
                <a:latin typeface="Times New Roman" panose="02020603050405020304" pitchFamily="18" charset="0"/>
                <a:cs typeface="Times New Roman" panose="02020603050405020304" pitchFamily="18" charset="0"/>
              </a:rPr>
              <a:t>顺序表的长度</a:t>
            </a:r>
            <a:endParaRPr lang="zh-CN" altLang="en-US" b="0" dirty="0">
              <a:solidFill>
                <a:srgbClr val="2679D9"/>
              </a:solidFill>
              <a:effectLst/>
              <a:latin typeface="Times New Roman" panose="02020603050405020304" pitchFamily="18" charset="0"/>
              <a:cs typeface="Times New Roman" panose="02020603050405020304" pitchFamily="18" charset="0"/>
            </a:endParaRPr>
          </a:p>
          <a:p>
            <a:pPr algn="just">
              <a:spcBef>
                <a:spcPct val="0"/>
              </a:spcBef>
              <a:buFontTx/>
              <a:buNone/>
            </a:pPr>
            <a:r>
              <a:rPr lang="en-US" altLang="zh-CN" b="0" dirty="0">
                <a:solidFill>
                  <a:srgbClr val="000000"/>
                </a:solidFill>
                <a:effectLst/>
                <a:latin typeface="Times New Roman" panose="02020603050405020304" pitchFamily="18" charset="0"/>
                <a:cs typeface="Times New Roman" panose="02020603050405020304" pitchFamily="18" charset="0"/>
              </a:rPr>
              <a:t>typedef int datatype;         </a:t>
            </a:r>
            <a:r>
              <a:rPr lang="en-US" altLang="zh-CN" b="0" dirty="0">
                <a:solidFill>
                  <a:srgbClr val="2679D9"/>
                </a:solidFill>
                <a:latin typeface="Times New Roman" panose="02020603050405020304" pitchFamily="18" charset="0"/>
                <a:cs typeface="Times New Roman" panose="02020603050405020304" pitchFamily="18" charset="0"/>
              </a:rPr>
              <a:t>//</a:t>
            </a:r>
            <a:r>
              <a:rPr lang="zh-CN" altLang="en-US" b="0" dirty="0">
                <a:solidFill>
                  <a:srgbClr val="2679D9"/>
                </a:solidFill>
                <a:latin typeface="Times New Roman" panose="02020603050405020304" pitchFamily="18" charset="0"/>
                <a:cs typeface="Times New Roman" panose="02020603050405020304" pitchFamily="18" charset="0"/>
              </a:rPr>
              <a:t>定义表元素类型</a:t>
            </a:r>
            <a:endParaRPr lang="zh-CN" altLang="en-US" b="0" dirty="0">
              <a:solidFill>
                <a:srgbClr val="2679D9"/>
              </a:solidFill>
              <a:latin typeface="Times New Roman" panose="02020603050405020304" pitchFamily="18" charset="0"/>
              <a:cs typeface="Times New Roman" panose="02020603050405020304" pitchFamily="18" charset="0"/>
            </a:endParaRPr>
          </a:p>
          <a:p>
            <a:pPr algn="just">
              <a:spcBef>
                <a:spcPct val="0"/>
              </a:spcBef>
              <a:buFontTx/>
              <a:buNone/>
            </a:pPr>
            <a:r>
              <a:rPr lang="en-US" altLang="zh-CN" b="0" dirty="0">
                <a:solidFill>
                  <a:srgbClr val="000000"/>
                </a:solidFill>
                <a:effectLst/>
                <a:latin typeface="Times New Roman" panose="02020603050405020304" pitchFamily="18" charset="0"/>
                <a:cs typeface="Times New Roman" panose="02020603050405020304" pitchFamily="18" charset="0"/>
              </a:rPr>
              <a:t>typedef struct                    </a:t>
            </a:r>
            <a:r>
              <a:rPr lang="en-US" altLang="zh-CN" b="0" dirty="0">
                <a:solidFill>
                  <a:srgbClr val="2679D9"/>
                </a:solidFill>
                <a:latin typeface="Times New Roman" panose="02020603050405020304" pitchFamily="18" charset="0"/>
                <a:cs typeface="Times New Roman" panose="02020603050405020304" pitchFamily="18" charset="0"/>
              </a:rPr>
              <a:t>//</a:t>
            </a:r>
            <a:r>
              <a:rPr lang="zh-CN" altLang="en-US" b="0" dirty="0">
                <a:solidFill>
                  <a:srgbClr val="2679D9"/>
                </a:solidFill>
                <a:latin typeface="Times New Roman" panose="02020603050405020304" pitchFamily="18" charset="0"/>
                <a:cs typeface="Times New Roman" panose="02020603050405020304" pitchFamily="18" charset="0"/>
              </a:rPr>
              <a:t>定义顺序表类型</a:t>
            </a:r>
            <a:endParaRPr lang="zh-CN" altLang="en-US" b="0" dirty="0">
              <a:solidFill>
                <a:srgbClr val="2679D9"/>
              </a:solidFill>
              <a:latin typeface="Times New Roman" panose="02020603050405020304" pitchFamily="18" charset="0"/>
              <a:cs typeface="Times New Roman" panose="02020603050405020304" pitchFamily="18" charset="0"/>
            </a:endParaRPr>
          </a:p>
          <a:p>
            <a:pPr algn="just">
              <a:spcBef>
                <a:spcPct val="0"/>
              </a:spcBef>
              <a:buFontTx/>
              <a:buNone/>
            </a:pPr>
            <a:r>
              <a:rPr lang="en-US" altLang="zh-CN" b="0" dirty="0">
                <a:solidFill>
                  <a:srgbClr val="000000"/>
                </a:solidFill>
                <a:effectLst/>
                <a:latin typeface="Times New Roman" panose="02020603050405020304" pitchFamily="18" charset="0"/>
                <a:cs typeface="Times New Roman" panose="02020603050405020304" pitchFamily="18" charset="0"/>
              </a:rPr>
              <a:t>{	</a:t>
            </a:r>
            <a:r>
              <a:rPr lang="en-US" altLang="zh-CN" b="0" dirty="0" err="1">
                <a:solidFill>
                  <a:srgbClr val="000000"/>
                </a:solidFill>
                <a:effectLst/>
                <a:latin typeface="Times New Roman" panose="02020603050405020304" pitchFamily="18" charset="0"/>
                <a:cs typeface="Times New Roman" panose="02020603050405020304" pitchFamily="18" charset="0"/>
              </a:rPr>
              <a:t>datatype</a:t>
            </a:r>
            <a:r>
              <a:rPr lang="en-US" altLang="zh-CN" b="0" dirty="0">
                <a:solidFill>
                  <a:srgbClr val="000000"/>
                </a:solidFill>
                <a:effectLst/>
                <a:latin typeface="Times New Roman" panose="02020603050405020304" pitchFamily="18" charset="0"/>
                <a:cs typeface="Times New Roman" panose="02020603050405020304" pitchFamily="18" charset="0"/>
              </a:rPr>
              <a:t> data[</a:t>
            </a:r>
            <a:r>
              <a:rPr lang="en-US" altLang="zh-CN" b="0" dirty="0" err="1">
                <a:solidFill>
                  <a:srgbClr val="000000"/>
                </a:solidFill>
                <a:effectLst/>
                <a:latin typeface="Times New Roman" panose="02020603050405020304" pitchFamily="18" charset="0"/>
                <a:cs typeface="Times New Roman" panose="02020603050405020304" pitchFamily="18" charset="0"/>
              </a:rPr>
              <a:t>maxsize</a:t>
            </a:r>
            <a:r>
              <a:rPr lang="en-US" altLang="zh-CN" b="0" dirty="0">
                <a:solidFill>
                  <a:srgbClr val="000000"/>
                </a:solidFill>
                <a:effectLst/>
                <a:latin typeface="Times New Roman" panose="02020603050405020304" pitchFamily="18" charset="0"/>
                <a:cs typeface="Times New Roman" panose="02020603050405020304" pitchFamily="18" charset="0"/>
              </a:rPr>
              <a:t>];  </a:t>
            </a:r>
            <a:endParaRPr lang="en-US" altLang="zh-CN" b="0" dirty="0">
              <a:solidFill>
                <a:srgbClr val="000000"/>
              </a:solidFill>
              <a:effectLst/>
              <a:latin typeface="Times New Roman" panose="02020603050405020304" pitchFamily="18" charset="0"/>
              <a:cs typeface="Times New Roman" panose="02020603050405020304" pitchFamily="18" charset="0"/>
            </a:endParaRPr>
          </a:p>
          <a:p>
            <a:pPr algn="just">
              <a:spcBef>
                <a:spcPct val="0"/>
              </a:spcBef>
              <a:buFontTx/>
              <a:buNone/>
            </a:pPr>
            <a:r>
              <a:rPr lang="en-US" altLang="zh-CN" b="0" dirty="0">
                <a:solidFill>
                  <a:srgbClr val="000000"/>
                </a:solidFill>
                <a:effectLst/>
                <a:latin typeface="Times New Roman" panose="02020603050405020304" pitchFamily="18" charset="0"/>
                <a:cs typeface="Times New Roman" panose="02020603050405020304" pitchFamily="18" charset="0"/>
              </a:rPr>
              <a:t>	</a:t>
            </a:r>
            <a:r>
              <a:rPr lang="en-US" altLang="zh-CN" b="0" dirty="0" err="1">
                <a:solidFill>
                  <a:srgbClr val="000000"/>
                </a:solidFill>
                <a:effectLst/>
                <a:latin typeface="Times New Roman" panose="02020603050405020304" pitchFamily="18" charset="0"/>
                <a:cs typeface="Times New Roman" panose="02020603050405020304" pitchFamily="18" charset="0"/>
              </a:rPr>
              <a:t>int</a:t>
            </a:r>
            <a:r>
              <a:rPr lang="en-US" altLang="zh-CN" b="0" dirty="0">
                <a:solidFill>
                  <a:srgbClr val="000000"/>
                </a:solidFill>
                <a:effectLst/>
                <a:latin typeface="Times New Roman" panose="02020603050405020304" pitchFamily="18" charset="0"/>
                <a:cs typeface="Times New Roman" panose="02020603050405020304" pitchFamily="18" charset="0"/>
              </a:rPr>
              <a:t> </a:t>
            </a:r>
            <a:r>
              <a:rPr lang="en-US" altLang="zh-CN" b="0" dirty="0" err="1">
                <a:solidFill>
                  <a:srgbClr val="000000"/>
                </a:solidFill>
                <a:effectLst/>
                <a:latin typeface="Times New Roman" panose="02020603050405020304" pitchFamily="18" charset="0"/>
                <a:cs typeface="Times New Roman" panose="02020603050405020304" pitchFamily="18" charset="0"/>
              </a:rPr>
              <a:t>len</a:t>
            </a:r>
            <a:r>
              <a:rPr lang="en-US" altLang="zh-CN" b="0" dirty="0">
                <a:solidFill>
                  <a:srgbClr val="000000"/>
                </a:solidFill>
                <a:effectLst/>
                <a:latin typeface="Times New Roman" panose="02020603050405020304" pitchFamily="18" charset="0"/>
                <a:cs typeface="Times New Roman" panose="02020603050405020304" pitchFamily="18" charset="0"/>
              </a:rPr>
              <a:t>;                 </a:t>
            </a:r>
            <a:endParaRPr lang="en-US" altLang="zh-CN" b="0" dirty="0">
              <a:solidFill>
                <a:srgbClr val="000000"/>
              </a:solidFill>
              <a:effectLst/>
              <a:latin typeface="Times New Roman" panose="02020603050405020304" pitchFamily="18" charset="0"/>
              <a:cs typeface="Times New Roman" panose="02020603050405020304" pitchFamily="18" charset="0"/>
            </a:endParaRPr>
          </a:p>
          <a:p>
            <a:pPr algn="just">
              <a:spcBef>
                <a:spcPct val="0"/>
              </a:spcBef>
              <a:buFontTx/>
              <a:buNone/>
            </a:pPr>
            <a:r>
              <a:rPr lang="en-US" altLang="zh-CN" b="0" dirty="0">
                <a:solidFill>
                  <a:srgbClr val="000000"/>
                </a:solidFill>
                <a:effectLst/>
                <a:latin typeface="Times New Roman" panose="02020603050405020304" pitchFamily="18" charset="0"/>
                <a:cs typeface="Times New Roman" panose="02020603050405020304" pitchFamily="18" charset="0"/>
              </a:rPr>
              <a:t>}</a:t>
            </a:r>
            <a:r>
              <a:rPr lang="en-US" altLang="zh-CN" b="0" dirty="0" err="1">
                <a:solidFill>
                  <a:srgbClr val="000000"/>
                </a:solidFill>
                <a:effectLst/>
                <a:latin typeface="Times New Roman" panose="02020603050405020304" pitchFamily="18" charset="0"/>
                <a:cs typeface="Times New Roman" panose="02020603050405020304" pitchFamily="18" charset="0"/>
              </a:rPr>
              <a:t>sqlist</a:t>
            </a:r>
            <a:r>
              <a:rPr lang="en-US" altLang="zh-CN" b="0" dirty="0">
                <a:solidFill>
                  <a:srgbClr val="000000"/>
                </a:solidFill>
                <a:effectLst/>
                <a:latin typeface="Times New Roman" panose="02020603050405020304" pitchFamily="18" charset="0"/>
                <a:cs typeface="Times New Roman" panose="02020603050405020304" pitchFamily="18" charset="0"/>
              </a:rPr>
              <a:t>; </a:t>
            </a:r>
            <a:endParaRPr lang="en-US" altLang="zh-CN" b="0" dirty="0">
              <a:solidFill>
                <a:srgbClr val="000000"/>
              </a:solidFill>
              <a:effectLst/>
              <a:latin typeface="Times New Roman" panose="02020603050405020304" pitchFamily="18" charset="0"/>
              <a:cs typeface="Times New Roman" panose="02020603050405020304" pitchFamily="18" charset="0"/>
            </a:endParaRPr>
          </a:p>
          <a:p>
            <a:pPr algn="just">
              <a:spcBef>
                <a:spcPct val="0"/>
              </a:spcBef>
              <a:buFontTx/>
              <a:buNone/>
            </a:pPr>
            <a:r>
              <a:rPr lang="en-US" altLang="zh-CN" b="0" dirty="0">
                <a:solidFill>
                  <a:srgbClr val="000000"/>
                </a:solidFill>
                <a:effectLst/>
                <a:latin typeface="Times New Roman" panose="02020603050405020304" pitchFamily="18" charset="0"/>
                <a:cs typeface="Times New Roman" panose="02020603050405020304" pitchFamily="18" charset="0"/>
              </a:rPr>
              <a:t>void main()</a:t>
            </a:r>
            <a:endParaRPr lang="en-US" altLang="zh-CN" b="0" dirty="0">
              <a:solidFill>
                <a:srgbClr val="000000"/>
              </a:solidFill>
              <a:effectLst/>
              <a:latin typeface="Times New Roman" panose="02020603050405020304" pitchFamily="18" charset="0"/>
              <a:cs typeface="Times New Roman" panose="02020603050405020304" pitchFamily="18" charset="0"/>
            </a:endParaRPr>
          </a:p>
          <a:p>
            <a:pPr>
              <a:spcBef>
                <a:spcPct val="0"/>
              </a:spcBef>
              <a:buFontTx/>
              <a:buNone/>
            </a:pPr>
            <a:r>
              <a:rPr lang="en-US" altLang="zh-CN" b="0" dirty="0">
                <a:solidFill>
                  <a:srgbClr val="000000"/>
                </a:solidFill>
                <a:effectLst/>
                <a:latin typeface="Times New Roman" panose="02020603050405020304" pitchFamily="18" charset="0"/>
                <a:cs typeface="Times New Roman" panose="02020603050405020304" pitchFamily="18" charset="0"/>
              </a:rPr>
              <a:t>{   </a:t>
            </a:r>
            <a:r>
              <a:rPr kumimoji="0" lang="en-US" altLang="zh-CN" b="0" dirty="0" err="1">
                <a:solidFill>
                  <a:srgbClr val="000000"/>
                </a:solidFill>
                <a:effectLst/>
                <a:latin typeface="Times New Roman" panose="02020603050405020304" pitchFamily="18" charset="0"/>
                <a:cs typeface="Times New Roman" panose="02020603050405020304" pitchFamily="18" charset="0"/>
              </a:rPr>
              <a:t>sqlist</a:t>
            </a:r>
            <a:r>
              <a:rPr kumimoji="0" lang="en-US" altLang="zh-CN" b="0" dirty="0">
                <a:solidFill>
                  <a:srgbClr val="000000"/>
                </a:solidFill>
                <a:effectLst/>
                <a:latin typeface="Times New Roman" panose="02020603050405020304" pitchFamily="18" charset="0"/>
                <a:cs typeface="Times New Roman" panose="02020603050405020304" pitchFamily="18" charset="0"/>
              </a:rPr>
              <a:t> *L;           </a:t>
            </a:r>
            <a:r>
              <a:rPr lang="en-US" altLang="zh-CN" b="0" dirty="0">
                <a:solidFill>
                  <a:srgbClr val="2679D9"/>
                </a:solidFill>
                <a:latin typeface="Times New Roman" panose="02020603050405020304" pitchFamily="18" charset="0"/>
                <a:cs typeface="Times New Roman" panose="02020603050405020304" pitchFamily="18" charset="0"/>
              </a:rPr>
              <a:t>//</a:t>
            </a:r>
            <a:r>
              <a:rPr lang="zh-CN" altLang="en-US" b="0" dirty="0">
                <a:solidFill>
                  <a:srgbClr val="2679D9"/>
                </a:solidFill>
                <a:latin typeface="Times New Roman" panose="02020603050405020304" pitchFamily="18" charset="0"/>
                <a:cs typeface="Times New Roman" panose="02020603050405020304" pitchFamily="18" charset="0"/>
              </a:rPr>
              <a:t>定义指向顺序表的指针</a:t>
            </a:r>
            <a:endParaRPr lang="zh-CN" altLang="en-US" b="0" dirty="0">
              <a:solidFill>
                <a:srgbClr val="2679D9"/>
              </a:solidFill>
              <a:latin typeface="Times New Roman" panose="02020603050405020304" pitchFamily="18" charset="0"/>
              <a:cs typeface="Times New Roman" panose="02020603050405020304" pitchFamily="18" charset="0"/>
            </a:endParaRPr>
          </a:p>
          <a:p>
            <a:pPr>
              <a:spcBef>
                <a:spcPct val="0"/>
              </a:spcBef>
              <a:buFontTx/>
              <a:buNone/>
            </a:pPr>
            <a:r>
              <a:rPr kumimoji="0" lang="zh-CN" altLang="en-US" b="0" dirty="0">
                <a:solidFill>
                  <a:srgbClr val="000000"/>
                </a:solidFill>
                <a:effectLst/>
                <a:latin typeface="Times New Roman" panose="02020603050405020304" pitchFamily="18" charset="0"/>
                <a:cs typeface="Times New Roman" panose="02020603050405020304" pitchFamily="18" charset="0"/>
              </a:rPr>
              <a:t>    </a:t>
            </a:r>
            <a:r>
              <a:rPr kumimoji="0" lang="en-US" altLang="zh-CN" b="0" dirty="0">
                <a:solidFill>
                  <a:srgbClr val="000000"/>
                </a:solidFill>
                <a:effectLst/>
                <a:latin typeface="Times New Roman" panose="02020603050405020304" pitchFamily="18" charset="0"/>
                <a:cs typeface="Times New Roman" panose="02020603050405020304" pitchFamily="18" charset="0"/>
              </a:rPr>
              <a:t>L=(</a:t>
            </a:r>
            <a:r>
              <a:rPr kumimoji="0" lang="en-US" altLang="zh-CN" b="0" dirty="0" err="1">
                <a:solidFill>
                  <a:srgbClr val="000000"/>
                </a:solidFill>
                <a:effectLst/>
                <a:latin typeface="Times New Roman" panose="02020603050405020304" pitchFamily="18" charset="0"/>
                <a:cs typeface="Times New Roman" panose="02020603050405020304" pitchFamily="18" charset="0"/>
              </a:rPr>
              <a:t>sqlist</a:t>
            </a:r>
            <a:r>
              <a:rPr kumimoji="0" lang="en-US" altLang="zh-CN" b="0" dirty="0">
                <a:solidFill>
                  <a:srgbClr val="000000"/>
                </a:solidFill>
                <a:effectLst/>
                <a:latin typeface="Times New Roman" panose="02020603050405020304" pitchFamily="18" charset="0"/>
                <a:cs typeface="Times New Roman" panose="02020603050405020304" pitchFamily="18" charset="0"/>
              </a:rPr>
              <a:t> *)malloc(</a:t>
            </a:r>
            <a:r>
              <a:rPr kumimoji="0" lang="en-US" altLang="zh-CN" b="0" dirty="0" err="1">
                <a:solidFill>
                  <a:srgbClr val="000000"/>
                </a:solidFill>
                <a:effectLst/>
                <a:latin typeface="Times New Roman" panose="02020603050405020304" pitchFamily="18" charset="0"/>
                <a:cs typeface="Times New Roman" panose="02020603050405020304" pitchFamily="18" charset="0"/>
              </a:rPr>
              <a:t>sizeof</a:t>
            </a:r>
            <a:r>
              <a:rPr kumimoji="0" lang="en-US" altLang="zh-CN" b="0" dirty="0">
                <a:solidFill>
                  <a:srgbClr val="000000"/>
                </a:solidFill>
                <a:effectLst/>
                <a:latin typeface="Times New Roman" panose="02020603050405020304" pitchFamily="18" charset="0"/>
                <a:cs typeface="Times New Roman" panose="02020603050405020304" pitchFamily="18" charset="0"/>
              </a:rPr>
              <a:t>(</a:t>
            </a:r>
            <a:r>
              <a:rPr kumimoji="0" lang="en-US" altLang="zh-CN" b="0" dirty="0" err="1">
                <a:solidFill>
                  <a:srgbClr val="000000"/>
                </a:solidFill>
                <a:effectLst/>
                <a:latin typeface="Times New Roman" panose="02020603050405020304" pitchFamily="18" charset="0"/>
                <a:cs typeface="Times New Roman" panose="02020603050405020304" pitchFamily="18" charset="0"/>
              </a:rPr>
              <a:t>sqlist</a:t>
            </a:r>
            <a:r>
              <a:rPr kumimoji="0" lang="en-US" altLang="zh-CN" b="0" dirty="0">
                <a:solidFill>
                  <a:srgbClr val="000000"/>
                </a:solidFill>
                <a:effectLst/>
                <a:latin typeface="Times New Roman" panose="02020603050405020304" pitchFamily="18" charset="0"/>
                <a:cs typeface="Times New Roman" panose="02020603050405020304" pitchFamily="18" charset="0"/>
              </a:rPr>
              <a:t>));</a:t>
            </a:r>
            <a:endParaRPr kumimoji="0" lang="en-US" altLang="zh-CN" b="0" dirty="0">
              <a:solidFill>
                <a:srgbClr val="000000"/>
              </a:solidFill>
              <a:effectLst/>
              <a:latin typeface="Times New Roman" panose="02020603050405020304" pitchFamily="18" charset="0"/>
              <a:cs typeface="Times New Roman" panose="02020603050405020304" pitchFamily="18" charset="0"/>
            </a:endParaRPr>
          </a:p>
          <a:p>
            <a:pPr>
              <a:spcBef>
                <a:spcPct val="0"/>
              </a:spcBef>
              <a:buFontTx/>
              <a:buNone/>
            </a:pPr>
            <a:r>
              <a:rPr kumimoji="0" lang="en-US" altLang="zh-CN" b="0" dirty="0">
                <a:solidFill>
                  <a:srgbClr val="000000"/>
                </a:solidFill>
                <a:effectLst/>
                <a:latin typeface="Times New Roman" panose="02020603050405020304" pitchFamily="18" charset="0"/>
                <a:cs typeface="Times New Roman" panose="02020603050405020304" pitchFamily="18" charset="0"/>
              </a:rPr>
              <a:t>    </a:t>
            </a:r>
            <a:r>
              <a:rPr kumimoji="0" lang="en-US" altLang="zh-CN" b="0" dirty="0" err="1">
                <a:solidFill>
                  <a:srgbClr val="000000"/>
                </a:solidFill>
                <a:effectLst/>
                <a:latin typeface="Times New Roman" panose="02020603050405020304" pitchFamily="18" charset="0"/>
                <a:cs typeface="Times New Roman" panose="02020603050405020304" pitchFamily="18" charset="0"/>
              </a:rPr>
              <a:t>initlist</a:t>
            </a:r>
            <a:r>
              <a:rPr kumimoji="0" lang="en-US" altLang="zh-CN" b="0" dirty="0">
                <a:solidFill>
                  <a:srgbClr val="000000"/>
                </a:solidFill>
                <a:effectLst/>
                <a:latin typeface="Times New Roman" panose="02020603050405020304" pitchFamily="18" charset="0"/>
                <a:cs typeface="Times New Roman" panose="02020603050405020304" pitchFamily="18" charset="0"/>
              </a:rPr>
              <a:t>(L);              </a:t>
            </a:r>
            <a:r>
              <a:rPr lang="en-US" altLang="zh-CN" b="0" dirty="0">
                <a:solidFill>
                  <a:srgbClr val="2679D9"/>
                </a:solidFill>
                <a:latin typeface="Times New Roman" panose="02020603050405020304" pitchFamily="18" charset="0"/>
                <a:cs typeface="Times New Roman" panose="02020603050405020304" pitchFamily="18" charset="0"/>
              </a:rPr>
              <a:t>//</a:t>
            </a:r>
            <a:r>
              <a:rPr lang="zh-CN" altLang="en-US" b="0" dirty="0">
                <a:solidFill>
                  <a:srgbClr val="2679D9"/>
                </a:solidFill>
                <a:latin typeface="Times New Roman" panose="02020603050405020304" pitchFamily="18" charset="0"/>
                <a:cs typeface="Times New Roman" panose="02020603050405020304" pitchFamily="18" charset="0"/>
              </a:rPr>
              <a:t>构造一个空的顺序表</a:t>
            </a:r>
            <a:endParaRPr lang="en-US" altLang="zh-CN" b="0" dirty="0">
              <a:solidFill>
                <a:srgbClr val="2679D9"/>
              </a:solidFill>
              <a:latin typeface="Times New Roman" panose="02020603050405020304" pitchFamily="18" charset="0"/>
              <a:cs typeface="Times New Roman" panose="02020603050405020304" pitchFamily="18" charset="0"/>
            </a:endParaRPr>
          </a:p>
          <a:p>
            <a:pPr>
              <a:spcBef>
                <a:spcPct val="0"/>
              </a:spcBef>
              <a:buFontTx/>
              <a:buNone/>
            </a:pPr>
            <a:r>
              <a:rPr lang="en-US" altLang="zh-CN" b="0" dirty="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printf(“%d”,</a:t>
            </a:r>
            <a:r>
              <a:rPr lang="en-US" altLang="zh-CN" b="0"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lenth</a:t>
            </a:r>
            <a:r>
              <a:rPr lang="en-US" altLang="zh-CN"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(L);    </a:t>
            </a:r>
            <a:r>
              <a:rPr lang="en-US" altLang="zh-CN" b="0" dirty="0">
                <a:solidFill>
                  <a:srgbClr val="2679D9"/>
                </a:solidFill>
                <a:latin typeface="Times New Roman" panose="02020603050405020304" pitchFamily="18" charset="0"/>
                <a:cs typeface="Times New Roman" panose="02020603050405020304" pitchFamily="18" charset="0"/>
              </a:rPr>
              <a:t>//</a:t>
            </a:r>
            <a:r>
              <a:rPr lang="zh-CN" altLang="en-US" b="0" dirty="0">
                <a:solidFill>
                  <a:srgbClr val="2679D9"/>
                </a:solidFill>
                <a:latin typeface="Times New Roman" panose="02020603050405020304" pitchFamily="18" charset="0"/>
                <a:cs typeface="Times New Roman" panose="02020603050405020304" pitchFamily="18" charset="0"/>
              </a:rPr>
              <a:t>取表中元素个数    </a:t>
            </a:r>
            <a:endParaRPr lang="en-US" altLang="zh-CN" b="0" dirty="0">
              <a:solidFill>
                <a:srgbClr val="2679D9"/>
              </a:solidFill>
              <a:latin typeface="Times New Roman" panose="02020603050405020304" pitchFamily="18" charset="0"/>
              <a:cs typeface="Times New Roman" panose="02020603050405020304" pitchFamily="18" charset="0"/>
            </a:endParaRPr>
          </a:p>
          <a:p>
            <a:pPr>
              <a:spcBef>
                <a:spcPct val="0"/>
              </a:spcBef>
              <a:buFontTx/>
              <a:buNone/>
            </a:pPr>
            <a:r>
              <a:rPr kumimoji="0" lang="en-US" altLang="zh-CN" b="0" dirty="0">
                <a:solidFill>
                  <a:srgbClr val="00B050"/>
                </a:solidFill>
                <a:latin typeface="Times New Roman" panose="02020603050405020304" pitchFamily="18" charset="0"/>
                <a:cs typeface="Times New Roman" panose="02020603050405020304" pitchFamily="18" charset="0"/>
              </a:rPr>
              <a:t>    </a:t>
            </a:r>
            <a:r>
              <a:rPr kumimoji="0" lang="en-US" altLang="zh-CN" b="0" dirty="0">
                <a:solidFill>
                  <a:srgbClr val="000000"/>
                </a:solidFill>
                <a:effectLst/>
                <a:latin typeface="Times New Roman" panose="02020603050405020304" pitchFamily="18" charset="0"/>
                <a:cs typeface="Times New Roman" panose="02020603050405020304" pitchFamily="18" charset="0"/>
              </a:rPr>
              <a:t>……;</a:t>
            </a:r>
            <a:endParaRPr kumimoji="0" lang="en-US" altLang="zh-CN" b="0" dirty="0">
              <a:solidFill>
                <a:srgbClr val="000000"/>
              </a:solidFill>
              <a:effectLst/>
              <a:latin typeface="Times New Roman" panose="02020603050405020304" pitchFamily="18" charset="0"/>
              <a:cs typeface="Times New Roman" panose="02020603050405020304" pitchFamily="18" charset="0"/>
            </a:endParaRPr>
          </a:p>
          <a:p>
            <a:pPr>
              <a:spcBef>
                <a:spcPct val="0"/>
              </a:spcBef>
              <a:buFontTx/>
              <a:buNone/>
            </a:pPr>
            <a:r>
              <a:rPr kumimoji="0" lang="en-US" altLang="zh-CN" b="0" dirty="0">
                <a:solidFill>
                  <a:srgbClr val="000000"/>
                </a:solidFill>
                <a:effectLst/>
                <a:latin typeface="Times New Roman" panose="02020603050405020304" pitchFamily="18" charset="0"/>
                <a:cs typeface="Times New Roman" panose="02020603050405020304" pitchFamily="18" charset="0"/>
              </a:rPr>
              <a:t>    free(L);</a:t>
            </a:r>
            <a:endParaRPr kumimoji="0" lang="en-US" altLang="zh-CN" b="0" dirty="0">
              <a:solidFill>
                <a:srgbClr val="000000"/>
              </a:solidFill>
              <a:effectLst/>
              <a:latin typeface="Times New Roman" panose="02020603050405020304" pitchFamily="18" charset="0"/>
              <a:cs typeface="Times New Roman" panose="02020603050405020304" pitchFamily="18" charset="0"/>
            </a:endParaRPr>
          </a:p>
          <a:p>
            <a:pPr>
              <a:spcBef>
                <a:spcPct val="0"/>
              </a:spcBef>
              <a:buFontTx/>
              <a:buNone/>
            </a:pPr>
            <a:r>
              <a:rPr lang="en-US" altLang="zh-CN" b="0" dirty="0">
                <a:solidFill>
                  <a:srgbClr val="000000"/>
                </a:solidFill>
                <a:effectLst/>
                <a:latin typeface="Times New Roman" panose="02020603050405020304" pitchFamily="18" charset="0"/>
                <a:cs typeface="Times New Roman" panose="02020603050405020304" pitchFamily="18" charset="0"/>
              </a:rPr>
              <a:t>}</a:t>
            </a:r>
            <a:endParaRPr lang="en-US" altLang="zh-CN" b="0" dirty="0">
              <a:solidFill>
                <a:srgbClr val="000000"/>
              </a:solidFill>
              <a:effectLst/>
              <a:latin typeface="Times New Roman" panose="02020603050405020304" pitchFamily="18" charset="0"/>
              <a:cs typeface="Times New Roman" panose="02020603050405020304" pitchFamily="18" charset="0"/>
            </a:endParaRPr>
          </a:p>
        </p:txBody>
      </p:sp>
      <p:sp>
        <p:nvSpPr>
          <p:cNvPr id="7" name="Rectangle 9"/>
          <p:cNvSpPr>
            <a:spLocks noChangeArrowheads="1"/>
          </p:cNvSpPr>
          <p:nvPr/>
        </p:nvSpPr>
        <p:spPr bwMode="auto">
          <a:xfrm>
            <a:off x="6726503" y="2765114"/>
            <a:ext cx="4878902" cy="462307"/>
          </a:xfrm>
          <a:prstGeom prst="rect">
            <a:avLst/>
          </a:prstGeom>
          <a:noFill/>
          <a:ln w="38100">
            <a:solidFill>
              <a:schemeClr val="bg1">
                <a:lumMod val="85000"/>
              </a:schemeClr>
            </a:solidFill>
            <a:headEnd type="none" w="sm" len="sm"/>
            <a:tailEnd type="none" w="sm" len="sm"/>
          </a:ln>
          <a:effectLst/>
        </p:spPr>
        <p:style>
          <a:lnRef idx="1">
            <a:schemeClr val="accent5"/>
          </a:lnRef>
          <a:fillRef idx="2">
            <a:schemeClr val="accent5"/>
          </a:fillRef>
          <a:effectRef idx="1">
            <a:schemeClr val="accent5"/>
          </a:effectRef>
          <a:fontRef idx="minor">
            <a:schemeClr val="dk1"/>
          </a:fontRef>
        </p:style>
        <p:txBody>
          <a:bodyPr wrap="square" lIns="92075" tIns="46038" rIns="92075" bIns="46038">
            <a:spAutoFit/>
          </a:bodyPr>
          <a:lstStyle/>
          <a:p>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时间复杂度：</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O(1)</a:t>
            </a:r>
            <a:endPar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3"/>
          <p:cNvSpPr txBox="1">
            <a:spLocks noChangeArrowheads="1"/>
          </p:cNvSpPr>
          <p:nvPr/>
        </p:nvSpPr>
        <p:spPr>
          <a:xfrm>
            <a:off x="6770176" y="5925817"/>
            <a:ext cx="4791556" cy="469102"/>
          </a:xfrm>
          <a:prstGeom prst="rect">
            <a:avLst/>
          </a:prstGeom>
          <a:ln w="38100">
            <a:solidFill>
              <a:schemeClr val="bg1">
                <a:lumMod val="85000"/>
              </a:schemeClr>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时间复杂度：</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O(1)</a:t>
            </a:r>
            <a:endPar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 name="图片 2"/>
          <p:cNvPicPr>
            <a:picLocks noChangeAspect="1"/>
          </p:cNvPicPr>
          <p:nvPr/>
        </p:nvPicPr>
        <p:blipFill rotWithShape="1">
          <a:blip r:embed="rId2"/>
          <a:srcRect r="5621"/>
          <a:stretch>
            <a:fillRect/>
          </a:stretch>
        </p:blipFill>
        <p:spPr>
          <a:xfrm>
            <a:off x="6599259" y="132377"/>
            <a:ext cx="5006145" cy="2596307"/>
          </a:xfrm>
          <a:prstGeom prst="rect">
            <a:avLst/>
          </a:prstGeom>
        </p:spPr>
      </p:pic>
      <p:pic>
        <p:nvPicPr>
          <p:cNvPr id="10" name="图片 9"/>
          <p:cNvPicPr>
            <a:picLocks noChangeAspect="1"/>
          </p:cNvPicPr>
          <p:nvPr/>
        </p:nvPicPr>
        <p:blipFill rotWithShape="1">
          <a:blip r:embed="rId3"/>
          <a:srcRect t="6016" r="4394" b="3176"/>
          <a:stretch>
            <a:fillRect/>
          </a:stretch>
        </p:blipFill>
        <p:spPr>
          <a:xfrm>
            <a:off x="6599258" y="3331697"/>
            <a:ext cx="5006145" cy="250741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标题 102"/>
          <p:cNvSpPr>
            <a:spLocks noGrp="1"/>
          </p:cNvSpPr>
          <p:nvPr>
            <p:ph type="title"/>
          </p:nvPr>
        </p:nvSpPr>
        <p:spPr>
          <a:xfrm>
            <a:off x="171856" y="249748"/>
            <a:ext cx="5360552" cy="447631"/>
          </a:xfrm>
          <a:solidFill>
            <a:schemeClr val="accent2">
              <a:lumMod val="40000"/>
              <a:lumOff val="60000"/>
            </a:schemeClr>
          </a:solidFill>
        </p:spPr>
        <p:txBody>
          <a:bodyPr/>
          <a:lstStyle/>
          <a:p>
            <a:r>
              <a:rPr lang="zh-CN" altLang="en-US" sz="2800" b="1" dirty="0">
                <a:solidFill>
                  <a:schemeClr val="tx1">
                    <a:lumMod val="50000"/>
                  </a:schemeClr>
                </a:solidFill>
              </a:rPr>
              <a:t>顺序表的基本操作</a:t>
            </a:r>
            <a:endParaRPr lang="zh-CN" altLang="en-US" sz="2800" b="1" dirty="0">
              <a:solidFill>
                <a:schemeClr val="tx1">
                  <a:lumMod val="50000"/>
                </a:schemeClr>
              </a:solidFill>
            </a:endParaRPr>
          </a:p>
        </p:txBody>
      </p:sp>
      <p:sp>
        <p:nvSpPr>
          <p:cNvPr id="5" name="灯片编号占位符 4"/>
          <p:cNvSpPr>
            <a:spLocks noGrp="1"/>
          </p:cNvSpPr>
          <p:nvPr>
            <p:ph type="sldNum" sz="quarter" idx="12"/>
          </p:nvPr>
        </p:nvSpPr>
        <p:spPr/>
        <p:txBody>
          <a:bodyPr/>
          <a:lstStyle/>
          <a:p>
            <a:fld id="{5936A40C-E0C0-4BB8-81B1-5E7F83E9E5D2}" type="slidenum">
              <a:rPr lang="zh-CN" altLang="en-US" smtClean="0"/>
            </a:fld>
            <a:endParaRPr lang="zh-CN" altLang="en-US"/>
          </a:p>
        </p:txBody>
      </p:sp>
      <p:sp>
        <p:nvSpPr>
          <p:cNvPr id="12" name="Rectangle 8"/>
          <p:cNvSpPr>
            <a:spLocks noChangeArrowheads="1"/>
          </p:cNvSpPr>
          <p:nvPr/>
        </p:nvSpPr>
        <p:spPr bwMode="auto">
          <a:xfrm>
            <a:off x="517839" y="915660"/>
            <a:ext cx="6208664" cy="2162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Blip>
                <a:blip r:embed="rId1"/>
              </a:buBlip>
              <a:defRPr kumimoji="1" sz="2400" b="1">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Blip>
                <a:blip r:embed="rId1"/>
              </a:buBlip>
              <a:defRPr kumimoji="1" sz="2400" b="1">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Blip>
                <a:blip r:embed="rId1"/>
              </a:buBlip>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Blip>
                <a:blip r:embed="rId1"/>
              </a:buBlip>
              <a:defRPr sz="2000">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Blip>
                <a:blip r:embed="rId1"/>
              </a:buBlip>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Blip>
                <a:blip r:embed="rId1"/>
              </a:buBlip>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Blip>
                <a:blip r:embed="rId1"/>
              </a:buBlip>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Blip>
                <a:blip r:embed="rId1"/>
              </a:buBlip>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Blip>
                <a:blip r:embed="rId1"/>
              </a:buBlip>
              <a:defRPr sz="2000">
                <a:solidFill>
                  <a:schemeClr val="tx1"/>
                </a:solidFill>
                <a:latin typeface="Garamond" panose="02020404030301010803" pitchFamily="18" charset="0"/>
                <a:ea typeface="宋体" panose="02010600030101010101" pitchFamily="2" charset="-122"/>
              </a:defRPr>
            </a:lvl9pPr>
          </a:lstStyle>
          <a:p>
            <a:pPr marL="179705">
              <a:lnSpc>
                <a:spcPct val="110000"/>
              </a:lnSpc>
              <a:spcBef>
                <a:spcPct val="0"/>
              </a:spcBef>
              <a:buFont typeface="Arial" panose="020B0604020202020204" pitchFamily="34" charset="0"/>
              <a:buChar char="•"/>
            </a:pPr>
            <a:endParaRPr lang="zh-CN" altLang="en-US" sz="2000" b="0" dirty="0">
              <a:effectLst/>
            </a:endParaRPr>
          </a:p>
        </p:txBody>
      </p:sp>
      <p:sp>
        <p:nvSpPr>
          <p:cNvPr id="9" name="Rectangle 3"/>
          <p:cNvSpPr txBox="1">
            <a:spLocks noChangeArrowheads="1"/>
          </p:cNvSpPr>
          <p:nvPr/>
        </p:nvSpPr>
        <p:spPr>
          <a:xfrm>
            <a:off x="296495" y="792287"/>
            <a:ext cx="5917721" cy="277336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5000"/>
              </a:lnSpc>
              <a:spcBef>
                <a:spcPct val="0"/>
              </a:spcBef>
              <a:buNone/>
            </a:pPr>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 </a:t>
            </a:r>
            <a:r>
              <a:rPr lang="zh-CN" altLang="en-US"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顺序表的查找操作</a:t>
            </a:r>
            <a:endPar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5000"/>
              </a:lnSpc>
              <a:spcBef>
                <a:spcPct val="0"/>
              </a:spcBef>
              <a:buNone/>
            </a:pPr>
            <a:r>
              <a:rPr lang="zh-CN" altLang="en-US" sz="2400" b="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查找指定元素</a:t>
            </a:r>
            <a:r>
              <a:rPr lang="en-US" altLang="zh-CN" sz="2400" b="1" i="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key</a:t>
            </a:r>
            <a:r>
              <a:rPr lang="zh-CN" altLang="en-US" sz="2400" b="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在表中的位置</a:t>
            </a:r>
            <a:endParaRPr lang="en-US" altLang="zh-CN" sz="2400" b="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05000"/>
              </a:lnSpc>
              <a:spcBef>
                <a:spcPct val="0"/>
              </a:spcBef>
            </a:pPr>
            <a:r>
              <a:rPr lang="zh-CN" altLang="en-US" sz="2400" b="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按顺序查找策略，假设表中元素唯一</a:t>
            </a:r>
            <a:endParaRPr lang="en-US" altLang="zh-CN" sz="2400" b="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endParaRPr>
          </a:p>
          <a:p>
            <a:pPr lvl="1">
              <a:lnSpc>
                <a:spcPct val="105000"/>
              </a:lnSpc>
              <a:spcBef>
                <a:spcPct val="0"/>
              </a:spcBef>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若</a:t>
            </a:r>
            <a:r>
              <a:rPr lang="en-US" altLang="zh-CN" sz="24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data</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key</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return i</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05000"/>
              </a:lnSpc>
              <a:spcBef>
                <a:spcPct val="0"/>
              </a:spcBef>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若不存在元素</a:t>
            </a:r>
            <a:r>
              <a:rPr lang="en-US" altLang="zh-CN" sz="24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key</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return  </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a:t>
            </a:r>
            <a:endPar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05000"/>
              </a:lnSpc>
              <a:spcBef>
                <a:spcPct val="0"/>
              </a:spcBef>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算法渐进时间复杂度：</a:t>
            </a:r>
            <a:endPar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05000"/>
              </a:lnSpc>
              <a:spcBef>
                <a:spcPct val="0"/>
              </a:spcBef>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最好情况：</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O(1)</a:t>
            </a: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，最坏情况：</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O(</a:t>
            </a:r>
            <a:r>
              <a:rPr lang="en-US" altLang="zh-CN" sz="2400"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1" name="Object 3"/>
          <p:cNvGraphicFramePr>
            <a:graphicFrameLocks noChangeAspect="1"/>
          </p:cNvGraphicFramePr>
          <p:nvPr/>
        </p:nvGraphicFramePr>
        <p:xfrm>
          <a:off x="431965" y="4270606"/>
          <a:ext cx="4740537" cy="1391244"/>
        </p:xfrm>
        <a:graphic>
          <a:graphicData uri="http://schemas.openxmlformats.org/presentationml/2006/ole">
            <mc:AlternateContent xmlns:mc="http://schemas.openxmlformats.org/markup-compatibility/2006">
              <mc:Choice xmlns:v="urn:schemas-microsoft-com:vml" Requires="v">
                <p:oleObj spid="_x0000_s2" name="公式" r:id="rId2" imgW="3797300" imgH="1104900" progId="Equation.3">
                  <p:embed/>
                </p:oleObj>
              </mc:Choice>
              <mc:Fallback>
                <p:oleObj name="公式" r:id="rId2" imgW="3797300" imgH="11049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965" y="4270606"/>
                        <a:ext cx="4740537" cy="1391244"/>
                      </a:xfrm>
                      <a:prstGeom prst="rect">
                        <a:avLst/>
                      </a:prstGeom>
                      <a:noFill/>
                      <a:ln>
                        <a:noFill/>
                      </a:ln>
                      <a:effectLst/>
                    </p:spPr>
                  </p:pic>
                </p:oleObj>
              </mc:Fallback>
            </mc:AlternateContent>
          </a:graphicData>
        </a:graphic>
      </p:graphicFrame>
      <p:graphicFrame>
        <p:nvGraphicFramePr>
          <p:cNvPr id="13" name="Object 4"/>
          <p:cNvGraphicFramePr>
            <a:graphicFrameLocks noChangeAspect="1"/>
          </p:cNvGraphicFramePr>
          <p:nvPr/>
        </p:nvGraphicFramePr>
        <p:xfrm>
          <a:off x="517839" y="3592983"/>
          <a:ext cx="4155597" cy="705289"/>
        </p:xfrm>
        <a:graphic>
          <a:graphicData uri="http://schemas.openxmlformats.org/presentationml/2006/ole">
            <mc:AlternateContent xmlns:mc="http://schemas.openxmlformats.org/markup-compatibility/2006">
              <mc:Choice xmlns:v="urn:schemas-microsoft-com:vml" Requires="v">
                <p:oleObj spid="_x0000_s3" name="公式" r:id="rId4" imgW="3124200" imgH="558800" progId="Equation.3">
                  <p:embed/>
                </p:oleObj>
              </mc:Choice>
              <mc:Fallback>
                <p:oleObj name="公式" r:id="rId4" imgW="3124200" imgH="558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839" y="3592983"/>
                        <a:ext cx="4155597" cy="705289"/>
                      </a:xfrm>
                      <a:prstGeom prst="rect">
                        <a:avLst/>
                      </a:prstGeom>
                      <a:noFill/>
                      <a:ln>
                        <a:noFill/>
                      </a:ln>
                      <a:effectLst/>
                    </p:spPr>
                  </p:pic>
                </p:oleObj>
              </mc:Fallback>
            </mc:AlternateContent>
          </a:graphicData>
        </a:graphic>
      </p:graphicFrame>
      <p:sp>
        <p:nvSpPr>
          <p:cNvPr id="14" name="Rectangle 8"/>
          <p:cNvSpPr txBox="1">
            <a:spLocks noChangeArrowheads="1"/>
          </p:cNvSpPr>
          <p:nvPr/>
        </p:nvSpPr>
        <p:spPr>
          <a:xfrm>
            <a:off x="296495" y="5716845"/>
            <a:ext cx="5857014" cy="764784"/>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5000"/>
              </a:lnSpc>
            </a:pP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查找成功时，平均查找长度</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1" i="1" dirty="0">
                <a:ln>
                  <a:solidFill>
                    <a:srgbClr val="2679D9"/>
                  </a:solidFill>
                </a:ln>
                <a:solidFill>
                  <a:srgbClr val="2679D9"/>
                </a:solidFill>
                <a:latin typeface="Times New Roman" panose="02020603050405020304" pitchFamily="18" charset="0"/>
                <a:ea typeface="宋体" panose="02010600030101010101" pitchFamily="2" charset="-122"/>
                <a:cs typeface="Times New Roman" panose="02020603050405020304" pitchFamily="18" charset="0"/>
              </a:rPr>
              <a:t>ASL</a:t>
            </a:r>
            <a:r>
              <a:rPr lang="en-US" altLang="zh-CN" b="1" dirty="0">
                <a:ln>
                  <a:solidFill>
                    <a:srgbClr val="2679D9"/>
                  </a:solidFill>
                </a:ln>
                <a:solidFill>
                  <a:srgbClr val="2679D9"/>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1" dirty="0">
                <a:ln>
                  <a:solidFill>
                    <a:srgbClr val="2679D9"/>
                  </a:solidFill>
                </a:ln>
                <a:solidFill>
                  <a:srgbClr val="2679D9"/>
                </a:solidFill>
              </a:rPr>
              <a:t> </a:t>
            </a:r>
            <a:r>
              <a:rPr lang="en-US" altLang="zh-CN" b="1" i="1" dirty="0">
                <a:ln>
                  <a:solidFill>
                    <a:srgbClr val="2679D9"/>
                  </a:solidFill>
                </a:ln>
                <a:solidFill>
                  <a:srgbClr val="2679D9"/>
                </a:solidFill>
                <a:latin typeface="Times New Roman" panose="02020603050405020304" pitchFamily="18" charset="0"/>
                <a:ea typeface="宋体" panose="02010600030101010101" pitchFamily="2" charset="-122"/>
                <a:cs typeface="Times New Roman" panose="02020603050405020304" pitchFamily="18" charset="0"/>
              </a:rPr>
              <a:t>Average Search Length</a:t>
            </a:r>
            <a:r>
              <a:rPr lang="en-US" altLang="zh-CN" b="1" dirty="0">
                <a:ln>
                  <a:solidFill>
                    <a:srgbClr val="2679D9"/>
                  </a:solidFill>
                </a:ln>
                <a:solidFill>
                  <a:srgbClr val="2679D9"/>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约为元素个数的一半</a:t>
            </a:r>
            <a:endPar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7" name="图片 16"/>
          <p:cNvPicPr>
            <a:picLocks noChangeAspect="1"/>
          </p:cNvPicPr>
          <p:nvPr/>
        </p:nvPicPr>
        <p:blipFill>
          <a:blip r:embed="rId6"/>
          <a:stretch>
            <a:fillRect/>
          </a:stretch>
        </p:blipFill>
        <p:spPr>
          <a:xfrm>
            <a:off x="5999890" y="87336"/>
            <a:ext cx="6020254" cy="639429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标题 102"/>
          <p:cNvSpPr>
            <a:spLocks noGrp="1"/>
          </p:cNvSpPr>
          <p:nvPr>
            <p:ph type="title"/>
          </p:nvPr>
        </p:nvSpPr>
        <p:spPr>
          <a:xfrm>
            <a:off x="171856" y="249748"/>
            <a:ext cx="11848288" cy="447631"/>
          </a:xfrm>
          <a:solidFill>
            <a:schemeClr val="accent2">
              <a:lumMod val="40000"/>
              <a:lumOff val="60000"/>
            </a:schemeClr>
          </a:solidFill>
        </p:spPr>
        <p:txBody>
          <a:bodyPr/>
          <a:lstStyle/>
          <a:p>
            <a:r>
              <a:rPr lang="zh-CN" altLang="en-US" sz="2800" b="1" dirty="0">
                <a:solidFill>
                  <a:schemeClr val="tx1">
                    <a:lumMod val="50000"/>
                  </a:schemeClr>
                </a:solidFill>
              </a:rPr>
              <a:t>顺序表的基本操作</a:t>
            </a:r>
            <a:endParaRPr lang="zh-CN" altLang="en-US" sz="2800" b="1" dirty="0">
              <a:solidFill>
                <a:schemeClr val="tx1">
                  <a:lumMod val="50000"/>
                </a:schemeClr>
              </a:solidFill>
            </a:endParaRPr>
          </a:p>
        </p:txBody>
      </p:sp>
      <p:sp>
        <p:nvSpPr>
          <p:cNvPr id="5" name="灯片编号占位符 4"/>
          <p:cNvSpPr>
            <a:spLocks noGrp="1"/>
          </p:cNvSpPr>
          <p:nvPr>
            <p:ph type="sldNum" sz="quarter" idx="12"/>
          </p:nvPr>
        </p:nvSpPr>
        <p:spPr/>
        <p:txBody>
          <a:bodyPr/>
          <a:lstStyle/>
          <a:p>
            <a:fld id="{5936A40C-E0C0-4BB8-81B1-5E7F83E9E5D2}" type="slidenum">
              <a:rPr lang="zh-CN" altLang="en-US" smtClean="0"/>
            </a:fld>
            <a:endParaRPr lang="zh-CN" altLang="en-US"/>
          </a:p>
        </p:txBody>
      </p:sp>
      <p:sp>
        <p:nvSpPr>
          <p:cNvPr id="12" name="Rectangle 8"/>
          <p:cNvSpPr>
            <a:spLocks noChangeArrowheads="1"/>
          </p:cNvSpPr>
          <p:nvPr/>
        </p:nvSpPr>
        <p:spPr bwMode="auto">
          <a:xfrm>
            <a:off x="517839" y="915660"/>
            <a:ext cx="6208664" cy="2162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Blip>
                <a:blip r:embed="rId1"/>
              </a:buBlip>
              <a:defRPr kumimoji="1" sz="2400" b="1">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Blip>
                <a:blip r:embed="rId1"/>
              </a:buBlip>
              <a:defRPr kumimoji="1" sz="2400" b="1">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Blip>
                <a:blip r:embed="rId1"/>
              </a:buBlip>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Blip>
                <a:blip r:embed="rId1"/>
              </a:buBlip>
              <a:defRPr sz="2000">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Blip>
                <a:blip r:embed="rId1"/>
              </a:buBlip>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Blip>
                <a:blip r:embed="rId1"/>
              </a:buBlip>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Blip>
                <a:blip r:embed="rId1"/>
              </a:buBlip>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Blip>
                <a:blip r:embed="rId1"/>
              </a:buBlip>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Blip>
                <a:blip r:embed="rId1"/>
              </a:buBlip>
              <a:defRPr sz="2000">
                <a:solidFill>
                  <a:schemeClr val="tx1"/>
                </a:solidFill>
                <a:latin typeface="Garamond" panose="02020404030301010803" pitchFamily="18" charset="0"/>
                <a:ea typeface="宋体" panose="02010600030101010101" pitchFamily="2" charset="-122"/>
              </a:defRPr>
            </a:lvl9pPr>
          </a:lstStyle>
          <a:p>
            <a:pPr marL="179705">
              <a:lnSpc>
                <a:spcPct val="110000"/>
              </a:lnSpc>
              <a:spcBef>
                <a:spcPct val="0"/>
              </a:spcBef>
              <a:buFont typeface="Arial" panose="020B0604020202020204" pitchFamily="34" charset="0"/>
              <a:buChar char="•"/>
            </a:pPr>
            <a:endParaRPr lang="zh-CN" altLang="en-US" sz="2000" b="0" dirty="0">
              <a:effectLst/>
            </a:endParaRPr>
          </a:p>
        </p:txBody>
      </p:sp>
      <p:sp>
        <p:nvSpPr>
          <p:cNvPr id="15" name="Rectangle 3"/>
          <p:cNvSpPr txBox="1">
            <a:spLocks noChangeArrowheads="1"/>
          </p:cNvSpPr>
          <p:nvPr/>
        </p:nvSpPr>
        <p:spPr>
          <a:xfrm>
            <a:off x="293553" y="777411"/>
            <a:ext cx="11310902" cy="163374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5000"/>
              </a:lnSpc>
              <a:spcBef>
                <a:spcPct val="0"/>
              </a:spcBef>
            </a:pPr>
            <a:r>
              <a:rPr lang="zh-CN" altLang="en-US" sz="2400" b="1" dirty="0">
                <a:ln>
                  <a:solidFill>
                    <a:sysClr val="windowText" lastClr="000000"/>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rPr>
              <a:t>插入算法</a:t>
            </a:r>
            <a:endParaRPr lang="zh-CN" altLang="en-US" sz="2400" b="1" dirty="0">
              <a:ln>
                <a:solidFill>
                  <a:sysClr val="windowText" lastClr="000000"/>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05000"/>
              </a:lnSpc>
              <a:spcBef>
                <a:spcPct val="0"/>
              </a:spcBef>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在线性表的第</a:t>
            </a:r>
            <a:r>
              <a:rPr lang="en-US" altLang="zh-CN" sz="2400" i="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个位置，插入一个新元素</a:t>
            </a:r>
            <a:r>
              <a:rPr lang="en-US" altLang="zh-CN" sz="2400"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，使表长度从</a:t>
            </a:r>
            <a:r>
              <a:rPr lang="en-US" altLang="zh-CN" sz="24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变成</a:t>
            </a:r>
            <a:r>
              <a:rPr lang="en-US" altLang="zh-CN" sz="24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2">
              <a:lnSpc>
                <a:spcPct val="105000"/>
              </a:lnSpc>
              <a:spcBef>
                <a:spcPct val="0"/>
              </a:spcBef>
            </a:pPr>
            <a:r>
              <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i="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400" b="1" baseline="-250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sz="2400" b="1" i="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400" b="1" i="1" baseline="-250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b="1" baseline="-250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i="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400" b="1" i="1" baseline="-250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sz="2400" b="1" i="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400" b="1" i="1" baseline="-250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lvl="2">
              <a:lnSpc>
                <a:spcPct val="105000"/>
              </a:lnSpc>
              <a:spcBef>
                <a:spcPct val="0"/>
              </a:spcBef>
            </a:pPr>
            <a:r>
              <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i="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400" b="1" baseline="-250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sz="2400" b="1" i="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400" b="1" i="1" baseline="-250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b="1" baseline="-250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sz="2400" b="1" i="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400" b="1" i="1" baseline="-250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sz="2400" b="1" i="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400" b="1" i="1" baseline="-250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6" name="Object 4"/>
          <p:cNvGraphicFramePr>
            <a:graphicFrameLocks noChangeAspect="1"/>
          </p:cNvGraphicFramePr>
          <p:nvPr/>
        </p:nvGraphicFramePr>
        <p:xfrm>
          <a:off x="520243" y="2629438"/>
          <a:ext cx="5638285" cy="3794365"/>
        </p:xfrm>
        <a:graphic>
          <a:graphicData uri="http://schemas.openxmlformats.org/presentationml/2006/ole">
            <mc:AlternateContent xmlns:mc="http://schemas.openxmlformats.org/markup-compatibility/2006">
              <mc:Choice xmlns:v="urn:schemas-microsoft-com:vml" Requires="v">
                <p:oleObj spid="_x0000_s2" name="Visio" r:id="rId2" imgW="6815455" imgH="1871980" progId="Visio.Drawing.11">
                  <p:embed/>
                </p:oleObj>
              </mc:Choice>
              <mc:Fallback>
                <p:oleObj name="Visio" r:id="rId2" imgW="6815455" imgH="1871980" progId="Visio.Drawing.11">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l="9686" t="4652" r="50974"/>
                      <a:stretch>
                        <a:fillRect/>
                      </a:stretch>
                    </p:blipFill>
                    <p:spPr bwMode="auto">
                      <a:xfrm>
                        <a:off x="520243" y="2629438"/>
                        <a:ext cx="5638285" cy="3794365"/>
                      </a:xfrm>
                      <a:prstGeom prst="rect">
                        <a:avLst/>
                      </a:prstGeom>
                      <a:solidFill>
                        <a:schemeClr val="bg1"/>
                      </a:solidFill>
                      <a:ln w="12700" algn="ctr">
                        <a:solidFill>
                          <a:srgbClr val="99CC00"/>
                        </a:solidFill>
                        <a:prstDash val="dash"/>
                        <a:miter lim="800000"/>
                        <a:headEnd/>
                        <a:tailEnd/>
                      </a:ln>
                      <a:effectLst/>
                    </p:spPr>
                  </p:pic>
                </p:oleObj>
              </mc:Fallback>
            </mc:AlternateContent>
          </a:graphicData>
        </a:graphic>
      </p:graphicFrame>
      <p:graphicFrame>
        <p:nvGraphicFramePr>
          <p:cNvPr id="17" name="Object 5"/>
          <p:cNvGraphicFramePr>
            <a:graphicFrameLocks noChangeAspect="1"/>
          </p:cNvGraphicFramePr>
          <p:nvPr/>
        </p:nvGraphicFramePr>
        <p:xfrm>
          <a:off x="6375186" y="2629438"/>
          <a:ext cx="4597614" cy="3820515"/>
        </p:xfrm>
        <a:graphic>
          <a:graphicData uri="http://schemas.openxmlformats.org/presentationml/2006/ole">
            <mc:AlternateContent xmlns:mc="http://schemas.openxmlformats.org/markup-compatibility/2006">
              <mc:Choice xmlns:v="urn:schemas-microsoft-com:vml" Requires="v">
                <p:oleObj spid="_x0000_s3" name="Visio" r:id="rId4" imgW="6815455" imgH="1871980" progId="Visio.Drawing.11">
                  <p:embed/>
                </p:oleObj>
              </mc:Choice>
              <mc:Fallback>
                <p:oleObj name="Visio" r:id="rId4" imgW="6815455" imgH="1871980" progId="Visio.Drawing.11">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l="58040" t="4652" r="10719"/>
                      <a:stretch>
                        <a:fillRect/>
                      </a:stretch>
                    </p:blipFill>
                    <p:spPr bwMode="auto">
                      <a:xfrm>
                        <a:off x="6375186" y="2629438"/>
                        <a:ext cx="4597614" cy="3820515"/>
                      </a:xfrm>
                      <a:prstGeom prst="rect">
                        <a:avLst/>
                      </a:prstGeom>
                      <a:solidFill>
                        <a:schemeClr val="bg1"/>
                      </a:solidFill>
                      <a:ln w="12700" algn="ctr">
                        <a:solidFill>
                          <a:srgbClr val="3366FF"/>
                        </a:solidFill>
                        <a:prstDash val="dash"/>
                        <a:miter lim="800000"/>
                        <a:headEnd/>
                        <a:tailEnd/>
                      </a:ln>
                      <a:effectLst/>
                    </p:spPr>
                  </p:pic>
                </p:oleObj>
              </mc:Fallback>
            </mc:AlternateContent>
          </a:graphicData>
        </a:graphic>
      </p:graphicFrame>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25669" y="329780"/>
            <a:ext cx="1403072" cy="28756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标题 102"/>
          <p:cNvSpPr>
            <a:spLocks noGrp="1"/>
          </p:cNvSpPr>
          <p:nvPr>
            <p:ph type="title"/>
          </p:nvPr>
        </p:nvSpPr>
        <p:spPr>
          <a:xfrm>
            <a:off x="171856" y="249748"/>
            <a:ext cx="11848288" cy="447631"/>
          </a:xfrm>
          <a:solidFill>
            <a:schemeClr val="accent2">
              <a:lumMod val="40000"/>
              <a:lumOff val="60000"/>
            </a:schemeClr>
          </a:solidFill>
        </p:spPr>
        <p:txBody>
          <a:bodyPr/>
          <a:lstStyle/>
          <a:p>
            <a:r>
              <a:rPr lang="zh-CN" altLang="en-US" sz="2800" b="1" dirty="0">
                <a:solidFill>
                  <a:schemeClr val="tx1">
                    <a:lumMod val="50000"/>
                  </a:schemeClr>
                </a:solidFill>
              </a:rPr>
              <a:t>顺序表的基本操作</a:t>
            </a:r>
            <a:endParaRPr lang="zh-CN" altLang="en-US" sz="2800" b="1" dirty="0">
              <a:solidFill>
                <a:schemeClr val="tx1">
                  <a:lumMod val="50000"/>
                </a:schemeClr>
              </a:solidFill>
            </a:endParaRPr>
          </a:p>
        </p:txBody>
      </p:sp>
      <p:sp>
        <p:nvSpPr>
          <p:cNvPr id="5" name="灯片编号占位符 4"/>
          <p:cNvSpPr>
            <a:spLocks noGrp="1"/>
          </p:cNvSpPr>
          <p:nvPr>
            <p:ph type="sldNum" sz="quarter" idx="12"/>
          </p:nvPr>
        </p:nvSpPr>
        <p:spPr/>
        <p:txBody>
          <a:bodyPr/>
          <a:lstStyle/>
          <a:p>
            <a:fld id="{5936A40C-E0C0-4BB8-81B1-5E7F83E9E5D2}" type="slidenum">
              <a:rPr lang="zh-CN" altLang="en-US" smtClean="0"/>
            </a:fld>
            <a:endParaRPr lang="zh-CN" altLang="en-US"/>
          </a:p>
        </p:txBody>
      </p:sp>
      <p:sp>
        <p:nvSpPr>
          <p:cNvPr id="9" name="Rectangle 3"/>
          <p:cNvSpPr txBox="1">
            <a:spLocks noChangeArrowheads="1"/>
          </p:cNvSpPr>
          <p:nvPr/>
        </p:nvSpPr>
        <p:spPr>
          <a:xfrm>
            <a:off x="133686" y="697379"/>
            <a:ext cx="5805938" cy="79792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ct val="0"/>
              </a:spcBef>
              <a:buNone/>
            </a:pPr>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 </a:t>
            </a:r>
            <a:r>
              <a:rPr lang="zh-CN" altLang="en-US"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顺序表</a:t>
            </a:r>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a:t>
            </a:r>
            <a:r>
              <a:rPr lang="zh-CN" altLang="en-US"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的添加操作算法</a:t>
            </a:r>
            <a:endPar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20000"/>
              </a:lnSpc>
              <a:spcBef>
                <a:spcPct val="0"/>
              </a:spcBef>
              <a:buNone/>
            </a:pPr>
            <a:r>
              <a:rPr lang="zh-CN" altLang="en-US" sz="2400" b="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在</a:t>
            </a:r>
            <a:r>
              <a:rPr lang="en-US" altLang="zh-CN" sz="2400" b="1" i="1"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L</a:t>
            </a:r>
            <a:r>
              <a:rPr lang="zh-CN" altLang="en-US" sz="2400" b="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指定的位置</a:t>
            </a:r>
            <a:r>
              <a:rPr lang="en-US" altLang="zh-CN" sz="2400" b="1" i="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pos</a:t>
            </a:r>
            <a:r>
              <a:rPr lang="zh-CN" altLang="en-US" sz="2400" b="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添加值为</a:t>
            </a:r>
            <a:r>
              <a:rPr lang="en-US" altLang="zh-CN" sz="2400" b="1" i="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key</a:t>
            </a:r>
            <a:r>
              <a:rPr lang="zh-CN" altLang="en-US" sz="2400" b="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的元素：</a:t>
            </a:r>
            <a:endParaRPr lang="en-US" altLang="zh-CN" sz="2400" b="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13" name="Picture 14"/>
          <p:cNvPicPr>
            <a:picLocks noChangeAspect="1" noChangeArrowheads="1"/>
          </p:cNvPicPr>
          <p:nvPr/>
        </p:nvPicPr>
        <p:blipFill>
          <a:blip r:embed="rId1">
            <a:extLst>
              <a:ext uri="{28A0092B-C50C-407E-A947-70E740481C1C}">
                <a14:useLocalDpi xmlns:a14="http://schemas.microsoft.com/office/drawing/2010/main" val="0"/>
              </a:ext>
            </a:extLst>
          </a:blip>
          <a:srcRect l="22050" t="16795" r="48038" b="37874"/>
          <a:stretch>
            <a:fillRect/>
          </a:stretch>
        </p:blipFill>
        <p:spPr bwMode="auto">
          <a:xfrm>
            <a:off x="5762445" y="691783"/>
            <a:ext cx="6257699" cy="5927813"/>
          </a:xfrm>
          <a:prstGeom prst="rect">
            <a:avLst/>
          </a:prstGeom>
          <a:noFill/>
          <a:ln w="9525" algn="ctr">
            <a:solidFill>
              <a:schemeClr val="accent6">
                <a:lumMod val="60000"/>
                <a:lumOff val="40000"/>
              </a:schemeClr>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5669" y="329780"/>
            <a:ext cx="1403072" cy="287566"/>
          </a:xfrm>
          <a:prstGeom prst="rect">
            <a:avLst/>
          </a:prstGeom>
        </p:spPr>
      </p:pic>
      <p:pic>
        <p:nvPicPr>
          <p:cNvPr id="6" name="图片 5"/>
          <p:cNvPicPr>
            <a:picLocks noChangeAspect="1"/>
          </p:cNvPicPr>
          <p:nvPr/>
        </p:nvPicPr>
        <p:blipFill>
          <a:blip r:embed="rId3"/>
          <a:stretch>
            <a:fillRect/>
          </a:stretch>
        </p:blipFill>
        <p:spPr>
          <a:xfrm>
            <a:off x="299604" y="1545392"/>
            <a:ext cx="5112033" cy="511203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标题 102"/>
          <p:cNvSpPr>
            <a:spLocks noGrp="1"/>
          </p:cNvSpPr>
          <p:nvPr>
            <p:ph type="title"/>
          </p:nvPr>
        </p:nvSpPr>
        <p:spPr>
          <a:xfrm>
            <a:off x="171856" y="249748"/>
            <a:ext cx="11848288" cy="447631"/>
          </a:xfrm>
          <a:solidFill>
            <a:schemeClr val="accent2">
              <a:lumMod val="40000"/>
              <a:lumOff val="60000"/>
            </a:schemeClr>
          </a:solidFill>
        </p:spPr>
        <p:txBody>
          <a:bodyPr/>
          <a:lstStyle/>
          <a:p>
            <a:r>
              <a:rPr lang="zh-CN" altLang="en-US" sz="2800" b="1" dirty="0">
                <a:solidFill>
                  <a:schemeClr val="tx1">
                    <a:lumMod val="50000"/>
                  </a:schemeClr>
                </a:solidFill>
              </a:rPr>
              <a:t>顺序表的基本操作</a:t>
            </a:r>
            <a:endParaRPr lang="zh-CN" altLang="en-US" sz="2800" b="1" dirty="0">
              <a:solidFill>
                <a:schemeClr val="tx1">
                  <a:lumMod val="50000"/>
                </a:schemeClr>
              </a:solidFill>
            </a:endParaRPr>
          </a:p>
        </p:txBody>
      </p:sp>
      <p:sp>
        <p:nvSpPr>
          <p:cNvPr id="5" name="灯片编号占位符 4"/>
          <p:cNvSpPr>
            <a:spLocks noGrp="1"/>
          </p:cNvSpPr>
          <p:nvPr>
            <p:ph type="sldNum" sz="quarter" idx="12"/>
          </p:nvPr>
        </p:nvSpPr>
        <p:spPr/>
        <p:txBody>
          <a:bodyPr/>
          <a:lstStyle/>
          <a:p>
            <a:fld id="{5936A40C-E0C0-4BB8-81B1-5E7F83E9E5D2}" type="slidenum">
              <a:rPr lang="zh-CN" altLang="en-US" smtClean="0"/>
            </a:fld>
            <a:endParaRPr lang="zh-CN" altLang="en-US"/>
          </a:p>
        </p:txBody>
      </p:sp>
      <mc:AlternateContent xmlns:mc="http://schemas.openxmlformats.org/markup-compatibility/2006">
        <mc:Choice xmlns:a14="http://schemas.microsoft.com/office/drawing/2010/main" Requires="a14">
          <p:sp>
            <p:nvSpPr>
              <p:cNvPr id="7" name="Rectangle 3"/>
              <p:cNvSpPr txBox="1">
                <a:spLocks noChangeArrowheads="1"/>
              </p:cNvSpPr>
              <p:nvPr/>
            </p:nvSpPr>
            <p:spPr>
              <a:xfrm>
                <a:off x="416834" y="777411"/>
                <a:ext cx="11504872" cy="43760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ct val="0"/>
                  </a:spcBef>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顺序表插入算法的主要时间用于</a:t>
                </a: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移动数据元素</a:t>
                </a:r>
                <a:endPar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10000"/>
                  </a:lnSpc>
                  <a:spcBef>
                    <a:spcPct val="0"/>
                  </a:spcBef>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在具有</a:t>
                </a:r>
                <a:r>
                  <a:rPr lang="en-US" altLang="zh-CN" sz="24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个元素的顺序表上，插入算法移动元素的次数为：</a:t>
                </a:r>
                <a:endPar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spcBef>
                    <a:spcPct val="0"/>
                  </a:spcBef>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当</a:t>
                </a:r>
                <a:r>
                  <a:rPr lang="en-US" altLang="zh-CN" sz="2400" i="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i="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时</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移动次数为</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a:t>
                </a:r>
                <a:endPar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spcBef>
                    <a:spcPct val="0"/>
                  </a:spcBef>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当</a:t>
                </a:r>
                <a:r>
                  <a:rPr lang="en-US" altLang="zh-CN" sz="2400" i="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时</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移动次数为</a:t>
                </a:r>
                <a:r>
                  <a:rPr lang="en-US" altLang="zh-CN" sz="24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endPar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spcBef>
                    <a:spcPct val="0"/>
                  </a:spcBef>
                </a:pPr>
                <a:r>
                  <a:rPr lang="en-US" altLang="zh-CN" sz="2400"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 (1 ≤ </a:t>
                </a:r>
                <a:r>
                  <a:rPr lang="en-US" altLang="zh-CN" sz="2400" b="1" i="1"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spcBef>
                    <a:spcPct val="0"/>
                  </a:spcBef>
                </a:pP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最坏情况时间复杂度：</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O(n)</a:t>
                </a:r>
                <a:endPar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10000"/>
                  </a:lnSpc>
                  <a:spcBef>
                    <a:spcPct val="0"/>
                  </a:spcBef>
                </a:pP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最好情况时间复杂度：</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O(1)</a:t>
                </a:r>
                <a:endPar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10000"/>
                  </a:lnSpc>
                  <a:spcBef>
                    <a:spcPct val="0"/>
                  </a:spcBef>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对含有</a:t>
                </a:r>
                <a:r>
                  <a:rPr lang="en-US" altLang="zh-CN" sz="24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个元素的顺序表，在任意位置添加新元素的概率为</a:t>
                </a:r>
                <a:r>
                  <a:rPr lang="en-US" altLang="zh-CN" sz="24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a:t>
                </a:r>
                <a:r>
                  <a:rPr lang="en-US" altLang="zh-CN" sz="2400"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endParaRPr lang="en-US" altLang="zh-CN" sz="2400"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spcBef>
                    <a:spcPct val="0"/>
                  </a:spcBef>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则平均移动元素次数为：</a:t>
                </a:r>
                <a14:m>
                  <m:oMath xmlns:m="http://schemas.openxmlformats.org/officeDocument/2006/math">
                    <m:nary>
                      <m:naryPr>
                        <m:chr m:val="∑"/>
                        <m:ctrlPr>
                          <a:rPr lang="zh-CN" altLang="en-US" sz="240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naryPr>
                      <m:sub>
                        <m:r>
                          <m:rPr>
                            <m:brk m:alnAt="23"/>
                          </m:rPr>
                          <a:rPr lang="en-US" altLang="zh-CN" sz="2400" b="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b="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b="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𝑛</m:t>
                        </m:r>
                        <m:r>
                          <a:rPr lang="en-US" altLang="zh-CN" sz="2400" b="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sup>
                      <m:e>
                        <m:sSub>
                          <m:sSubPr>
                            <m:ctrlPr>
                              <a:rPr lang="en-US" altLang="zh-CN" sz="240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2400" b="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𝑖</m:t>
                            </m:r>
                          </m:sub>
                        </m:sSub>
                        <m:sSub>
                          <m:sSubPr>
                            <m:ctrlPr>
                              <a:rPr lang="en-US" altLang="zh-CN" sz="240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2400" b="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𝑖</m:t>
                            </m:r>
                          </m:sub>
                        </m:sSub>
                      </m:e>
                    </m:nary>
                  </m:oMath>
                </a14:m>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f>
                      <m:fPr>
                        <m:ctrlPr>
                          <a:rPr lang="en-US" altLang="zh-CN" sz="240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400" b="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400" b="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𝑛</m:t>
                        </m:r>
                        <m:r>
                          <a:rPr lang="en-US" altLang="zh-CN" sz="2400" i="1" dirty="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den>
                    </m:f>
                    <m:nary>
                      <m:naryPr>
                        <m:chr m:val="∑"/>
                        <m:ctrlPr>
                          <a:rPr lang="en-US" altLang="zh-CN" sz="240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naryPr>
                      <m:sub>
                        <m:r>
                          <m:rPr>
                            <m:brk m:alnAt="23"/>
                          </m:rPr>
                          <a:rPr lang="en-US" altLang="zh-CN" sz="2400" b="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b="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b="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𝑛</m:t>
                        </m:r>
                        <m:r>
                          <a:rPr lang="en-US" altLang="zh-CN" sz="2400" b="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sup>
                      <m:e>
                        <m:sSub>
                          <m:sSubPr>
                            <m:ctrlPr>
                              <a:rPr lang="en-US" altLang="zh-CN" sz="240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2400" b="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400" b="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e>
                    </m:nary>
                  </m:oMath>
                </a14:m>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f>
                      <m:fPr>
                        <m:ctrlPr>
                          <a:rPr lang="en-US" altLang="zh-CN" sz="2400" i="1" dirty="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400" i="1" dirty="0">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400" i="1" dirty="0">
                            <a:solidFill>
                              <a:srgbClr val="000000"/>
                            </a:solidFill>
                            <a:latin typeface="Cambria Math" panose="02040503050406030204" pitchFamily="18" charset="0"/>
                            <a:ea typeface="宋体" panose="02010600030101010101" pitchFamily="2" charset="-122"/>
                            <a:cs typeface="Times New Roman" panose="02020603050405020304" pitchFamily="18" charset="0"/>
                          </a:rPr>
                          <m:t>𝑛</m:t>
                        </m:r>
                        <m:r>
                          <a:rPr lang="en-US" altLang="zh-CN" sz="240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den>
                    </m:f>
                    <m:r>
                      <a:rPr lang="en-US" altLang="zh-CN" sz="2400" i="1" dirty="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2400" i="1" dirty="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b="0" i="1" dirty="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𝑛</m:t>
                        </m:r>
                        <m:d>
                          <m:dPr>
                            <m:ctrlPr>
                              <a:rPr lang="en-US" altLang="zh-CN" sz="2400" b="0" i="1" dirty="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b="0" i="1" dirty="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𝑛</m:t>
                            </m:r>
                            <m:r>
                              <a:rPr lang="en-US" altLang="zh-CN" sz="2400" b="0" i="1" dirty="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dirty="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1</m:t>
                            </m:r>
                          </m:e>
                        </m:d>
                      </m:num>
                      <m:den>
                        <m:r>
                          <a:rPr lang="en-US" altLang="zh-CN" sz="2400" b="0" i="1" dirty="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2</m:t>
                        </m:r>
                      </m:den>
                    </m:f>
                  </m:oMath>
                </a14:m>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f>
                      <m:fPr>
                        <m:ctrlPr>
                          <a:rPr lang="en-US" altLang="zh-CN" sz="240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400" b="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𝑛</m:t>
                        </m:r>
                      </m:num>
                      <m:den>
                        <m:r>
                          <a:rPr lang="en-US" altLang="zh-CN" sz="2400" b="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2</m:t>
                        </m:r>
                      </m:den>
                    </m:f>
                  </m:oMath>
                </a14:m>
                <a:endPar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spcBef>
                    <a:spcPct val="0"/>
                  </a:spcBef>
                </a:pP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平均时间复杂度：</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O(n)</a:t>
                </a:r>
                <a:endPar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mc:Choice>
        <mc:Fallback>
          <p:sp>
            <p:nvSpPr>
              <p:cNvPr id="7" name="Rectangle 3"/>
              <p:cNvSpPr txBox="1">
                <a:spLocks noRot="1" noChangeAspect="1" noMove="1" noResize="1" noEditPoints="1" noAdjustHandles="1" noChangeArrowheads="1" noChangeShapeType="1" noTextEdit="1"/>
              </p:cNvSpPr>
              <p:nvPr/>
            </p:nvSpPr>
            <p:spPr>
              <a:xfrm>
                <a:off x="416834" y="777411"/>
                <a:ext cx="11504872" cy="4376050"/>
              </a:xfrm>
              <a:prstGeom prst="rect">
                <a:avLst/>
              </a:prstGeom>
              <a:blipFill rotWithShape="1">
                <a:blip r:embed="rId1"/>
                <a:stretch>
                  <a:fillRect l="-2" t="-4" r="2" b="10"/>
                </a:stretch>
              </a:blipFill>
            </p:spPr>
            <p:txBody>
              <a:bodyPr/>
              <a:lstStyle/>
              <a:p>
                <a:r>
                  <a:rPr lang="zh-CN" altLang="en-US">
                    <a:noFill/>
                  </a:rPr>
                  <a:t> </a:t>
                </a:r>
              </a:p>
            </p:txBody>
          </p:sp>
        </mc:Fallback>
      </mc:AlternateContent>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5669" y="329780"/>
            <a:ext cx="1403072" cy="28756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标题 102"/>
          <p:cNvSpPr>
            <a:spLocks noGrp="1"/>
          </p:cNvSpPr>
          <p:nvPr>
            <p:ph type="title"/>
          </p:nvPr>
        </p:nvSpPr>
        <p:spPr>
          <a:xfrm>
            <a:off x="171856" y="249748"/>
            <a:ext cx="11848288" cy="447631"/>
          </a:xfrm>
          <a:solidFill>
            <a:schemeClr val="bg1">
              <a:lumMod val="95000"/>
            </a:schemeClr>
          </a:solidFill>
        </p:spPr>
        <p:txBody>
          <a:bodyPr/>
          <a:lstStyle/>
          <a:p>
            <a:r>
              <a:rPr lang="zh-CN" altLang="en-US" sz="2800" b="1" dirty="0">
                <a:solidFill>
                  <a:schemeClr val="tx1">
                    <a:lumMod val="50000"/>
                  </a:schemeClr>
                </a:solidFill>
              </a:rPr>
              <a:t>顺序表的基本操作</a:t>
            </a:r>
            <a:endParaRPr lang="zh-CN" altLang="en-US" sz="2800" b="1" dirty="0">
              <a:solidFill>
                <a:schemeClr val="tx1">
                  <a:lumMod val="50000"/>
                </a:schemeClr>
              </a:solidFill>
            </a:endParaRPr>
          </a:p>
        </p:txBody>
      </p:sp>
      <p:sp>
        <p:nvSpPr>
          <p:cNvPr id="5" name="灯片编号占位符 4"/>
          <p:cNvSpPr>
            <a:spLocks noGrp="1"/>
          </p:cNvSpPr>
          <p:nvPr>
            <p:ph type="sldNum" sz="quarter" idx="12"/>
          </p:nvPr>
        </p:nvSpPr>
        <p:spPr/>
        <p:txBody>
          <a:bodyPr/>
          <a:lstStyle/>
          <a:p>
            <a:fld id="{5936A40C-E0C0-4BB8-81B1-5E7F83E9E5D2}" type="slidenum">
              <a:rPr lang="zh-CN" altLang="en-US" smtClean="0"/>
            </a:fld>
            <a:endParaRPr lang="zh-CN" altLang="en-US"/>
          </a:p>
        </p:txBody>
      </p:sp>
      <p:sp>
        <p:nvSpPr>
          <p:cNvPr id="6" name="Rectangle 3"/>
          <p:cNvSpPr txBox="1">
            <a:spLocks noChangeArrowheads="1"/>
          </p:cNvSpPr>
          <p:nvPr/>
        </p:nvSpPr>
        <p:spPr>
          <a:xfrm>
            <a:off x="361217" y="738880"/>
            <a:ext cx="9548812" cy="15979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ct val="0"/>
              </a:spcBef>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删除操作</a:t>
            </a:r>
            <a:endPar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00000"/>
              </a:lnSpc>
              <a:spcBef>
                <a:spcPct val="0"/>
              </a:spcBef>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删去线性表的第</a:t>
            </a:r>
            <a:r>
              <a:rPr lang="en-US" altLang="zh-CN" sz="2400" i="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个元素，使长为</a:t>
            </a:r>
            <a:r>
              <a:rPr lang="en-US" altLang="zh-CN" sz="24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的表变成长为</a:t>
            </a:r>
            <a:r>
              <a:rPr lang="en-US" altLang="zh-CN" sz="24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的表</a:t>
            </a:r>
            <a:endPar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00000"/>
              </a:lnSpc>
              <a:spcBef>
                <a:spcPct val="0"/>
              </a:spcBef>
            </a:pPr>
            <a:r>
              <a:rPr lang="en-US" altLang="zh-CN" sz="2400" b="1"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i="1"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400" b="1" baseline="-25000"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b="1"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sz="2400" b="1" i="1"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400" b="1" i="1" baseline="-25000"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b="1" baseline="-25000"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b="1"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400" b="1" i="1" baseline="-25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b="1"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i="1"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400" b="1" i="1" baseline="-25000"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b="1" baseline="-25000"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b="1"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sz="2400" b="1" i="1"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400" b="1" i="1" baseline="-25000"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b="1"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b="1" dirty="0">
              <a:solidFill>
                <a:srgbClr val="2679D9"/>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00000"/>
              </a:lnSpc>
              <a:spcBef>
                <a:spcPct val="0"/>
              </a:spcBef>
            </a:pPr>
            <a:r>
              <a:rPr lang="en-US" altLang="zh-CN" sz="2400" b="1"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i="1"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400" b="1" baseline="-25000"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b="1"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sz="2400" b="1" i="1"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400" b="1" i="1" baseline="-25000"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b="1" baseline="-25000"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b="1"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i="1"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400" b="1" i="1" baseline="-25000"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b="1" baseline="-25000"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b="1"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sz="2400" b="1" i="1"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400" b="1" i="1" baseline="-25000"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b="1"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b="1" dirty="0">
              <a:solidFill>
                <a:srgbClr val="2679D9"/>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8" name="Object 4"/>
          <p:cNvGraphicFramePr>
            <a:graphicFrameLocks noChangeAspect="1"/>
          </p:cNvGraphicFramePr>
          <p:nvPr/>
        </p:nvGraphicFramePr>
        <p:xfrm>
          <a:off x="692516" y="2463244"/>
          <a:ext cx="10806968" cy="3706456"/>
        </p:xfrm>
        <a:graphic>
          <a:graphicData uri="http://schemas.openxmlformats.org/presentationml/2006/ole">
            <mc:AlternateContent xmlns:mc="http://schemas.openxmlformats.org/markup-compatibility/2006">
              <mc:Choice xmlns:v="urn:schemas-microsoft-com:vml" Requires="v">
                <p:oleObj spid="_x0000_s2" name="Visio" r:id="rId1" imgW="5243830" imgH="1814830" progId="Visio.Drawing.11">
                  <p:embed/>
                </p:oleObj>
              </mc:Choice>
              <mc:Fallback>
                <p:oleObj name="Visio" r:id="rId1" imgW="5243830" imgH="1814830"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516" y="2463244"/>
                        <a:ext cx="10806968" cy="3706456"/>
                      </a:xfrm>
                      <a:prstGeom prst="rect">
                        <a:avLst/>
                      </a:prstGeom>
                      <a:solidFill>
                        <a:schemeClr val="bg1"/>
                      </a:solidFill>
                      <a:ln w="12700">
                        <a:solidFill>
                          <a:srgbClr val="808000"/>
                        </a:solidFill>
                        <a:prstDash val="dash"/>
                        <a:miter lim="800000"/>
                        <a:headEnd/>
                        <a:tailEnd/>
                      </a:ln>
                      <a:effectLst/>
                    </p:spPr>
                  </p:pic>
                </p:oleObj>
              </mc:Fallback>
            </mc:AlternateContent>
          </a:graphicData>
        </a:graphic>
      </p:graphicFrame>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25669" y="329780"/>
            <a:ext cx="1403072" cy="28756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标题 102"/>
          <p:cNvSpPr>
            <a:spLocks noGrp="1"/>
          </p:cNvSpPr>
          <p:nvPr>
            <p:ph type="title"/>
          </p:nvPr>
        </p:nvSpPr>
        <p:spPr>
          <a:xfrm>
            <a:off x="171856" y="249748"/>
            <a:ext cx="11848288" cy="447631"/>
          </a:xfrm>
          <a:solidFill>
            <a:schemeClr val="accent2">
              <a:lumMod val="40000"/>
              <a:lumOff val="60000"/>
            </a:schemeClr>
          </a:solidFill>
        </p:spPr>
        <p:txBody>
          <a:bodyPr/>
          <a:lstStyle/>
          <a:p>
            <a:r>
              <a:rPr lang="zh-CN" altLang="en-US" sz="2800" b="1" dirty="0">
                <a:solidFill>
                  <a:schemeClr val="tx1">
                    <a:lumMod val="50000"/>
                  </a:schemeClr>
                </a:solidFill>
              </a:rPr>
              <a:t>顺序表的基本操作</a:t>
            </a:r>
            <a:endParaRPr lang="zh-CN" altLang="en-US" sz="2800" b="1" dirty="0">
              <a:solidFill>
                <a:schemeClr val="tx1">
                  <a:lumMod val="50000"/>
                </a:schemeClr>
              </a:solidFill>
            </a:endParaRPr>
          </a:p>
        </p:txBody>
      </p:sp>
      <p:sp>
        <p:nvSpPr>
          <p:cNvPr id="5" name="灯片编号占位符 4"/>
          <p:cNvSpPr>
            <a:spLocks noGrp="1"/>
          </p:cNvSpPr>
          <p:nvPr>
            <p:ph type="sldNum" sz="quarter" idx="12"/>
          </p:nvPr>
        </p:nvSpPr>
        <p:spPr/>
        <p:txBody>
          <a:bodyPr/>
          <a:lstStyle/>
          <a:p>
            <a:fld id="{5936A40C-E0C0-4BB8-81B1-5E7F83E9E5D2}" type="slidenum">
              <a:rPr lang="zh-CN" altLang="en-US" smtClean="0"/>
            </a:fld>
            <a:endParaRPr lang="zh-CN" altLang="en-US"/>
          </a:p>
        </p:txBody>
      </p:sp>
      <p:sp>
        <p:nvSpPr>
          <p:cNvPr id="7" name="Rectangle 3"/>
          <p:cNvSpPr txBox="1">
            <a:spLocks noChangeArrowheads="1"/>
          </p:cNvSpPr>
          <p:nvPr/>
        </p:nvSpPr>
        <p:spPr>
          <a:xfrm>
            <a:off x="273186" y="740415"/>
            <a:ext cx="3971010" cy="45216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ct val="0"/>
              </a:spcBef>
              <a:buNone/>
            </a:pPr>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 </a:t>
            </a:r>
            <a:r>
              <a:rPr lang="zh-CN" altLang="en-US"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顺序表的删除操作算法</a:t>
            </a:r>
            <a:endPar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20000"/>
              </a:lnSpc>
              <a:spcBef>
                <a:spcPct val="0"/>
              </a:spcBef>
              <a:buNone/>
            </a:pPr>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删除第</a:t>
            </a:r>
            <a:r>
              <a:rPr lang="en-US" altLang="zh-CN" sz="2400" b="1" i="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个元素</a:t>
            </a:r>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20000"/>
              </a:lnSpc>
              <a:spcBef>
                <a:spcPct val="0"/>
              </a:spcBef>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如果</a:t>
            </a:r>
            <a:r>
              <a:rPr lang="en-US" altLang="zh-CN" sz="2400" i="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超出范围</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(1≤i≤</a:t>
            </a:r>
            <a:r>
              <a:rPr lang="en-US" altLang="zh-CN" sz="24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len</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，则</a:t>
            </a:r>
            <a:r>
              <a:rPr lang="en-US" altLang="zh-CN" sz="24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return false</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，保存第</a:t>
            </a:r>
            <a:r>
              <a:rPr lang="en-US" altLang="zh-CN" sz="2400" i="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个元素的值</a:t>
            </a:r>
            <a:endPar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20000"/>
              </a:lnSpc>
              <a:spcBef>
                <a:spcPct val="0"/>
              </a:spcBef>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将第</a:t>
            </a:r>
            <a:r>
              <a:rPr lang="en-US" altLang="zh-CN" sz="2400" i="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个元素后的所有元素依次向前移动一个位置</a:t>
            </a:r>
            <a:endPar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20000"/>
              </a:lnSpc>
              <a:spcBef>
                <a:spcPct val="0"/>
              </a:spcBef>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线性表长度减</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，删除成功</a:t>
            </a:r>
            <a:endPar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9" name="Picture 8"/>
          <p:cNvPicPr>
            <a:picLocks noChangeAspect="1" noChangeArrowheads="1"/>
          </p:cNvPicPr>
          <p:nvPr/>
        </p:nvPicPr>
        <p:blipFill>
          <a:blip r:embed="rId1">
            <a:extLst>
              <a:ext uri="{28A0092B-C50C-407E-A947-70E740481C1C}">
                <a14:useLocalDpi xmlns:a14="http://schemas.microsoft.com/office/drawing/2010/main" val="0"/>
              </a:ext>
            </a:extLst>
          </a:blip>
          <a:srcRect l="22156" t="33214" r="45938" b="28972"/>
          <a:stretch>
            <a:fillRect/>
          </a:stretch>
        </p:blipFill>
        <p:spPr bwMode="auto">
          <a:xfrm>
            <a:off x="4555655" y="823800"/>
            <a:ext cx="7464489" cy="5530991"/>
          </a:xfrm>
          <a:prstGeom prst="rect">
            <a:avLst/>
          </a:prstGeom>
          <a:noFill/>
          <a:ln w="9525" algn="ctr">
            <a:solidFill>
              <a:srgbClr val="00CCFF"/>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5669" y="329780"/>
            <a:ext cx="1403072" cy="28756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标题 102"/>
          <p:cNvSpPr>
            <a:spLocks noGrp="1"/>
          </p:cNvSpPr>
          <p:nvPr>
            <p:ph type="title"/>
          </p:nvPr>
        </p:nvSpPr>
        <p:spPr>
          <a:xfrm>
            <a:off x="171856" y="249748"/>
            <a:ext cx="11848288" cy="447631"/>
          </a:xfrm>
          <a:solidFill>
            <a:schemeClr val="accent2">
              <a:lumMod val="40000"/>
              <a:lumOff val="60000"/>
            </a:schemeClr>
          </a:solidFill>
        </p:spPr>
        <p:txBody>
          <a:bodyPr/>
          <a:lstStyle/>
          <a:p>
            <a:r>
              <a:rPr lang="zh-CN" altLang="en-US" sz="2800" b="1" dirty="0">
                <a:solidFill>
                  <a:schemeClr val="tx1">
                    <a:lumMod val="50000"/>
                  </a:schemeClr>
                </a:solidFill>
              </a:rPr>
              <a:t>顺序表的基本操作</a:t>
            </a:r>
            <a:endParaRPr lang="zh-CN" altLang="en-US" sz="2800" b="1" dirty="0">
              <a:solidFill>
                <a:schemeClr val="tx1">
                  <a:lumMod val="50000"/>
                </a:schemeClr>
              </a:solidFill>
            </a:endParaRPr>
          </a:p>
        </p:txBody>
      </p:sp>
      <p:sp>
        <p:nvSpPr>
          <p:cNvPr id="5" name="灯片编号占位符 4"/>
          <p:cNvSpPr>
            <a:spLocks noGrp="1"/>
          </p:cNvSpPr>
          <p:nvPr>
            <p:ph type="sldNum" sz="quarter" idx="12"/>
          </p:nvPr>
        </p:nvSpPr>
        <p:spPr/>
        <p:txBody>
          <a:bodyPr/>
          <a:lstStyle/>
          <a:p>
            <a:fld id="{5936A40C-E0C0-4BB8-81B1-5E7F83E9E5D2}" type="slidenum">
              <a:rPr lang="zh-CN" altLang="en-US" smtClean="0"/>
            </a:fld>
            <a:endParaRPr lang="zh-CN" altLang="en-US"/>
          </a:p>
        </p:txBody>
      </p:sp>
      <mc:AlternateContent xmlns:mc="http://schemas.openxmlformats.org/markup-compatibility/2006">
        <mc:Choice xmlns:a14="http://schemas.microsoft.com/office/drawing/2010/main" Requires="a14">
          <p:sp>
            <p:nvSpPr>
              <p:cNvPr id="8" name="Rectangle 3"/>
              <p:cNvSpPr txBox="1">
                <a:spLocks noChangeArrowheads="1"/>
              </p:cNvSpPr>
              <p:nvPr/>
            </p:nvSpPr>
            <p:spPr>
              <a:xfrm>
                <a:off x="405111" y="869441"/>
                <a:ext cx="11615033" cy="50271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ct val="0"/>
                  </a:spcBef>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顺序表删除的主要时间用于</a:t>
                </a: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移动数据元素</a:t>
                </a:r>
                <a:endPar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spcBef>
                    <a:spcPct val="0"/>
                  </a:spcBef>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对长度为</a:t>
                </a:r>
                <a:r>
                  <a:rPr lang="en-US" altLang="zh-CN" sz="24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的顺序表，删除算法移动元素的次数为：</a:t>
                </a:r>
                <a:endPar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20000"/>
                  </a:lnSpc>
                  <a:spcBef>
                    <a:spcPct val="0"/>
                  </a:spcBef>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当</a:t>
                </a:r>
                <a:r>
                  <a:rPr lang="en-US" altLang="zh-CN" sz="2400" i="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时，移动</a:t>
                </a:r>
                <a:r>
                  <a:rPr lang="en-US" altLang="zh-CN" sz="24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 </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 </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a:t>
                </a:r>
                <a:endPar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20000"/>
                  </a:lnSpc>
                  <a:spcBef>
                    <a:spcPct val="0"/>
                  </a:spcBef>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当</a:t>
                </a:r>
                <a:r>
                  <a:rPr lang="en-US" altLang="zh-CN" sz="2400" i="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时，不需移动</a:t>
                </a:r>
                <a:endPar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20000"/>
                  </a:lnSpc>
                  <a:spcBef>
                    <a:spcPct val="0"/>
                  </a:spcBef>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该语句执行的次数为</a:t>
                </a:r>
                <a:r>
                  <a:rPr lang="en-US" altLang="zh-CN" sz="24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i="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(1 ≤ </a:t>
                </a:r>
                <a:r>
                  <a:rPr lang="en-US" altLang="zh-CN" sz="2400" i="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sz="24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20000"/>
                  </a:lnSpc>
                  <a:spcBef>
                    <a:spcPct val="0"/>
                  </a:spcBef>
                </a:pP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最坏情况时间复杂度：</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400"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spcBef>
                    <a:spcPct val="0"/>
                  </a:spcBef>
                </a:pP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最好情况时间复杂度：</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O(1)</a:t>
                </a:r>
                <a:endPar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spcBef>
                    <a:spcPct val="0"/>
                  </a:spcBef>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对含有</a:t>
                </a:r>
                <a:r>
                  <a:rPr lang="en-US" altLang="zh-CN" sz="24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个元素的顺序表，在任意位置删除元素的概率为</a:t>
                </a:r>
                <a:r>
                  <a:rPr lang="en-US" altLang="zh-CN" sz="24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a:t>
                </a:r>
                <a:r>
                  <a:rPr lang="en-US" altLang="zh-CN" sz="2400" i="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endParaRPr lang="en-US" altLang="zh-CN" sz="2400" i="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20000"/>
                  </a:lnSpc>
                  <a:spcBef>
                    <a:spcPct val="0"/>
                  </a:spcBef>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则平均移动元素次数为：</a:t>
                </a:r>
                <a14:m>
                  <m:oMath xmlns:m="http://schemas.openxmlformats.org/officeDocument/2006/math">
                    <m:nary>
                      <m:naryPr>
                        <m:chr m:val="∑"/>
                        <m:ctrlPr>
                          <a:rPr lang="zh-CN" altLang="en-US" sz="2400" i="1">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naryPr>
                      <m:sub>
                        <m:r>
                          <m:rPr>
                            <m:brk m:alnAt="23"/>
                          </m:rPr>
                          <a:rPr lang="en-US" altLang="zh-CN" sz="24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𝑛</m:t>
                        </m:r>
                      </m:sup>
                      <m:e>
                        <m:sSub>
                          <m:sSubPr>
                            <m:ctrlPr>
                              <a:rPr lang="en-US" altLang="zh-CN" sz="2400" i="1">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24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𝑖</m:t>
                            </m:r>
                          </m:sub>
                        </m:sSub>
                        <m:sSub>
                          <m:sSubPr>
                            <m:ctrlPr>
                              <a:rPr lang="en-US" altLang="zh-CN" sz="2400" i="1">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24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𝑖</m:t>
                            </m:r>
                          </m:sub>
                        </m:sSub>
                      </m:e>
                    </m:nary>
                  </m:oMath>
                </a14:m>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f>
                      <m:fPr>
                        <m:ctrlPr>
                          <a:rPr lang="en-US" altLang="zh-CN" sz="2400" i="1" dirty="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400" i="1" dirty="0">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400" i="1" dirty="0">
                            <a:solidFill>
                              <a:srgbClr val="000000"/>
                            </a:solidFill>
                            <a:latin typeface="Cambria Math" panose="02040503050406030204" pitchFamily="18" charset="0"/>
                            <a:ea typeface="宋体" panose="02010600030101010101" pitchFamily="2" charset="-122"/>
                            <a:cs typeface="Times New Roman" panose="02020603050405020304" pitchFamily="18" charset="0"/>
                          </a:rPr>
                          <m:t>𝑛</m:t>
                        </m:r>
                      </m:den>
                    </m:f>
                    <m:nary>
                      <m:naryPr>
                        <m:chr m:val="∑"/>
                        <m:ctrlPr>
                          <a:rPr lang="en-US" altLang="zh-CN" sz="2400" i="1" dirty="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naryPr>
                      <m:sub>
                        <m:r>
                          <m:rPr>
                            <m:brk m:alnAt="23"/>
                          </m:rPr>
                          <a:rPr lang="en-US" altLang="zh-CN" sz="2400" i="1" dirty="0">
                            <a:solidFill>
                              <a:srgbClr val="000000"/>
                            </a:solidFill>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dirty="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400" i="1" dirty="0">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i="1" dirty="0">
                            <a:solidFill>
                              <a:srgbClr val="000000"/>
                            </a:solidFill>
                            <a:latin typeface="Cambria Math" panose="02040503050406030204" pitchFamily="18" charset="0"/>
                            <a:ea typeface="宋体" panose="02010600030101010101" pitchFamily="2" charset="-122"/>
                            <a:cs typeface="Times New Roman" panose="02020603050405020304" pitchFamily="18" charset="0"/>
                          </a:rPr>
                          <m:t>𝑛</m:t>
                        </m:r>
                      </m:sup>
                      <m:e>
                        <m:r>
                          <a:rPr lang="en-US" altLang="zh-CN" sz="2400" b="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𝑛</m:t>
                        </m:r>
                        <m:r>
                          <a:rPr lang="en-US" altLang="zh-CN" sz="2400" b="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b="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e>
                    </m:nary>
                  </m:oMath>
                </a14:m>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f>
                      <m:fPr>
                        <m:ctrlPr>
                          <a:rPr lang="en-US" altLang="zh-CN" sz="2400" i="1" dirty="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400" i="1" dirty="0">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400" i="1" dirty="0">
                            <a:solidFill>
                              <a:srgbClr val="000000"/>
                            </a:solidFill>
                            <a:latin typeface="Cambria Math" panose="02040503050406030204" pitchFamily="18" charset="0"/>
                            <a:ea typeface="宋体" panose="02010600030101010101" pitchFamily="2" charset="-122"/>
                            <a:cs typeface="Times New Roman" panose="02020603050405020304" pitchFamily="18" charset="0"/>
                          </a:rPr>
                          <m:t>𝑛</m:t>
                        </m:r>
                      </m:den>
                    </m:f>
                    <m:r>
                      <a:rPr lang="en-US" altLang="zh-CN" sz="24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24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𝑛</m:t>
                        </m:r>
                        <m:d>
                          <m:dPr>
                            <m:ctrlPr>
                              <a:rPr lang="en-US" altLang="zh-CN" sz="24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𝑛</m:t>
                            </m:r>
                            <m:r>
                              <a:rPr lang="en-US" altLang="zh-CN" sz="2400" b="0" i="1" dirty="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1</m:t>
                            </m:r>
                          </m:e>
                        </m:d>
                      </m:num>
                      <m:den>
                        <m:r>
                          <a:rPr lang="en-US" altLang="zh-CN" sz="24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2</m:t>
                        </m:r>
                      </m:den>
                    </m:f>
                  </m:oMath>
                </a14:m>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f>
                      <m:fPr>
                        <m:ctrlPr>
                          <a:rPr lang="en-US" altLang="zh-CN" sz="2400" i="1" dirty="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400" i="1" dirty="0">
                            <a:solidFill>
                              <a:srgbClr val="000000"/>
                            </a:solidFill>
                            <a:latin typeface="Cambria Math" panose="02040503050406030204" pitchFamily="18" charset="0"/>
                            <a:ea typeface="宋体" panose="02010600030101010101" pitchFamily="2" charset="-122"/>
                            <a:cs typeface="Times New Roman" panose="02020603050405020304" pitchFamily="18" charset="0"/>
                          </a:rPr>
                          <m:t>𝑛</m:t>
                        </m:r>
                        <m:r>
                          <a:rPr lang="en-US" altLang="zh-CN" sz="2400" b="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400" i="1" dirty="0">
                            <a:solidFill>
                              <a:srgbClr val="000000"/>
                            </a:solidFill>
                            <a:latin typeface="Cambria Math" panose="02040503050406030204" pitchFamily="18" charset="0"/>
                            <a:ea typeface="宋体" panose="02010600030101010101" pitchFamily="2" charset="-122"/>
                            <a:cs typeface="Times New Roman" panose="02020603050405020304" pitchFamily="18" charset="0"/>
                          </a:rPr>
                          <m:t>2</m:t>
                        </m:r>
                      </m:den>
                    </m:f>
                  </m:oMath>
                </a14:m>
                <a:endPar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20000"/>
                  </a:lnSpc>
                  <a:spcBef>
                    <a:spcPct val="0"/>
                  </a:spcBef>
                </a:pP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平均时间复杂度：</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400"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spcBef>
                    <a:spcPct val="0"/>
                  </a:spcBef>
                </a:pPr>
                <a:endPar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8" name="Rectangle 3"/>
              <p:cNvSpPr txBox="1">
                <a:spLocks noRot="1" noChangeAspect="1" noMove="1" noResize="1" noEditPoints="1" noAdjustHandles="1" noChangeArrowheads="1" noChangeShapeType="1" noTextEdit="1"/>
              </p:cNvSpPr>
              <p:nvPr/>
            </p:nvSpPr>
            <p:spPr>
              <a:xfrm>
                <a:off x="405111" y="869441"/>
                <a:ext cx="11615033" cy="5027101"/>
              </a:xfrm>
              <a:prstGeom prst="rect">
                <a:avLst/>
              </a:prstGeom>
              <a:blipFill rotWithShape="1">
                <a:blip r:embed="rId1"/>
                <a:stretch>
                  <a:fillRect l="-5" t="-3" r="2" b="-1062"/>
                </a:stretch>
              </a:blipFill>
            </p:spPr>
            <p:txBody>
              <a:bodyPr/>
              <a:lstStyle/>
              <a:p>
                <a:r>
                  <a:rPr lang="zh-CN" altLang="en-US">
                    <a:noFill/>
                  </a:rPr>
                  <a:t> </a:t>
                </a:r>
              </a:p>
            </p:txBody>
          </p:sp>
        </mc:Fallback>
      </mc:AlternateContent>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5669" y="329780"/>
            <a:ext cx="1403072" cy="28756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标题 102"/>
          <p:cNvSpPr>
            <a:spLocks noGrp="1"/>
          </p:cNvSpPr>
          <p:nvPr>
            <p:ph type="title"/>
          </p:nvPr>
        </p:nvSpPr>
        <p:spPr>
          <a:xfrm>
            <a:off x="171856" y="249748"/>
            <a:ext cx="11848288" cy="447631"/>
          </a:xfrm>
          <a:solidFill>
            <a:schemeClr val="accent2">
              <a:lumMod val="40000"/>
              <a:lumOff val="60000"/>
            </a:schemeClr>
          </a:solidFill>
        </p:spPr>
        <p:txBody>
          <a:bodyPr/>
          <a:lstStyle/>
          <a:p>
            <a:r>
              <a:rPr lang="zh-CN" altLang="en-US" sz="2800" b="1" dirty="0">
                <a:solidFill>
                  <a:schemeClr val="tx1">
                    <a:lumMod val="50000"/>
                  </a:schemeClr>
                </a:solidFill>
              </a:rPr>
              <a:t>小结：顺序存储的特点</a:t>
            </a:r>
            <a:endParaRPr lang="zh-CN" altLang="en-US" sz="2800" b="1" dirty="0">
              <a:solidFill>
                <a:schemeClr val="tx1">
                  <a:lumMod val="50000"/>
                </a:schemeClr>
              </a:solidFill>
            </a:endParaRPr>
          </a:p>
        </p:txBody>
      </p:sp>
      <p:sp>
        <p:nvSpPr>
          <p:cNvPr id="5" name="灯片编号占位符 4"/>
          <p:cNvSpPr>
            <a:spLocks noGrp="1"/>
          </p:cNvSpPr>
          <p:nvPr>
            <p:ph type="sldNum" sz="quarter" idx="12"/>
          </p:nvPr>
        </p:nvSpPr>
        <p:spPr/>
        <p:txBody>
          <a:bodyPr/>
          <a:lstStyle/>
          <a:p>
            <a:fld id="{5936A40C-E0C0-4BB8-81B1-5E7F83E9E5D2}" type="slidenum">
              <a:rPr lang="zh-CN" altLang="en-US" smtClean="0"/>
            </a:fld>
            <a:endParaRPr lang="zh-CN" altLang="en-US"/>
          </a:p>
        </p:txBody>
      </p:sp>
      <p:sp>
        <p:nvSpPr>
          <p:cNvPr id="6" name="Rectangle 3"/>
          <p:cNvSpPr txBox="1">
            <a:spLocks noChangeArrowheads="1"/>
          </p:cNvSpPr>
          <p:nvPr/>
        </p:nvSpPr>
        <p:spPr>
          <a:xfrm>
            <a:off x="267306" y="857844"/>
            <a:ext cx="11631396" cy="3978699"/>
          </a:xfrm>
          <a:prstGeom prst="rect">
            <a:avLst/>
          </a:prstGeom>
          <a:noFill/>
          <a:ln cap="flat">
            <a:noFill/>
            <a:prstDash val="dash"/>
            <a:miter lim="800000"/>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5000"/>
              </a:lnSpc>
              <a:spcBef>
                <a:spcPct val="0"/>
              </a:spcBef>
            </a:pPr>
            <a:r>
              <a:rPr lang="zh-CN" altLang="en-US" sz="2400" b="1" dirty="0">
                <a:solidFill>
                  <a:srgbClr val="CC0000"/>
                </a:solidFill>
                <a:latin typeface="楷体" panose="02010609060101010101" pitchFamily="49" charset="-122"/>
                <a:ea typeface="楷体" panose="02010609060101010101" pitchFamily="49" charset="-122"/>
                <a:cs typeface="Times New Roman" panose="02020603050405020304" pitchFamily="18" charset="0"/>
              </a:rPr>
              <a:t>静态操作容易实现</a:t>
            </a:r>
            <a:endParaRPr lang="zh-CN" altLang="en-US" sz="2400" b="1" dirty="0">
              <a:solidFill>
                <a:srgbClr val="CC0000"/>
              </a:solidFill>
              <a:latin typeface="楷体" panose="02010609060101010101" pitchFamily="49" charset="-122"/>
              <a:ea typeface="楷体" panose="02010609060101010101" pitchFamily="49" charset="-122"/>
              <a:cs typeface="Times New Roman" panose="02020603050405020304" pitchFamily="18" charset="0"/>
            </a:endParaRPr>
          </a:p>
          <a:p>
            <a:pPr lvl="1">
              <a:lnSpc>
                <a:spcPct val="105000"/>
              </a:lnSpc>
              <a:spcBef>
                <a:spcPct val="0"/>
              </a:spcBef>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根据定位公式，容易确定表中元素的位置</a:t>
            </a:r>
            <a:endPar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05000"/>
              </a:lnSpc>
              <a:spcBef>
                <a:spcPct val="0"/>
              </a:spcBef>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元素随机存取</a:t>
            </a:r>
            <a:endPar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05000"/>
              </a:lnSpc>
              <a:spcBef>
                <a:spcPct val="0"/>
              </a:spcBef>
            </a:pPr>
            <a:r>
              <a:rPr lang="zh-CN" altLang="en-US" sz="2400" b="1" dirty="0">
                <a:solidFill>
                  <a:srgbClr val="CC0000"/>
                </a:solidFill>
                <a:latin typeface="楷体" panose="02010609060101010101" pitchFamily="49" charset="-122"/>
                <a:ea typeface="楷体" panose="02010609060101010101" pitchFamily="49" charset="-122"/>
                <a:cs typeface="Times New Roman" panose="02020603050405020304" pitchFamily="18" charset="0"/>
              </a:rPr>
              <a:t>动态操作实现效率较低</a:t>
            </a:r>
            <a:endParaRPr lang="zh-CN" altLang="en-US" sz="2400" b="1" dirty="0">
              <a:solidFill>
                <a:srgbClr val="CC0000"/>
              </a:solidFill>
              <a:latin typeface="楷体" panose="02010609060101010101" pitchFamily="49" charset="-122"/>
              <a:ea typeface="楷体" panose="02010609060101010101" pitchFamily="49" charset="-122"/>
              <a:cs typeface="Times New Roman" panose="02020603050405020304" pitchFamily="18" charset="0"/>
            </a:endParaRPr>
          </a:p>
          <a:p>
            <a:pPr lvl="1">
              <a:lnSpc>
                <a:spcPct val="105000"/>
              </a:lnSpc>
              <a:spcBef>
                <a:spcPct val="0"/>
              </a:spcBef>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插入和删除元素困难</a:t>
            </a:r>
            <a:endPar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2">
              <a:lnSpc>
                <a:spcPct val="105000"/>
              </a:lnSpc>
              <a:spcBef>
                <a:spcPct val="0"/>
              </a:spcBef>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由于表中元素连续存放，动态操作时，为保持连续性，必须将某些元素向后或向前移动</a:t>
            </a:r>
            <a:endPar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05000"/>
              </a:lnSpc>
              <a:spcBef>
                <a:spcPct val="0"/>
              </a:spcBef>
            </a:pPr>
            <a:r>
              <a:rPr lang="zh-CN" altLang="en-US" sz="2400" b="1" dirty="0">
                <a:solidFill>
                  <a:srgbClr val="CC0000"/>
                </a:solidFill>
                <a:latin typeface="楷体" panose="02010609060101010101" pitchFamily="49" charset="-122"/>
                <a:ea typeface="楷体" panose="02010609060101010101" pitchFamily="49" charset="-122"/>
                <a:cs typeface="Times New Roman" panose="02020603050405020304" pitchFamily="18" charset="0"/>
              </a:rPr>
              <a:t>扩展不灵活，容易造成空间浪费</a:t>
            </a:r>
            <a:endParaRPr lang="zh-CN" altLang="en-US" sz="2400" b="1" dirty="0">
              <a:solidFill>
                <a:srgbClr val="CC0000"/>
              </a:solidFill>
              <a:latin typeface="楷体" panose="02010609060101010101" pitchFamily="49" charset="-122"/>
              <a:ea typeface="楷体" panose="02010609060101010101" pitchFamily="49" charset="-122"/>
              <a:cs typeface="Times New Roman" panose="02020603050405020304" pitchFamily="18" charset="0"/>
            </a:endParaRPr>
          </a:p>
          <a:p>
            <a:pPr lvl="1">
              <a:lnSpc>
                <a:spcPct val="105000"/>
              </a:lnSpc>
              <a:spcBef>
                <a:spcPct val="0"/>
              </a:spcBef>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建表时，若无法估计表的最大长度，就难以确定分配的空间，影响数据扩展</a:t>
            </a:r>
            <a:endPar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05000"/>
              </a:lnSpc>
              <a:spcBef>
                <a:spcPct val="0"/>
              </a:spcBef>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如分配的空间过大，则会造成预留空间浪费</a:t>
            </a:r>
            <a:endPar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05000"/>
              </a:lnSpc>
              <a:spcBef>
                <a:spcPct val="0"/>
              </a:spcBef>
            </a:pP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425669" y="329780"/>
            <a:ext cx="1403072" cy="28756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标题 102"/>
          <p:cNvSpPr>
            <a:spLocks noGrp="1"/>
          </p:cNvSpPr>
          <p:nvPr>
            <p:ph type="title"/>
          </p:nvPr>
        </p:nvSpPr>
        <p:spPr>
          <a:xfrm>
            <a:off x="171856" y="249748"/>
            <a:ext cx="11848288" cy="447631"/>
          </a:xfrm>
          <a:solidFill>
            <a:schemeClr val="accent2">
              <a:lumMod val="60000"/>
              <a:lumOff val="40000"/>
            </a:schemeClr>
          </a:solidFill>
        </p:spPr>
        <p:txBody>
          <a:bodyPr/>
          <a:lstStyle/>
          <a:p>
            <a:r>
              <a:rPr lang="en-US" altLang="zh-CN" sz="2800" b="1" i="1" dirty="0">
                <a:solidFill>
                  <a:schemeClr val="tx2">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Brief Introduction</a:t>
            </a:r>
            <a:endParaRPr lang="zh-CN" altLang="zh-CN" sz="2800" b="1" i="1" dirty="0">
              <a:solidFill>
                <a:schemeClr val="tx2">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灯片编号占位符 4"/>
          <p:cNvSpPr>
            <a:spLocks noGrp="1"/>
          </p:cNvSpPr>
          <p:nvPr>
            <p:ph type="sldNum" sz="quarter" idx="12"/>
          </p:nvPr>
        </p:nvSpPr>
        <p:spPr/>
        <p:txBody>
          <a:bodyPr/>
          <a:lstStyle/>
          <a:p>
            <a:fld id="{5936A40C-E0C0-4BB8-81B1-5E7F83E9E5D2}" type="slidenum">
              <a:rPr lang="zh-CN" altLang="en-US" smtClean="0"/>
            </a:fld>
            <a:endParaRPr lang="zh-CN" altLang="en-US" dirty="0"/>
          </a:p>
        </p:txBody>
      </p:sp>
      <p:pic>
        <p:nvPicPr>
          <p:cNvPr id="38" name="图片 3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426375" y="329780"/>
            <a:ext cx="1403072" cy="287566"/>
          </a:xfrm>
          <a:prstGeom prst="rect">
            <a:avLst/>
          </a:prstGeom>
        </p:spPr>
      </p:pic>
      <p:grpSp>
        <p:nvGrpSpPr>
          <p:cNvPr id="4" name="组合 3"/>
          <p:cNvGrpSpPr/>
          <p:nvPr/>
        </p:nvGrpSpPr>
        <p:grpSpPr>
          <a:xfrm>
            <a:off x="5704935" y="691091"/>
            <a:ext cx="6315208" cy="3662680"/>
            <a:chOff x="6508706" y="930248"/>
            <a:chExt cx="5511437" cy="4389156"/>
          </a:xfrm>
        </p:grpSpPr>
        <p:sp>
          <p:nvSpPr>
            <p:cNvPr id="7" name="矩形 6"/>
            <p:cNvSpPr/>
            <p:nvPr/>
          </p:nvSpPr>
          <p:spPr>
            <a:xfrm>
              <a:off x="6508706" y="930248"/>
              <a:ext cx="5511437" cy="4389156"/>
            </a:xfrm>
            <a:prstGeom prst="rect">
              <a:avLst/>
            </a:prstGeom>
            <a:ln>
              <a:solidFill>
                <a:schemeClr val="bg1">
                  <a:lumMod val="85000"/>
                </a:schemeClr>
              </a:solidFill>
            </a:ln>
          </p:spPr>
          <p:txBody>
            <a:bodyPr wrap="square">
              <a:spAutoFit/>
            </a:bodyPr>
            <a:lstStyle/>
            <a:p>
              <a:pPr marL="342900" indent="-342900">
                <a:lnSpc>
                  <a:spcPct val="110000"/>
                </a:lnSpc>
                <a:buFont typeface="Arial" panose="020B0604020202020204" pitchFamily="34" charset="0"/>
                <a:buChar char="•"/>
              </a:pPr>
              <a:endParaRPr lang="en-US" altLang="zh-CN" sz="2000" b="1" dirty="0">
                <a:solidFill>
                  <a:srgbClr val="0070C0"/>
                </a:solidFill>
                <a:latin typeface="Times New Roman" panose="02020603050405020304" pitchFamily="18" charset="0"/>
                <a:cs typeface="Times New Roman" panose="02020603050405020304" pitchFamily="18" charset="0"/>
              </a:endParaRPr>
            </a:p>
            <a:p>
              <a:pPr marL="342900" indent="-342900">
                <a:lnSpc>
                  <a:spcPct val="110000"/>
                </a:lnSpc>
                <a:buFont typeface="Arial" panose="020B0604020202020204" pitchFamily="34" charset="0"/>
                <a:buChar char="•"/>
              </a:pPr>
              <a:endParaRPr lang="en-US" altLang="zh-CN" sz="1100" b="1" dirty="0">
                <a:solidFill>
                  <a:srgbClr val="0070C0"/>
                </a:solidFill>
                <a:latin typeface="Times New Roman" panose="02020603050405020304" pitchFamily="18" charset="0"/>
                <a:cs typeface="Times New Roman" panose="02020603050405020304" pitchFamily="18" charset="0"/>
              </a:endParaRPr>
            </a:p>
            <a:p>
              <a:pPr marL="342900" indent="-342900">
                <a:lnSpc>
                  <a:spcPct val="110000"/>
                </a:lnSpc>
                <a:buFont typeface="Arial" panose="020B0604020202020204" pitchFamily="34" charset="0"/>
                <a:buChar char="•"/>
              </a:pPr>
              <a:r>
                <a:rPr lang="zh-CN" altLang="en-US" sz="2000" b="1" dirty="0">
                  <a:ln>
                    <a:solidFill>
                      <a:srgbClr val="2679D9"/>
                    </a:solidFill>
                  </a:ln>
                  <a:solidFill>
                    <a:srgbClr val="0070C0"/>
                  </a:solidFill>
                  <a:latin typeface="宋体" panose="02010600030101010101" pitchFamily="2" charset="-122"/>
                  <a:ea typeface="宋体" panose="02010600030101010101" pitchFamily="2" charset="-122"/>
                  <a:cs typeface="Times New Roman" panose="02020603050405020304" pitchFamily="18" charset="0"/>
                </a:rPr>
                <a:t>掌握线性表的</a:t>
              </a:r>
              <a:r>
                <a:rPr lang="zh-CN" altLang="en-US" sz="2000" dirty="0">
                  <a:solidFill>
                    <a:schemeClr val="tx1">
                      <a:lumMod val="50000"/>
                    </a:schemeClr>
                  </a:solidFill>
                  <a:latin typeface="宋体" panose="02010600030101010101" pitchFamily="2" charset="-122"/>
                  <a:ea typeface="宋体" panose="02010600030101010101" pitchFamily="2" charset="-122"/>
                  <a:cs typeface="Times New Roman" panose="02020603050405020304" pitchFamily="18" charset="0"/>
                </a:rPr>
                <a:t>概念，</a:t>
              </a:r>
              <a:r>
                <a:rPr lang="zh-CN" altLang="en-US" sz="2000" b="1" dirty="0">
                  <a:ln>
                    <a:solidFill>
                      <a:srgbClr val="2679D9"/>
                    </a:solidFill>
                  </a:ln>
                  <a:solidFill>
                    <a:srgbClr val="0070C0"/>
                  </a:solidFill>
                  <a:latin typeface="宋体" panose="02010600030101010101" pitchFamily="2" charset="-122"/>
                  <a:ea typeface="宋体" panose="02010600030101010101" pitchFamily="2" charset="-122"/>
                  <a:cs typeface="Times New Roman" panose="02020603050405020304" pitchFamily="18" charset="0"/>
                </a:rPr>
                <a:t>理解</a:t>
              </a:r>
              <a:r>
                <a:rPr lang="zh-CN" altLang="en-US" sz="2000" dirty="0">
                  <a:solidFill>
                    <a:schemeClr val="tx1">
                      <a:lumMod val="50000"/>
                    </a:schemeClr>
                  </a:solidFill>
                  <a:latin typeface="宋体" panose="02010600030101010101" pitchFamily="2" charset="-122"/>
                  <a:ea typeface="宋体" panose="02010600030101010101" pitchFamily="2" charset="-122"/>
                  <a:cs typeface="Times New Roman" panose="02020603050405020304" pitchFamily="18" charset="0"/>
                </a:rPr>
                <a:t>线性结构的特点</a:t>
              </a:r>
              <a:endParaRPr lang="en-US" altLang="zh-CN" sz="2000" dirty="0">
                <a:solidFill>
                  <a:schemeClr val="tx1">
                    <a:lumMod val="50000"/>
                  </a:schemeClr>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lnSpc>
                  <a:spcPct val="110000"/>
                </a:lnSpc>
                <a:buFont typeface="Arial" panose="020B0604020202020204" pitchFamily="34" charset="0"/>
                <a:buChar char="•"/>
              </a:pPr>
              <a:r>
                <a:rPr lang="zh-CN" altLang="en-US" sz="2000" b="1" dirty="0">
                  <a:ln>
                    <a:solidFill>
                      <a:srgbClr val="2679D9"/>
                    </a:solidFill>
                  </a:ln>
                  <a:solidFill>
                    <a:srgbClr val="0070C0"/>
                  </a:solidFill>
                  <a:latin typeface="宋体" panose="02010600030101010101" pitchFamily="2" charset="-122"/>
                  <a:ea typeface="宋体" panose="02010600030101010101" pitchFamily="2" charset="-122"/>
                  <a:cs typeface="Times New Roman" panose="02020603050405020304" pitchFamily="18" charset="0"/>
                </a:rPr>
                <a:t>理解</a:t>
              </a:r>
              <a:r>
                <a:rPr lang="en-US" altLang="zh-CN" sz="20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ADT</a:t>
              </a:r>
              <a:r>
                <a:rPr lang="zh-CN" altLang="en-US" sz="20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ln>
                    <a:solidFill>
                      <a:srgbClr val="2679D9"/>
                    </a:solidFill>
                  </a:ln>
                  <a:solidFill>
                    <a:srgbClr val="0070C0"/>
                  </a:solidFill>
                  <a:latin typeface="宋体" panose="02010600030101010101" pitchFamily="2" charset="-122"/>
                  <a:ea typeface="宋体" panose="02010600030101010101" pitchFamily="2" charset="-122"/>
                  <a:cs typeface="Times New Roman" panose="02020603050405020304" pitchFamily="18" charset="0"/>
                </a:rPr>
                <a:t>掌握</a:t>
              </a:r>
              <a:r>
                <a:rPr lang="zh-CN" altLang="en-US" sz="20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线性表</a:t>
              </a:r>
              <a:r>
                <a:rPr lang="en-US" altLang="zh-CN" sz="20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ADT</a:t>
              </a:r>
              <a:r>
                <a:rPr lang="zh-CN" altLang="en-US" sz="20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的定义方法</a:t>
              </a:r>
              <a:endParaRPr lang="en-US" altLang="zh-CN" sz="20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10000"/>
                </a:lnSpc>
                <a:buFont typeface="Arial" panose="020B0604020202020204" pitchFamily="34" charset="0"/>
                <a:buChar char="•"/>
              </a:pPr>
              <a:r>
                <a:rPr lang="zh-CN" altLang="en-US" sz="2000" b="1" dirty="0">
                  <a:ln>
                    <a:solidFill>
                      <a:srgbClr val="2679D9"/>
                    </a:solidFill>
                  </a:ln>
                  <a:solidFill>
                    <a:srgbClr val="0070C0"/>
                  </a:solidFill>
                  <a:latin typeface="宋体" panose="02010600030101010101" pitchFamily="2" charset="-122"/>
                  <a:ea typeface="宋体" panose="02010600030101010101" pitchFamily="2" charset="-122"/>
                  <a:cs typeface="Times New Roman" panose="02020603050405020304" pitchFamily="18" charset="0"/>
                </a:rPr>
                <a:t>能够准确使用术语，描述及分析问题</a:t>
              </a:r>
              <a:endParaRPr lang="en-US" altLang="zh-CN" sz="2000" b="1" dirty="0">
                <a:ln>
                  <a:solidFill>
                    <a:srgbClr val="2679D9"/>
                  </a:solidFill>
                </a:ln>
                <a:solidFill>
                  <a:srgbClr val="0070C0"/>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lnSpc>
                  <a:spcPct val="110000"/>
                </a:lnSpc>
                <a:buFont typeface="Arial" panose="020B0604020202020204" pitchFamily="34" charset="0"/>
                <a:buChar char="•"/>
              </a:pPr>
              <a:r>
                <a:rPr lang="zh-CN" altLang="en-US" sz="2000" b="1" dirty="0">
                  <a:ln>
                    <a:solidFill>
                      <a:srgbClr val="2679D9"/>
                    </a:solidFill>
                  </a:ln>
                  <a:solidFill>
                    <a:srgbClr val="0070C0"/>
                  </a:solidFill>
                  <a:latin typeface="宋体" panose="02010600030101010101" pitchFamily="2" charset="-122"/>
                  <a:ea typeface="宋体" panose="02010600030101010101" pitchFamily="2" charset="-122"/>
                  <a:cs typeface="Times New Roman" panose="02020603050405020304" pitchFamily="18" charset="0"/>
                </a:rPr>
                <a:t>熟练掌握</a:t>
              </a:r>
              <a:r>
                <a:rPr lang="zh-CN" altLang="en-US" sz="2000" dirty="0">
                  <a:solidFill>
                    <a:schemeClr val="tx1">
                      <a:lumMod val="50000"/>
                    </a:schemeClr>
                  </a:solidFill>
                  <a:latin typeface="宋体" panose="02010600030101010101" pitchFamily="2" charset="-122"/>
                  <a:ea typeface="宋体" panose="02010600030101010101" pitchFamily="2" charset="-122"/>
                  <a:cs typeface="Times New Roman" panose="02020603050405020304" pitchFamily="18" charset="0"/>
                </a:rPr>
                <a:t>线性表的存储结构，能够编码</a:t>
              </a:r>
              <a:r>
                <a:rPr lang="zh-CN" altLang="en-US" sz="2000" b="1" dirty="0">
                  <a:ln>
                    <a:solidFill>
                      <a:srgbClr val="2679D9"/>
                    </a:solidFill>
                  </a:ln>
                  <a:solidFill>
                    <a:srgbClr val="0070C0"/>
                  </a:solidFill>
                  <a:latin typeface="宋体" panose="02010600030101010101" pitchFamily="2" charset="-122"/>
                  <a:ea typeface="宋体" panose="02010600030101010101" pitchFamily="2" charset="-122"/>
                  <a:cs typeface="Times New Roman" panose="02020603050405020304" pitchFamily="18" charset="0"/>
                </a:rPr>
                <a:t>实现</a:t>
              </a:r>
              <a:r>
                <a:rPr lang="zh-CN" altLang="en-US" sz="2000" dirty="0">
                  <a:solidFill>
                    <a:schemeClr val="tx1">
                      <a:lumMod val="50000"/>
                    </a:schemeClr>
                  </a:solidFill>
                  <a:latin typeface="宋体" panose="02010600030101010101" pitchFamily="2" charset="-122"/>
                  <a:ea typeface="宋体" panose="02010600030101010101" pitchFamily="2" charset="-122"/>
                  <a:cs typeface="Times New Roman" panose="02020603050405020304" pitchFamily="18" charset="0"/>
                </a:rPr>
                <a:t>线性表的存储结构，及线性表的应用</a:t>
              </a:r>
              <a:endParaRPr lang="en-US" altLang="zh-CN" sz="2000" dirty="0">
                <a:solidFill>
                  <a:schemeClr val="tx1">
                    <a:lumMod val="50000"/>
                  </a:schemeClr>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lnSpc>
                  <a:spcPct val="110000"/>
                </a:lnSpc>
                <a:buFont typeface="Arial" panose="020B0604020202020204" pitchFamily="34" charset="0"/>
                <a:buChar char="•"/>
              </a:pPr>
              <a:r>
                <a:rPr lang="zh-CN" altLang="en-US" sz="2000" b="1" dirty="0">
                  <a:ln>
                    <a:solidFill>
                      <a:srgbClr val="2679D9"/>
                    </a:solidFill>
                  </a:ln>
                  <a:solidFill>
                    <a:srgbClr val="0070C0"/>
                  </a:solidFill>
                  <a:latin typeface="宋体" panose="02010600030101010101" pitchFamily="2" charset="-122"/>
                  <a:ea typeface="宋体" panose="02010600030101010101" pitchFamily="2" charset="-122"/>
                  <a:cs typeface="Times New Roman" panose="02020603050405020304" pitchFamily="18" charset="0"/>
                </a:rPr>
                <a:t>理解</a:t>
              </a:r>
              <a:r>
                <a:rPr lang="zh-CN" altLang="en-US" sz="2000" dirty="0">
                  <a:solidFill>
                    <a:schemeClr val="tx1">
                      <a:lumMod val="50000"/>
                    </a:schemeClr>
                  </a:solidFill>
                  <a:latin typeface="宋体" panose="02010600030101010101" pitchFamily="2" charset="-122"/>
                  <a:ea typeface="宋体" panose="02010600030101010101" pitchFamily="2" charset="-122"/>
                  <a:cs typeface="Times New Roman" panose="02020603050405020304" pitchFamily="18" charset="0"/>
                </a:rPr>
                <a:t>线性表不同存储结构的特点及适用场景，</a:t>
              </a:r>
              <a:r>
                <a:rPr lang="zh-CN" altLang="en-US" sz="2000" b="1" dirty="0">
                  <a:ln>
                    <a:solidFill>
                      <a:srgbClr val="2679D9"/>
                    </a:solidFill>
                  </a:ln>
                  <a:solidFill>
                    <a:srgbClr val="0070C0"/>
                  </a:solidFill>
                  <a:latin typeface="宋体" panose="02010600030101010101" pitchFamily="2" charset="-122"/>
                  <a:ea typeface="宋体" panose="02010600030101010101" pitchFamily="2" charset="-122"/>
                  <a:cs typeface="Times New Roman" panose="02020603050405020304" pitchFamily="18" charset="0"/>
                </a:rPr>
                <a:t>能够根据需求，选择适当的存储结构解决问题</a:t>
              </a:r>
              <a:endParaRPr lang="zh-CN" altLang="en-US" sz="2000" b="1" dirty="0">
                <a:ln>
                  <a:solidFill>
                    <a:srgbClr val="2679D9"/>
                  </a:solidFill>
                </a:ln>
                <a:solidFill>
                  <a:srgbClr val="0070C0"/>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lnSpc>
                  <a:spcPct val="110000"/>
                </a:lnSpc>
                <a:buFont typeface="Arial" panose="020B0604020202020204" pitchFamily="34" charset="0"/>
                <a:buChar char="•"/>
              </a:pPr>
              <a:r>
                <a:rPr lang="zh-CN" altLang="en-US" sz="20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培养科学精神、工程师职业素养，注重国家安全</a:t>
              </a:r>
              <a:r>
                <a:rPr lang="zh-CN" altLang="en-US" sz="2000" dirty="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（课程思政）</a:t>
              </a:r>
              <a:endParaRPr lang="zh-CN" altLang="en-US" sz="20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8" name="矩形 7"/>
            <p:cNvSpPr/>
            <p:nvPr/>
          </p:nvSpPr>
          <p:spPr>
            <a:xfrm>
              <a:off x="6508707" y="986829"/>
              <a:ext cx="5511436" cy="572158"/>
            </a:xfrm>
            <a:prstGeom prst="rect">
              <a:avLst/>
            </a:prstGeom>
            <a:solidFill>
              <a:schemeClr val="accent2">
                <a:lumMod val="60000"/>
                <a:lumOff val="40000"/>
              </a:schemeClr>
            </a:solidFill>
          </p:spPr>
          <p:txBody>
            <a:bodyPr vert="horz" lIns="91440" tIns="45720" rIns="91440" bIns="45720" rtlCol="0" anchor="ctr">
              <a:noAutofit/>
            </a:bodyPr>
            <a:lstStyle/>
            <a:p>
              <a:pPr>
                <a:lnSpc>
                  <a:spcPct val="90000"/>
                </a:lnSpc>
                <a:spcBef>
                  <a:spcPct val="0"/>
                </a:spcBef>
              </a:pPr>
              <a:r>
                <a:rPr lang="zh-CN" altLang="en-US" sz="2400" b="1" dirty="0">
                  <a:solidFill>
                    <a:schemeClr val="tx2">
                      <a:lumMod val="50000"/>
                    </a:schemeClr>
                  </a:solidFill>
                  <a:ea typeface="+mj-ea"/>
                  <a:cs typeface="+mj-cs"/>
                </a:rPr>
                <a:t>教学目标</a:t>
              </a:r>
              <a:endParaRPr lang="en-US" altLang="zh-CN" sz="2400" b="1" dirty="0">
                <a:solidFill>
                  <a:schemeClr val="tx2">
                    <a:lumMod val="50000"/>
                  </a:schemeClr>
                </a:solidFill>
                <a:ea typeface="+mj-ea"/>
                <a:cs typeface="+mj-cs"/>
              </a:endParaRPr>
            </a:p>
          </p:txBody>
        </p:sp>
      </p:grpSp>
      <p:grpSp>
        <p:nvGrpSpPr>
          <p:cNvPr id="3" name="组合 2"/>
          <p:cNvGrpSpPr/>
          <p:nvPr/>
        </p:nvGrpSpPr>
        <p:grpSpPr>
          <a:xfrm>
            <a:off x="5704840" y="4237990"/>
            <a:ext cx="6315075" cy="2348230"/>
            <a:chOff x="293938" y="1079302"/>
            <a:chExt cx="6121036" cy="2397740"/>
          </a:xfrm>
        </p:grpSpPr>
        <p:sp>
          <p:nvSpPr>
            <p:cNvPr id="6" name="Text Box 9"/>
            <p:cNvSpPr txBox="1">
              <a:spLocks noChangeArrowheads="1"/>
            </p:cNvSpPr>
            <p:nvPr/>
          </p:nvSpPr>
          <p:spPr bwMode="auto">
            <a:xfrm>
              <a:off x="293938" y="1106798"/>
              <a:ext cx="6121036" cy="2370244"/>
            </a:xfrm>
            <a:prstGeom prst="rect">
              <a:avLst/>
            </a:prstGeom>
            <a:ln>
              <a:solidFill>
                <a:schemeClr val="bg1">
                  <a:lumMod val="85000"/>
                </a:schemeClr>
              </a:solidFill>
            </a:ln>
          </p:spPr>
          <p:txBody>
            <a:bodyPr wrap="square">
              <a:noAutofit/>
            </a:bodyPr>
            <a:lstStyle>
              <a:defPPr>
                <a:defRPr lang="zh-CN"/>
              </a:defPPr>
              <a:lvl1pPr marL="342900" indent="-342900">
                <a:lnSpc>
                  <a:spcPct val="110000"/>
                </a:lnSpc>
                <a:buFont typeface="Arial" panose="020B0604020202020204" pitchFamily="34" charset="0"/>
                <a:buChar char="•"/>
                <a:defRPr sz="2400">
                  <a:solidFill>
                    <a:schemeClr val="tx1">
                      <a:lumMod val="50000"/>
                    </a:schemeClr>
                  </a:solidFill>
                  <a:latin typeface="宋体" panose="02010600030101010101" pitchFamily="2" charset="-122"/>
                  <a:ea typeface="宋体" panose="02010600030101010101" pitchFamily="2" charset="-122"/>
                  <a:cs typeface="Times New Roman" panose="02020603050405020304" pitchFamily="18" charset="0"/>
                </a:defRPr>
              </a:lvl1pPr>
            </a:lstStyle>
            <a:p>
              <a:pPr>
                <a:lnSpc>
                  <a:spcPct val="150000"/>
                </a:lnSpc>
              </a:pPr>
              <a:endParaRPr lang="en-US" altLang="zh-CN" sz="2000" dirty="0">
                <a:latin typeface="Times New Roman" panose="02020603050405020304" pitchFamily="18" charset="0"/>
              </a:endParaRPr>
            </a:p>
            <a:p>
              <a:r>
                <a:rPr lang="zh-CN" altLang="en-US" sz="2000" dirty="0">
                  <a:latin typeface="Times New Roman" panose="02020603050405020304" pitchFamily="18" charset="0"/>
                </a:rPr>
                <a:t>本章教学约</a:t>
              </a:r>
              <a:r>
                <a:rPr lang="en-US" altLang="zh-CN" sz="2000" dirty="0">
                  <a:latin typeface="Times New Roman" panose="02020603050405020304" pitchFamily="18" charset="0"/>
                </a:rPr>
                <a:t>6H</a:t>
              </a:r>
              <a:endParaRPr lang="en-US" altLang="zh-CN" sz="2000" dirty="0">
                <a:latin typeface="Times New Roman" panose="02020603050405020304" pitchFamily="18" charset="0"/>
              </a:endParaRPr>
            </a:p>
            <a:p>
              <a:r>
                <a:rPr lang="zh-CN" altLang="en-US" sz="2000" dirty="0">
                  <a:latin typeface="Times New Roman" panose="02020603050405020304" pitchFamily="18" charset="0"/>
                </a:rPr>
                <a:t>绿色标题：课内实验、课堂演示，学生应熟练掌握</a:t>
              </a:r>
              <a:endParaRPr lang="en-US" altLang="zh-CN" sz="2000" dirty="0">
                <a:latin typeface="Times New Roman" panose="02020603050405020304" pitchFamily="18" charset="0"/>
              </a:endParaRPr>
            </a:p>
            <a:p>
              <a:r>
                <a:rPr lang="zh-CN" altLang="en-US" sz="2000" dirty="0">
                  <a:latin typeface="Times New Roman" panose="02020603050405020304" pitchFamily="18" charset="0"/>
                </a:rPr>
                <a:t>橙色标题：课外自主学习、复习，查阅相关资料，不在课堂讲授，根据情况进行课外答疑</a:t>
              </a:r>
              <a:endParaRPr lang="en-US" altLang="zh-CN" sz="2000" dirty="0">
                <a:latin typeface="Times New Roman" panose="02020603050405020304" pitchFamily="18" charset="0"/>
              </a:endParaRPr>
            </a:p>
            <a:p>
              <a:r>
                <a:rPr lang="zh-CN" altLang="en-US" sz="2000" b="1" dirty="0">
                  <a:ln>
                    <a:solidFill>
                      <a:srgbClr val="2679D9"/>
                    </a:solidFill>
                  </a:ln>
                  <a:solidFill>
                    <a:srgbClr val="0070C0"/>
                  </a:solidFill>
                </a:rPr>
                <a:t>提前查看</a:t>
              </a:r>
              <a:r>
                <a:rPr lang="en-US" altLang="zh-CN" sz="2000" b="1" dirty="0">
                  <a:ln>
                    <a:solidFill>
                      <a:srgbClr val="2679D9"/>
                    </a:solidFill>
                  </a:ln>
                  <a:solidFill>
                    <a:srgbClr val="0070C0"/>
                  </a:solidFill>
                </a:rPr>
                <a:t>B</a:t>
              </a:r>
              <a:r>
                <a:rPr lang="zh-CN" altLang="en-US" sz="2000" b="1" dirty="0">
                  <a:ln>
                    <a:solidFill>
                      <a:srgbClr val="2679D9"/>
                    </a:solidFill>
                  </a:ln>
                  <a:solidFill>
                    <a:srgbClr val="0070C0"/>
                  </a:solidFill>
                </a:rPr>
                <a:t>站课程视频</a:t>
              </a:r>
              <a:endParaRPr lang="zh-CN" altLang="en-US" sz="2000" b="1" dirty="0">
                <a:ln>
                  <a:solidFill>
                    <a:srgbClr val="2679D9"/>
                  </a:solidFill>
                </a:ln>
                <a:solidFill>
                  <a:srgbClr val="0070C0"/>
                </a:solidFill>
              </a:endParaRPr>
            </a:p>
            <a:p>
              <a:r>
                <a:rPr lang="zh-CN" altLang="en-US" sz="2000" b="1" dirty="0">
                  <a:ln>
                    <a:solidFill>
                      <a:srgbClr val="2679D9"/>
                    </a:solidFill>
                  </a:ln>
                  <a:solidFill>
                    <a:srgbClr val="0070C0"/>
                  </a:solidFill>
                </a:rPr>
                <a:t>学习任务：教学中小测试，作业，</a:t>
              </a:r>
              <a:r>
                <a:rPr lang="en-US" altLang="zh-CN" sz="2000" b="1" dirty="0">
                  <a:ln>
                    <a:solidFill>
                      <a:srgbClr val="2679D9"/>
                    </a:solidFill>
                  </a:ln>
                  <a:solidFill>
                    <a:srgbClr val="0070C0"/>
                  </a:solidFill>
                </a:rPr>
                <a:t>PTA</a:t>
              </a:r>
              <a:r>
                <a:rPr lang="zh-CN" altLang="en-US" sz="2000" b="1" dirty="0">
                  <a:ln>
                    <a:solidFill>
                      <a:srgbClr val="2679D9"/>
                    </a:solidFill>
                  </a:ln>
                  <a:solidFill>
                    <a:srgbClr val="0070C0"/>
                  </a:solidFill>
                </a:rPr>
                <a:t>平台刷题</a:t>
              </a:r>
              <a:endParaRPr lang="en-US" altLang="zh-CN" sz="2000" b="1" dirty="0">
                <a:ln>
                  <a:solidFill>
                    <a:srgbClr val="2679D9"/>
                  </a:solidFill>
                </a:ln>
                <a:solidFill>
                  <a:srgbClr val="0070C0"/>
                </a:solidFill>
              </a:endParaRPr>
            </a:p>
          </p:txBody>
        </p:sp>
        <p:sp>
          <p:nvSpPr>
            <p:cNvPr id="13" name="矩形 12"/>
            <p:cNvSpPr/>
            <p:nvPr/>
          </p:nvSpPr>
          <p:spPr>
            <a:xfrm>
              <a:off x="293938" y="1079302"/>
              <a:ext cx="6121036" cy="438202"/>
            </a:xfrm>
            <a:prstGeom prst="rect">
              <a:avLst/>
            </a:prstGeom>
            <a:solidFill>
              <a:srgbClr val="C00000"/>
            </a:solidFill>
          </p:spPr>
          <p:txBody>
            <a:bodyPr vert="horz" lIns="91440" tIns="45720" rIns="91440" bIns="45720" rtlCol="0" anchor="ctr">
              <a:noAutofit/>
            </a:bodyPr>
            <a:lstStyle/>
            <a:p>
              <a:pPr>
                <a:lnSpc>
                  <a:spcPct val="90000"/>
                </a:lnSpc>
                <a:spcBef>
                  <a:spcPct val="0"/>
                </a:spcBef>
              </a:pPr>
              <a:r>
                <a:rPr lang="zh-CN" altLang="en-US" sz="2400" b="1" dirty="0">
                  <a:solidFill>
                    <a:schemeClr val="bg1"/>
                  </a:solidFill>
                  <a:effectLst>
                    <a:outerShdw blurRad="38100" dist="38100" dir="2700000" algn="tl">
                      <a:srgbClr val="000000">
                        <a:alpha val="43137"/>
                      </a:srgbClr>
                    </a:outerShdw>
                  </a:effectLst>
                  <a:ea typeface="+mj-ea"/>
                  <a:cs typeface="+mj-cs"/>
                </a:rPr>
                <a:t>学习建议</a:t>
              </a:r>
              <a:endParaRPr lang="en-US" altLang="zh-CN" sz="2400" b="1" dirty="0">
                <a:solidFill>
                  <a:schemeClr val="bg1"/>
                </a:solidFill>
                <a:effectLst>
                  <a:outerShdw blurRad="38100" dist="38100" dir="2700000" algn="tl">
                    <a:srgbClr val="000000">
                      <a:alpha val="43137"/>
                    </a:srgbClr>
                  </a:outerShdw>
                </a:effectLst>
                <a:ea typeface="+mj-ea"/>
                <a:cs typeface="+mj-cs"/>
              </a:endParaRPr>
            </a:p>
          </p:txBody>
        </p:sp>
      </p:grpSp>
      <p:pic>
        <p:nvPicPr>
          <p:cNvPr id="19" name="图片 18"/>
          <p:cNvPicPr>
            <a:picLocks noChangeAspect="1"/>
          </p:cNvPicPr>
          <p:nvPr/>
        </p:nvPicPr>
        <p:blipFill rotWithShape="1">
          <a:blip r:embed="rId2"/>
          <a:srcRect t="682"/>
          <a:stretch>
            <a:fillRect/>
          </a:stretch>
        </p:blipFill>
        <p:spPr>
          <a:xfrm>
            <a:off x="171856" y="738307"/>
            <a:ext cx="5411639" cy="5959644"/>
          </a:xfrm>
          <a:prstGeom prst="rect">
            <a:avLst/>
          </a:prstGeom>
          <a:ln>
            <a:solidFill>
              <a:schemeClr val="accent1"/>
            </a:solidFill>
          </a:ln>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标题 102"/>
          <p:cNvSpPr>
            <a:spLocks noGrp="1"/>
          </p:cNvSpPr>
          <p:nvPr>
            <p:ph type="title"/>
          </p:nvPr>
        </p:nvSpPr>
        <p:spPr>
          <a:xfrm>
            <a:off x="171856" y="249748"/>
            <a:ext cx="11848288" cy="447631"/>
          </a:xfrm>
          <a:solidFill>
            <a:schemeClr val="accent2">
              <a:lumMod val="40000"/>
              <a:lumOff val="60000"/>
            </a:schemeClr>
          </a:solidFill>
        </p:spPr>
        <p:txBody>
          <a:bodyPr/>
          <a:lstStyle/>
          <a:p>
            <a:r>
              <a:rPr lang="zh-CN" altLang="en-US" sz="2800" b="1" dirty="0">
                <a:solidFill>
                  <a:schemeClr val="tx1">
                    <a:lumMod val="50000"/>
                  </a:schemeClr>
                </a:solidFill>
              </a:rPr>
              <a:t>小结：顺序存储的特点</a:t>
            </a:r>
            <a:endParaRPr lang="zh-CN" altLang="en-US" sz="2800" b="1" dirty="0">
              <a:solidFill>
                <a:schemeClr val="tx1">
                  <a:lumMod val="50000"/>
                </a:schemeClr>
              </a:solidFill>
            </a:endParaRPr>
          </a:p>
        </p:txBody>
      </p:sp>
      <p:sp>
        <p:nvSpPr>
          <p:cNvPr id="5" name="灯片编号占位符 4"/>
          <p:cNvSpPr>
            <a:spLocks noGrp="1"/>
          </p:cNvSpPr>
          <p:nvPr>
            <p:ph type="sldNum" sz="quarter" idx="12"/>
          </p:nvPr>
        </p:nvSpPr>
        <p:spPr/>
        <p:txBody>
          <a:bodyPr/>
          <a:lstStyle/>
          <a:p>
            <a:fld id="{5936A40C-E0C0-4BB8-81B1-5E7F83E9E5D2}" type="slidenum">
              <a:rPr lang="zh-CN" altLang="en-US" smtClean="0"/>
            </a:fld>
            <a:endParaRPr lang="zh-CN" altLang="en-US"/>
          </a:p>
        </p:txBody>
      </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425669" y="329780"/>
            <a:ext cx="1403072" cy="287566"/>
          </a:xfrm>
          <a:prstGeom prst="rect">
            <a:avLst/>
          </a:prstGeom>
        </p:spPr>
      </p:pic>
      <p:sp>
        <p:nvSpPr>
          <p:cNvPr id="11" name="文本框 10"/>
          <p:cNvSpPr txBox="1"/>
          <p:nvPr/>
        </p:nvSpPr>
        <p:spPr>
          <a:xfrm>
            <a:off x="171855" y="777411"/>
            <a:ext cx="11848287" cy="3600986"/>
          </a:xfrm>
          <a:prstGeom prst="rect">
            <a:avLst/>
          </a:prstGeom>
          <a:solidFill>
            <a:schemeClr val="bg1">
              <a:lumMod val="85000"/>
            </a:schemeClr>
          </a:solidFill>
        </p:spPr>
        <p:txBody>
          <a:bodyPr wrap="square">
            <a:spAutoFit/>
          </a:bodyPr>
          <a:lstStyle/>
          <a:p>
            <a:r>
              <a:rPr lang="zh-CN" altLang="en-US" sz="2400" b="1" dirty="0">
                <a:ln>
                  <a:solidFill>
                    <a:schemeClr val="bg2">
                      <a:lumMod val="10000"/>
                    </a:schemeClr>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rPr>
              <a:t>讨论一下？</a:t>
            </a:r>
            <a:endParaRPr lang="zh-CN" altLang="en-US" sz="2400" b="1" dirty="0">
              <a:ln>
                <a:solidFill>
                  <a:schemeClr val="bg2">
                    <a:lumMod val="10000"/>
                  </a:schemeClr>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顺序存储，是用连续的存储形式，存储了元素间的关系？</a:t>
            </a:r>
            <a:endPar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顺序存储方式的优点是存储密度大，且插入、删除运算效率高？</a:t>
            </a:r>
            <a:endPar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“顺序表”中的“顺序”，描述的是逻辑结构？</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2000" b="1" dirty="0">
                <a:ln>
                  <a:solidFill>
                    <a:srgbClr val="2679D9"/>
                  </a:solidFill>
                </a:ln>
                <a:solidFill>
                  <a:srgbClr val="2679D9"/>
                </a:solidFill>
                <a:latin typeface="Times New Roman" panose="02020603050405020304" pitchFamily="18" charset="0"/>
                <a:ea typeface="宋体" panose="02010600030101010101" pitchFamily="2" charset="-122"/>
                <a:cs typeface="Times New Roman" panose="02020603050405020304" pitchFamily="18" charset="0"/>
              </a:rPr>
              <a:t>原地移除数组中所有值为</a:t>
            </a:r>
            <a:r>
              <a:rPr lang="en-US" altLang="zh-CN" sz="2000" b="1" dirty="0" err="1">
                <a:ln>
                  <a:solidFill>
                    <a:srgbClr val="2679D9"/>
                  </a:solidFill>
                </a:ln>
                <a:solidFill>
                  <a:srgbClr val="2679D9"/>
                </a:solidFill>
                <a:latin typeface="Times New Roman" panose="02020603050405020304" pitchFamily="18" charset="0"/>
                <a:ea typeface="宋体" panose="02010600030101010101" pitchFamily="2" charset="-122"/>
                <a:cs typeface="Times New Roman" panose="02020603050405020304" pitchFamily="18" charset="0"/>
              </a:rPr>
              <a:t>val</a:t>
            </a:r>
            <a:r>
              <a:rPr lang="zh-CN" altLang="en-US" sz="2000" b="1" dirty="0">
                <a:ln>
                  <a:solidFill>
                    <a:srgbClr val="2679D9"/>
                  </a:solidFill>
                </a:ln>
                <a:solidFill>
                  <a:srgbClr val="2679D9"/>
                </a:solidFill>
                <a:latin typeface="Times New Roman" panose="02020603050405020304" pitchFamily="18" charset="0"/>
                <a:ea typeface="宋体" panose="02010600030101010101" pitchFamily="2" charset="-122"/>
                <a:cs typeface="Times New Roman" panose="02020603050405020304" pitchFamily="18" charset="0"/>
              </a:rPr>
              <a:t>的元素？要求时间复杂度为</a:t>
            </a:r>
            <a:r>
              <a:rPr lang="en-US" altLang="zh-CN" sz="2000" b="1" dirty="0">
                <a:ln>
                  <a:solidFill>
                    <a:srgbClr val="2679D9"/>
                  </a:solidFill>
                </a:ln>
                <a:solidFill>
                  <a:srgbClr val="2679D9"/>
                </a:solidFill>
                <a:latin typeface="Times New Roman" panose="02020603050405020304" pitchFamily="18" charset="0"/>
                <a:ea typeface="宋体" panose="02010600030101010101" pitchFamily="2" charset="-122"/>
                <a:cs typeface="Times New Roman" panose="02020603050405020304" pitchFamily="18" charset="0"/>
              </a:rPr>
              <a:t>O(</a:t>
            </a:r>
            <a:r>
              <a:rPr lang="en-US" altLang="zh-CN" sz="2000" b="1" i="1" dirty="0">
                <a:ln>
                  <a:solidFill>
                    <a:srgbClr val="2679D9"/>
                  </a:solidFill>
                </a:ln>
                <a:solidFill>
                  <a:srgbClr val="2679D9"/>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2000" b="1" dirty="0">
                <a:ln>
                  <a:solidFill>
                    <a:srgbClr val="2679D9"/>
                  </a:solidFill>
                </a:ln>
                <a:solidFill>
                  <a:srgbClr val="2679D9"/>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ln>
                  <a:solidFill>
                    <a:srgbClr val="2679D9"/>
                  </a:solidFill>
                </a:ln>
                <a:solidFill>
                  <a:srgbClr val="2679D9"/>
                </a:solidFill>
                <a:latin typeface="Times New Roman" panose="02020603050405020304" pitchFamily="18" charset="0"/>
                <a:ea typeface="宋体" panose="02010600030101010101" pitchFamily="2" charset="-122"/>
                <a:cs typeface="Times New Roman" panose="02020603050405020304" pitchFamily="18" charset="0"/>
              </a:rPr>
              <a:t>，空间复杂度为</a:t>
            </a:r>
            <a:r>
              <a:rPr lang="en-US" altLang="zh-CN" sz="2000" b="1" dirty="0">
                <a:ln>
                  <a:solidFill>
                    <a:srgbClr val="2679D9"/>
                  </a:solidFill>
                </a:ln>
                <a:solidFill>
                  <a:srgbClr val="2679D9"/>
                </a:solidFill>
                <a:latin typeface="Times New Roman" panose="02020603050405020304" pitchFamily="18" charset="0"/>
                <a:ea typeface="宋体" panose="02010600030101010101" pitchFamily="2" charset="-122"/>
                <a:cs typeface="Times New Roman" panose="02020603050405020304" pitchFamily="18" charset="0"/>
              </a:rPr>
              <a:t>O(1)</a:t>
            </a:r>
            <a:endParaRPr lang="en-US" altLang="zh-CN" sz="2000" b="1" dirty="0">
              <a:ln>
                <a:solidFill>
                  <a:srgbClr val="2679D9"/>
                </a:solidFill>
              </a:ln>
              <a:solidFill>
                <a:srgbClr val="2679D9"/>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2000" b="1" dirty="0">
                <a:ln>
                  <a:solidFill>
                    <a:srgbClr val="2679D9"/>
                  </a:solidFill>
                </a:ln>
                <a:solidFill>
                  <a:srgbClr val="2679D9"/>
                </a:solidFill>
                <a:latin typeface="Times New Roman" panose="02020603050405020304" pitchFamily="18" charset="0"/>
                <a:ea typeface="宋体" panose="02010600030101010101" pitchFamily="2" charset="-122"/>
                <a:cs typeface="Times New Roman" panose="02020603050405020304" pitchFamily="18" charset="0"/>
              </a:rPr>
              <a:t>删除有序数组中的重复项。要求空间复杂度为</a:t>
            </a:r>
            <a:r>
              <a:rPr lang="en-US" altLang="zh-CN" sz="2000" b="1" dirty="0">
                <a:ln>
                  <a:solidFill>
                    <a:srgbClr val="2679D9"/>
                  </a:solidFill>
                </a:ln>
                <a:solidFill>
                  <a:srgbClr val="2679D9"/>
                </a:solidFill>
                <a:latin typeface="Times New Roman" panose="02020603050405020304" pitchFamily="18" charset="0"/>
                <a:ea typeface="宋体" panose="02010600030101010101" pitchFamily="2" charset="-122"/>
                <a:cs typeface="Times New Roman" panose="02020603050405020304" pitchFamily="18" charset="0"/>
              </a:rPr>
              <a:t>O(1)</a:t>
            </a:r>
            <a:endParaRPr lang="en-US" altLang="zh-CN" sz="2000" b="1" dirty="0">
              <a:ln>
                <a:solidFill>
                  <a:srgbClr val="2679D9"/>
                </a:solidFill>
              </a:ln>
              <a:solidFill>
                <a:srgbClr val="2679D9"/>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2400" b="1" dirty="0">
                <a:ln>
                  <a:solidFill>
                    <a:srgbClr val="000000"/>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rPr>
              <a:t>数组旋转？</a:t>
            </a:r>
            <a:endParaRPr lang="en-US" altLang="zh-CN" sz="2400" b="1" dirty="0">
              <a:ln>
                <a:solidFill>
                  <a:srgbClr val="000000"/>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sz="2000" b="1" dirty="0">
                <a:ln>
                  <a:solidFill>
                    <a:srgbClr val="000000"/>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rPr>
              <a:t>文本编辑时，将一段文字的前后部分交换</a:t>
            </a:r>
            <a:endParaRPr lang="en-US" altLang="zh-CN" sz="2000" b="1" dirty="0">
              <a:ln>
                <a:solidFill>
                  <a:srgbClr val="000000"/>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Doug </a:t>
            </a:r>
            <a:r>
              <a:rPr lang="en-US" altLang="zh-CN" sz="20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Mcllroy</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给出了</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元数组向上旋转</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个位置的翻手例子。初始时掌心对着我们的脸，左手在右手上面</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Ken Thompson</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在</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1971</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年编写了这种求逆代码，那时他就主张把该代码当作一种常识</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194" name="Picture 2" descr="file"/>
          <p:cNvPicPr>
            <a:picLocks noChangeAspect="1" noChangeArrowheads="1"/>
          </p:cNvPicPr>
          <p:nvPr/>
        </p:nvPicPr>
        <p:blipFill rotWithShape="1">
          <a:blip r:embed="rId2">
            <a:extLst>
              <a:ext uri="{28A0092B-C50C-407E-A947-70E740481C1C}">
                <a14:useLocalDpi xmlns:a14="http://schemas.microsoft.com/office/drawing/2010/main" val="0"/>
              </a:ext>
            </a:extLst>
          </a:blip>
          <a:srcRect l="9457" r="9627" b="89763"/>
          <a:stretch>
            <a:fillRect/>
          </a:stretch>
        </p:blipFill>
        <p:spPr bwMode="auto">
          <a:xfrm>
            <a:off x="7697546" y="872512"/>
            <a:ext cx="4200207" cy="55947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ile"/>
          <p:cNvPicPr>
            <a:picLocks noChangeAspect="1" noChangeArrowheads="1"/>
          </p:cNvPicPr>
          <p:nvPr/>
        </p:nvPicPr>
        <p:blipFill rotWithShape="1">
          <a:blip r:embed="rId2">
            <a:extLst>
              <a:ext uri="{28A0092B-C50C-407E-A947-70E740481C1C}">
                <a14:useLocalDpi xmlns:a14="http://schemas.microsoft.com/office/drawing/2010/main" val="0"/>
              </a:ext>
            </a:extLst>
          </a:blip>
          <a:srcRect l="9457" t="68976" r="9627" b="20787"/>
          <a:stretch>
            <a:fillRect/>
          </a:stretch>
        </p:blipFill>
        <p:spPr bwMode="auto">
          <a:xfrm>
            <a:off x="7697546" y="1512018"/>
            <a:ext cx="4200206" cy="559474"/>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3"/>
          <a:stretch>
            <a:fillRect/>
          </a:stretch>
        </p:blipFill>
        <p:spPr>
          <a:xfrm>
            <a:off x="6734355" y="4458429"/>
            <a:ext cx="5351748" cy="2252194"/>
          </a:xfrm>
          <a:prstGeom prst="rect">
            <a:avLst/>
          </a:prstGeom>
        </p:spPr>
      </p:pic>
      <p:sp>
        <p:nvSpPr>
          <p:cNvPr id="13" name="文本框 12"/>
          <p:cNvSpPr txBox="1"/>
          <p:nvPr/>
        </p:nvSpPr>
        <p:spPr>
          <a:xfrm>
            <a:off x="171855" y="4582894"/>
            <a:ext cx="6562500" cy="1631216"/>
          </a:xfrm>
          <a:prstGeom prst="rect">
            <a:avLst/>
          </a:prstGeom>
          <a:solidFill>
            <a:schemeClr val="bg1">
              <a:lumMod val="85000"/>
            </a:schemeClr>
          </a:solidFill>
        </p:spPr>
        <p:txBody>
          <a:bodyPr wrap="square">
            <a:spAutoFit/>
          </a:bodyPr>
          <a:lstStyle/>
          <a:p>
            <a:pPr marL="71755" indent="-71755">
              <a:buFont typeface="Arial" panose="020B0604020202020204" pitchFamily="34" charset="0"/>
              <a:buChar char="•"/>
            </a:pP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Doug </a:t>
            </a:r>
            <a:r>
              <a:rPr lang="en-US" altLang="zh-CN" sz="20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Mcllroy</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1932~</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），计算机科学家，参与设计了</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语言、</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UNIX</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等，开发了</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UNIX</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echo</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sort</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等工具，贝尔实验室计算机技术研究部主任，</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ACM</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图灵奖主席</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71755" indent="-71755">
              <a:buFont typeface="Arial" panose="020B0604020202020204" pitchFamily="34" charset="0"/>
              <a:buChar char="•"/>
            </a:pP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Ken Thompson</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1943~</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1983</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年图灵奖得主，</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Google</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杰出工程师，</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UNIX</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的主要设计者，设计了</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语言</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标题 102"/>
          <p:cNvSpPr>
            <a:spLocks noGrp="1"/>
          </p:cNvSpPr>
          <p:nvPr>
            <p:ph type="title"/>
          </p:nvPr>
        </p:nvSpPr>
        <p:spPr>
          <a:xfrm>
            <a:off x="171856" y="249748"/>
            <a:ext cx="11848288" cy="447631"/>
          </a:xfrm>
          <a:solidFill>
            <a:schemeClr val="accent2">
              <a:lumMod val="40000"/>
              <a:lumOff val="60000"/>
            </a:schemeClr>
          </a:solidFill>
        </p:spPr>
        <p:txBody>
          <a:bodyPr/>
          <a:lstStyle/>
          <a:p>
            <a:r>
              <a:rPr lang="zh-CN" altLang="en-US" sz="2800" b="1" dirty="0">
                <a:solidFill>
                  <a:schemeClr val="tx1">
                    <a:lumMod val="50000"/>
                  </a:schemeClr>
                </a:solidFill>
              </a:rPr>
              <a:t>课程思政</a:t>
            </a:r>
            <a:endParaRPr lang="zh-CN" altLang="en-US" sz="2800" b="1" dirty="0">
              <a:solidFill>
                <a:schemeClr val="tx1">
                  <a:lumMod val="50000"/>
                </a:schemeClr>
              </a:solidFill>
            </a:endParaRPr>
          </a:p>
        </p:txBody>
      </p:sp>
      <p:sp>
        <p:nvSpPr>
          <p:cNvPr id="5" name="灯片编号占位符 4"/>
          <p:cNvSpPr>
            <a:spLocks noGrp="1"/>
          </p:cNvSpPr>
          <p:nvPr>
            <p:ph type="sldNum" sz="quarter" idx="12"/>
          </p:nvPr>
        </p:nvSpPr>
        <p:spPr/>
        <p:txBody>
          <a:bodyPr/>
          <a:lstStyle/>
          <a:p>
            <a:fld id="{5936A40C-E0C0-4BB8-81B1-5E7F83E9E5D2}" type="slidenum">
              <a:rPr lang="zh-CN" altLang="en-US" smtClean="0"/>
            </a:fld>
            <a:endParaRPr lang="zh-CN" altLang="en-US"/>
          </a:p>
        </p:txBody>
      </p:sp>
      <p:pic>
        <p:nvPicPr>
          <p:cNvPr id="38" name="图片 3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63082" y="6511797"/>
            <a:ext cx="1403072" cy="287566"/>
          </a:xfrm>
          <a:prstGeom prst="rect">
            <a:avLst/>
          </a:prstGeom>
        </p:spPr>
      </p:pic>
      <p:sp>
        <p:nvSpPr>
          <p:cNvPr id="128" name="Text Box 13"/>
          <p:cNvSpPr txBox="1">
            <a:spLocks noChangeArrowheads="1"/>
          </p:cNvSpPr>
          <p:nvPr/>
        </p:nvSpPr>
        <p:spPr bwMode="auto">
          <a:xfrm>
            <a:off x="350292" y="762008"/>
            <a:ext cx="11491415" cy="274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8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342900" indent="-342900" algn="just" eaLnBrk="1" hangingPunct="1">
              <a:lnSpc>
                <a:spcPct val="120000"/>
              </a:lnSpc>
              <a:buFont typeface="Arial" panose="020B0604020202020204" pitchFamily="34" charset="0"/>
              <a:buChar char="•"/>
            </a:pPr>
            <a:endParaRPr kumimoji="1" lang="zh-CN" altLang="en-US" sz="2400" dirty="0">
              <a:solidFill>
                <a:srgbClr val="FF0000"/>
              </a:solidFill>
              <a:latin typeface="Times New Roman" panose="02020603050405020304" pitchFamily="18" charset="0"/>
              <a:cs typeface="Times New Roman" panose="02020603050405020304" pitchFamily="18" charset="0"/>
            </a:endParaRPr>
          </a:p>
          <a:p>
            <a:pPr marL="342900" indent="-342900" algn="just" eaLnBrk="1" hangingPunct="1">
              <a:lnSpc>
                <a:spcPct val="120000"/>
              </a:lnSpc>
              <a:buFont typeface="Arial" panose="020B0604020202020204" pitchFamily="34" charset="0"/>
              <a:buChar char="•"/>
            </a:pPr>
            <a:r>
              <a:rPr kumimoji="1" lang="zh-CN" altLang="en-US" sz="2400" dirty="0">
                <a:solidFill>
                  <a:srgbClr val="FF0000"/>
                </a:solidFill>
                <a:latin typeface="Times New Roman" panose="02020603050405020304" pitchFamily="18" charset="0"/>
                <a:cs typeface="Times New Roman" panose="02020603050405020304" pitchFamily="18" charset="0"/>
              </a:rPr>
              <a:t>数据存储的安全性对国家安全的影响，应该如何认知或理解这个问题？</a:t>
            </a:r>
            <a:endParaRPr kumimoji="1" lang="zh-CN" altLang="en-US" sz="2400" dirty="0">
              <a:solidFill>
                <a:srgbClr val="FF0000"/>
              </a:solidFill>
              <a:latin typeface="Times New Roman" panose="02020603050405020304" pitchFamily="18" charset="0"/>
              <a:cs typeface="Times New Roman" panose="02020603050405020304" pitchFamily="18" charset="0"/>
            </a:endParaRPr>
          </a:p>
          <a:p>
            <a:pPr marL="342900" indent="-342900" algn="just" eaLnBrk="1" hangingPunct="1">
              <a:lnSpc>
                <a:spcPct val="120000"/>
              </a:lnSpc>
              <a:buFont typeface="Arial" panose="020B0604020202020204" pitchFamily="34" charset="0"/>
              <a:buChar char="•"/>
            </a:pPr>
            <a:endParaRPr kumimoji="1" lang="zh-CN" altLang="en-US" sz="2400" dirty="0">
              <a:solidFill>
                <a:srgbClr val="FF0000"/>
              </a:solidFill>
              <a:latin typeface="Times New Roman" panose="02020603050405020304" pitchFamily="18" charset="0"/>
              <a:cs typeface="Times New Roman" panose="02020603050405020304" pitchFamily="18" charset="0"/>
            </a:endParaRPr>
          </a:p>
          <a:p>
            <a:pPr marL="342900" indent="-342900" algn="just" eaLnBrk="1" hangingPunct="1">
              <a:lnSpc>
                <a:spcPct val="120000"/>
              </a:lnSpc>
              <a:buFont typeface="Arial" panose="020B0604020202020204" pitchFamily="34" charset="0"/>
              <a:buChar char="•"/>
            </a:pPr>
            <a:r>
              <a:rPr kumimoji="1" lang="zh-CN" altLang="en-US" sz="2400" dirty="0">
                <a:solidFill>
                  <a:srgbClr val="FF0000"/>
                </a:solidFill>
                <a:latin typeface="Times New Roman" panose="02020603050405020304" pitchFamily="18" charset="0"/>
                <a:cs typeface="Times New Roman" panose="02020603050405020304" pitchFamily="18" charset="0"/>
              </a:rPr>
              <a:t>作为一名计算机工程师，在系统设计开发环节应思考、兼顾哪些问题？</a:t>
            </a:r>
            <a:endParaRPr kumimoji="1" lang="zh-CN" altLang="en-US" sz="2400" dirty="0">
              <a:solidFill>
                <a:srgbClr val="FF0000"/>
              </a:solidFill>
              <a:latin typeface="Times New Roman" panose="02020603050405020304" pitchFamily="18" charset="0"/>
              <a:cs typeface="Times New Roman" panose="02020603050405020304" pitchFamily="18" charset="0"/>
            </a:endParaRPr>
          </a:p>
          <a:p>
            <a:pPr marL="342900" indent="-342900" algn="just" eaLnBrk="1" hangingPunct="1">
              <a:lnSpc>
                <a:spcPct val="120000"/>
              </a:lnSpc>
              <a:buFont typeface="Arial" panose="020B0604020202020204" pitchFamily="34" charset="0"/>
              <a:buChar char="•"/>
            </a:pPr>
            <a:endParaRPr kumimoji="1" lang="zh-CN" altLang="en-US" sz="2400" dirty="0">
              <a:solidFill>
                <a:srgbClr val="FF0000"/>
              </a:solidFill>
              <a:latin typeface="Times New Roman" panose="02020603050405020304" pitchFamily="18" charset="0"/>
              <a:cs typeface="Times New Roman" panose="02020603050405020304" pitchFamily="18" charset="0"/>
            </a:endParaRPr>
          </a:p>
          <a:p>
            <a:pPr marL="342900" indent="-342900" algn="just" eaLnBrk="1" hangingPunct="1">
              <a:lnSpc>
                <a:spcPct val="120000"/>
              </a:lnSpc>
              <a:buFont typeface="Arial" panose="020B0604020202020204" pitchFamily="34" charset="0"/>
              <a:buChar char="•"/>
            </a:pPr>
            <a:r>
              <a:rPr kumimoji="1" lang="zh-CN" altLang="en-US" sz="2400" dirty="0">
                <a:solidFill>
                  <a:srgbClr val="FF0000"/>
                </a:solidFill>
                <a:latin typeface="Times New Roman" panose="02020603050405020304" pitchFamily="18" charset="0"/>
                <a:cs typeface="Times New Roman" panose="02020603050405020304" pitchFamily="18" charset="0"/>
              </a:rPr>
              <a:t>关键词：科学精神，工程师职业道德，国家安全</a:t>
            </a:r>
            <a:endParaRPr kumimoji="1" lang="zh-CN" altLang="en-US" sz="24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r>
              <a:rPr lang="en-US" altLang="zh-CN" dirty="0"/>
              <a:t>CONTENTS</a:t>
            </a:r>
            <a:endParaRPr lang="zh-CN" altLang="en-US" dirty="0"/>
          </a:p>
        </p:txBody>
      </p:sp>
      <p:sp>
        <p:nvSpPr>
          <p:cNvPr id="4" name="灯片编号占位符 3"/>
          <p:cNvSpPr>
            <a:spLocks noGrp="1"/>
          </p:cNvSpPr>
          <p:nvPr>
            <p:ph type="sldNum" sz="quarter" idx="12"/>
          </p:nvPr>
        </p:nvSpPr>
        <p:spPr/>
        <p:txBody>
          <a:bodyPr/>
          <a:lstStyle/>
          <a:p>
            <a:fld id="{5936A40C-E0C0-4BB8-81B1-5E7F83E9E5D2}" type="slidenum">
              <a:rPr lang="zh-CN" altLang="en-US" smtClean="0"/>
            </a:fld>
            <a:endParaRPr lang="zh-CN" altLang="en-US"/>
          </a:p>
        </p:txBody>
      </p:sp>
      <p:sp>
        <p:nvSpPr>
          <p:cNvPr id="19" name="文本占位符 18"/>
          <p:cNvSpPr>
            <a:spLocks noGrp="1"/>
          </p:cNvSpPr>
          <p:nvPr>
            <p:ph type="body" sz="quarter" idx="15"/>
          </p:nvPr>
        </p:nvSpPr>
        <p:spPr>
          <a:xfrm>
            <a:off x="2607889" y="4724489"/>
            <a:ext cx="6216514" cy="727014"/>
          </a:xfrm>
        </p:spPr>
        <p:txBody>
          <a:bodyPr/>
          <a:lstStyle/>
          <a:p>
            <a:pPr algn="ctr"/>
            <a:r>
              <a:rPr lang="zh-CN" altLang="en-US" dirty="0"/>
              <a:t>         线性表的链式存储及运算</a:t>
            </a:r>
            <a:endParaRPr lang="zh-CN" altLang="en-US" dirty="0"/>
          </a:p>
        </p:txBody>
      </p:sp>
      <p:sp>
        <p:nvSpPr>
          <p:cNvPr id="27" name="文本占位符 26"/>
          <p:cNvSpPr>
            <a:spLocks noGrp="1"/>
          </p:cNvSpPr>
          <p:nvPr>
            <p:ph type="body" sz="quarter" idx="14"/>
          </p:nvPr>
        </p:nvSpPr>
        <p:spPr>
          <a:xfrm>
            <a:off x="2603065" y="4724489"/>
            <a:ext cx="1306571" cy="723868"/>
          </a:xfrm>
        </p:spPr>
        <p:txBody>
          <a:bodyPr/>
          <a:lstStyle/>
          <a:p>
            <a:r>
              <a:rPr lang="en-US" altLang="zh-CN" dirty="0"/>
              <a:t>03</a:t>
            </a:r>
            <a:endParaRPr lang="zh-CN" altLang="en-US" dirty="0"/>
          </a:p>
        </p:txBody>
      </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425669" y="329780"/>
            <a:ext cx="1403072" cy="28756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3"/>
          <p:cNvSpPr txBox="1">
            <a:spLocks noChangeArrowheads="1"/>
          </p:cNvSpPr>
          <p:nvPr/>
        </p:nvSpPr>
        <p:spPr>
          <a:xfrm>
            <a:off x="266301" y="4476992"/>
            <a:ext cx="11638151" cy="2063866"/>
          </a:xfrm>
          <a:prstGeom prst="rect">
            <a:avLst/>
          </a:prstGeom>
          <a:ln w="57150">
            <a:solidFill>
              <a:schemeClr val="bg1">
                <a:lumMod val="85000"/>
              </a:schemeClr>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5000"/>
              </a:lnSpc>
              <a:spcBef>
                <a:spcPct val="0"/>
              </a:spcBef>
              <a:buNone/>
            </a:pPr>
            <a:r>
              <a:rPr lang="zh-CN" altLang="en-US" sz="2400" b="1" dirty="0">
                <a:ln>
                  <a:solidFill>
                    <a:schemeClr val="bg2">
                      <a:lumMod val="10000"/>
                    </a:schemeClr>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rPr>
              <a:t>结点	</a:t>
            </a:r>
            <a:endParaRPr lang="zh-CN" altLang="en-US" sz="2400" b="1" dirty="0">
              <a:ln>
                <a:solidFill>
                  <a:schemeClr val="bg2">
                    <a:lumMod val="10000"/>
                  </a:schemeClr>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05000"/>
              </a:lnSpc>
              <a:spcBef>
                <a:spcPct val="0"/>
              </a:spcBef>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结点间的逻辑关系借助结点中的指针实现</a:t>
            </a:r>
            <a:endPar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05000"/>
              </a:lnSpc>
              <a:spcBef>
                <a:spcPct val="0"/>
              </a:spcBef>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每个结点除存储其本身的数据信息外，还存储其直接后继结点的内存地址</a:t>
            </a:r>
            <a:endPar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05000"/>
              </a:lnSpc>
              <a:spcBef>
                <a:spcPct val="0"/>
              </a:spcBef>
            </a:pPr>
            <a:r>
              <a:rPr lang="zh-CN" altLang="en-US" sz="24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数据域：</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存储元素本身的信息</a:t>
            </a:r>
            <a:endPar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05000"/>
              </a:lnSpc>
              <a:spcBef>
                <a:spcPct val="0"/>
              </a:spcBef>
            </a:pPr>
            <a:r>
              <a:rPr lang="zh-CN" altLang="en-US" sz="24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指针域：</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结点的直接后继结点的内存地址</a:t>
            </a:r>
            <a:endPar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3" name="标题 102"/>
          <p:cNvSpPr>
            <a:spLocks noGrp="1"/>
          </p:cNvSpPr>
          <p:nvPr>
            <p:ph type="title"/>
          </p:nvPr>
        </p:nvSpPr>
        <p:spPr>
          <a:xfrm>
            <a:off x="171856" y="249748"/>
            <a:ext cx="11848288" cy="447631"/>
          </a:xfrm>
          <a:solidFill>
            <a:schemeClr val="accent2">
              <a:lumMod val="40000"/>
              <a:lumOff val="60000"/>
            </a:schemeClr>
          </a:solidFill>
        </p:spPr>
        <p:txBody>
          <a:bodyPr/>
          <a:lstStyle/>
          <a:p>
            <a:r>
              <a:rPr lang="zh-CN" altLang="en-US" sz="2800" b="1" dirty="0">
                <a:solidFill>
                  <a:schemeClr val="tx1">
                    <a:lumMod val="50000"/>
                  </a:schemeClr>
                </a:solidFill>
              </a:rPr>
              <a:t>线性表的链式存储</a:t>
            </a:r>
            <a:endParaRPr lang="zh-CN" altLang="en-US" sz="2800" b="1" dirty="0">
              <a:solidFill>
                <a:schemeClr val="tx1">
                  <a:lumMod val="50000"/>
                </a:schemeClr>
              </a:solidFill>
            </a:endParaRPr>
          </a:p>
        </p:txBody>
      </p:sp>
      <p:sp>
        <p:nvSpPr>
          <p:cNvPr id="5" name="灯片编号占位符 4"/>
          <p:cNvSpPr>
            <a:spLocks noGrp="1"/>
          </p:cNvSpPr>
          <p:nvPr>
            <p:ph type="sldNum" sz="quarter" idx="12"/>
          </p:nvPr>
        </p:nvSpPr>
        <p:spPr/>
        <p:txBody>
          <a:bodyPr/>
          <a:lstStyle/>
          <a:p>
            <a:fld id="{5936A40C-E0C0-4BB8-81B1-5E7F83E9E5D2}" type="slidenum">
              <a:rPr lang="zh-CN" altLang="en-US" smtClean="0"/>
            </a:fld>
            <a:endParaRPr lang="zh-CN" altLang="en-US"/>
          </a:p>
        </p:txBody>
      </p:sp>
      <p:sp>
        <p:nvSpPr>
          <p:cNvPr id="7" name="Rectangle 3"/>
          <p:cNvSpPr txBox="1">
            <a:spLocks noChangeArrowheads="1"/>
          </p:cNvSpPr>
          <p:nvPr/>
        </p:nvSpPr>
        <p:spPr>
          <a:xfrm>
            <a:off x="266301" y="806915"/>
            <a:ext cx="5015311" cy="34194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5000"/>
              </a:lnSpc>
              <a:spcBef>
                <a:spcPct val="0"/>
              </a:spcBef>
              <a:buNone/>
            </a:pPr>
            <a:r>
              <a:rPr lang="zh-CN" altLang="en-US" sz="2200" b="1" dirty="0">
                <a:ln>
                  <a:solidFill>
                    <a:schemeClr val="bg2">
                      <a:lumMod val="10000"/>
                    </a:schemeClr>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rPr>
              <a:t>链式存储（</a:t>
            </a:r>
            <a:r>
              <a:rPr lang="en-US" altLang="zh-CN" sz="2200" b="1" i="1" dirty="0">
                <a:ln>
                  <a:solidFill>
                    <a:schemeClr val="bg2">
                      <a:lumMod val="10000"/>
                    </a:schemeClr>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rPr>
              <a:t>linked storage</a:t>
            </a:r>
            <a:r>
              <a:rPr lang="zh-CN" altLang="en-US" sz="2200" b="1" dirty="0">
                <a:ln>
                  <a:solidFill>
                    <a:schemeClr val="bg2">
                      <a:lumMod val="10000"/>
                    </a:schemeClr>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200" b="1" dirty="0">
              <a:ln>
                <a:solidFill>
                  <a:schemeClr val="bg2">
                    <a:lumMod val="10000"/>
                  </a:schemeClr>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05000"/>
              </a:lnSpc>
              <a:spcBef>
                <a:spcPct val="0"/>
              </a:spcBef>
            </a:pP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链表（</a:t>
            </a:r>
            <a:r>
              <a:rPr lang="en-US" altLang="zh-CN" sz="22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linked list</a:t>
            </a: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05000"/>
              </a:lnSpc>
              <a:spcBef>
                <a:spcPct val="0"/>
              </a:spcBef>
            </a:pP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用一组物理位置任意的存储单元存储线性表的结点</a:t>
            </a:r>
            <a:endPar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05000"/>
              </a:lnSpc>
              <a:spcBef>
                <a:spcPct val="0"/>
              </a:spcBef>
            </a:pP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结点的存储单元可以相邻，也可以不相邻</a:t>
            </a:r>
            <a:endPar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05000"/>
              </a:lnSpc>
              <a:spcBef>
                <a:spcPct val="0"/>
              </a:spcBef>
            </a:pP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物理位置相邻的结点，逻辑关系不一定相邻</a:t>
            </a:r>
            <a:endPar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05000"/>
              </a:lnSpc>
              <a:spcBef>
                <a:spcPct val="0"/>
              </a:spcBef>
            </a:pPr>
            <a:r>
              <a:rPr lang="zh-CN" altLang="en-US" sz="2200" dirty="0">
                <a:ln>
                  <a:solidFill>
                    <a:srgbClr val="FF0000"/>
                  </a:solidFill>
                </a:ln>
                <a:solidFill>
                  <a:srgbClr val="FF0000"/>
                </a:solidFill>
                <a:latin typeface="楷体" panose="02010609060101010101" pitchFamily="49" charset="-122"/>
                <a:ea typeface="楷体" panose="02010609060101010101" pitchFamily="49" charset="-122"/>
                <a:cs typeface="Times New Roman" panose="02020603050405020304" pitchFamily="18" charset="0"/>
              </a:rPr>
              <a:t>物理位置的关系不能反映结点间的逻辑关系 </a:t>
            </a:r>
            <a:endParaRPr lang="zh-CN" altLang="en-US" sz="2200" dirty="0">
              <a:ln>
                <a:solidFill>
                  <a:srgbClr val="FF0000"/>
                </a:solidFill>
              </a:ln>
              <a:latin typeface="Arial" panose="020B0604020202020204" pitchFamily="34" charset="0"/>
            </a:endParaRPr>
          </a:p>
          <a:p>
            <a:pPr lvl="1">
              <a:lnSpc>
                <a:spcPct val="105000"/>
              </a:lnSpc>
              <a:spcBef>
                <a:spcPct val="0"/>
              </a:spcBef>
            </a:pPr>
            <a:endPar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8" name="Group 113"/>
          <p:cNvGraphicFramePr>
            <a:graphicFrameLocks noGrp="1"/>
          </p:cNvGraphicFramePr>
          <p:nvPr/>
        </p:nvGraphicFramePr>
        <p:xfrm>
          <a:off x="6257925" y="852803"/>
          <a:ext cx="4705350" cy="506413"/>
        </p:xfrm>
        <a:graphic>
          <a:graphicData uri="http://schemas.openxmlformats.org/drawingml/2006/table">
            <a:tbl>
              <a:tblPr/>
              <a:tblGrid>
                <a:gridCol w="1568450"/>
                <a:gridCol w="1568450"/>
                <a:gridCol w="1568450"/>
              </a:tblGrid>
              <a:tr h="506413">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000005</a:t>
                      </a:r>
                      <a:endParaRPr kumimoji="1" lang="zh-CN" altLang="en-US"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陈小洁</a:t>
                      </a:r>
                      <a:endParaRPr kumimoji="1" lang="zh-CN" altLang="en-US"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endParaRPr kumimoji="1" lang="zh-CN" altLang="zh-CN"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r>
            </a:tbl>
          </a:graphicData>
        </a:graphic>
      </p:graphicFrame>
      <p:graphicFrame>
        <p:nvGraphicFramePr>
          <p:cNvPr id="9" name="Group 112"/>
          <p:cNvGraphicFramePr>
            <a:graphicFrameLocks noGrp="1"/>
          </p:cNvGraphicFramePr>
          <p:nvPr/>
        </p:nvGraphicFramePr>
        <p:xfrm>
          <a:off x="6257925" y="2005328"/>
          <a:ext cx="4705350" cy="504825"/>
        </p:xfrm>
        <a:graphic>
          <a:graphicData uri="http://schemas.openxmlformats.org/drawingml/2006/table">
            <a:tbl>
              <a:tblPr/>
              <a:tblGrid>
                <a:gridCol w="1568450"/>
                <a:gridCol w="1568450"/>
                <a:gridCol w="1568450"/>
              </a:tblGrid>
              <a:tr h="504825">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kern="1200"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000004</a:t>
                      </a:r>
                      <a:endParaRPr kumimoji="1" lang="zh-CN" altLang="en-US" sz="1800" b="1" i="0" u="none" strike="noStrike" kern="1200"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kern="1200"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张吉祥</a:t>
                      </a:r>
                      <a:endParaRPr kumimoji="1" lang="zh-CN" altLang="en-US" sz="1800" b="1" i="0" u="none" strike="noStrike" kern="1200"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0" i="0" u="none" strike="noStrike" kern="1200"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1800" b="0" i="0" u="none" strike="noStrike" kern="1200"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r>
            </a:tbl>
          </a:graphicData>
        </a:graphic>
      </p:graphicFrame>
      <p:graphicFrame>
        <p:nvGraphicFramePr>
          <p:cNvPr id="10" name="Group 111"/>
          <p:cNvGraphicFramePr>
            <a:graphicFrameLocks noGrp="1"/>
          </p:cNvGraphicFramePr>
          <p:nvPr/>
        </p:nvGraphicFramePr>
        <p:xfrm>
          <a:off x="6257925" y="1429066"/>
          <a:ext cx="4705350" cy="517525"/>
        </p:xfrm>
        <a:graphic>
          <a:graphicData uri="http://schemas.openxmlformats.org/drawingml/2006/table">
            <a:tbl>
              <a:tblPr/>
              <a:tblGrid>
                <a:gridCol w="1568450"/>
                <a:gridCol w="1568450"/>
                <a:gridCol w="1568450"/>
              </a:tblGrid>
              <a:tr h="517525">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kern="1200"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000002</a:t>
                      </a:r>
                      <a:endParaRPr kumimoji="1" lang="zh-CN" altLang="en-US" sz="1800" b="1" i="0" u="none" strike="noStrike" kern="1200"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kern="1200"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林春英</a:t>
                      </a:r>
                      <a:endParaRPr kumimoji="1" lang="zh-CN" altLang="en-US" sz="1800" b="1" i="0" u="none" strike="noStrike" kern="1200"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endParaRPr kumimoji="1" lang="zh-CN" altLang="zh-CN" sz="1800" b="1" i="0" u="none" strike="noStrike" kern="1200"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r>
            </a:tbl>
          </a:graphicData>
        </a:graphic>
      </p:graphicFrame>
      <p:graphicFrame>
        <p:nvGraphicFramePr>
          <p:cNvPr id="11" name="Group 110"/>
          <p:cNvGraphicFramePr>
            <a:graphicFrameLocks noGrp="1"/>
          </p:cNvGraphicFramePr>
          <p:nvPr/>
        </p:nvGraphicFramePr>
        <p:xfrm>
          <a:off x="6257925" y="2583178"/>
          <a:ext cx="4705350" cy="515938"/>
        </p:xfrm>
        <a:graphic>
          <a:graphicData uri="http://schemas.openxmlformats.org/drawingml/2006/table">
            <a:tbl>
              <a:tblPr/>
              <a:tblGrid>
                <a:gridCol w="1568450"/>
                <a:gridCol w="1568450"/>
                <a:gridCol w="1568450"/>
              </a:tblGrid>
              <a:tr h="515938">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kern="1200"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000001</a:t>
                      </a:r>
                      <a:endParaRPr kumimoji="1" lang="zh-CN" altLang="en-US" sz="1800" b="1" i="0" u="none" strike="noStrike" kern="1200"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kern="1200"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李小林</a:t>
                      </a:r>
                      <a:endParaRPr kumimoji="1" lang="zh-CN" altLang="en-US" sz="1800" b="1" i="0" u="none" strike="noStrike" kern="1200"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endParaRPr kumimoji="1" lang="zh-CN" altLang="zh-CN" sz="1800" b="1" i="0" u="none" strike="noStrike" kern="1200"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r>
            </a:tbl>
          </a:graphicData>
        </a:graphic>
      </p:graphicFrame>
      <p:graphicFrame>
        <p:nvGraphicFramePr>
          <p:cNvPr id="13" name="Group 108"/>
          <p:cNvGraphicFramePr>
            <a:graphicFrameLocks noGrp="1"/>
          </p:cNvGraphicFramePr>
          <p:nvPr/>
        </p:nvGraphicFramePr>
        <p:xfrm>
          <a:off x="6257925" y="3159441"/>
          <a:ext cx="4705350" cy="515938"/>
        </p:xfrm>
        <a:graphic>
          <a:graphicData uri="http://schemas.openxmlformats.org/drawingml/2006/table">
            <a:tbl>
              <a:tblPr/>
              <a:tblGrid>
                <a:gridCol w="1568450"/>
                <a:gridCol w="1568450"/>
                <a:gridCol w="1568450"/>
              </a:tblGrid>
              <a:tr h="515938">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000003</a:t>
                      </a:r>
                      <a:endParaRPr kumimoji="1" lang="zh-CN" altLang="en-US"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张桂林</a:t>
                      </a:r>
                      <a:endParaRPr kumimoji="1" lang="zh-CN" altLang="en-US"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endParaRPr kumimoji="1" lang="zh-CN" altLang="zh-CN"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r>
            </a:tbl>
          </a:graphicData>
        </a:graphic>
      </p:graphicFrame>
      <p:graphicFrame>
        <p:nvGraphicFramePr>
          <p:cNvPr id="14" name="Group 65"/>
          <p:cNvGraphicFramePr>
            <a:graphicFrameLocks noGrp="1"/>
          </p:cNvGraphicFramePr>
          <p:nvPr/>
        </p:nvGraphicFramePr>
        <p:xfrm>
          <a:off x="5465763" y="852803"/>
          <a:ext cx="744537" cy="3419476"/>
        </p:xfrm>
        <a:graphic>
          <a:graphicData uri="http://schemas.openxmlformats.org/drawingml/2006/table">
            <a:tbl>
              <a:tblPr/>
              <a:tblGrid>
                <a:gridCol w="744537"/>
              </a:tblGrid>
              <a:tr h="612775">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zh-CN" altLang="en-US"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cap="flat">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750">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1" lang="zh-CN" altLang="en-US"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cap="flat">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1" lang="zh-CN" altLang="en-US"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cap="flat">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263">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a:t>
                      </a:r>
                      <a:endParaRPr kumimoji="1" lang="zh-CN" altLang="en-US"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cap="flat">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263">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a:t>
                      </a:r>
                      <a:endParaRPr kumimoji="1" lang="zh-CN" altLang="en-US"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cap="flat">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750">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54</a:t>
                      </a:r>
                      <a:endParaRPr kumimoji="1" lang="zh-CN" altLang="en-US"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cap="flat">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 name="AutoShape 91"/>
          <p:cNvSpPr>
            <a:spLocks noChangeArrowheads="1"/>
          </p:cNvSpPr>
          <p:nvPr/>
        </p:nvSpPr>
        <p:spPr bwMode="auto">
          <a:xfrm>
            <a:off x="4802185" y="2509136"/>
            <a:ext cx="661989" cy="57785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effectLst/>
          <a:scene3d>
            <a:camera prst="orthographicFront">
              <a:rot lat="0" lon="0" rev="0"/>
            </a:camera>
            <a:lightRig rig="threePt" dir="t">
              <a:rot lat="0" lon="0" rev="19800000"/>
            </a:lightRig>
          </a:scene3d>
          <a:sp3d prstMaterial="plastic"/>
        </p:spPr>
        <p:style>
          <a:lnRef idx="0">
            <a:schemeClr val="accent2"/>
          </a:lnRef>
          <a:fillRef idx="3">
            <a:schemeClr val="accent2"/>
          </a:fillRef>
          <a:effectRef idx="3">
            <a:schemeClr val="accent2"/>
          </a:effectRef>
          <a:fontRef idx="minor">
            <a:schemeClr val="lt1"/>
          </a:fontRef>
        </p:style>
        <p:txBody>
          <a:bodyPr wrap="none" anchor="ctr"/>
          <a:lstStyle/>
          <a:p>
            <a:pPr algn="ctr"/>
            <a:endParaRPr lang="zh-CN" altLang="zh-CN">
              <a:solidFill>
                <a:srgbClr val="000000"/>
              </a:solidFill>
              <a:effectLst>
                <a:outerShdw blurRad="38100" dist="38100" dir="2700000" algn="tl">
                  <a:srgbClr val="000000"/>
                </a:outerShdw>
              </a:effectLst>
              <a:latin typeface="Times New Roman" panose="02020603050405020304" pitchFamily="18" charset="0"/>
              <a:cs typeface="Times New Roman" panose="02020603050405020304" pitchFamily="18" charset="0"/>
            </a:endParaRPr>
          </a:p>
        </p:txBody>
      </p:sp>
      <p:sp>
        <p:nvSpPr>
          <p:cNvPr id="16" name="AutoShape 92"/>
          <p:cNvSpPr>
            <a:spLocks noChangeArrowheads="1"/>
          </p:cNvSpPr>
          <p:nvPr/>
        </p:nvSpPr>
        <p:spPr bwMode="auto">
          <a:xfrm rot="10800000">
            <a:off x="10793413" y="1644966"/>
            <a:ext cx="433387" cy="1225550"/>
          </a:xfrm>
          <a:prstGeom prst="curvedRightArrow">
            <a:avLst>
              <a:gd name="adj1" fmla="val 19834"/>
              <a:gd name="adj2" fmla="val 48703"/>
              <a:gd name="adj3" fmla="val 29386"/>
            </a:avLst>
          </a:prstGeom>
          <a:effectLst/>
        </p:spPr>
        <p:style>
          <a:lnRef idx="0">
            <a:schemeClr val="accent2"/>
          </a:lnRef>
          <a:fillRef idx="3">
            <a:schemeClr val="accent2"/>
          </a:fillRef>
          <a:effectRef idx="3">
            <a:schemeClr val="accent2"/>
          </a:effectRef>
          <a:fontRef idx="minor">
            <a:schemeClr val="lt1"/>
          </a:fontRef>
        </p:style>
        <p:txBody>
          <a:bodyPr rot="10800000" wrap="none" anchor="ctr"/>
          <a:lstStyle/>
          <a:p>
            <a:pPr algn="ctr"/>
            <a:endParaRPr lang="zh-CN" altLang="zh-CN">
              <a:solidFill>
                <a:srgbClr val="000000"/>
              </a:solidFill>
              <a:effectLst>
                <a:outerShdw blurRad="38100" dist="38100" dir="2700000" algn="tl">
                  <a:srgbClr val="FFFFFF"/>
                </a:outerShdw>
              </a:effectLst>
              <a:latin typeface="Times New Roman" panose="02020603050405020304" pitchFamily="18" charset="0"/>
              <a:cs typeface="Times New Roman" panose="02020603050405020304" pitchFamily="18" charset="0"/>
            </a:endParaRPr>
          </a:p>
        </p:txBody>
      </p:sp>
      <p:sp>
        <p:nvSpPr>
          <p:cNvPr id="17" name="AutoShape 93"/>
          <p:cNvSpPr>
            <a:spLocks noChangeArrowheads="1"/>
          </p:cNvSpPr>
          <p:nvPr/>
        </p:nvSpPr>
        <p:spPr bwMode="auto">
          <a:xfrm>
            <a:off x="10826752" y="1489392"/>
            <a:ext cx="615948" cy="1955800"/>
          </a:xfrm>
          <a:prstGeom prst="curvedLeftArrow">
            <a:avLst>
              <a:gd name="adj1" fmla="val 19223"/>
              <a:gd name="adj2" fmla="val 50789"/>
              <a:gd name="adj3" fmla="val 62675"/>
            </a:avLst>
          </a:prstGeom>
          <a:effectLst/>
        </p:spPr>
        <p:style>
          <a:lnRef idx="0">
            <a:schemeClr val="accent2"/>
          </a:lnRef>
          <a:fillRef idx="3">
            <a:schemeClr val="accent2"/>
          </a:fillRef>
          <a:effectRef idx="3">
            <a:schemeClr val="accent2"/>
          </a:effectRef>
          <a:fontRef idx="minor">
            <a:schemeClr val="lt1"/>
          </a:fontRef>
        </p:style>
        <p:txBody>
          <a:bodyPr wrap="none" anchor="ctr"/>
          <a:lstStyle/>
          <a:p>
            <a:pPr algn="ctr"/>
            <a:endParaRPr lang="zh-CN" altLang="zh-CN">
              <a:solidFill>
                <a:srgbClr val="000000"/>
              </a:solidFill>
              <a:effectLst>
                <a:outerShdw blurRad="38100" dist="38100" dir="2700000" algn="tl">
                  <a:srgbClr val="FFFFFF"/>
                </a:outerShdw>
              </a:effectLst>
              <a:latin typeface="Times New Roman" panose="02020603050405020304" pitchFamily="18" charset="0"/>
              <a:cs typeface="Times New Roman" panose="02020603050405020304" pitchFamily="18" charset="0"/>
            </a:endParaRPr>
          </a:p>
        </p:txBody>
      </p:sp>
      <p:sp>
        <p:nvSpPr>
          <p:cNvPr id="18" name="AutoShape 94"/>
          <p:cNvSpPr>
            <a:spLocks noChangeArrowheads="1"/>
          </p:cNvSpPr>
          <p:nvPr/>
        </p:nvSpPr>
        <p:spPr bwMode="auto">
          <a:xfrm rot="10800000">
            <a:off x="10793412" y="2234647"/>
            <a:ext cx="904875" cy="1355006"/>
          </a:xfrm>
          <a:prstGeom prst="curvedRightArrow">
            <a:avLst>
              <a:gd name="adj1" fmla="val 9014"/>
              <a:gd name="adj2" fmla="val 22490"/>
              <a:gd name="adj3" fmla="val 33333"/>
            </a:avLst>
          </a:prstGeom>
          <a:effectLst/>
        </p:spPr>
        <p:style>
          <a:lnRef idx="0">
            <a:schemeClr val="accent2"/>
          </a:lnRef>
          <a:fillRef idx="3">
            <a:schemeClr val="accent2"/>
          </a:fillRef>
          <a:effectRef idx="3">
            <a:schemeClr val="accent2"/>
          </a:effectRef>
          <a:fontRef idx="minor">
            <a:schemeClr val="lt1"/>
          </a:fontRef>
        </p:style>
        <p:txBody>
          <a:bodyPr rot="10800000" wrap="none" anchor="ctr"/>
          <a:lstStyle/>
          <a:p>
            <a:pPr algn="ctr"/>
            <a:endParaRPr lang="zh-CN" altLang="zh-CN">
              <a:solidFill>
                <a:schemeClr val="tx1"/>
              </a:solidFill>
              <a:effectLst>
                <a:outerShdw blurRad="38100" dist="38100" dir="2700000" algn="tl">
                  <a:srgbClr val="FFFFFF"/>
                </a:outerShdw>
              </a:effectLst>
              <a:latin typeface="Times New Roman" panose="02020603050405020304" pitchFamily="18" charset="0"/>
              <a:cs typeface="Times New Roman" panose="02020603050405020304" pitchFamily="18" charset="0"/>
            </a:endParaRPr>
          </a:p>
        </p:txBody>
      </p:sp>
      <p:sp>
        <p:nvSpPr>
          <p:cNvPr id="19" name="AutoShape 95"/>
          <p:cNvSpPr>
            <a:spLocks noChangeArrowheads="1"/>
          </p:cNvSpPr>
          <p:nvPr/>
        </p:nvSpPr>
        <p:spPr bwMode="auto">
          <a:xfrm rot="10800000">
            <a:off x="10793413" y="1070291"/>
            <a:ext cx="833437" cy="1150937"/>
          </a:xfrm>
          <a:prstGeom prst="curvedRightArrow">
            <a:avLst>
              <a:gd name="adj1" fmla="val 8695"/>
              <a:gd name="adj2" fmla="val 23732"/>
              <a:gd name="adj3" fmla="val 33333"/>
            </a:avLst>
          </a:prstGeom>
          <a:effectLst/>
        </p:spPr>
        <p:style>
          <a:lnRef idx="0">
            <a:schemeClr val="accent2"/>
          </a:lnRef>
          <a:fillRef idx="3">
            <a:schemeClr val="accent2"/>
          </a:fillRef>
          <a:effectRef idx="3">
            <a:schemeClr val="accent2"/>
          </a:effectRef>
          <a:fontRef idx="minor">
            <a:schemeClr val="lt1"/>
          </a:fontRef>
        </p:style>
        <p:txBody>
          <a:bodyPr rot="10800000" wrap="none" anchor="ctr"/>
          <a:lstStyle/>
          <a:p>
            <a:pPr algn="ctr"/>
            <a:endParaRPr lang="zh-CN" altLang="zh-CN">
              <a:solidFill>
                <a:schemeClr val="tx1"/>
              </a:solidFill>
              <a:effectLst>
                <a:outerShdw blurRad="38100" dist="38100" dir="2700000" algn="tl">
                  <a:srgbClr val="FFFFFF"/>
                </a:outerShdw>
              </a:effectLst>
              <a:latin typeface="Times New Roman" panose="02020603050405020304" pitchFamily="18" charset="0"/>
              <a:cs typeface="Times New Roman" panose="02020603050405020304" pitchFamily="18" charset="0"/>
            </a:endParaRPr>
          </a:p>
        </p:txBody>
      </p:sp>
      <p:sp>
        <p:nvSpPr>
          <p:cNvPr id="20" name="AutoShape 96"/>
          <p:cNvSpPr>
            <a:spLocks noChangeArrowheads="1"/>
          </p:cNvSpPr>
          <p:nvPr/>
        </p:nvSpPr>
        <p:spPr bwMode="auto">
          <a:xfrm>
            <a:off x="10826752" y="925828"/>
            <a:ext cx="1190623" cy="3300562"/>
          </a:xfrm>
          <a:prstGeom prst="curvedLeftArrow">
            <a:avLst>
              <a:gd name="adj1" fmla="val 7242"/>
              <a:gd name="adj2" fmla="val 35850"/>
              <a:gd name="adj3" fmla="val 38253"/>
            </a:avLst>
          </a:prstGeom>
          <a:effectLst/>
        </p:spPr>
        <p:style>
          <a:lnRef idx="0">
            <a:schemeClr val="accent2"/>
          </a:lnRef>
          <a:fillRef idx="3">
            <a:schemeClr val="accent2"/>
          </a:fillRef>
          <a:effectRef idx="3">
            <a:schemeClr val="accent2"/>
          </a:effectRef>
          <a:fontRef idx="minor">
            <a:schemeClr val="lt1"/>
          </a:fontRef>
        </p:style>
        <p:txBody>
          <a:bodyPr wrap="none" anchor="ctr"/>
          <a:lstStyle/>
          <a:p>
            <a:pPr algn="ctr"/>
            <a:endParaRPr lang="zh-CN" altLang="zh-CN">
              <a:solidFill>
                <a:schemeClr val="tx1"/>
              </a:solidFill>
              <a:effectLst>
                <a:outerShdw blurRad="38100" dist="38100" dir="2700000" algn="tl">
                  <a:srgbClr val="FFFFFF"/>
                </a:outerShdw>
              </a:effectLst>
              <a:latin typeface="Times New Roman" panose="02020603050405020304" pitchFamily="18" charset="0"/>
              <a:cs typeface="Times New Roman" panose="02020603050405020304" pitchFamily="18" charset="0"/>
            </a:endParaRPr>
          </a:p>
        </p:txBody>
      </p:sp>
      <p:sp>
        <p:nvSpPr>
          <p:cNvPr id="21" name="Rectangle 97"/>
          <p:cNvSpPr>
            <a:spLocks noChangeArrowheads="1"/>
          </p:cNvSpPr>
          <p:nvPr/>
        </p:nvSpPr>
        <p:spPr bwMode="auto">
          <a:xfrm>
            <a:off x="9786938" y="2654616"/>
            <a:ext cx="71913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sz="1800" dirty="0">
                <a:solidFill>
                  <a:srgbClr val="000000"/>
                </a:solidFill>
                <a:effectLst/>
                <a:latin typeface="Times New Roman" panose="02020603050405020304" pitchFamily="18" charset="0"/>
                <a:cs typeface="Times New Roman" panose="02020603050405020304" pitchFamily="18" charset="0"/>
              </a:rPr>
              <a:t>7</a:t>
            </a:r>
            <a:endParaRPr kumimoji="0" lang="en-US" altLang="zh-CN" sz="1800" dirty="0">
              <a:solidFill>
                <a:srgbClr val="000000"/>
              </a:solidFill>
              <a:effectLst/>
              <a:latin typeface="Times New Roman" panose="02020603050405020304" pitchFamily="18" charset="0"/>
              <a:cs typeface="Times New Roman" panose="02020603050405020304" pitchFamily="18" charset="0"/>
            </a:endParaRPr>
          </a:p>
        </p:txBody>
      </p:sp>
      <p:sp>
        <p:nvSpPr>
          <p:cNvPr id="22" name="Rectangle 98"/>
          <p:cNvSpPr>
            <a:spLocks noChangeArrowheads="1"/>
          </p:cNvSpPr>
          <p:nvPr/>
        </p:nvSpPr>
        <p:spPr bwMode="auto">
          <a:xfrm>
            <a:off x="9786938" y="3230878"/>
            <a:ext cx="719137"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sz="1800" dirty="0">
                <a:solidFill>
                  <a:srgbClr val="000000"/>
                </a:solidFill>
                <a:effectLst/>
                <a:latin typeface="Times New Roman" panose="02020603050405020304" pitchFamily="18" charset="0"/>
                <a:cs typeface="Times New Roman" panose="02020603050405020304" pitchFamily="18" charset="0"/>
              </a:rPr>
              <a:t>15</a:t>
            </a:r>
            <a:endParaRPr kumimoji="0" lang="en-US" altLang="zh-CN" sz="1800" dirty="0">
              <a:solidFill>
                <a:srgbClr val="000000"/>
              </a:solidFill>
              <a:effectLst/>
              <a:latin typeface="Times New Roman" panose="02020603050405020304" pitchFamily="18" charset="0"/>
              <a:cs typeface="Times New Roman" panose="02020603050405020304" pitchFamily="18" charset="0"/>
            </a:endParaRPr>
          </a:p>
        </p:txBody>
      </p:sp>
      <p:sp>
        <p:nvSpPr>
          <p:cNvPr id="23" name="Rectangle 99"/>
          <p:cNvSpPr>
            <a:spLocks noChangeArrowheads="1"/>
          </p:cNvSpPr>
          <p:nvPr/>
        </p:nvSpPr>
        <p:spPr bwMode="auto">
          <a:xfrm>
            <a:off x="9713913" y="925828"/>
            <a:ext cx="862012"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sz="1800" dirty="0">
                <a:solidFill>
                  <a:srgbClr val="000000"/>
                </a:solidFill>
                <a:effectLst/>
                <a:latin typeface="Times New Roman" panose="02020603050405020304" pitchFamily="18" charset="0"/>
                <a:cs typeface="Times New Roman" panose="02020603050405020304" pitchFamily="18" charset="0"/>
              </a:rPr>
              <a:t>54</a:t>
            </a:r>
            <a:endParaRPr kumimoji="0" lang="en-US" altLang="zh-CN" sz="1800" dirty="0">
              <a:solidFill>
                <a:srgbClr val="000000"/>
              </a:solidFill>
              <a:effectLst/>
              <a:latin typeface="Times New Roman" panose="02020603050405020304" pitchFamily="18" charset="0"/>
              <a:cs typeface="Times New Roman" panose="02020603050405020304" pitchFamily="18" charset="0"/>
            </a:endParaRPr>
          </a:p>
        </p:txBody>
      </p:sp>
      <p:sp>
        <p:nvSpPr>
          <p:cNvPr id="24" name="Rectangle 100"/>
          <p:cNvSpPr>
            <a:spLocks noChangeArrowheads="1"/>
          </p:cNvSpPr>
          <p:nvPr/>
        </p:nvSpPr>
        <p:spPr bwMode="auto">
          <a:xfrm>
            <a:off x="9713914" y="1502091"/>
            <a:ext cx="89535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sz="1800" dirty="0">
                <a:solidFill>
                  <a:srgbClr val="000000"/>
                </a:solidFill>
                <a:effectLst/>
                <a:latin typeface="Times New Roman" panose="02020603050405020304" pitchFamily="18" charset="0"/>
                <a:cs typeface="Times New Roman" panose="02020603050405020304" pitchFamily="18" charset="0"/>
              </a:rPr>
              <a:t>40</a:t>
            </a:r>
            <a:endParaRPr kumimoji="0" lang="en-US" altLang="zh-CN" sz="1800" dirty="0">
              <a:solidFill>
                <a:srgbClr val="000000"/>
              </a:solidFill>
              <a:effectLst/>
              <a:latin typeface="Times New Roman" panose="02020603050405020304" pitchFamily="18" charset="0"/>
              <a:cs typeface="Times New Roman" panose="02020603050405020304" pitchFamily="18" charset="0"/>
            </a:endParaRPr>
          </a:p>
        </p:txBody>
      </p:sp>
      <p:sp>
        <p:nvSpPr>
          <p:cNvPr id="25" name="Rectangle 101"/>
          <p:cNvSpPr>
            <a:spLocks noChangeArrowheads="1"/>
          </p:cNvSpPr>
          <p:nvPr/>
        </p:nvSpPr>
        <p:spPr bwMode="auto">
          <a:xfrm>
            <a:off x="9785350" y="3807141"/>
            <a:ext cx="790575"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sz="1800" dirty="0">
                <a:solidFill>
                  <a:srgbClr val="000000"/>
                </a:solidFill>
                <a:effectLst/>
                <a:latin typeface="Times New Roman" panose="02020603050405020304" pitchFamily="18" charset="0"/>
                <a:cs typeface="Times New Roman" panose="02020603050405020304" pitchFamily="18" charset="0"/>
              </a:rPr>
              <a:t>NULL</a:t>
            </a:r>
            <a:endParaRPr kumimoji="0" lang="en-US" altLang="zh-CN" sz="1800" dirty="0">
              <a:solidFill>
                <a:srgbClr val="000000"/>
              </a:solidFill>
              <a:effectLst/>
              <a:latin typeface="Times New Roman" panose="02020603050405020304" pitchFamily="18" charset="0"/>
              <a:cs typeface="Times New Roman" panose="02020603050405020304" pitchFamily="18" charset="0"/>
            </a:endParaRPr>
          </a:p>
        </p:txBody>
      </p:sp>
      <p:grpSp>
        <p:nvGrpSpPr>
          <p:cNvPr id="2" name="组合 1"/>
          <p:cNvGrpSpPr/>
          <p:nvPr/>
        </p:nvGrpSpPr>
        <p:grpSpPr>
          <a:xfrm>
            <a:off x="8172091" y="4572462"/>
            <a:ext cx="3526196" cy="577851"/>
            <a:chOff x="5246328" y="5822888"/>
            <a:chExt cx="2665413" cy="647700"/>
          </a:xfrm>
        </p:grpSpPr>
        <p:sp>
          <p:nvSpPr>
            <p:cNvPr id="28" name="Rectangle 12"/>
            <p:cNvSpPr>
              <a:spLocks noChangeArrowheads="1"/>
            </p:cNvSpPr>
            <p:nvPr/>
          </p:nvSpPr>
          <p:spPr bwMode="auto">
            <a:xfrm>
              <a:off x="5246328" y="5822888"/>
              <a:ext cx="2665413" cy="647700"/>
            </a:xfrm>
            <a:prstGeom prst="rect">
              <a:avLst/>
            </a:prstGeom>
            <a:solidFill>
              <a:schemeClr val="bg1"/>
            </a:solidFill>
            <a:ln>
              <a:solidFill>
                <a:srgbClr val="000000"/>
              </a:solidFill>
            </a:ln>
            <a:effectLst/>
            <a:scene3d>
              <a:camera prst="orthographicFront">
                <a:rot lat="0" lon="0" rev="0"/>
              </a:camera>
              <a:lightRig rig="threePt" dir="t">
                <a:rot lat="0" lon="0" rev="19800000"/>
              </a:lightRig>
            </a:scene3d>
          </p:spPr>
          <p:style>
            <a:lnRef idx="0">
              <a:schemeClr val="accent5"/>
            </a:lnRef>
            <a:fillRef idx="3">
              <a:schemeClr val="accent5"/>
            </a:fillRef>
            <a:effectRef idx="3">
              <a:schemeClr val="accent5"/>
            </a:effectRef>
            <a:fontRef idx="minor">
              <a:schemeClr val="lt1"/>
            </a:fontRef>
          </p:style>
          <p:txBody>
            <a:bodyPr wrap="none" anchor="ctr"/>
            <a:lstStyle/>
            <a:p>
              <a:r>
                <a:rPr kumimoji="0" lang="en-US" altLang="zh-CN" sz="2400" b="0" dirty="0">
                  <a:solidFill>
                    <a:schemeClr val="tx1"/>
                  </a:solidFill>
                  <a:effectLst/>
                  <a:latin typeface="宋体" panose="02010600030101010101" pitchFamily="2" charset="-122"/>
                  <a:ea typeface="宋体" panose="02010600030101010101" pitchFamily="2" charset="-122"/>
                </a:rPr>
                <a:t>  </a:t>
              </a:r>
              <a:r>
                <a:rPr kumimoji="0" lang="zh-CN" altLang="en-US" sz="2400" b="0" dirty="0">
                  <a:solidFill>
                    <a:srgbClr val="000000"/>
                  </a:solidFill>
                  <a:effectLst/>
                  <a:latin typeface="宋体" panose="02010600030101010101" pitchFamily="2" charset="-122"/>
                  <a:ea typeface="宋体" panose="02010600030101010101" pitchFamily="2" charset="-122"/>
                </a:rPr>
                <a:t>数据域      指针域</a:t>
              </a:r>
              <a:endParaRPr kumimoji="0" lang="zh-CN" altLang="en-US" sz="2400" b="0" dirty="0">
                <a:solidFill>
                  <a:srgbClr val="000000"/>
                </a:solidFill>
                <a:effectLst/>
                <a:latin typeface="宋体" panose="02010600030101010101" pitchFamily="2" charset="-122"/>
                <a:ea typeface="宋体" panose="02010600030101010101" pitchFamily="2" charset="-122"/>
              </a:endParaRPr>
            </a:p>
          </p:txBody>
        </p:sp>
        <p:sp>
          <p:nvSpPr>
            <p:cNvPr id="29" name="Line 13"/>
            <p:cNvSpPr>
              <a:spLocks noChangeShapeType="1"/>
            </p:cNvSpPr>
            <p:nvPr/>
          </p:nvSpPr>
          <p:spPr bwMode="auto">
            <a:xfrm>
              <a:off x="6579035" y="5822888"/>
              <a:ext cx="0" cy="647700"/>
            </a:xfrm>
            <a:prstGeom prst="line">
              <a:avLst/>
            </a:prstGeom>
            <a:solidFill>
              <a:schemeClr val="bg1"/>
            </a:solidFill>
            <a:ln w="19050">
              <a:solidFill>
                <a:srgbClr val="000000"/>
              </a:solidFill>
              <a:round/>
            </a:ln>
            <a:effectLst/>
          </p:spPr>
          <p:txBody>
            <a:bodyPr/>
            <a:lstStyle/>
            <a:p>
              <a:endParaRPr lang="zh-CN" altLang="en-US" sz="2400" b="0">
                <a:latin typeface="+mj-ea"/>
                <a:ea typeface="+mj-ea"/>
              </a:endParaRPr>
            </a:p>
          </p:txBody>
        </p:sp>
      </p:grpSp>
      <p:graphicFrame>
        <p:nvGraphicFramePr>
          <p:cNvPr id="12" name="Group 109"/>
          <p:cNvGraphicFramePr>
            <a:graphicFrameLocks noGrp="1"/>
          </p:cNvGraphicFramePr>
          <p:nvPr/>
        </p:nvGraphicFramePr>
        <p:xfrm>
          <a:off x="6257925" y="3734116"/>
          <a:ext cx="4705350" cy="517525"/>
        </p:xfrm>
        <a:graphic>
          <a:graphicData uri="http://schemas.openxmlformats.org/drawingml/2006/table">
            <a:tbl>
              <a:tblPr/>
              <a:tblGrid>
                <a:gridCol w="1568450"/>
                <a:gridCol w="1568450"/>
                <a:gridCol w="1568450"/>
              </a:tblGrid>
              <a:tr h="517525">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000006</a:t>
                      </a:r>
                      <a:endParaRPr kumimoji="1" lang="zh-CN" altLang="en-US"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李    清</a:t>
                      </a:r>
                      <a:endParaRPr kumimoji="1" lang="zh-CN" altLang="en-US"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endParaRPr kumimoji="1" lang="zh-CN"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r>
            </a:tbl>
          </a:graphicData>
        </a:graphic>
      </p:graphicFrame>
      <p:pic>
        <p:nvPicPr>
          <p:cNvPr id="30" name="图片 2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425669" y="329780"/>
            <a:ext cx="1403072" cy="28756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iterate type="lt">
                                    <p:tmAbs val="75"/>
                                  </p:iterate>
                                  <p:childTnLst>
                                    <p:set>
                                      <p:cBhvr>
                                        <p:cTn id="23" dur="1" fill="hold">
                                          <p:stCondLst>
                                            <p:cond delay="74"/>
                                          </p:stCondLst>
                                        </p:cTn>
                                        <p:tgtEl>
                                          <p:spTgt spid="2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1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iterate type="lt">
                                    <p:tmAbs val="75"/>
                                  </p:iterate>
                                  <p:childTnLst>
                                    <p:set>
                                      <p:cBhvr>
                                        <p:cTn id="35" dur="1" fill="hold">
                                          <p:stCondLst>
                                            <p:cond delay="74"/>
                                          </p:stCondLst>
                                        </p:cTn>
                                        <p:tgtEl>
                                          <p:spTgt spid="2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0" presetClass="entr" presetSubtype="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edge">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19" presetClass="entr" presetSubtype="1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p:cTn id="45" dur="5000" fill="hold"/>
                                        <p:tgtEl>
                                          <p:spTgt spid="9"/>
                                        </p:tgtEl>
                                        <p:attrNameLst>
                                          <p:attrName>ppt_w</p:attrName>
                                        </p:attrNameLst>
                                      </p:cBhvr>
                                      <p:tavLst>
                                        <p:tav tm="0" fmla="#ppt_w*sin(2.5*pi*$)">
                                          <p:val>
                                            <p:fltVal val="0"/>
                                          </p:val>
                                        </p:tav>
                                        <p:tav tm="100000">
                                          <p:val>
                                            <p:fltVal val="1"/>
                                          </p:val>
                                        </p:tav>
                                      </p:tavLst>
                                    </p:anim>
                                    <p:anim calcmode="lin" valueType="num">
                                      <p:cBhvr>
                                        <p:cTn id="46" dur="50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iterate type="lt">
                                    <p:tmAbs val="75"/>
                                  </p:iterate>
                                  <p:childTnLst>
                                    <p:set>
                                      <p:cBhvr>
                                        <p:cTn id="50" dur="1" fill="hold">
                                          <p:stCondLst>
                                            <p:cond delay="74"/>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iterate type="lt">
                                    <p:tmAbs val="75"/>
                                  </p:iterate>
                                  <p:childTnLst>
                                    <p:set>
                                      <p:cBhvr>
                                        <p:cTn id="54" dur="1" fill="hold">
                                          <p:stCondLst>
                                            <p:cond delay="74"/>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iterate type="lt">
                                    <p:tmAbs val="75"/>
                                  </p:iterate>
                                  <p:childTnLst>
                                    <p:set>
                                      <p:cBhvr>
                                        <p:cTn id="58" dur="1" fill="hold">
                                          <p:stCondLst>
                                            <p:cond delay="74"/>
                                          </p:stCondLst>
                                        </p:cTn>
                                        <p:tgtEl>
                                          <p:spTgt spid="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9" presetClass="entr" presetSubtype="1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p:cTn id="63" dur="5000" fill="hold"/>
                                        <p:tgtEl>
                                          <p:spTgt spid="19"/>
                                        </p:tgtEl>
                                        <p:attrNameLst>
                                          <p:attrName>ppt_w</p:attrName>
                                        </p:attrNameLst>
                                      </p:cBhvr>
                                      <p:tavLst>
                                        <p:tav tm="0" fmla="#ppt_w*sin(2.5*pi*$)">
                                          <p:val>
                                            <p:fltVal val="0"/>
                                          </p:val>
                                        </p:tav>
                                        <p:tav tm="100000">
                                          <p:val>
                                            <p:fltVal val="1"/>
                                          </p:val>
                                        </p:tav>
                                      </p:tavLst>
                                    </p:anim>
                                    <p:anim calcmode="lin" valueType="num">
                                      <p:cBhvr>
                                        <p:cTn id="64" dur="50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499"/>
                                          </p:stCondLst>
                                        </p:cTn>
                                        <p:tgtEl>
                                          <p:spTgt spid="1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iterate type="lt">
                                    <p:tmAbs val="75"/>
                                  </p:iterate>
                                  <p:childTnLst>
                                    <p:set>
                                      <p:cBhvr>
                                        <p:cTn id="72" dur="1" fill="hold">
                                          <p:stCondLst>
                                            <p:cond delay="74"/>
                                          </p:stCondLst>
                                        </p:cTn>
                                        <p:tgtEl>
                                          <p:spTgt spid="2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2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iterate type="lt">
                                    <p:tmAbs val="75"/>
                                  </p:iterate>
                                  <p:childTnLst>
                                    <p:set>
                                      <p:cBhvr>
                                        <p:cTn id="80" dur="1" fill="hold">
                                          <p:stCondLst>
                                            <p:cond delay="74"/>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utoUpdateAnimBg="0"/>
      <p:bldP spid="22" grpId="0" autoUpdateAnimBg="0"/>
      <p:bldP spid="23" grpId="0" autoUpdateAnimBg="0"/>
      <p:bldP spid="24" grpId="0" autoUpdateAnimBg="0"/>
      <p:bldP spid="2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标题 102"/>
          <p:cNvSpPr>
            <a:spLocks noGrp="1"/>
          </p:cNvSpPr>
          <p:nvPr>
            <p:ph type="title"/>
          </p:nvPr>
        </p:nvSpPr>
        <p:spPr>
          <a:xfrm>
            <a:off x="171856" y="249748"/>
            <a:ext cx="11848288" cy="447631"/>
          </a:xfrm>
          <a:solidFill>
            <a:schemeClr val="accent2">
              <a:lumMod val="40000"/>
              <a:lumOff val="60000"/>
            </a:schemeClr>
          </a:solidFill>
        </p:spPr>
        <p:txBody>
          <a:bodyPr/>
          <a:lstStyle/>
          <a:p>
            <a:r>
              <a:rPr lang="zh-CN" altLang="en-US" sz="2800" b="1" dirty="0">
                <a:solidFill>
                  <a:schemeClr val="tx1">
                    <a:lumMod val="50000"/>
                  </a:schemeClr>
                </a:solidFill>
              </a:rPr>
              <a:t>单链表</a:t>
            </a:r>
            <a:endParaRPr lang="zh-CN" altLang="en-US" sz="2800" b="1" dirty="0">
              <a:solidFill>
                <a:schemeClr val="tx1">
                  <a:lumMod val="50000"/>
                </a:schemeClr>
              </a:solidFill>
            </a:endParaRPr>
          </a:p>
        </p:txBody>
      </p:sp>
      <p:sp>
        <p:nvSpPr>
          <p:cNvPr id="30" name="Rectangle 3"/>
          <p:cNvSpPr txBox="1">
            <a:spLocks noChangeArrowheads="1"/>
          </p:cNvSpPr>
          <p:nvPr/>
        </p:nvSpPr>
        <p:spPr>
          <a:xfrm>
            <a:off x="304800" y="705659"/>
            <a:ext cx="5101088" cy="476275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5000"/>
              </a:lnSpc>
              <a:spcBef>
                <a:spcPct val="0"/>
              </a:spcBef>
              <a:buNone/>
            </a:pPr>
            <a:r>
              <a:rPr lang="zh-CN" altLang="en-US" sz="2200" b="1" dirty="0">
                <a:ln>
                  <a:solidFill>
                    <a:srgbClr val="2679D9"/>
                  </a:solidFill>
                </a:ln>
                <a:solidFill>
                  <a:srgbClr val="2679D9"/>
                </a:solidFill>
                <a:latin typeface="楷体" panose="02010609060101010101" pitchFamily="49" charset="-122"/>
                <a:ea typeface="楷体" panose="02010609060101010101" pitchFamily="49" charset="-122"/>
                <a:cs typeface="Times New Roman" panose="02020603050405020304" pitchFamily="18" charset="0"/>
              </a:rPr>
              <a:t>不带头结点的单链表</a:t>
            </a:r>
            <a:endParaRPr lang="en-US" altLang="zh-CN" sz="2200" b="1" dirty="0">
              <a:ln>
                <a:solidFill>
                  <a:srgbClr val="2679D9"/>
                </a:solidFill>
              </a:ln>
              <a:solidFill>
                <a:srgbClr val="2679D9"/>
              </a:solidFill>
              <a:latin typeface="楷体" panose="02010609060101010101" pitchFamily="49" charset="-122"/>
              <a:ea typeface="楷体" panose="02010609060101010101" pitchFamily="49" charset="-122"/>
              <a:cs typeface="Times New Roman" panose="02020603050405020304" pitchFamily="18" charset="0"/>
            </a:endParaRPr>
          </a:p>
          <a:p>
            <a:pPr>
              <a:lnSpc>
                <a:spcPct val="105000"/>
              </a:lnSpc>
              <a:spcBef>
                <a:spcPct val="0"/>
              </a:spcBef>
            </a:pP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每个结点只含一个指针域</a:t>
            </a:r>
            <a:endPar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05000"/>
              </a:lnSpc>
              <a:spcBef>
                <a:spcPct val="0"/>
              </a:spcBef>
            </a:pP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结点的</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语言描述：</a:t>
            </a:r>
            <a:endPar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a:lnSpc>
                <a:spcPct val="105000"/>
              </a:lnSpc>
              <a:spcBef>
                <a:spcPct val="0"/>
              </a:spcBef>
              <a:buNone/>
            </a:pPr>
            <a:r>
              <a:rPr lang="en-US" altLang="zh-CN" sz="22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typedef char </a:t>
            </a:r>
            <a:r>
              <a:rPr lang="en-US" altLang="zh-CN" sz="2200" i="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a:lnSpc>
                <a:spcPct val="105000"/>
              </a:lnSpc>
              <a:spcBef>
                <a:spcPct val="0"/>
              </a:spcBef>
              <a:buNone/>
            </a:pPr>
            <a:r>
              <a:rPr lang="en-US" altLang="zh-CN" sz="22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typedef struct node</a:t>
            </a:r>
            <a:endParaRPr lang="en-US" altLang="zh-CN" sz="22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a:lnSpc>
                <a:spcPct val="105000"/>
              </a:lnSpc>
              <a:spcBef>
                <a:spcPct val="0"/>
              </a:spcBef>
              <a:buNone/>
            </a:pP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sz="2200" i="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sz="22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data</a:t>
            </a: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a:lnSpc>
                <a:spcPct val="105000"/>
              </a:lnSpc>
              <a:spcBef>
                <a:spcPct val="0"/>
              </a:spcBef>
              <a:buNone/>
            </a:pP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struct node </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next</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a:lnSpc>
                <a:spcPct val="105000"/>
              </a:lnSpc>
              <a:spcBef>
                <a:spcPct val="0"/>
              </a:spcBef>
              <a:buNone/>
            </a:pP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i="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Lnode</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a:lnSpc>
                <a:spcPct val="105000"/>
              </a:lnSpc>
              <a:spcBef>
                <a:spcPct val="0"/>
              </a:spcBef>
              <a:buNone/>
            </a:pPr>
            <a:r>
              <a:rPr lang="en-US" altLang="zh-CN" sz="2200" i="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Lnode</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05000"/>
              </a:lnSpc>
              <a:spcBef>
                <a:spcPct val="0"/>
              </a:spcBef>
            </a:pPr>
            <a:r>
              <a:rPr lang="en-US" altLang="zh-CN" sz="22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a:t>
            </a: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可作头指针，指向单链表的第一个数据结点</a:t>
            </a:r>
            <a:endPar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05000"/>
              </a:lnSpc>
              <a:spcBef>
                <a:spcPct val="0"/>
              </a:spcBef>
            </a:pP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若</a:t>
            </a:r>
            <a:r>
              <a:rPr lang="en-US" altLang="zh-CN" sz="22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NULL</a:t>
            </a: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，表示单链表为空表，元素数为</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a:t>
            </a:r>
            <a:endPar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1"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9547" y="5740857"/>
            <a:ext cx="6414332" cy="822968"/>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
          <p:cNvSpPr txBox="1">
            <a:spLocks noChangeArrowheads="1"/>
          </p:cNvSpPr>
          <p:nvPr/>
        </p:nvSpPr>
        <p:spPr>
          <a:xfrm>
            <a:off x="5492151" y="757613"/>
            <a:ext cx="6527993" cy="5068093"/>
          </a:xfrm>
          <a:prstGeom prst="rect">
            <a:avLst/>
          </a:prstGeom>
          <a:ln w="38100">
            <a:solidFill>
              <a:schemeClr val="bg1">
                <a:lumMod val="85000"/>
              </a:schemeClr>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ct val="0"/>
              </a:spcBef>
              <a:buNone/>
            </a:pPr>
            <a:r>
              <a:rPr lang="zh-CN" altLang="en-US" sz="2200" b="1" dirty="0">
                <a:ln>
                  <a:solidFill>
                    <a:srgbClr val="2679D9"/>
                  </a:solidFill>
                </a:ln>
                <a:solidFill>
                  <a:srgbClr val="2679D9"/>
                </a:solidFill>
                <a:latin typeface="楷体" panose="02010609060101010101" pitchFamily="49" charset="-122"/>
                <a:ea typeface="楷体" panose="02010609060101010101" pitchFamily="49" charset="-122"/>
                <a:cs typeface="Times New Roman" panose="02020603050405020304" pitchFamily="18" charset="0"/>
              </a:rPr>
              <a:t>带头结点的单链表</a:t>
            </a:r>
            <a:endParaRPr lang="en-US" altLang="zh-CN" sz="2200" b="1" dirty="0">
              <a:ln>
                <a:solidFill>
                  <a:srgbClr val="2679D9"/>
                </a:solidFill>
              </a:ln>
              <a:solidFill>
                <a:srgbClr val="2679D9"/>
              </a:solidFill>
              <a:latin typeface="楷体" panose="02010609060101010101" pitchFamily="49" charset="-122"/>
              <a:ea typeface="楷体" panose="02010609060101010101" pitchFamily="49" charset="-122"/>
              <a:cs typeface="Times New Roman" panose="02020603050405020304" pitchFamily="18" charset="0"/>
            </a:endParaRPr>
          </a:p>
          <a:p>
            <a:pPr>
              <a:lnSpc>
                <a:spcPct val="110000"/>
              </a:lnSpc>
              <a:spcBef>
                <a:spcPct val="0"/>
              </a:spcBef>
            </a:pP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在单链表的第一个结点前添加一个辅助结点，称为头结点</a:t>
            </a:r>
            <a:endPar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spcBef>
                <a:spcPct val="0"/>
              </a:spcBef>
            </a:pPr>
            <a:r>
              <a:rPr lang="zh-CN" altLang="en-US" sz="2200" b="1" dirty="0">
                <a:ln>
                  <a:solidFill>
                    <a:sysClr val="windowText" lastClr="000000"/>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rPr>
              <a:t>也称哨兵（</a:t>
            </a:r>
            <a:r>
              <a:rPr lang="en-US" altLang="zh-CN" sz="2200" b="1" dirty="0">
                <a:ln>
                  <a:solidFill>
                    <a:sysClr val="windowText" lastClr="000000"/>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rPr>
              <a:t>Sentinel</a:t>
            </a:r>
            <a:r>
              <a:rPr lang="zh-CN" altLang="en-US" sz="2200" b="1" dirty="0">
                <a:ln>
                  <a:solidFill>
                    <a:sysClr val="windowText" lastClr="000000"/>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rPr>
              <a:t>），是一个哑对象</a:t>
            </a:r>
            <a:endParaRPr lang="zh-CN" altLang="en-US" sz="2200" b="1" dirty="0">
              <a:ln>
                <a:solidFill>
                  <a:sysClr val="windowText" lastClr="000000"/>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spcBef>
                <a:spcPct val="0"/>
              </a:spcBef>
            </a:pP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头结点的数据域可以不存储信息，也可以存储辅助信息</a:t>
            </a:r>
            <a:endPar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spcBef>
                <a:spcPct val="0"/>
              </a:spcBef>
            </a:pP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头结点的指针域：存储链表首元结点的地址</a:t>
            </a:r>
            <a:endPar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spcBef>
                <a:spcPct val="0"/>
              </a:spcBef>
            </a:pP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若 </a:t>
            </a:r>
            <a:r>
              <a:rPr lang="en-US" altLang="zh-CN" sz="22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a:t>
            </a: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next</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NULL</a:t>
            </a:r>
            <a:r>
              <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，表示单链表为空，元素数为</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3" name="Picture 7" descr="图2_7"/>
          <p:cNvPicPr>
            <a:picLocks noChangeAspect="1" noChangeArrowheads="1"/>
          </p:cNvPicPr>
          <p:nvPr/>
        </p:nvPicPr>
        <p:blipFill>
          <a:blip r:embed="rId2">
            <a:extLst>
              <a:ext uri="{28A0092B-C50C-407E-A947-70E740481C1C}">
                <a14:useLocalDpi xmlns:a14="http://schemas.microsoft.com/office/drawing/2010/main" val="0"/>
              </a:ext>
            </a:extLst>
          </a:blip>
          <a:srcRect t="5533" b="12833"/>
          <a:stretch>
            <a:fillRect/>
          </a:stretch>
        </p:blipFill>
        <p:spPr bwMode="auto">
          <a:xfrm>
            <a:off x="5990601" y="3795276"/>
            <a:ext cx="5716059" cy="1865548"/>
          </a:xfrm>
          <a:prstGeom prst="rect">
            <a:avLst/>
          </a:prstGeom>
          <a:ln>
            <a:noFill/>
          </a:ln>
          <a:effectLst/>
          <a:scene3d>
            <a:camera prst="orthographicFront">
              <a:rot lat="0" lon="0" rev="0"/>
            </a:camera>
            <a:lightRig rig="threePt" dir="t">
              <a:rot lat="0" lon="0" rev="19800000"/>
            </a:lightRig>
          </a:scene3d>
          <a:sp3d prstMaterial="plastic"/>
        </p:spPr>
        <p:style>
          <a:lnRef idx="0">
            <a:schemeClr val="accent3"/>
          </a:lnRef>
          <a:fillRef idx="3">
            <a:schemeClr val="accent3"/>
          </a:fillRef>
          <a:effectRef idx="3">
            <a:schemeClr val="accent3"/>
          </a:effectRef>
          <a:fontRef idx="minor">
            <a:schemeClr val="lt1"/>
          </a:fontRef>
        </p:style>
      </p:pic>
      <p:pic>
        <p:nvPicPr>
          <p:cNvPr id="34" name="图片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25669" y="329780"/>
            <a:ext cx="1403072" cy="28756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标题 102"/>
          <p:cNvSpPr>
            <a:spLocks noGrp="1"/>
          </p:cNvSpPr>
          <p:nvPr>
            <p:ph type="title"/>
          </p:nvPr>
        </p:nvSpPr>
        <p:spPr>
          <a:xfrm>
            <a:off x="171856" y="249748"/>
            <a:ext cx="11848288" cy="447631"/>
          </a:xfrm>
          <a:solidFill>
            <a:schemeClr val="accent2">
              <a:lumMod val="40000"/>
              <a:lumOff val="60000"/>
            </a:schemeClr>
          </a:solidFill>
        </p:spPr>
        <p:txBody>
          <a:bodyPr/>
          <a:lstStyle/>
          <a:p>
            <a:r>
              <a:rPr lang="zh-CN" altLang="en-US" sz="2800" b="1" dirty="0">
                <a:solidFill>
                  <a:schemeClr val="tx1">
                    <a:lumMod val="50000"/>
                  </a:schemeClr>
                </a:solidFill>
              </a:rPr>
              <a:t>单链表结点的操作方法</a:t>
            </a:r>
            <a:endParaRPr lang="zh-CN" altLang="en-US" sz="2800" b="1" dirty="0">
              <a:solidFill>
                <a:schemeClr val="tx1">
                  <a:lumMod val="50000"/>
                </a:schemeClr>
              </a:solidFill>
            </a:endParaRPr>
          </a:p>
        </p:txBody>
      </p:sp>
      <p:sp>
        <p:nvSpPr>
          <p:cNvPr id="8" name="Rectangle 3"/>
          <p:cNvSpPr txBox="1">
            <a:spLocks noChangeArrowheads="1"/>
          </p:cNvSpPr>
          <p:nvPr/>
        </p:nvSpPr>
        <p:spPr>
          <a:xfrm>
            <a:off x="532442" y="887589"/>
            <a:ext cx="8082470" cy="4593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ts val="0"/>
              </a:spcBef>
              <a:buFontTx/>
              <a:buNone/>
            </a:pPr>
            <a:r>
              <a:rPr lang="en-US" altLang="zh-CN" sz="2400" i="1" dirty="0">
                <a:solidFill>
                  <a:srgbClr val="000000"/>
                </a:solidFill>
                <a:latin typeface="Calibri" panose="020F0502020204030204" pitchFamily="34" charset="0"/>
                <a:ea typeface="宋体" panose="02010600030101010101" pitchFamily="2" charset="-122"/>
                <a:cs typeface="Calibri" panose="020F0502020204030204" pitchFamily="34" charset="0"/>
              </a:rPr>
              <a:t>typedef struct node</a:t>
            </a:r>
            <a:endParaRPr lang="en-US" altLang="zh-CN" sz="2400" i="1"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pPr>
              <a:lnSpc>
                <a:spcPct val="110000"/>
              </a:lnSpc>
              <a:spcBef>
                <a:spcPts val="0"/>
              </a:spcBef>
              <a:buFontTx/>
              <a:buNone/>
            </a:pPr>
            <a:r>
              <a:rPr lang="en-US" altLang="zh-CN" sz="2400" dirty="0">
                <a:solidFill>
                  <a:srgbClr val="000000"/>
                </a:solidFill>
                <a:latin typeface="Calibri" panose="020F0502020204030204" pitchFamily="34" charset="0"/>
                <a:ea typeface="宋体" panose="02010600030101010101" pitchFamily="2" charset="-122"/>
                <a:cs typeface="Calibri" panose="020F0502020204030204" pitchFamily="34" charset="0"/>
              </a:rPr>
              <a:t>{</a:t>
            </a:r>
            <a:endParaRPr lang="en-US" altLang="zh-CN" sz="240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pPr>
              <a:lnSpc>
                <a:spcPct val="110000"/>
              </a:lnSpc>
              <a:spcBef>
                <a:spcPts val="0"/>
              </a:spcBef>
              <a:buFontTx/>
              <a:buNone/>
            </a:pPr>
            <a:r>
              <a:rPr lang="en-US" altLang="zh-CN" sz="2400" dirty="0">
                <a:solidFill>
                  <a:srgbClr val="000000"/>
                </a:solidFill>
                <a:latin typeface="Calibri" panose="020F0502020204030204" pitchFamily="34" charset="0"/>
                <a:ea typeface="宋体" panose="02010600030101010101" pitchFamily="2" charset="-122"/>
                <a:cs typeface="Calibri" panose="020F0502020204030204" pitchFamily="34" charset="0"/>
              </a:rPr>
              <a:t>     </a:t>
            </a:r>
            <a:r>
              <a:rPr lang="en-US" altLang="zh-CN" sz="2400" i="1" dirty="0" err="1">
                <a:solidFill>
                  <a:srgbClr val="000000"/>
                </a:solidFill>
                <a:latin typeface="Calibri" panose="020F0502020204030204" pitchFamily="34" charset="0"/>
                <a:ea typeface="宋体" panose="02010600030101010101" pitchFamily="2" charset="-122"/>
                <a:cs typeface="Calibri" panose="020F0502020204030204" pitchFamily="34" charset="0"/>
              </a:rPr>
              <a:t>elemtype</a:t>
            </a:r>
            <a:r>
              <a:rPr lang="en-US" altLang="zh-CN" sz="2400" i="1" dirty="0">
                <a:solidFill>
                  <a:srgbClr val="000000"/>
                </a:solidFill>
                <a:latin typeface="Calibri" panose="020F0502020204030204" pitchFamily="34" charset="0"/>
                <a:ea typeface="宋体" panose="02010600030101010101" pitchFamily="2" charset="-122"/>
                <a:cs typeface="Calibri" panose="020F0502020204030204" pitchFamily="34" charset="0"/>
              </a:rPr>
              <a:t> data</a:t>
            </a:r>
            <a:r>
              <a:rPr lang="en-US" altLang="zh-CN" sz="2400" dirty="0">
                <a:solidFill>
                  <a:srgbClr val="000000"/>
                </a:solidFill>
                <a:latin typeface="Calibri" panose="020F0502020204030204" pitchFamily="34" charset="0"/>
                <a:ea typeface="宋体" panose="02010600030101010101" pitchFamily="2" charset="-122"/>
                <a:cs typeface="Calibri" panose="020F0502020204030204" pitchFamily="34" charset="0"/>
              </a:rPr>
              <a:t>;</a:t>
            </a:r>
            <a:endParaRPr lang="en-US" altLang="zh-CN" sz="240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pPr>
              <a:lnSpc>
                <a:spcPct val="110000"/>
              </a:lnSpc>
              <a:spcBef>
                <a:spcPts val="0"/>
              </a:spcBef>
              <a:buFontTx/>
              <a:buNone/>
            </a:pPr>
            <a:r>
              <a:rPr lang="en-US" altLang="zh-CN" sz="2400" dirty="0">
                <a:solidFill>
                  <a:srgbClr val="000000"/>
                </a:solidFill>
                <a:latin typeface="Calibri" panose="020F0502020204030204" pitchFamily="34" charset="0"/>
                <a:ea typeface="宋体" panose="02010600030101010101" pitchFamily="2" charset="-122"/>
                <a:cs typeface="Calibri" panose="020F0502020204030204" pitchFamily="34" charset="0"/>
              </a:rPr>
              <a:t>     </a:t>
            </a:r>
            <a:r>
              <a:rPr lang="en-US" altLang="zh-CN" sz="2400" i="1" dirty="0">
                <a:solidFill>
                  <a:srgbClr val="000000"/>
                </a:solidFill>
                <a:latin typeface="Calibri" panose="020F0502020204030204" pitchFamily="34" charset="0"/>
                <a:ea typeface="宋体" panose="02010600030101010101" pitchFamily="2" charset="-122"/>
                <a:cs typeface="Calibri" panose="020F0502020204030204" pitchFamily="34" charset="0"/>
              </a:rPr>
              <a:t>struct node </a:t>
            </a:r>
            <a:r>
              <a:rPr lang="en-US" altLang="zh-CN" sz="2400" dirty="0">
                <a:solidFill>
                  <a:srgbClr val="000000"/>
                </a:solidFill>
                <a:latin typeface="Calibri" panose="020F0502020204030204" pitchFamily="34" charset="0"/>
                <a:ea typeface="宋体" panose="02010600030101010101" pitchFamily="2" charset="-122"/>
                <a:cs typeface="Calibri" panose="020F0502020204030204" pitchFamily="34" charset="0"/>
              </a:rPr>
              <a:t>*</a:t>
            </a:r>
            <a:r>
              <a:rPr lang="en-US" altLang="zh-CN" sz="2400" i="1" dirty="0">
                <a:solidFill>
                  <a:srgbClr val="000000"/>
                </a:solidFill>
                <a:latin typeface="Calibri" panose="020F0502020204030204" pitchFamily="34" charset="0"/>
                <a:ea typeface="宋体" panose="02010600030101010101" pitchFamily="2" charset="-122"/>
                <a:cs typeface="Calibri" panose="020F0502020204030204" pitchFamily="34" charset="0"/>
              </a:rPr>
              <a:t>next</a:t>
            </a:r>
            <a:r>
              <a:rPr lang="en-US" altLang="zh-CN" sz="2400" dirty="0">
                <a:solidFill>
                  <a:srgbClr val="000000"/>
                </a:solidFill>
                <a:latin typeface="Calibri" panose="020F0502020204030204" pitchFamily="34" charset="0"/>
                <a:ea typeface="宋体" panose="02010600030101010101" pitchFamily="2" charset="-122"/>
                <a:cs typeface="Calibri" panose="020F0502020204030204" pitchFamily="34" charset="0"/>
              </a:rPr>
              <a:t>;</a:t>
            </a:r>
            <a:endParaRPr lang="en-US" altLang="zh-CN" sz="240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pPr>
              <a:lnSpc>
                <a:spcPct val="110000"/>
              </a:lnSpc>
              <a:spcBef>
                <a:spcPts val="0"/>
              </a:spcBef>
              <a:buFontTx/>
              <a:buNone/>
            </a:pPr>
            <a:r>
              <a:rPr lang="en-US" altLang="zh-CN" sz="2400" dirty="0">
                <a:solidFill>
                  <a:srgbClr val="000000"/>
                </a:solidFill>
                <a:latin typeface="Calibri" panose="020F0502020204030204" pitchFamily="34" charset="0"/>
                <a:ea typeface="宋体" panose="02010600030101010101" pitchFamily="2" charset="-122"/>
                <a:cs typeface="Calibri" panose="020F0502020204030204" pitchFamily="34" charset="0"/>
              </a:rPr>
              <a:t>}</a:t>
            </a:r>
            <a:r>
              <a:rPr lang="en-US" altLang="zh-CN" sz="2400" i="1" dirty="0" err="1">
                <a:solidFill>
                  <a:srgbClr val="000000"/>
                </a:solidFill>
                <a:latin typeface="Calibri" panose="020F0502020204030204" pitchFamily="34" charset="0"/>
                <a:ea typeface="宋体" panose="02010600030101010101" pitchFamily="2" charset="-122"/>
                <a:cs typeface="Calibri" panose="020F0502020204030204" pitchFamily="34" charset="0"/>
              </a:rPr>
              <a:t>Lnode</a:t>
            </a:r>
            <a:r>
              <a:rPr lang="en-US" altLang="zh-CN" sz="2400" dirty="0">
                <a:solidFill>
                  <a:srgbClr val="000000"/>
                </a:solidFill>
                <a:latin typeface="Calibri" panose="020F0502020204030204" pitchFamily="34" charset="0"/>
                <a:ea typeface="宋体" panose="02010600030101010101" pitchFamily="2" charset="-122"/>
                <a:cs typeface="Calibri" panose="020F0502020204030204" pitchFamily="34" charset="0"/>
              </a:rPr>
              <a:t>;     </a:t>
            </a:r>
            <a:endParaRPr lang="en-US" altLang="zh-CN" sz="240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pPr>
              <a:lnSpc>
                <a:spcPct val="110000"/>
              </a:lnSpc>
              <a:spcBef>
                <a:spcPts val="0"/>
              </a:spcBef>
              <a:buFontTx/>
              <a:buNone/>
            </a:pPr>
            <a:r>
              <a:rPr lang="en-US" altLang="zh-CN" sz="2400" i="1" dirty="0" err="1">
                <a:solidFill>
                  <a:srgbClr val="000000"/>
                </a:solidFill>
                <a:latin typeface="Calibri" panose="020F0502020204030204" pitchFamily="34" charset="0"/>
                <a:ea typeface="宋体" panose="02010600030101010101" pitchFamily="2" charset="-122"/>
                <a:cs typeface="Calibri" panose="020F0502020204030204" pitchFamily="34" charset="0"/>
              </a:rPr>
              <a:t>Lnode</a:t>
            </a:r>
            <a:r>
              <a:rPr lang="en-US" altLang="zh-CN" sz="2400" dirty="0">
                <a:solidFill>
                  <a:srgbClr val="000000"/>
                </a:solidFill>
                <a:latin typeface="Calibri" panose="020F0502020204030204" pitchFamily="34" charset="0"/>
                <a:ea typeface="宋体" panose="02010600030101010101" pitchFamily="2" charset="-122"/>
                <a:cs typeface="Calibri" panose="020F0502020204030204" pitchFamily="34" charset="0"/>
              </a:rPr>
              <a:t>  *</a:t>
            </a:r>
            <a:r>
              <a:rPr lang="en-US" altLang="zh-CN" sz="2400" i="1" dirty="0">
                <a:solidFill>
                  <a:srgbClr val="000000"/>
                </a:solidFill>
                <a:latin typeface="Calibri" panose="020F0502020204030204" pitchFamily="34" charset="0"/>
                <a:ea typeface="宋体" panose="02010600030101010101" pitchFamily="2" charset="-122"/>
                <a:cs typeface="Calibri" panose="020F0502020204030204" pitchFamily="34" charset="0"/>
              </a:rPr>
              <a:t>head</a:t>
            </a:r>
            <a:r>
              <a:rPr lang="en-US" altLang="zh-CN" sz="2400" dirty="0">
                <a:solidFill>
                  <a:srgbClr val="000000"/>
                </a:solidFill>
                <a:latin typeface="Calibri" panose="020F0502020204030204" pitchFamily="34" charset="0"/>
                <a:ea typeface="宋体" panose="02010600030101010101" pitchFamily="2" charset="-122"/>
                <a:cs typeface="Calibri" panose="020F0502020204030204" pitchFamily="34" charset="0"/>
              </a:rPr>
              <a:t>; </a:t>
            </a:r>
            <a:endParaRPr lang="en-US" altLang="zh-CN" sz="240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pPr>
              <a:lnSpc>
                <a:spcPct val="110000"/>
              </a:lnSpc>
              <a:spcBef>
                <a:spcPts val="0"/>
              </a:spcBef>
              <a:buFontTx/>
              <a:buNone/>
            </a:pPr>
            <a:r>
              <a:rPr lang="en-US" altLang="zh-CN" sz="2400" i="1" dirty="0">
                <a:solidFill>
                  <a:srgbClr val="000000"/>
                </a:solidFill>
                <a:latin typeface="Calibri" panose="020F0502020204030204" pitchFamily="34" charset="0"/>
                <a:ea typeface="宋体" panose="02010600030101010101" pitchFamily="2" charset="-122"/>
                <a:cs typeface="Calibri" panose="020F0502020204030204" pitchFamily="34" charset="0"/>
              </a:rPr>
              <a:t>head</a:t>
            </a:r>
            <a:r>
              <a:rPr lang="en-US" altLang="zh-CN" sz="2400" dirty="0">
                <a:solidFill>
                  <a:srgbClr val="000000"/>
                </a:solidFill>
                <a:latin typeface="Calibri" panose="020F0502020204030204" pitchFamily="34" charset="0"/>
                <a:ea typeface="宋体" panose="02010600030101010101" pitchFamily="2" charset="-122"/>
                <a:cs typeface="Calibri" panose="020F0502020204030204" pitchFamily="34" charset="0"/>
              </a:rPr>
              <a:t>=(</a:t>
            </a:r>
            <a:r>
              <a:rPr lang="en-US" altLang="zh-CN" sz="2400" i="1" dirty="0" err="1">
                <a:solidFill>
                  <a:srgbClr val="000000"/>
                </a:solidFill>
                <a:latin typeface="Calibri" panose="020F0502020204030204" pitchFamily="34" charset="0"/>
                <a:ea typeface="宋体" panose="02010600030101010101" pitchFamily="2" charset="-122"/>
                <a:cs typeface="Calibri" panose="020F0502020204030204" pitchFamily="34" charset="0"/>
              </a:rPr>
              <a:t>Lnode</a:t>
            </a:r>
            <a:r>
              <a:rPr lang="en-US" altLang="zh-CN" sz="2400" dirty="0">
                <a:solidFill>
                  <a:srgbClr val="000000"/>
                </a:solidFill>
                <a:latin typeface="Calibri" panose="020F0502020204030204" pitchFamily="34" charset="0"/>
                <a:ea typeface="宋体" panose="02010600030101010101" pitchFamily="2" charset="-122"/>
                <a:cs typeface="Calibri" panose="020F0502020204030204" pitchFamily="34" charset="0"/>
              </a:rPr>
              <a:t> *)</a:t>
            </a:r>
            <a:r>
              <a:rPr lang="en-US" altLang="zh-CN" sz="2400" i="1" dirty="0">
                <a:solidFill>
                  <a:srgbClr val="000000"/>
                </a:solidFill>
                <a:latin typeface="Calibri" panose="020F0502020204030204" pitchFamily="34" charset="0"/>
                <a:ea typeface="宋体" panose="02010600030101010101" pitchFamily="2" charset="-122"/>
                <a:cs typeface="Calibri" panose="020F0502020204030204" pitchFamily="34" charset="0"/>
              </a:rPr>
              <a:t>malloc</a:t>
            </a:r>
            <a:r>
              <a:rPr lang="en-US" altLang="zh-CN" sz="2400" dirty="0">
                <a:solidFill>
                  <a:srgbClr val="000000"/>
                </a:solidFill>
                <a:latin typeface="Calibri" panose="020F0502020204030204" pitchFamily="34" charset="0"/>
                <a:ea typeface="宋体" panose="02010600030101010101" pitchFamily="2" charset="-122"/>
                <a:cs typeface="Calibri" panose="020F0502020204030204" pitchFamily="34" charset="0"/>
              </a:rPr>
              <a:t>(</a:t>
            </a:r>
            <a:r>
              <a:rPr lang="en-US" altLang="zh-CN" sz="2400" i="1" dirty="0" err="1">
                <a:solidFill>
                  <a:srgbClr val="000000"/>
                </a:solidFill>
                <a:latin typeface="Calibri" panose="020F0502020204030204" pitchFamily="34" charset="0"/>
                <a:ea typeface="宋体" panose="02010600030101010101" pitchFamily="2" charset="-122"/>
                <a:cs typeface="Calibri" panose="020F0502020204030204" pitchFamily="34" charset="0"/>
              </a:rPr>
              <a:t>sizeof</a:t>
            </a:r>
            <a:r>
              <a:rPr lang="en-US" altLang="zh-CN" sz="2400" dirty="0">
                <a:solidFill>
                  <a:srgbClr val="000000"/>
                </a:solidFill>
                <a:latin typeface="Calibri" panose="020F0502020204030204" pitchFamily="34" charset="0"/>
                <a:ea typeface="宋体" panose="02010600030101010101" pitchFamily="2" charset="-122"/>
                <a:cs typeface="Calibri" panose="020F0502020204030204" pitchFamily="34" charset="0"/>
              </a:rPr>
              <a:t>(</a:t>
            </a:r>
            <a:r>
              <a:rPr lang="en-US" altLang="zh-CN" sz="2400" i="1" dirty="0" err="1">
                <a:solidFill>
                  <a:srgbClr val="000000"/>
                </a:solidFill>
                <a:latin typeface="Calibri" panose="020F0502020204030204" pitchFamily="34" charset="0"/>
                <a:ea typeface="宋体" panose="02010600030101010101" pitchFamily="2" charset="-122"/>
                <a:cs typeface="Calibri" panose="020F0502020204030204" pitchFamily="34" charset="0"/>
              </a:rPr>
              <a:t>Lnode</a:t>
            </a:r>
            <a:r>
              <a:rPr lang="en-US" altLang="zh-CN" sz="2400" dirty="0">
                <a:solidFill>
                  <a:srgbClr val="000000"/>
                </a:solidFill>
                <a:latin typeface="Calibri" panose="020F0502020204030204" pitchFamily="34" charset="0"/>
                <a:ea typeface="宋体" panose="02010600030101010101" pitchFamily="2" charset="-122"/>
                <a:cs typeface="Calibri" panose="020F0502020204030204" pitchFamily="34" charset="0"/>
              </a:rPr>
              <a:t>));</a:t>
            </a:r>
            <a:endParaRPr lang="en-US" altLang="zh-CN" sz="240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pPr algn="just">
              <a:lnSpc>
                <a:spcPct val="110000"/>
              </a:lnSpc>
              <a:spcBef>
                <a:spcPts val="0"/>
              </a:spcBef>
              <a:buFontTx/>
              <a:buNone/>
            </a:pPr>
            <a:r>
              <a:rPr lang="en-US" altLang="zh-CN" sz="2400" b="1" i="1" dirty="0">
                <a:solidFill>
                  <a:srgbClr val="FF0000"/>
                </a:solidFill>
                <a:latin typeface="Calibri" panose="020F0502020204030204" pitchFamily="34" charset="0"/>
                <a:ea typeface="宋体" panose="02010600030101010101" pitchFamily="2" charset="-122"/>
                <a:cs typeface="Calibri" panose="020F0502020204030204" pitchFamily="34" charset="0"/>
              </a:rPr>
              <a:t>head</a:t>
            </a:r>
            <a:r>
              <a:rPr lang="zh-CN" altLang="en-US" sz="2400" b="1" dirty="0">
                <a:solidFill>
                  <a:srgbClr val="FF0000"/>
                </a:solidFill>
                <a:latin typeface="Calibri" panose="020F0502020204030204" pitchFamily="34" charset="0"/>
                <a:ea typeface="宋体" panose="02010600030101010101" pitchFamily="2" charset="-122"/>
                <a:cs typeface="Calibri" panose="020F0502020204030204" pitchFamily="34" charset="0"/>
              </a:rPr>
              <a:t>和结点的关系</a:t>
            </a:r>
            <a:r>
              <a:rPr lang="en-US" altLang="zh-CN" sz="2400" b="1" dirty="0">
                <a:solidFill>
                  <a:srgbClr val="FF0000"/>
                </a:solidFill>
                <a:latin typeface="Calibri" panose="020F0502020204030204" pitchFamily="34" charset="0"/>
                <a:ea typeface="宋体" panose="02010600030101010101" pitchFamily="2" charset="-122"/>
                <a:cs typeface="Calibri" panose="020F0502020204030204" pitchFamily="34" charset="0"/>
              </a:rPr>
              <a:t>:</a:t>
            </a:r>
            <a:endParaRPr lang="en-US" altLang="zh-CN" sz="2400" b="1" dirty="0">
              <a:solidFill>
                <a:srgbClr val="FF0000"/>
              </a:solidFill>
              <a:latin typeface="Calibri" panose="020F0502020204030204" pitchFamily="34" charset="0"/>
              <a:ea typeface="宋体" panose="02010600030101010101" pitchFamily="2" charset="-122"/>
              <a:cs typeface="Calibri" panose="020F0502020204030204" pitchFamily="34" charset="0"/>
            </a:endParaRPr>
          </a:p>
          <a:p>
            <a:pPr>
              <a:lnSpc>
                <a:spcPct val="110000"/>
              </a:lnSpc>
              <a:spcBef>
                <a:spcPts val="0"/>
              </a:spcBef>
            </a:pPr>
            <a:r>
              <a:rPr lang="en-US" altLang="zh-CN" sz="2400" dirty="0">
                <a:solidFill>
                  <a:srgbClr val="000000"/>
                </a:solidFill>
                <a:latin typeface="Calibri" panose="020F0502020204030204" pitchFamily="34" charset="0"/>
                <a:ea typeface="宋体" panose="02010600030101010101" pitchFamily="2" charset="-122"/>
                <a:cs typeface="Calibri" panose="020F0502020204030204" pitchFamily="34" charset="0"/>
              </a:rPr>
              <a:t>(*</a:t>
            </a:r>
            <a:r>
              <a:rPr lang="en-US" altLang="zh-CN" sz="2400" i="1" dirty="0">
                <a:solidFill>
                  <a:srgbClr val="000000"/>
                </a:solidFill>
                <a:latin typeface="Calibri" panose="020F0502020204030204" pitchFamily="34" charset="0"/>
                <a:ea typeface="宋体" panose="02010600030101010101" pitchFamily="2" charset="-122"/>
                <a:cs typeface="Calibri" panose="020F0502020204030204" pitchFamily="34" charset="0"/>
              </a:rPr>
              <a:t> head</a:t>
            </a:r>
            <a:r>
              <a:rPr lang="en-US" altLang="zh-CN" sz="2400" dirty="0">
                <a:solidFill>
                  <a:srgbClr val="000000"/>
                </a:solidFill>
                <a:latin typeface="Calibri" panose="020F0502020204030204" pitchFamily="34" charset="0"/>
                <a:ea typeface="宋体" panose="02010600030101010101" pitchFamily="2" charset="-122"/>
                <a:cs typeface="Calibri" panose="020F0502020204030204" pitchFamily="34" charset="0"/>
              </a:rPr>
              <a:t>)</a:t>
            </a:r>
            <a:r>
              <a:rPr lang="zh-CN" altLang="en-US" sz="2400" dirty="0">
                <a:solidFill>
                  <a:srgbClr val="000000"/>
                </a:solidFill>
                <a:latin typeface="Calibri" panose="020F0502020204030204" pitchFamily="34" charset="0"/>
                <a:ea typeface="宋体" panose="02010600030101010101" pitchFamily="2" charset="-122"/>
                <a:cs typeface="Calibri" panose="020F0502020204030204" pitchFamily="34" charset="0"/>
              </a:rPr>
              <a:t>：</a:t>
            </a:r>
            <a:r>
              <a:rPr lang="zh-CN" altLang="zh-CN" sz="2400" dirty="0">
                <a:solidFill>
                  <a:srgbClr val="000000"/>
                </a:solidFill>
                <a:latin typeface="Calibri" panose="020F0502020204030204" pitchFamily="34" charset="0"/>
                <a:ea typeface="宋体" panose="02010600030101010101" pitchFamily="2" charset="-122"/>
                <a:cs typeface="Calibri" panose="020F0502020204030204" pitchFamily="34" charset="0"/>
              </a:rPr>
              <a:t>表示</a:t>
            </a:r>
            <a:r>
              <a:rPr lang="en-US" altLang="zh-CN" sz="2400" i="1" dirty="0">
                <a:solidFill>
                  <a:srgbClr val="000000"/>
                </a:solidFill>
                <a:latin typeface="Calibri" panose="020F0502020204030204" pitchFamily="34" charset="0"/>
                <a:ea typeface="宋体" panose="02010600030101010101" pitchFamily="2" charset="-122"/>
                <a:cs typeface="Calibri" panose="020F0502020204030204" pitchFamily="34" charset="0"/>
              </a:rPr>
              <a:t>head</a:t>
            </a:r>
            <a:r>
              <a:rPr lang="zh-CN" altLang="zh-CN" sz="2400" dirty="0">
                <a:solidFill>
                  <a:srgbClr val="000000"/>
                </a:solidFill>
                <a:latin typeface="Calibri" panose="020F0502020204030204" pitchFamily="34" charset="0"/>
                <a:ea typeface="宋体" panose="02010600030101010101" pitchFamily="2" charset="-122"/>
                <a:cs typeface="Calibri" panose="020F0502020204030204" pitchFamily="34" charset="0"/>
              </a:rPr>
              <a:t>所指向的结点</a:t>
            </a:r>
            <a:endParaRPr lang="zh-CN" altLang="zh-CN" sz="240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pPr>
              <a:lnSpc>
                <a:spcPct val="110000"/>
              </a:lnSpc>
              <a:spcBef>
                <a:spcPts val="0"/>
              </a:spcBef>
            </a:pPr>
            <a:r>
              <a:rPr lang="en-US" altLang="zh-CN" sz="2400" dirty="0">
                <a:solidFill>
                  <a:srgbClr val="000000"/>
                </a:solidFill>
                <a:latin typeface="Calibri" panose="020F0502020204030204" pitchFamily="34" charset="0"/>
                <a:ea typeface="宋体" panose="02010600030101010101" pitchFamily="2" charset="-122"/>
                <a:cs typeface="Calibri" panose="020F0502020204030204" pitchFamily="34" charset="0"/>
              </a:rPr>
              <a:t>(*</a:t>
            </a:r>
            <a:r>
              <a:rPr lang="en-US" altLang="zh-CN" sz="2400" i="1" dirty="0">
                <a:solidFill>
                  <a:srgbClr val="000000"/>
                </a:solidFill>
                <a:latin typeface="Calibri" panose="020F0502020204030204" pitchFamily="34" charset="0"/>
                <a:ea typeface="宋体" panose="02010600030101010101" pitchFamily="2" charset="-122"/>
                <a:cs typeface="Calibri" panose="020F0502020204030204" pitchFamily="34" charset="0"/>
              </a:rPr>
              <a:t> head</a:t>
            </a:r>
            <a:r>
              <a:rPr lang="en-US" altLang="zh-CN" sz="2400" dirty="0">
                <a:solidFill>
                  <a:srgbClr val="000000"/>
                </a:solidFill>
                <a:latin typeface="Calibri" panose="020F0502020204030204" pitchFamily="34" charset="0"/>
                <a:ea typeface="宋体" panose="02010600030101010101" pitchFamily="2" charset="-122"/>
                <a:cs typeface="Calibri" panose="020F0502020204030204" pitchFamily="34" charset="0"/>
              </a:rPr>
              <a:t>).</a:t>
            </a:r>
            <a:r>
              <a:rPr lang="en-US" altLang="zh-CN" sz="2400" i="1" dirty="0">
                <a:solidFill>
                  <a:srgbClr val="000000"/>
                </a:solidFill>
                <a:latin typeface="Calibri" panose="020F0502020204030204" pitchFamily="34" charset="0"/>
                <a:ea typeface="宋体" panose="02010600030101010101" pitchFamily="2" charset="-122"/>
                <a:cs typeface="Calibri" panose="020F0502020204030204" pitchFamily="34" charset="0"/>
              </a:rPr>
              <a:t>data</a:t>
            </a:r>
            <a:r>
              <a:rPr lang="en-US" altLang="zh-CN" sz="2400" dirty="0">
                <a:solidFill>
                  <a:srgbClr val="000000"/>
                </a:solidFill>
                <a:latin typeface="Calibri" panose="020F0502020204030204" pitchFamily="34" charset="0"/>
                <a:ea typeface="宋体" panose="02010600030101010101" pitchFamily="2" charset="-122"/>
                <a:cs typeface="Calibri" panose="020F0502020204030204" pitchFamily="34" charset="0"/>
              </a:rPr>
              <a:t> </a:t>
            </a:r>
            <a:r>
              <a:rPr lang="en-US" altLang="zh-CN" sz="2400" dirty="0">
                <a:solidFill>
                  <a:srgbClr val="000000"/>
                </a:solidFill>
                <a:latin typeface="Calibri" panose="020F0502020204030204" pitchFamily="34" charset="0"/>
                <a:ea typeface="宋体" panose="02010600030101010101" pitchFamily="2" charset="-122"/>
                <a:cs typeface="Calibri" panose="020F0502020204030204" pitchFamily="34" charset="0"/>
                <a:sym typeface="Symbol" panose="05050102010706020507" pitchFamily="18" charset="2"/>
              </a:rPr>
              <a:t> </a:t>
            </a:r>
            <a:r>
              <a:rPr lang="en-US" altLang="zh-CN" sz="2400" i="1" dirty="0">
                <a:solidFill>
                  <a:srgbClr val="000000"/>
                </a:solidFill>
                <a:latin typeface="Calibri" panose="020F0502020204030204" pitchFamily="34" charset="0"/>
                <a:ea typeface="宋体" panose="02010600030101010101" pitchFamily="2" charset="-122"/>
                <a:cs typeface="Calibri" panose="020F0502020204030204" pitchFamily="34" charset="0"/>
              </a:rPr>
              <a:t>head</a:t>
            </a:r>
            <a:r>
              <a:rPr lang="zh-CN" altLang="en-US" sz="2400" dirty="0">
                <a:solidFill>
                  <a:srgbClr val="000000"/>
                </a:solidFill>
                <a:latin typeface="Calibri" panose="020F0502020204030204" pitchFamily="34" charset="0"/>
                <a:ea typeface="宋体" panose="02010600030101010101" pitchFamily="2" charset="-122"/>
                <a:cs typeface="Calibri" panose="020F0502020204030204" pitchFamily="34" charset="0"/>
              </a:rPr>
              <a:t> → </a:t>
            </a:r>
            <a:r>
              <a:rPr lang="en-US" altLang="zh-CN" sz="2400" i="1" dirty="0">
                <a:solidFill>
                  <a:srgbClr val="000000"/>
                </a:solidFill>
                <a:latin typeface="Calibri" panose="020F0502020204030204" pitchFamily="34" charset="0"/>
                <a:ea typeface="宋体" panose="02010600030101010101" pitchFamily="2" charset="-122"/>
                <a:cs typeface="Calibri" panose="020F0502020204030204" pitchFamily="34" charset="0"/>
              </a:rPr>
              <a:t>data</a:t>
            </a:r>
            <a:r>
              <a:rPr lang="zh-CN" altLang="en-US" sz="2400" dirty="0">
                <a:solidFill>
                  <a:srgbClr val="000000"/>
                </a:solidFill>
                <a:latin typeface="Calibri" panose="020F0502020204030204" pitchFamily="34" charset="0"/>
                <a:ea typeface="宋体" panose="02010600030101010101" pitchFamily="2" charset="-122"/>
                <a:cs typeface="Calibri" panose="020F0502020204030204" pitchFamily="34" charset="0"/>
              </a:rPr>
              <a:t>：</a:t>
            </a:r>
            <a:r>
              <a:rPr lang="en-US" altLang="zh-CN" sz="2400" i="1" dirty="0">
                <a:solidFill>
                  <a:srgbClr val="000000"/>
                </a:solidFill>
                <a:latin typeface="Calibri" panose="020F0502020204030204" pitchFamily="34" charset="0"/>
                <a:ea typeface="宋体" panose="02010600030101010101" pitchFamily="2" charset="-122"/>
                <a:cs typeface="Calibri" panose="020F0502020204030204" pitchFamily="34" charset="0"/>
              </a:rPr>
              <a:t> head</a:t>
            </a:r>
            <a:r>
              <a:rPr lang="zh-CN" altLang="en-US" sz="2400" dirty="0">
                <a:solidFill>
                  <a:srgbClr val="000000"/>
                </a:solidFill>
                <a:latin typeface="Calibri" panose="020F0502020204030204" pitchFamily="34" charset="0"/>
                <a:ea typeface="宋体" panose="02010600030101010101" pitchFamily="2" charset="-122"/>
                <a:cs typeface="Calibri" panose="020F0502020204030204" pitchFamily="34" charset="0"/>
              </a:rPr>
              <a:t>所</a:t>
            </a:r>
            <a:r>
              <a:rPr lang="zh-CN" altLang="zh-CN" sz="2400" dirty="0">
                <a:solidFill>
                  <a:srgbClr val="000000"/>
                </a:solidFill>
                <a:latin typeface="Calibri" panose="020F0502020204030204" pitchFamily="34" charset="0"/>
                <a:ea typeface="宋体" panose="02010600030101010101" pitchFamily="2" charset="-122"/>
                <a:cs typeface="Calibri" panose="020F0502020204030204" pitchFamily="34" charset="0"/>
              </a:rPr>
              <a:t>指向结点的数据域</a:t>
            </a:r>
            <a:endParaRPr lang="zh-CN" altLang="zh-CN" sz="240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pPr>
              <a:lnSpc>
                <a:spcPct val="110000"/>
              </a:lnSpc>
              <a:spcBef>
                <a:spcPts val="0"/>
              </a:spcBef>
            </a:pPr>
            <a:r>
              <a:rPr lang="en-US" altLang="zh-CN" sz="2400" dirty="0">
                <a:solidFill>
                  <a:srgbClr val="000000"/>
                </a:solidFill>
                <a:latin typeface="Calibri" panose="020F0502020204030204" pitchFamily="34" charset="0"/>
                <a:ea typeface="宋体" panose="02010600030101010101" pitchFamily="2" charset="-122"/>
                <a:cs typeface="Calibri" panose="020F0502020204030204" pitchFamily="34" charset="0"/>
              </a:rPr>
              <a:t>(*</a:t>
            </a:r>
            <a:r>
              <a:rPr lang="en-US" altLang="zh-CN" sz="2400" i="1" dirty="0">
                <a:solidFill>
                  <a:srgbClr val="000000"/>
                </a:solidFill>
                <a:latin typeface="Calibri" panose="020F0502020204030204" pitchFamily="34" charset="0"/>
                <a:ea typeface="宋体" panose="02010600030101010101" pitchFamily="2" charset="-122"/>
                <a:cs typeface="Calibri" panose="020F0502020204030204" pitchFamily="34" charset="0"/>
              </a:rPr>
              <a:t> head</a:t>
            </a:r>
            <a:r>
              <a:rPr lang="en-US" altLang="zh-CN" sz="2400" dirty="0">
                <a:solidFill>
                  <a:srgbClr val="000000"/>
                </a:solidFill>
                <a:latin typeface="Calibri" panose="020F0502020204030204" pitchFamily="34" charset="0"/>
                <a:ea typeface="宋体" panose="02010600030101010101" pitchFamily="2" charset="-122"/>
                <a:cs typeface="Calibri" panose="020F0502020204030204" pitchFamily="34" charset="0"/>
              </a:rPr>
              <a:t>).</a:t>
            </a:r>
            <a:r>
              <a:rPr lang="en-US" altLang="zh-CN" sz="2400" i="1" dirty="0">
                <a:solidFill>
                  <a:srgbClr val="000000"/>
                </a:solidFill>
                <a:latin typeface="Calibri" panose="020F0502020204030204" pitchFamily="34" charset="0"/>
                <a:ea typeface="宋体" panose="02010600030101010101" pitchFamily="2" charset="-122"/>
                <a:cs typeface="Calibri" panose="020F0502020204030204" pitchFamily="34" charset="0"/>
              </a:rPr>
              <a:t>next</a:t>
            </a:r>
            <a:r>
              <a:rPr lang="en-US" altLang="zh-CN" sz="2400" dirty="0">
                <a:solidFill>
                  <a:srgbClr val="000000"/>
                </a:solidFill>
                <a:latin typeface="Calibri" panose="020F0502020204030204" pitchFamily="34" charset="0"/>
                <a:ea typeface="宋体" panose="02010600030101010101" pitchFamily="2" charset="-122"/>
                <a:cs typeface="Calibri" panose="020F0502020204030204" pitchFamily="34" charset="0"/>
              </a:rPr>
              <a:t> </a:t>
            </a:r>
            <a:r>
              <a:rPr lang="en-US" altLang="zh-CN" sz="2400" dirty="0">
                <a:solidFill>
                  <a:srgbClr val="000000"/>
                </a:solidFill>
                <a:latin typeface="Calibri" panose="020F0502020204030204" pitchFamily="34" charset="0"/>
                <a:ea typeface="宋体" panose="02010600030101010101" pitchFamily="2" charset="-122"/>
                <a:cs typeface="Calibri" panose="020F0502020204030204" pitchFamily="34" charset="0"/>
                <a:sym typeface="Symbol" panose="05050102010706020507" pitchFamily="18" charset="2"/>
              </a:rPr>
              <a:t> </a:t>
            </a:r>
            <a:r>
              <a:rPr lang="en-US" altLang="zh-CN" sz="2400" i="1" dirty="0">
                <a:solidFill>
                  <a:srgbClr val="000000"/>
                </a:solidFill>
                <a:latin typeface="Calibri" panose="020F0502020204030204" pitchFamily="34" charset="0"/>
                <a:ea typeface="宋体" panose="02010600030101010101" pitchFamily="2" charset="-122"/>
                <a:cs typeface="Calibri" panose="020F0502020204030204" pitchFamily="34" charset="0"/>
              </a:rPr>
              <a:t>head</a:t>
            </a:r>
            <a:r>
              <a:rPr lang="zh-CN" altLang="en-US" sz="2400" dirty="0">
                <a:solidFill>
                  <a:srgbClr val="000000"/>
                </a:solidFill>
                <a:latin typeface="Calibri" panose="020F0502020204030204" pitchFamily="34" charset="0"/>
                <a:ea typeface="宋体" panose="02010600030101010101" pitchFamily="2" charset="-122"/>
                <a:cs typeface="Calibri" panose="020F0502020204030204" pitchFamily="34" charset="0"/>
              </a:rPr>
              <a:t> → </a:t>
            </a:r>
            <a:r>
              <a:rPr lang="en-US" altLang="zh-CN" sz="2400" i="1" dirty="0">
                <a:solidFill>
                  <a:srgbClr val="000000"/>
                </a:solidFill>
                <a:latin typeface="Calibri" panose="020F0502020204030204" pitchFamily="34" charset="0"/>
                <a:ea typeface="宋体" panose="02010600030101010101" pitchFamily="2" charset="-122"/>
                <a:cs typeface="Calibri" panose="020F0502020204030204" pitchFamily="34" charset="0"/>
              </a:rPr>
              <a:t>next</a:t>
            </a:r>
            <a:r>
              <a:rPr lang="zh-CN" altLang="en-US" sz="2400" dirty="0">
                <a:solidFill>
                  <a:srgbClr val="000000"/>
                </a:solidFill>
                <a:latin typeface="Calibri" panose="020F0502020204030204" pitchFamily="34" charset="0"/>
                <a:ea typeface="宋体" panose="02010600030101010101" pitchFamily="2" charset="-122"/>
                <a:cs typeface="Calibri" panose="020F0502020204030204" pitchFamily="34" charset="0"/>
              </a:rPr>
              <a:t>：</a:t>
            </a:r>
            <a:r>
              <a:rPr lang="en-US" altLang="zh-CN" sz="2400" i="1" dirty="0">
                <a:solidFill>
                  <a:srgbClr val="000000"/>
                </a:solidFill>
                <a:latin typeface="Calibri" panose="020F0502020204030204" pitchFamily="34" charset="0"/>
                <a:ea typeface="宋体" panose="02010600030101010101" pitchFamily="2" charset="-122"/>
                <a:cs typeface="Calibri" panose="020F0502020204030204" pitchFamily="34" charset="0"/>
              </a:rPr>
              <a:t> head</a:t>
            </a:r>
            <a:r>
              <a:rPr lang="zh-CN" altLang="en-US" sz="2400" dirty="0">
                <a:solidFill>
                  <a:srgbClr val="000000"/>
                </a:solidFill>
                <a:latin typeface="Calibri" panose="020F0502020204030204" pitchFamily="34" charset="0"/>
                <a:ea typeface="宋体" panose="02010600030101010101" pitchFamily="2" charset="-122"/>
                <a:cs typeface="Calibri" panose="020F0502020204030204" pitchFamily="34" charset="0"/>
              </a:rPr>
              <a:t>所</a:t>
            </a:r>
            <a:r>
              <a:rPr lang="zh-CN" altLang="zh-CN" sz="2400" dirty="0">
                <a:solidFill>
                  <a:srgbClr val="000000"/>
                </a:solidFill>
                <a:latin typeface="Calibri" panose="020F0502020204030204" pitchFamily="34" charset="0"/>
                <a:ea typeface="宋体" panose="02010600030101010101" pitchFamily="2" charset="-122"/>
                <a:cs typeface="Calibri" panose="020F0502020204030204" pitchFamily="34" charset="0"/>
              </a:rPr>
              <a:t>指向结点的指针域</a:t>
            </a:r>
            <a:endParaRPr lang="en-US" altLang="zh-CN" sz="2400" dirty="0">
              <a:solidFill>
                <a:srgbClr val="000000"/>
              </a:solidFill>
              <a:latin typeface="Calibri" panose="020F0502020204030204" pitchFamily="34" charset="0"/>
              <a:ea typeface="宋体" panose="02010600030101010101" pitchFamily="2" charset="-122"/>
              <a:cs typeface="Calibri" panose="020F0502020204030204" pitchFamily="34" charset="0"/>
            </a:endParaRPr>
          </a:p>
        </p:txBody>
      </p:sp>
      <p:grpSp>
        <p:nvGrpSpPr>
          <p:cNvPr id="2" name="组合 1"/>
          <p:cNvGrpSpPr/>
          <p:nvPr/>
        </p:nvGrpSpPr>
        <p:grpSpPr>
          <a:xfrm>
            <a:off x="7032486" y="1377073"/>
            <a:ext cx="4410356" cy="1172715"/>
            <a:chOff x="6855407" y="1646982"/>
            <a:chExt cx="4410356" cy="1172715"/>
          </a:xfrm>
        </p:grpSpPr>
        <p:sp>
          <p:nvSpPr>
            <p:cNvPr id="10" name="Rectangle 5"/>
            <p:cNvSpPr>
              <a:spLocks noChangeArrowheads="1"/>
            </p:cNvSpPr>
            <p:nvPr/>
          </p:nvSpPr>
          <p:spPr bwMode="auto">
            <a:xfrm>
              <a:off x="6855407" y="1646982"/>
              <a:ext cx="931019" cy="582582"/>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anchor="ctr">
              <a:spAutoFit/>
            </a:bodyPr>
            <a:lstStyle/>
            <a:p>
              <a:endParaRPr lang="zh-CN" altLang="en-US" sz="2400">
                <a:solidFill>
                  <a:srgbClr val="000000"/>
                </a:solidFill>
                <a:latin typeface="Times New Roman" panose="02020603050405020304" pitchFamily="18" charset="0"/>
                <a:cs typeface="Times New Roman" panose="02020603050405020304" pitchFamily="18" charset="0"/>
              </a:endParaRPr>
            </a:p>
          </p:txBody>
        </p:sp>
        <p:sp>
          <p:nvSpPr>
            <p:cNvPr id="11" name="Rectangle 6"/>
            <p:cNvSpPr>
              <a:spLocks noChangeArrowheads="1"/>
            </p:cNvSpPr>
            <p:nvPr/>
          </p:nvSpPr>
          <p:spPr bwMode="auto">
            <a:xfrm>
              <a:off x="8631660" y="1655720"/>
              <a:ext cx="2634103" cy="582582"/>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pPr algn="ctr"/>
              <a:endParaRPr lang="zh-CN" altLang="zh-CN" sz="2400">
                <a:solidFill>
                  <a:srgbClr val="000000"/>
                </a:solidFill>
                <a:latin typeface="Times New Roman" panose="02020603050405020304" pitchFamily="18" charset="0"/>
                <a:cs typeface="Times New Roman" panose="02020603050405020304" pitchFamily="18" charset="0"/>
              </a:endParaRPr>
            </a:p>
          </p:txBody>
        </p:sp>
        <p:sp>
          <p:nvSpPr>
            <p:cNvPr id="12" name="Text Box 7"/>
            <p:cNvSpPr txBox="1">
              <a:spLocks noChangeArrowheads="1"/>
            </p:cNvSpPr>
            <p:nvPr/>
          </p:nvSpPr>
          <p:spPr bwMode="auto">
            <a:xfrm>
              <a:off x="8750245" y="1689962"/>
              <a:ext cx="1044558" cy="46166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anchor="ctr">
              <a:spAutoFit/>
            </a:bodyPr>
            <a:lstStyle/>
            <a:p>
              <a:pPr algn="ctr"/>
              <a:r>
                <a:rPr lang="en-US" altLang="zh-CN" sz="2400" i="1" dirty="0">
                  <a:solidFill>
                    <a:srgbClr val="000000"/>
                  </a:solidFill>
                  <a:latin typeface="Times New Roman" panose="02020603050405020304" pitchFamily="18" charset="0"/>
                  <a:cs typeface="Times New Roman" panose="02020603050405020304" pitchFamily="18" charset="0"/>
                </a:rPr>
                <a:t>data</a:t>
              </a:r>
              <a:endParaRPr lang="en-US" altLang="zh-CN" sz="2400" i="1" dirty="0">
                <a:solidFill>
                  <a:srgbClr val="000000"/>
                </a:solidFill>
                <a:latin typeface="Times New Roman" panose="02020603050405020304" pitchFamily="18" charset="0"/>
                <a:cs typeface="Times New Roman" panose="02020603050405020304" pitchFamily="18" charset="0"/>
              </a:endParaRPr>
            </a:p>
          </p:txBody>
        </p:sp>
        <p:sp>
          <p:nvSpPr>
            <p:cNvPr id="13" name="Text Box 8"/>
            <p:cNvSpPr txBox="1">
              <a:spLocks noChangeArrowheads="1"/>
            </p:cNvSpPr>
            <p:nvPr/>
          </p:nvSpPr>
          <p:spPr bwMode="auto">
            <a:xfrm>
              <a:off x="10016835" y="1678311"/>
              <a:ext cx="1137912" cy="46166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anchor="ctr">
              <a:spAutoFit/>
            </a:bodyPr>
            <a:lstStyle/>
            <a:p>
              <a:pPr algn="ctr"/>
              <a:r>
                <a:rPr lang="en-US" altLang="zh-CN" sz="2400" i="1" dirty="0">
                  <a:solidFill>
                    <a:srgbClr val="000000"/>
                  </a:solidFill>
                  <a:latin typeface="Times New Roman" panose="02020603050405020304" pitchFamily="18" charset="0"/>
                  <a:cs typeface="Times New Roman" panose="02020603050405020304" pitchFamily="18" charset="0"/>
                </a:rPr>
                <a:t>next</a:t>
              </a:r>
              <a:endParaRPr lang="en-US" altLang="zh-CN" sz="2400" i="1" dirty="0">
                <a:solidFill>
                  <a:srgbClr val="000000"/>
                </a:solidFill>
                <a:latin typeface="Times New Roman" panose="02020603050405020304" pitchFamily="18" charset="0"/>
                <a:cs typeface="Times New Roman" panose="02020603050405020304" pitchFamily="18" charset="0"/>
              </a:endParaRPr>
            </a:p>
          </p:txBody>
        </p:sp>
        <p:sp>
          <p:nvSpPr>
            <p:cNvPr id="14" name="Line 9"/>
            <p:cNvSpPr>
              <a:spLocks noChangeShapeType="1"/>
            </p:cNvSpPr>
            <p:nvPr/>
          </p:nvSpPr>
          <p:spPr bwMode="auto">
            <a:xfrm flipH="1">
              <a:off x="9925485" y="1646982"/>
              <a:ext cx="1" cy="59132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anchor="ctr">
              <a:spAutoFit/>
            </a:bodyPr>
            <a:lstStyle/>
            <a:p>
              <a:endParaRPr lang="zh-CN" altLang="en-US" sz="2400">
                <a:solidFill>
                  <a:srgbClr val="000000"/>
                </a:solidFill>
                <a:latin typeface="Times New Roman" panose="02020603050405020304" pitchFamily="18" charset="0"/>
                <a:cs typeface="Times New Roman" panose="02020603050405020304" pitchFamily="18" charset="0"/>
              </a:endParaRPr>
            </a:p>
          </p:txBody>
        </p:sp>
        <p:sp>
          <p:nvSpPr>
            <p:cNvPr id="15" name="Text Box 10"/>
            <p:cNvSpPr txBox="1">
              <a:spLocks noChangeArrowheads="1"/>
            </p:cNvSpPr>
            <p:nvPr/>
          </p:nvSpPr>
          <p:spPr bwMode="auto">
            <a:xfrm>
              <a:off x="6914484" y="1678311"/>
              <a:ext cx="782587" cy="46166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lang="en-US" altLang="zh-CN" sz="2400" i="1" dirty="0">
                  <a:solidFill>
                    <a:srgbClr val="000000"/>
                  </a:solidFill>
                  <a:latin typeface="Times New Roman" panose="02020603050405020304" pitchFamily="18" charset="0"/>
                  <a:cs typeface="Times New Roman" panose="02020603050405020304" pitchFamily="18" charset="0"/>
                </a:rPr>
                <a:t>head</a:t>
              </a:r>
              <a:endParaRPr lang="en-US" altLang="zh-CN" sz="2400" i="1" dirty="0">
                <a:solidFill>
                  <a:srgbClr val="000000"/>
                </a:solidFill>
                <a:latin typeface="Times New Roman" panose="02020603050405020304" pitchFamily="18" charset="0"/>
                <a:cs typeface="Times New Roman" panose="02020603050405020304" pitchFamily="18" charset="0"/>
              </a:endParaRPr>
            </a:p>
          </p:txBody>
        </p:sp>
        <p:sp>
          <p:nvSpPr>
            <p:cNvPr id="16" name="Text Box 11"/>
            <p:cNvSpPr txBox="1">
              <a:spLocks noChangeArrowheads="1"/>
            </p:cNvSpPr>
            <p:nvPr/>
          </p:nvSpPr>
          <p:spPr bwMode="auto">
            <a:xfrm>
              <a:off x="8988743" y="2358032"/>
              <a:ext cx="1834156" cy="46166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结点 </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head</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Line 12"/>
            <p:cNvSpPr>
              <a:spLocks noChangeShapeType="1"/>
            </p:cNvSpPr>
            <p:nvPr/>
          </p:nvSpPr>
          <p:spPr bwMode="auto">
            <a:xfrm>
              <a:off x="7859596" y="1926621"/>
              <a:ext cx="78468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endParaRPr lang="zh-CN" altLang="en-US" sz="2400">
                <a:solidFill>
                  <a:srgbClr val="000000"/>
                </a:solidFill>
                <a:latin typeface="Times New Roman" panose="02020603050405020304" pitchFamily="18" charset="0"/>
                <a:cs typeface="Times New Roman" panose="02020603050405020304" pitchFamily="18" charset="0"/>
              </a:endParaRPr>
            </a:p>
          </p:txBody>
        </p:sp>
      </p:grpSp>
      <p:pic>
        <p:nvPicPr>
          <p:cNvPr id="21" name="图片 2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425669" y="329780"/>
            <a:ext cx="1403072" cy="28756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02"/>
          <p:cNvSpPr txBox="1"/>
          <p:nvPr/>
        </p:nvSpPr>
        <p:spPr>
          <a:xfrm>
            <a:off x="171856" y="249748"/>
            <a:ext cx="11848288" cy="447631"/>
          </a:xfrm>
          <a:prstGeom prst="rect">
            <a:avLst/>
          </a:prstGeom>
          <a:solidFill>
            <a:schemeClr val="accent2">
              <a:lumMod val="40000"/>
              <a:lumOff val="6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n-lt"/>
                <a:ea typeface="+mj-ea"/>
                <a:cs typeface="+mj-cs"/>
              </a:defRPr>
            </a:lvl1pPr>
          </a:lstStyle>
          <a:p>
            <a:r>
              <a:rPr lang="zh-CN" altLang="en-US" sz="2800" b="1">
                <a:solidFill>
                  <a:schemeClr val="tx1">
                    <a:lumMod val="50000"/>
                  </a:schemeClr>
                </a:solidFill>
              </a:rPr>
              <a:t>单链表结点的操作方法</a:t>
            </a:r>
            <a:endParaRPr lang="zh-CN" altLang="en-US" sz="2800" b="1" dirty="0">
              <a:solidFill>
                <a:schemeClr val="tx1">
                  <a:lumMod val="50000"/>
                </a:schemeClr>
              </a:solidFill>
            </a:endParaRPr>
          </a:p>
        </p:txBody>
      </p:sp>
      <p:sp>
        <p:nvSpPr>
          <p:cNvPr id="8" name="Rectangle 3"/>
          <p:cNvSpPr txBox="1">
            <a:spLocks noChangeArrowheads="1"/>
          </p:cNvSpPr>
          <p:nvPr/>
        </p:nvSpPr>
        <p:spPr>
          <a:xfrm>
            <a:off x="413678" y="803428"/>
            <a:ext cx="11021779" cy="58561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5000"/>
              </a:lnSpc>
              <a:spcBef>
                <a:spcPts val="0"/>
              </a:spcBef>
              <a:buNone/>
            </a:pPr>
            <a:r>
              <a:rPr lang="zh-CN" altLang="en-US" sz="2400" b="1" dirty="0">
                <a:solidFill>
                  <a:srgbClr val="2679D9"/>
                </a:solidFill>
                <a:latin typeface="楷体" panose="02010609060101010101" pitchFamily="49" charset="-122"/>
                <a:ea typeface="楷体" panose="02010609060101010101" pitchFamily="49" charset="-122"/>
                <a:cs typeface="Times New Roman" panose="02020603050405020304" pitchFamily="18" charset="0"/>
              </a:rPr>
              <a:t>（头插法）算法思路</a:t>
            </a:r>
            <a:endParaRPr lang="en-US" altLang="zh-CN" sz="2400" b="1" dirty="0">
              <a:solidFill>
                <a:srgbClr val="2679D9"/>
              </a:solidFill>
              <a:latin typeface="楷体" panose="02010609060101010101" pitchFamily="49" charset="-122"/>
              <a:ea typeface="楷体" panose="02010609060101010101" pitchFamily="49" charset="-122"/>
              <a:cs typeface="Times New Roman" panose="02020603050405020304" pitchFamily="18" charset="0"/>
            </a:endParaRPr>
          </a:p>
          <a:p>
            <a:pPr marL="457200" lvl="1" indent="0">
              <a:lnSpc>
                <a:spcPct val="105000"/>
              </a:lnSpc>
              <a:spcBef>
                <a:spcPts val="0"/>
              </a:spcBef>
              <a:buNone/>
            </a:pPr>
            <a:r>
              <a:rPr lang="en-US" altLang="zh-CN" sz="24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step</a:t>
            </a:r>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：建立一个头结点，将指针</a:t>
            </a:r>
            <a:r>
              <a:rPr lang="en-US" altLang="zh-CN" sz="24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head</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指向头结点，将头结点的指针域置空</a:t>
            </a:r>
            <a:endPar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a:lnSpc>
                <a:spcPct val="105000"/>
              </a:lnSpc>
              <a:spcBef>
                <a:spcPts val="0"/>
              </a:spcBef>
              <a:buNone/>
            </a:pPr>
            <a:r>
              <a:rPr lang="en-US" altLang="zh-CN" sz="24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step</a:t>
            </a:r>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建立一个新结点</a:t>
            </a:r>
            <a:r>
              <a:rPr lang="en-US" altLang="zh-CN" sz="24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，作为待插入的结点</a:t>
            </a:r>
            <a:endPar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a:lnSpc>
                <a:spcPct val="105000"/>
              </a:lnSpc>
              <a:spcBef>
                <a:spcPts val="0"/>
              </a:spcBef>
              <a:buNone/>
            </a:pPr>
            <a:r>
              <a:rPr lang="en-US" altLang="zh-CN" sz="24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step</a:t>
            </a:r>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给结点</a:t>
            </a:r>
            <a:r>
              <a:rPr lang="en-US" altLang="zh-CN" sz="24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的数据域赋值</a:t>
            </a:r>
            <a:endPar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a:lnSpc>
                <a:spcPct val="105000"/>
              </a:lnSpc>
              <a:spcBef>
                <a:spcPts val="0"/>
              </a:spcBef>
              <a:buNone/>
            </a:pPr>
            <a:r>
              <a:rPr lang="en-US" altLang="zh-CN" sz="24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step</a:t>
            </a:r>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将结点</a:t>
            </a:r>
            <a:r>
              <a:rPr lang="en-US" altLang="zh-CN" sz="2400" b="1" i="1"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p</a:t>
            </a:r>
            <a:r>
              <a:rPr lang="zh-CN" altLang="en-US" sz="2400" b="1"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连接到头结点的后面，使其成为新的首元结点</a:t>
            </a:r>
            <a:endParaRPr lang="en-US" altLang="zh-CN" sz="2400" b="1" dirty="0">
              <a:solidFill>
                <a:srgbClr val="2679D9"/>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a:lnSpc>
                <a:spcPct val="105000"/>
              </a:lnSpc>
              <a:spcBef>
                <a:spcPts val="0"/>
              </a:spcBef>
              <a:buNone/>
            </a:pPr>
            <a:r>
              <a:rPr lang="en-US" altLang="zh-CN" sz="2400" b="1" i="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step</a:t>
            </a:r>
            <a:r>
              <a:rPr lang="en-US" altLang="zh-CN" sz="2400" b="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如创建完成，则进入</a:t>
            </a:r>
            <a:r>
              <a:rPr lang="en-US" altLang="zh-CN" sz="24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step</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6 </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，否则转</a:t>
            </a:r>
            <a:r>
              <a:rPr lang="en-US" altLang="zh-CN" sz="24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step</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a:lnSpc>
                <a:spcPct val="105000"/>
              </a:lnSpc>
              <a:spcBef>
                <a:spcPts val="0"/>
              </a:spcBef>
              <a:buNone/>
            </a:pPr>
            <a:r>
              <a:rPr lang="en-US" altLang="zh-CN" sz="24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step</a:t>
            </a:r>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6</a:t>
            </a:r>
            <a:r>
              <a:rPr lang="zh-CN" altLang="en-US"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return head</a:t>
            </a:r>
            <a:endParaRPr lang="en-US" altLang="zh-CN" sz="24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a:lnSpc>
                <a:spcPct val="105000"/>
              </a:lnSpc>
              <a:spcBef>
                <a:spcPts val="0"/>
              </a:spcBef>
              <a:buNone/>
            </a:pPr>
            <a:endPar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5000"/>
              </a:lnSpc>
              <a:spcBef>
                <a:spcPts val="0"/>
              </a:spcBef>
              <a:buNone/>
            </a:pPr>
            <a:r>
              <a:rPr lang="zh-CN" altLang="en-US" sz="2400" b="1" dirty="0">
                <a:solidFill>
                  <a:srgbClr val="2679D9"/>
                </a:solidFill>
                <a:latin typeface="楷体" panose="02010609060101010101" pitchFamily="49" charset="-122"/>
                <a:ea typeface="楷体" panose="02010609060101010101" pitchFamily="49" charset="-122"/>
                <a:cs typeface="Times New Roman" panose="02020603050405020304" pitchFamily="18" charset="0"/>
              </a:rPr>
              <a:t>（尾插法）算法思路</a:t>
            </a:r>
            <a:endParaRPr lang="en-US" altLang="zh-CN" sz="2400" b="1" dirty="0">
              <a:solidFill>
                <a:srgbClr val="2679D9"/>
              </a:solidFill>
              <a:latin typeface="楷体" panose="02010609060101010101" pitchFamily="49" charset="-122"/>
              <a:ea typeface="楷体" panose="02010609060101010101" pitchFamily="49" charset="-122"/>
              <a:cs typeface="Times New Roman" panose="02020603050405020304" pitchFamily="18" charset="0"/>
            </a:endParaRPr>
          </a:p>
          <a:p>
            <a:pPr marL="457200" lvl="1" indent="0">
              <a:lnSpc>
                <a:spcPct val="105000"/>
              </a:lnSpc>
              <a:spcBef>
                <a:spcPts val="0"/>
              </a:spcBef>
              <a:buNone/>
            </a:pPr>
            <a:r>
              <a:rPr lang="en-US" altLang="zh-CN" sz="2400" b="1" i="1" dirty="0">
                <a:solidFill>
                  <a:srgbClr val="000000"/>
                </a:solidFill>
                <a:latin typeface="Times New Roman" panose="02020603050405020304" pitchFamily="18" charset="0"/>
                <a:cs typeface="Times New Roman" panose="02020603050405020304" pitchFamily="18" charset="0"/>
              </a:rPr>
              <a:t>step</a:t>
            </a:r>
            <a:r>
              <a:rPr lang="en-US" altLang="zh-CN" sz="2400" b="1" dirty="0">
                <a:solidFill>
                  <a:srgbClr val="000000"/>
                </a:solidFill>
                <a:latin typeface="Times New Roman" panose="02020603050405020304" pitchFamily="18" charset="0"/>
                <a:cs typeface="Times New Roman" panose="02020603050405020304" pitchFamily="18" charset="0"/>
              </a:rPr>
              <a:t>1</a:t>
            </a:r>
            <a:r>
              <a:rPr lang="zh-CN" altLang="en-US" sz="2400" b="1" dirty="0">
                <a:solidFill>
                  <a:srgbClr val="00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建立一个头结点，将头尾指针均指向头结点，将头结点的指针域置空</a:t>
            </a:r>
            <a:endPar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a:lnSpc>
                <a:spcPct val="105000"/>
              </a:lnSpc>
              <a:spcBef>
                <a:spcPts val="0"/>
              </a:spcBef>
              <a:buNone/>
            </a:pPr>
            <a:r>
              <a:rPr lang="en-US" altLang="zh-CN" sz="2400" b="1" i="1" dirty="0">
                <a:solidFill>
                  <a:srgbClr val="000000"/>
                </a:solidFill>
                <a:latin typeface="Times New Roman" panose="02020603050405020304" pitchFamily="18" charset="0"/>
                <a:cs typeface="Times New Roman" panose="02020603050405020304" pitchFamily="18" charset="0"/>
              </a:rPr>
              <a:t>step</a:t>
            </a:r>
            <a:r>
              <a:rPr lang="en-US" altLang="zh-CN" sz="2400" b="1" dirty="0">
                <a:solidFill>
                  <a:srgbClr val="000000"/>
                </a:solidFill>
                <a:latin typeface="Times New Roman" panose="02020603050405020304" pitchFamily="18" charset="0"/>
                <a:cs typeface="Times New Roman" panose="02020603050405020304" pitchFamily="18" charset="0"/>
              </a:rPr>
              <a:t>2</a:t>
            </a:r>
            <a:r>
              <a:rPr lang="zh-CN" altLang="en-US" sz="2400" b="1" dirty="0">
                <a:solidFill>
                  <a:srgbClr val="00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建立一个新结点</a:t>
            </a:r>
            <a:r>
              <a:rPr lang="en-US" altLang="zh-CN" sz="24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，作为待插入的结点</a:t>
            </a:r>
            <a:endPar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a:lnSpc>
                <a:spcPct val="105000"/>
              </a:lnSpc>
              <a:spcBef>
                <a:spcPts val="0"/>
              </a:spcBef>
              <a:buNone/>
            </a:pPr>
            <a:r>
              <a:rPr lang="en-US" altLang="zh-CN" sz="2400" b="1" i="1" dirty="0">
                <a:solidFill>
                  <a:srgbClr val="000000"/>
                </a:solidFill>
                <a:latin typeface="Times New Roman" panose="02020603050405020304" pitchFamily="18" charset="0"/>
                <a:cs typeface="Times New Roman" panose="02020603050405020304" pitchFamily="18" charset="0"/>
              </a:rPr>
              <a:t>step</a:t>
            </a:r>
            <a:r>
              <a:rPr lang="en-US" altLang="zh-CN" sz="2400" b="1" dirty="0">
                <a:solidFill>
                  <a:srgbClr val="000000"/>
                </a:solidFill>
                <a:latin typeface="Times New Roman" panose="02020603050405020304" pitchFamily="18" charset="0"/>
                <a:cs typeface="Times New Roman" panose="02020603050405020304" pitchFamily="18" charset="0"/>
              </a:rPr>
              <a:t>3</a:t>
            </a:r>
            <a:r>
              <a:rPr lang="zh-CN" altLang="en-US" sz="2400" b="1" dirty="0">
                <a:solidFill>
                  <a:srgbClr val="00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给结点</a:t>
            </a:r>
            <a:r>
              <a:rPr lang="en-US" altLang="zh-CN" sz="24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的数据域赋值</a:t>
            </a:r>
            <a:endPar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a:lnSpc>
                <a:spcPct val="105000"/>
              </a:lnSpc>
              <a:spcBef>
                <a:spcPts val="0"/>
              </a:spcBef>
              <a:buNone/>
            </a:pPr>
            <a:r>
              <a:rPr lang="en-US" altLang="zh-CN" sz="2400" b="1" i="1" dirty="0">
                <a:solidFill>
                  <a:srgbClr val="000000"/>
                </a:solidFill>
                <a:latin typeface="Times New Roman" panose="02020603050405020304" pitchFamily="18" charset="0"/>
                <a:cs typeface="Times New Roman" panose="02020603050405020304" pitchFamily="18" charset="0"/>
              </a:rPr>
              <a:t>step</a:t>
            </a:r>
            <a:r>
              <a:rPr lang="en-US" altLang="zh-CN" sz="2400" b="1" dirty="0">
                <a:solidFill>
                  <a:srgbClr val="000000"/>
                </a:solidFill>
                <a:latin typeface="Times New Roman" panose="02020603050405020304" pitchFamily="18" charset="0"/>
                <a:cs typeface="Times New Roman" panose="02020603050405020304" pitchFamily="18" charset="0"/>
              </a:rPr>
              <a:t>4</a:t>
            </a:r>
            <a:r>
              <a:rPr lang="zh-CN" altLang="en-US" sz="2400" b="1" dirty="0">
                <a:solidFill>
                  <a:srgbClr val="000000"/>
                </a:solidFill>
                <a:latin typeface="Times New Roman" panose="02020603050405020304" pitchFamily="18" charset="0"/>
                <a:cs typeface="Times New Roman" panose="02020603050405020304" pitchFamily="18" charset="0"/>
              </a:rPr>
              <a:t>：</a:t>
            </a:r>
            <a:r>
              <a:rPr lang="zh-CN" altLang="en-US" sz="2400" b="1"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将结点</a:t>
            </a:r>
            <a:r>
              <a:rPr lang="en-US" altLang="zh-CN" sz="2400" b="1" i="1"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p</a:t>
            </a:r>
            <a:r>
              <a:rPr lang="zh-CN" altLang="en-US" sz="2400" b="1"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连接到链表尾，使其成为新的尾结点</a:t>
            </a:r>
            <a:endParaRPr lang="en-US" altLang="zh-CN" sz="2400" b="1" dirty="0">
              <a:solidFill>
                <a:srgbClr val="2679D9"/>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a:lnSpc>
                <a:spcPct val="105000"/>
              </a:lnSpc>
              <a:spcBef>
                <a:spcPts val="0"/>
              </a:spcBef>
              <a:buNone/>
            </a:pPr>
            <a:r>
              <a:rPr lang="en-US" altLang="zh-CN" sz="2400" b="1" i="1" dirty="0">
                <a:solidFill>
                  <a:srgbClr val="000000"/>
                </a:solidFill>
                <a:latin typeface="Times New Roman" panose="02020603050405020304" pitchFamily="18" charset="0"/>
                <a:cs typeface="Times New Roman" panose="02020603050405020304" pitchFamily="18" charset="0"/>
              </a:rPr>
              <a:t>step</a:t>
            </a:r>
            <a:r>
              <a:rPr lang="en-US" altLang="zh-CN" sz="2400" b="1" dirty="0">
                <a:solidFill>
                  <a:srgbClr val="000000"/>
                </a:solidFill>
                <a:latin typeface="Times New Roman" panose="02020603050405020304" pitchFamily="18" charset="0"/>
                <a:cs typeface="Times New Roman" panose="02020603050405020304" pitchFamily="18" charset="0"/>
              </a:rPr>
              <a:t>5</a:t>
            </a:r>
            <a:r>
              <a:rPr lang="zh-CN" altLang="en-US" sz="2400" b="1" dirty="0">
                <a:solidFill>
                  <a:srgbClr val="00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如创建完成，则进入</a:t>
            </a:r>
            <a:r>
              <a:rPr lang="en-US" altLang="zh-CN" sz="2400" i="1" dirty="0">
                <a:solidFill>
                  <a:srgbClr val="000000"/>
                </a:solidFill>
                <a:latin typeface="Times New Roman" panose="02020603050405020304" pitchFamily="18" charset="0"/>
                <a:cs typeface="Times New Roman" panose="02020603050405020304" pitchFamily="18" charset="0"/>
              </a:rPr>
              <a:t>step</a:t>
            </a:r>
            <a:r>
              <a:rPr lang="en-US" altLang="zh-CN" sz="2400" dirty="0">
                <a:solidFill>
                  <a:srgbClr val="000000"/>
                </a:solidFill>
                <a:latin typeface="Times New Roman" panose="02020603050405020304" pitchFamily="18" charset="0"/>
                <a:cs typeface="Times New Roman" panose="02020603050405020304" pitchFamily="18" charset="0"/>
              </a:rPr>
              <a:t>6 </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，否则转</a:t>
            </a:r>
            <a:r>
              <a:rPr lang="en-US" altLang="zh-CN" sz="2400" i="1" dirty="0">
                <a:solidFill>
                  <a:srgbClr val="000000"/>
                </a:solidFill>
                <a:latin typeface="Times New Roman" panose="02020603050405020304" pitchFamily="18" charset="0"/>
                <a:cs typeface="Times New Roman" panose="02020603050405020304" pitchFamily="18" charset="0"/>
              </a:rPr>
              <a:t>step</a:t>
            </a:r>
            <a:r>
              <a:rPr lang="en-US" altLang="zh-CN" sz="2400" dirty="0">
                <a:solidFill>
                  <a:srgbClr val="000000"/>
                </a:solidFill>
                <a:latin typeface="Times New Roman" panose="02020603050405020304" pitchFamily="18" charset="0"/>
                <a:cs typeface="Times New Roman" panose="02020603050405020304" pitchFamily="18" charset="0"/>
              </a:rPr>
              <a:t>2</a:t>
            </a:r>
            <a:endParaRPr lang="en-US" altLang="zh-CN" sz="2400" dirty="0">
              <a:solidFill>
                <a:srgbClr val="000000"/>
              </a:solidFill>
              <a:latin typeface="Times New Roman" panose="02020603050405020304" pitchFamily="18" charset="0"/>
              <a:cs typeface="Times New Roman" panose="02020603050405020304" pitchFamily="18" charset="0"/>
            </a:endParaRPr>
          </a:p>
          <a:p>
            <a:pPr marL="457200" lvl="1" indent="0">
              <a:lnSpc>
                <a:spcPct val="105000"/>
              </a:lnSpc>
              <a:spcBef>
                <a:spcPts val="0"/>
              </a:spcBef>
              <a:buNone/>
            </a:pPr>
            <a:r>
              <a:rPr lang="en-US" altLang="zh-CN" sz="2400" b="1" i="1" dirty="0">
                <a:solidFill>
                  <a:srgbClr val="000000"/>
                </a:solidFill>
                <a:latin typeface="Times New Roman" panose="02020603050405020304" pitchFamily="18" charset="0"/>
                <a:cs typeface="Times New Roman" panose="02020603050405020304" pitchFamily="18" charset="0"/>
              </a:rPr>
              <a:t>step</a:t>
            </a:r>
            <a:r>
              <a:rPr lang="en-US" altLang="zh-CN" sz="2400" b="1" dirty="0">
                <a:solidFill>
                  <a:srgbClr val="000000"/>
                </a:solidFill>
                <a:latin typeface="Times New Roman" panose="02020603050405020304" pitchFamily="18" charset="0"/>
                <a:cs typeface="Times New Roman" panose="02020603050405020304" pitchFamily="18" charset="0"/>
              </a:rPr>
              <a:t>6</a:t>
            </a:r>
            <a:r>
              <a:rPr lang="zh-CN" altLang="en-US" sz="2400" b="1"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return head</a:t>
            </a:r>
            <a:endPar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a:lnSpc>
                <a:spcPct val="105000"/>
              </a:lnSpc>
              <a:spcBef>
                <a:spcPts val="0"/>
              </a:spcBef>
              <a:buNone/>
            </a:pPr>
            <a:endPar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Rectangle 4"/>
          <p:cNvSpPr>
            <a:spLocks noChangeArrowheads="1"/>
          </p:cNvSpPr>
          <p:nvPr/>
        </p:nvSpPr>
        <p:spPr bwMode="auto">
          <a:xfrm>
            <a:off x="756543" y="3553288"/>
            <a:ext cx="10067277" cy="2501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662305" eaLnBrk="0" hangingPunct="0">
              <a:spcBef>
                <a:spcPct val="20000"/>
              </a:spcBef>
              <a:buBlip>
                <a:blip r:embed="rId1"/>
              </a:buBlip>
              <a:defRPr kumimoji="1" sz="2400" b="1">
                <a:solidFill>
                  <a:schemeClr val="tx1"/>
                </a:solidFill>
                <a:latin typeface="宋体" panose="02010600030101010101" pitchFamily="2" charset="-122"/>
                <a:ea typeface="宋体" panose="02010600030101010101" pitchFamily="2" charset="-122"/>
              </a:defRPr>
            </a:lvl1pPr>
            <a:lvl2pPr marL="1138555" indent="-285750" eaLnBrk="0" hangingPunct="0">
              <a:spcBef>
                <a:spcPct val="20000"/>
              </a:spcBef>
              <a:buBlip>
                <a:blip r:embed="rId1"/>
              </a:buBlip>
              <a:defRPr kumimoji="1" sz="2400" b="1">
                <a:solidFill>
                  <a:schemeClr val="tx1"/>
                </a:solidFill>
                <a:latin typeface="宋体" panose="02010600030101010101" pitchFamily="2" charset="-122"/>
                <a:ea typeface="宋体" panose="02010600030101010101" pitchFamily="2" charset="-122"/>
              </a:defRPr>
            </a:lvl2pPr>
            <a:lvl3pPr marL="1557655" indent="-228600" eaLnBrk="0" hangingPunct="0">
              <a:spcBef>
                <a:spcPct val="20000"/>
              </a:spcBef>
              <a:buBlip>
                <a:blip r:embed="rId1"/>
              </a:buBlip>
              <a:defRPr sz="2000">
                <a:solidFill>
                  <a:schemeClr val="tx1"/>
                </a:solidFill>
                <a:latin typeface="Garamond" panose="02020404030301010803" pitchFamily="18" charset="0"/>
                <a:ea typeface="宋体" panose="02010600030101010101" pitchFamily="2" charset="-122"/>
              </a:defRPr>
            </a:lvl3pPr>
            <a:lvl4pPr marL="1976755" indent="-228600" eaLnBrk="0" hangingPunct="0">
              <a:spcBef>
                <a:spcPct val="20000"/>
              </a:spcBef>
              <a:buBlip>
                <a:blip r:embed="rId1"/>
              </a:buBlip>
              <a:defRPr sz="2000">
                <a:solidFill>
                  <a:schemeClr val="tx1"/>
                </a:solidFill>
                <a:latin typeface="Garamond" panose="02020404030301010803" pitchFamily="18" charset="0"/>
                <a:ea typeface="宋体" panose="02010600030101010101" pitchFamily="2" charset="-122"/>
              </a:defRPr>
            </a:lvl4pPr>
            <a:lvl5pPr marL="2395855" indent="-228600" eaLnBrk="0" hangingPunct="0">
              <a:spcBef>
                <a:spcPct val="20000"/>
              </a:spcBef>
              <a:buBlip>
                <a:blip r:embed="rId1"/>
              </a:buBlip>
              <a:defRPr sz="2000">
                <a:solidFill>
                  <a:schemeClr val="tx1"/>
                </a:solidFill>
                <a:latin typeface="Garamond" panose="02020404030301010803" pitchFamily="18" charset="0"/>
                <a:ea typeface="宋体" panose="02010600030101010101" pitchFamily="2" charset="-122"/>
              </a:defRPr>
            </a:lvl5pPr>
            <a:lvl6pPr marL="2853055" indent="-228600" eaLnBrk="0" fontAlgn="base" hangingPunct="0">
              <a:spcBef>
                <a:spcPct val="20000"/>
              </a:spcBef>
              <a:spcAft>
                <a:spcPct val="0"/>
              </a:spcAft>
              <a:buBlip>
                <a:blip r:embed="rId1"/>
              </a:buBlip>
              <a:defRPr sz="2000">
                <a:solidFill>
                  <a:schemeClr val="tx1"/>
                </a:solidFill>
                <a:latin typeface="Garamond" panose="02020404030301010803" pitchFamily="18" charset="0"/>
                <a:ea typeface="宋体" panose="02010600030101010101" pitchFamily="2" charset="-122"/>
              </a:defRPr>
            </a:lvl6pPr>
            <a:lvl7pPr marL="3310255" indent="-228600" eaLnBrk="0" fontAlgn="base" hangingPunct="0">
              <a:spcBef>
                <a:spcPct val="20000"/>
              </a:spcBef>
              <a:spcAft>
                <a:spcPct val="0"/>
              </a:spcAft>
              <a:buBlip>
                <a:blip r:embed="rId1"/>
              </a:buBlip>
              <a:defRPr sz="2000">
                <a:solidFill>
                  <a:schemeClr val="tx1"/>
                </a:solidFill>
                <a:latin typeface="Garamond" panose="02020404030301010803" pitchFamily="18" charset="0"/>
                <a:ea typeface="宋体" panose="02010600030101010101" pitchFamily="2" charset="-122"/>
              </a:defRPr>
            </a:lvl7pPr>
            <a:lvl8pPr marL="3767455" indent="-228600" eaLnBrk="0" fontAlgn="base" hangingPunct="0">
              <a:spcBef>
                <a:spcPct val="20000"/>
              </a:spcBef>
              <a:spcAft>
                <a:spcPct val="0"/>
              </a:spcAft>
              <a:buBlip>
                <a:blip r:embed="rId1"/>
              </a:buBlip>
              <a:defRPr sz="2000">
                <a:solidFill>
                  <a:schemeClr val="tx1"/>
                </a:solidFill>
                <a:latin typeface="Garamond" panose="02020404030301010803" pitchFamily="18" charset="0"/>
                <a:ea typeface="宋体" panose="02010600030101010101" pitchFamily="2" charset="-122"/>
              </a:defRPr>
            </a:lvl8pPr>
            <a:lvl9pPr marL="4224655" indent="-228600" eaLnBrk="0" fontAlgn="base" hangingPunct="0">
              <a:spcBef>
                <a:spcPct val="20000"/>
              </a:spcBef>
              <a:spcAft>
                <a:spcPct val="0"/>
              </a:spcAft>
              <a:buBlip>
                <a:blip r:embed="rId1"/>
              </a:buBlip>
              <a:defRPr sz="2000">
                <a:solidFill>
                  <a:schemeClr val="tx1"/>
                </a:solidFill>
                <a:latin typeface="Garamond" panose="02020404030301010803" pitchFamily="18" charset="0"/>
                <a:ea typeface="宋体" panose="02010600030101010101" pitchFamily="2" charset="-122"/>
              </a:defRPr>
            </a:lvl9pPr>
          </a:lstStyle>
          <a:p>
            <a:pPr indent="0" algn="just">
              <a:lnSpc>
                <a:spcPct val="110000"/>
              </a:lnSpc>
              <a:spcBef>
                <a:spcPct val="0"/>
              </a:spcBef>
              <a:buNone/>
            </a:pPr>
            <a:r>
              <a:rPr lang="zh-CN" altLang="en-US" sz="2000" b="0" dirty="0">
                <a:solidFill>
                  <a:srgbClr val="000000"/>
                </a:solidFill>
                <a:latin typeface="Times New Roman" panose="02020603050405020304" pitchFamily="18" charset="0"/>
                <a:cs typeface="Times New Roman" panose="02020603050405020304" pitchFamily="18" charset="0"/>
              </a:rPr>
              <a:t>  </a:t>
            </a:r>
            <a:endParaRPr lang="zh-CN" altLang="en-US" sz="2000" b="0" dirty="0">
              <a:solidFill>
                <a:srgbClr val="000000"/>
              </a:solidFill>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5669" y="329780"/>
            <a:ext cx="1403072" cy="28756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vertical)">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2" autoUpdateAnimBg="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标题 102"/>
          <p:cNvSpPr>
            <a:spLocks noGrp="1"/>
          </p:cNvSpPr>
          <p:nvPr>
            <p:ph type="title"/>
          </p:nvPr>
        </p:nvSpPr>
        <p:spPr>
          <a:xfrm>
            <a:off x="171856" y="249748"/>
            <a:ext cx="11848288" cy="447631"/>
          </a:xfrm>
          <a:solidFill>
            <a:schemeClr val="accent2">
              <a:lumMod val="40000"/>
              <a:lumOff val="60000"/>
            </a:schemeClr>
          </a:solidFill>
        </p:spPr>
        <p:txBody>
          <a:bodyPr/>
          <a:lstStyle/>
          <a:p>
            <a:r>
              <a:rPr lang="zh-CN" altLang="en-US" sz="2800" b="1" dirty="0">
                <a:solidFill>
                  <a:schemeClr val="tx1">
                    <a:lumMod val="50000"/>
                  </a:schemeClr>
                </a:solidFill>
              </a:rPr>
              <a:t>创建带头结点的单链表</a:t>
            </a:r>
            <a:endParaRPr lang="zh-CN" altLang="en-US" sz="2800" b="1" dirty="0">
              <a:solidFill>
                <a:schemeClr val="tx1">
                  <a:lumMod val="50000"/>
                </a:schemeClr>
              </a:solidFill>
            </a:endParaRPr>
          </a:p>
        </p:txBody>
      </p:sp>
      <p:sp>
        <p:nvSpPr>
          <p:cNvPr id="8" name="Rectangle 3"/>
          <p:cNvSpPr txBox="1">
            <a:spLocks noChangeArrowheads="1"/>
          </p:cNvSpPr>
          <p:nvPr/>
        </p:nvSpPr>
        <p:spPr>
          <a:xfrm>
            <a:off x="319082" y="755400"/>
            <a:ext cx="3382226" cy="3928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ts val="0"/>
              </a:spcBef>
              <a:buNone/>
            </a:pPr>
            <a:r>
              <a:rPr lang="zh-CN" altLang="en-US" b="1" dirty="0">
                <a:solidFill>
                  <a:srgbClr val="2679D9"/>
                </a:solidFill>
                <a:latin typeface="楷体" panose="02010609060101010101" pitchFamily="49" charset="-122"/>
                <a:ea typeface="楷体" panose="02010609060101010101" pitchFamily="49" charset="-122"/>
                <a:cs typeface="Times New Roman" panose="02020603050405020304" pitchFamily="18" charset="0"/>
              </a:rPr>
              <a:t>（头插法）算法思路</a:t>
            </a:r>
            <a:endParaRPr lang="en-US" altLang="zh-CN" b="1" dirty="0">
              <a:solidFill>
                <a:srgbClr val="2679D9"/>
              </a:solidFill>
              <a:latin typeface="楷体" panose="02010609060101010101" pitchFamily="49" charset="-122"/>
              <a:ea typeface="楷体" panose="02010609060101010101" pitchFamily="49" charset="-122"/>
              <a:cs typeface="Times New Roman" panose="02020603050405020304" pitchFamily="18" charset="0"/>
            </a:endParaRPr>
          </a:p>
          <a:p>
            <a:pPr marL="457200" lvl="1" indent="0">
              <a:lnSpc>
                <a:spcPct val="110000"/>
              </a:lnSpc>
              <a:spcBef>
                <a:spcPts val="0"/>
              </a:spcBef>
              <a:buNone/>
            </a:pP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a:lnSpc>
                <a:spcPct val="110000"/>
              </a:lnSpc>
              <a:spcBef>
                <a:spcPts val="0"/>
              </a:spcBef>
              <a:buNone/>
            </a:pP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425669" y="329780"/>
            <a:ext cx="1403072" cy="287566"/>
          </a:xfrm>
          <a:prstGeom prst="rect">
            <a:avLst/>
          </a:prstGeom>
        </p:spPr>
      </p:pic>
      <p:sp>
        <p:nvSpPr>
          <p:cNvPr id="11" name="文本框 10"/>
          <p:cNvSpPr txBox="1"/>
          <p:nvPr/>
        </p:nvSpPr>
        <p:spPr>
          <a:xfrm>
            <a:off x="6141877" y="727681"/>
            <a:ext cx="4134928" cy="359778"/>
          </a:xfrm>
          <a:prstGeom prst="rect">
            <a:avLst/>
          </a:prstGeom>
          <a:noFill/>
        </p:spPr>
        <p:txBody>
          <a:bodyPr wrap="square">
            <a:spAutoFit/>
          </a:bodyPr>
          <a:lstStyle/>
          <a:p>
            <a:pPr marL="0" indent="0">
              <a:lnSpc>
                <a:spcPct val="110000"/>
              </a:lnSpc>
              <a:spcBef>
                <a:spcPts val="0"/>
              </a:spcBef>
              <a:buNone/>
            </a:pPr>
            <a:r>
              <a:rPr lang="zh-CN" altLang="en-US" b="1" dirty="0">
                <a:solidFill>
                  <a:srgbClr val="2679D9"/>
                </a:solidFill>
                <a:latin typeface="楷体" panose="02010609060101010101" pitchFamily="49" charset="-122"/>
                <a:ea typeface="楷体" panose="02010609060101010101" pitchFamily="49" charset="-122"/>
                <a:cs typeface="Times New Roman" panose="02020603050405020304" pitchFamily="18" charset="0"/>
              </a:rPr>
              <a:t>（尾插法）算法思路</a:t>
            </a:r>
            <a:endParaRPr lang="en-US" altLang="zh-CN" b="1" dirty="0">
              <a:solidFill>
                <a:srgbClr val="2679D9"/>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486465" y="1087459"/>
            <a:ext cx="4861911" cy="5553867"/>
          </a:xfrm>
          <a:prstGeom prst="rect">
            <a:avLst/>
          </a:prstGeom>
        </p:spPr>
      </p:pic>
      <p:pic>
        <p:nvPicPr>
          <p:cNvPr id="12" name="图片 11"/>
          <p:cNvPicPr>
            <a:picLocks noChangeAspect="1"/>
          </p:cNvPicPr>
          <p:nvPr/>
        </p:nvPicPr>
        <p:blipFill>
          <a:blip r:embed="rId3"/>
          <a:stretch>
            <a:fillRect/>
          </a:stretch>
        </p:blipFill>
        <p:spPr>
          <a:xfrm>
            <a:off x="6209865" y="1027111"/>
            <a:ext cx="3998952" cy="56142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标题 102"/>
          <p:cNvSpPr>
            <a:spLocks noGrp="1"/>
          </p:cNvSpPr>
          <p:nvPr>
            <p:ph type="title"/>
          </p:nvPr>
        </p:nvSpPr>
        <p:spPr>
          <a:xfrm>
            <a:off x="171856" y="249748"/>
            <a:ext cx="6441728" cy="447631"/>
          </a:xfrm>
          <a:solidFill>
            <a:schemeClr val="accent2">
              <a:lumMod val="40000"/>
              <a:lumOff val="60000"/>
            </a:schemeClr>
          </a:solidFill>
        </p:spPr>
        <p:txBody>
          <a:bodyPr/>
          <a:lstStyle/>
          <a:p>
            <a:r>
              <a:rPr lang="zh-CN" altLang="en-US" sz="2800" b="1" dirty="0">
                <a:solidFill>
                  <a:schemeClr val="tx1">
                    <a:lumMod val="50000"/>
                  </a:schemeClr>
                </a:solidFill>
              </a:rPr>
              <a:t>单链表的静态操作</a:t>
            </a:r>
            <a:endParaRPr lang="zh-CN" altLang="en-US" sz="2800" b="1" dirty="0">
              <a:solidFill>
                <a:schemeClr val="tx1">
                  <a:lumMod val="50000"/>
                </a:schemeClr>
              </a:solidFill>
            </a:endParaRPr>
          </a:p>
        </p:txBody>
      </p:sp>
      <p:sp>
        <p:nvSpPr>
          <p:cNvPr id="2" name="矩形 1"/>
          <p:cNvSpPr/>
          <p:nvPr/>
        </p:nvSpPr>
        <p:spPr>
          <a:xfrm>
            <a:off x="285823" y="799530"/>
            <a:ext cx="4781807" cy="707886"/>
          </a:xfrm>
          <a:prstGeom prst="rect">
            <a:avLst/>
          </a:prstGeom>
          <a:solidFill>
            <a:schemeClr val="bg1"/>
          </a:solidFill>
          <a:ln w="38100">
            <a:solidFill>
              <a:schemeClr val="bg1">
                <a:lumMod val="85000"/>
              </a:schemeClr>
            </a:solidFill>
          </a:ln>
        </p:spPr>
        <p:txBody>
          <a:bodyPr wrap="square">
            <a:spAutoFit/>
          </a:bodyPr>
          <a:lstStyle/>
          <a:p>
            <a:pPr marL="0" lvl="1"/>
            <a:r>
              <a:rPr lang="en-US" altLang="zh-CN" sz="2000" b="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000" b="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取单链表的长度：</a:t>
            </a:r>
            <a:r>
              <a:rPr lang="zh-CN" altLang="en-US" sz="20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时间复杂度：</a:t>
            </a:r>
            <a:r>
              <a:rPr lang="en-US" altLang="zh-CN"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000"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b="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endParaRPr>
          </a:p>
          <a:p>
            <a:pPr marL="0" lvl="1"/>
            <a:r>
              <a:rPr lang="zh-CN" altLang="en-US" sz="2000" b="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算法思路：</a:t>
            </a:r>
            <a:r>
              <a:rPr lang="en-US" altLang="zh-CN" sz="2000" b="1" i="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int </a:t>
            </a:r>
            <a:r>
              <a:rPr lang="en-US" altLang="zh-CN" sz="2000" b="1" i="1" dirty="0" err="1">
                <a:solidFill>
                  <a:srgbClr val="2679D9"/>
                </a:solidFill>
                <a:latin typeface="Times New Roman" panose="02020603050405020304" pitchFamily="18" charset="0"/>
                <a:ea typeface="楷体" panose="02010609060101010101" pitchFamily="49" charset="-122"/>
                <a:cs typeface="Times New Roman" panose="02020603050405020304" pitchFamily="18" charset="0"/>
              </a:rPr>
              <a:t>getLen</a:t>
            </a:r>
            <a:r>
              <a:rPr lang="en-US" altLang="zh-CN" sz="2000" b="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i="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head</a:t>
            </a:r>
            <a:r>
              <a:rPr lang="en-US" altLang="zh-CN" sz="2000" b="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b="1" dirty="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3" name="矩形 2"/>
          <p:cNvSpPr/>
          <p:nvPr/>
        </p:nvSpPr>
        <p:spPr>
          <a:xfrm>
            <a:off x="6723905" y="261399"/>
            <a:ext cx="5182272" cy="1323439"/>
          </a:xfrm>
          <a:prstGeom prst="rect">
            <a:avLst/>
          </a:prstGeom>
          <a:ln w="38100">
            <a:solidFill>
              <a:schemeClr val="bg1">
                <a:lumMod val="85000"/>
              </a:schemeClr>
            </a:solidFill>
          </a:ln>
        </p:spPr>
        <p:txBody>
          <a:bodyPr wrap="square">
            <a:spAutoFit/>
          </a:bodyPr>
          <a:lstStyle/>
          <a:p>
            <a:pPr algn="just"/>
            <a:r>
              <a:rPr lang="en-US" altLang="zh-CN" sz="2000" b="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2000" b="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取指定位置的元素：取单链表的第</a:t>
            </a:r>
            <a:r>
              <a:rPr lang="en-US" altLang="zh-CN" sz="2000" b="1" i="1" dirty="0" err="1">
                <a:solidFill>
                  <a:srgbClr val="2679D9"/>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000" b="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个元素，如存在，则返回其地址，否则返回</a:t>
            </a:r>
            <a:r>
              <a:rPr lang="en-US" altLang="zh-CN" sz="2000" b="1" i="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NULL</a:t>
            </a:r>
            <a:r>
              <a:rPr lang="zh-CN" altLang="en-US" sz="2000" b="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b="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endParaRPr>
          </a:p>
          <a:p>
            <a:pPr algn="just"/>
            <a:r>
              <a:rPr lang="zh-CN" altLang="en-US" sz="20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时间复杂度：</a:t>
            </a:r>
            <a:r>
              <a:rPr lang="en-US" altLang="zh-CN"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000"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lvl="1"/>
            <a:r>
              <a:rPr lang="zh-CN" altLang="en-US" sz="2000" b="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算法思路：</a:t>
            </a:r>
            <a:r>
              <a:rPr lang="en-US" altLang="zh-CN" sz="2000" b="1" i="1" dirty="0" err="1">
                <a:solidFill>
                  <a:srgbClr val="2679D9"/>
                </a:solidFill>
                <a:latin typeface="Times New Roman" panose="02020603050405020304" pitchFamily="18" charset="0"/>
                <a:ea typeface="楷体" panose="02010609060101010101" pitchFamily="49" charset="-122"/>
                <a:cs typeface="Times New Roman" panose="02020603050405020304" pitchFamily="18" charset="0"/>
              </a:rPr>
              <a:t>Lnode</a:t>
            </a:r>
            <a:r>
              <a:rPr lang="en-US" altLang="zh-CN" sz="2000" b="1" i="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2000" b="1" i="1" dirty="0" err="1">
                <a:solidFill>
                  <a:srgbClr val="2679D9"/>
                </a:solidFill>
                <a:latin typeface="Times New Roman" panose="02020603050405020304" pitchFamily="18" charset="0"/>
                <a:ea typeface="楷体" panose="02010609060101010101" pitchFamily="49" charset="-122"/>
                <a:cs typeface="Times New Roman" panose="02020603050405020304" pitchFamily="18" charset="0"/>
              </a:rPr>
              <a:t>getElem</a:t>
            </a:r>
            <a:r>
              <a:rPr lang="en-US" altLang="zh-CN" sz="2000" b="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i="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head, pos</a:t>
            </a:r>
            <a:r>
              <a:rPr lang="en-US" altLang="zh-CN" sz="2000" b="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b="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285823" y="1571463"/>
            <a:ext cx="3164743" cy="4026151"/>
          </a:xfrm>
          <a:prstGeom prst="rect">
            <a:avLst/>
          </a:prstGeom>
        </p:spPr>
      </p:pic>
      <p:sp>
        <p:nvSpPr>
          <p:cNvPr id="10" name="矩形 9"/>
          <p:cNvSpPr/>
          <p:nvPr/>
        </p:nvSpPr>
        <p:spPr>
          <a:xfrm>
            <a:off x="171856" y="5633644"/>
            <a:ext cx="5872386" cy="1015663"/>
          </a:xfrm>
          <a:prstGeom prst="rect">
            <a:avLst/>
          </a:prstGeom>
          <a:solidFill>
            <a:schemeClr val="bg1"/>
          </a:solidFill>
          <a:ln w="38100">
            <a:solidFill>
              <a:schemeClr val="bg1">
                <a:lumMod val="85000"/>
              </a:schemeClr>
            </a:solidFill>
          </a:ln>
        </p:spPr>
        <p:txBody>
          <a:bodyPr wrap="square">
            <a:spAutoFit/>
          </a:bodyPr>
          <a:lstStyle/>
          <a:p>
            <a:pPr>
              <a:spcBef>
                <a:spcPct val="0"/>
              </a:spcBef>
            </a:pPr>
            <a:r>
              <a:rPr lang="en-US" altLang="zh-CN" sz="2000" b="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000" b="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查找值为</a:t>
            </a:r>
            <a:r>
              <a:rPr lang="en-US" altLang="zh-CN" sz="2000" b="1" i="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x</a:t>
            </a:r>
            <a:r>
              <a:rPr lang="zh-CN" altLang="en-US" sz="2000" b="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的元素：若存在，则返回其结点地址，否则返回</a:t>
            </a:r>
            <a:r>
              <a:rPr lang="en-US" altLang="zh-CN" sz="2000" b="1" i="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NULL</a:t>
            </a:r>
            <a:r>
              <a:rPr lang="zh-CN" altLang="en-US" sz="2000" b="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时间复杂度：</a:t>
            </a:r>
            <a:r>
              <a:rPr lang="en-US" altLang="zh-CN"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000"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lvl="1">
              <a:spcBef>
                <a:spcPct val="0"/>
              </a:spcBef>
            </a:pPr>
            <a:r>
              <a:rPr lang="zh-CN" altLang="en-US" sz="2000" b="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算法思路：</a:t>
            </a:r>
            <a:r>
              <a:rPr lang="en-US" altLang="zh-CN" sz="2000" b="1" i="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i="1" dirty="0" err="1">
                <a:solidFill>
                  <a:srgbClr val="2679D9"/>
                </a:solidFill>
                <a:latin typeface="Times New Roman" panose="02020603050405020304" pitchFamily="18" charset="0"/>
                <a:ea typeface="楷体" panose="02010609060101010101" pitchFamily="49" charset="-122"/>
                <a:cs typeface="Times New Roman" panose="02020603050405020304" pitchFamily="18" charset="0"/>
              </a:rPr>
              <a:t>Lnode</a:t>
            </a:r>
            <a:r>
              <a:rPr lang="en-US" altLang="zh-CN" sz="2000" b="1" i="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 * search </a:t>
            </a:r>
            <a:r>
              <a:rPr lang="en-US" altLang="zh-CN" sz="2000" b="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i="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head, key</a:t>
            </a:r>
            <a:r>
              <a:rPr lang="en-US" altLang="zh-CN" sz="2000" b="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b="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8" name="图片 7"/>
          <p:cNvPicPr>
            <a:picLocks noChangeAspect="1"/>
          </p:cNvPicPr>
          <p:nvPr/>
        </p:nvPicPr>
        <p:blipFill>
          <a:blip r:embed="rId2"/>
          <a:stretch>
            <a:fillRect/>
          </a:stretch>
        </p:blipFill>
        <p:spPr>
          <a:xfrm>
            <a:off x="3545567" y="1523809"/>
            <a:ext cx="3068017" cy="4063917"/>
          </a:xfrm>
          <a:prstGeom prst="rect">
            <a:avLst/>
          </a:prstGeom>
        </p:spPr>
      </p:pic>
      <p:pic>
        <p:nvPicPr>
          <p:cNvPr id="13" name="图片 12"/>
          <p:cNvPicPr>
            <a:picLocks noChangeAspect="1"/>
          </p:cNvPicPr>
          <p:nvPr/>
        </p:nvPicPr>
        <p:blipFill>
          <a:blip r:embed="rId3"/>
          <a:stretch>
            <a:fillRect/>
          </a:stretch>
        </p:blipFill>
        <p:spPr>
          <a:xfrm>
            <a:off x="6991196" y="1618629"/>
            <a:ext cx="3998857" cy="50291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标题 102"/>
          <p:cNvSpPr>
            <a:spLocks noGrp="1"/>
          </p:cNvSpPr>
          <p:nvPr>
            <p:ph type="title"/>
          </p:nvPr>
        </p:nvSpPr>
        <p:spPr>
          <a:xfrm>
            <a:off x="171856" y="249748"/>
            <a:ext cx="5975902" cy="447631"/>
          </a:xfrm>
          <a:solidFill>
            <a:schemeClr val="accent2">
              <a:lumMod val="40000"/>
              <a:lumOff val="60000"/>
            </a:schemeClr>
          </a:solidFill>
        </p:spPr>
        <p:txBody>
          <a:bodyPr/>
          <a:lstStyle/>
          <a:p>
            <a:r>
              <a:rPr lang="zh-CN" altLang="en-US" sz="2800" b="1" dirty="0">
                <a:solidFill>
                  <a:schemeClr val="tx1">
                    <a:lumMod val="50000"/>
                  </a:schemeClr>
                </a:solidFill>
              </a:rPr>
              <a:t>单链表的动态操作</a:t>
            </a:r>
            <a:endParaRPr lang="zh-CN" altLang="en-US" sz="2800" b="1" dirty="0">
              <a:solidFill>
                <a:schemeClr val="tx1">
                  <a:lumMod val="50000"/>
                </a:schemeClr>
              </a:solidFill>
            </a:endParaRPr>
          </a:p>
        </p:txBody>
      </p:sp>
      <p:sp>
        <p:nvSpPr>
          <p:cNvPr id="8" name="Rectangle 24"/>
          <p:cNvSpPr txBox="1">
            <a:spLocks noRot="1" noChangeArrowheads="1"/>
          </p:cNvSpPr>
          <p:nvPr/>
        </p:nvSpPr>
        <p:spPr>
          <a:xfrm>
            <a:off x="231333" y="780370"/>
            <a:ext cx="6019942" cy="5803104"/>
          </a:xfrm>
          <a:prstGeom prst="rect">
            <a:avLst/>
          </a:prstGeom>
          <a:solidFill>
            <a:schemeClr val="bg1"/>
          </a:solidFill>
          <a:ln w="38100">
            <a:solidFill>
              <a:schemeClr val="bg1">
                <a:lumMod val="85000"/>
              </a:schemeClr>
            </a:solidFill>
            <a:prstDash val="solid"/>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ct val="0"/>
              </a:spcBef>
              <a:buNone/>
            </a:pPr>
            <a:r>
              <a:rPr lang="en-US" altLang="zh-CN" b="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b="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在指定位置添加元素：</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在单链表的第</a:t>
            </a:r>
            <a:r>
              <a:rPr lang="en-US" altLang="zh-CN" i="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个结点后添加一个值为</a:t>
            </a:r>
            <a:r>
              <a:rPr lang="en-US" altLang="zh-CN"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item</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的结点：</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spcBef>
                <a:spcPct val="0"/>
              </a:spcBef>
              <a:buNone/>
            </a:pPr>
            <a:r>
              <a:rPr lang="en-US" altLang="zh-CN" b="1" i="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int insert</a:t>
            </a:r>
            <a:r>
              <a:rPr lang="en-US" altLang="zh-CN"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i="1" dirty="0" err="1">
                <a:solidFill>
                  <a:srgbClr val="2679D9"/>
                </a:solidFill>
                <a:latin typeface="Times New Roman" panose="02020603050405020304" pitchFamily="18" charset="0"/>
                <a:ea typeface="楷体" panose="02010609060101010101" pitchFamily="49" charset="-122"/>
                <a:cs typeface="Times New Roman" panose="02020603050405020304" pitchFamily="18" charset="0"/>
              </a:rPr>
              <a:t>head,</a:t>
            </a:r>
            <a:r>
              <a:rPr lang="en-US" altLang="zh-CN" b="1" i="1" dirty="0" err="1">
                <a:solidFill>
                  <a:srgbClr val="2679D9"/>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b="1" i="1" dirty="0" err="1">
                <a:solidFill>
                  <a:srgbClr val="2679D9"/>
                </a:solidFill>
                <a:latin typeface="Times New Roman" panose="02020603050405020304" pitchFamily="18" charset="0"/>
                <a:ea typeface="楷体" panose="02010609060101010101" pitchFamily="49" charset="-122"/>
                <a:cs typeface="Times New Roman" panose="02020603050405020304" pitchFamily="18" charset="0"/>
              </a:rPr>
              <a:t>,item</a:t>
            </a:r>
            <a:r>
              <a:rPr lang="en-US" altLang="zh-CN"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solidFill>
                <a:srgbClr val="2679D9"/>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spcBef>
                <a:spcPct val="0"/>
              </a:spcBef>
              <a:buNone/>
            </a:pPr>
            <a:r>
              <a:rPr lang="zh-CN" altLang="en-US"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时间复杂度：</a:t>
            </a:r>
            <a:r>
              <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00000"/>
              </a:lnSpc>
              <a:spcBef>
                <a:spcPct val="0"/>
              </a:spcBef>
              <a:buNone/>
            </a:pPr>
            <a:r>
              <a:rPr lang="zh-CN" altLang="en-US" b="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算法思路：</a:t>
            </a:r>
            <a:endParaRPr lang="en-US" altLang="zh-CN" b="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endParaRPr>
          </a:p>
          <a:p>
            <a:pPr marL="457200" lvl="1" indent="0" algn="just">
              <a:lnSpc>
                <a:spcPct val="100000"/>
              </a:lnSpc>
              <a:spcBef>
                <a:spcPts val="0"/>
              </a:spcBef>
              <a:buNone/>
            </a:pPr>
            <a:r>
              <a:rPr lang="en-US" altLang="zh-CN" sz="20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找单链表</a:t>
            </a:r>
            <a:r>
              <a:rPr lang="en-US" altLang="zh-CN" sz="2000" b="1" i="1"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head</a:t>
            </a:r>
            <a:r>
              <a:rPr lang="zh-CN" altLang="en-US" sz="2000" b="1"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的第</a:t>
            </a:r>
            <a:r>
              <a:rPr lang="en-US" altLang="zh-CN" sz="2000" b="1" i="1" dirty="0" err="1">
                <a:solidFill>
                  <a:srgbClr val="2679D9"/>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b="1"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个结点</a:t>
            </a:r>
            <a:r>
              <a:rPr lang="en-US" altLang="zh-CN" sz="2000" b="1" i="1"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q</a:t>
            </a:r>
            <a:r>
              <a:rPr lang="zh-CN" altLang="en-US" sz="2000" b="1"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如找不到，则</a:t>
            </a:r>
            <a:r>
              <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return false</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，否则进入</a:t>
            </a:r>
            <a:r>
              <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sz="2000" dirty="0">
              <a:solidFill>
                <a:srgbClr val="2679D9"/>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algn="just">
              <a:lnSpc>
                <a:spcPct val="100000"/>
              </a:lnSpc>
              <a:spcBef>
                <a:spcPts val="0"/>
              </a:spcBef>
              <a:buNone/>
            </a:pPr>
            <a:r>
              <a:rPr lang="en-US" altLang="zh-CN" sz="20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申请新结点</a:t>
            </a:r>
            <a:r>
              <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a:t>
            </a:r>
            <a:endPar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algn="just">
              <a:lnSpc>
                <a:spcPct val="100000"/>
              </a:lnSpc>
              <a:spcBef>
                <a:spcPts val="0"/>
              </a:spcBef>
              <a:buNone/>
            </a:pPr>
            <a:r>
              <a:rPr lang="en-US" altLang="zh-CN" sz="20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将节点</a:t>
            </a:r>
            <a:r>
              <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的数据域置为</a:t>
            </a:r>
            <a:r>
              <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item</a:t>
            </a:r>
            <a:endPar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algn="just">
              <a:lnSpc>
                <a:spcPct val="100000"/>
              </a:lnSpc>
              <a:spcBef>
                <a:spcPts val="0"/>
              </a:spcBef>
              <a:buNone/>
            </a:pPr>
            <a:r>
              <a:rPr lang="en-US" altLang="zh-CN" sz="20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：添加</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新节点</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2" algn="just">
              <a:lnSpc>
                <a:spcPct val="100000"/>
              </a:lnSpc>
              <a:spcBef>
                <a:spcPts val="0"/>
              </a:spcBef>
            </a:pPr>
            <a:r>
              <a:rPr lang="en-US" altLang="zh-CN" sz="2000"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next</a:t>
            </a: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q</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next</a:t>
            </a: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lvl="2" algn="just">
              <a:lnSpc>
                <a:spcPct val="100000"/>
              </a:lnSpc>
              <a:spcBef>
                <a:spcPts val="0"/>
              </a:spcBef>
            </a:pPr>
            <a:r>
              <a:rPr lang="en-US" altLang="zh-CN" sz="2000"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q</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next </a:t>
            </a: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a:t>
            </a: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457200" lvl="3" indent="0" algn="just">
              <a:lnSpc>
                <a:spcPct val="100000"/>
              </a:lnSpc>
              <a:spcBef>
                <a:spcPts val="0"/>
              </a:spcBef>
              <a:buNone/>
            </a:pPr>
            <a:r>
              <a:rPr lang="en-US" altLang="zh-CN" sz="20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return true</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spcBef>
                <a:spcPct val="0"/>
              </a:spcBef>
            </a:pP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5" name="组合 4"/>
          <p:cNvGrpSpPr/>
          <p:nvPr/>
        </p:nvGrpSpPr>
        <p:grpSpPr>
          <a:xfrm>
            <a:off x="1127210" y="4869486"/>
            <a:ext cx="4629484" cy="1583071"/>
            <a:chOff x="864618" y="5166804"/>
            <a:chExt cx="4494617" cy="1441448"/>
          </a:xfrm>
        </p:grpSpPr>
        <p:pic>
          <p:nvPicPr>
            <p:cNvPr id="9" name="Picture 19" descr="未命名"/>
            <p:cNvPicPr>
              <a:picLocks noChangeAspect="1" noChangeArrowheads="1"/>
            </p:cNvPicPr>
            <p:nvPr/>
          </p:nvPicPr>
          <p:blipFill rotWithShape="1">
            <a:blip r:embed="rId1">
              <a:extLst>
                <a:ext uri="{28A0092B-C50C-407E-A947-70E740481C1C}">
                  <a14:useLocalDpi xmlns:a14="http://schemas.microsoft.com/office/drawing/2010/main" val="0"/>
                </a:ext>
              </a:extLst>
            </a:blip>
            <a:srcRect t="5964"/>
            <a:stretch>
              <a:fillRect/>
            </a:stretch>
          </p:blipFill>
          <p:spPr bwMode="auto">
            <a:xfrm>
              <a:off x="864618" y="5166804"/>
              <a:ext cx="4284431" cy="1172120"/>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20"/>
            <p:cNvSpPr>
              <a:spLocks noChangeArrowheads="1"/>
            </p:cNvSpPr>
            <p:nvPr/>
          </p:nvSpPr>
          <p:spPr bwMode="auto">
            <a:xfrm>
              <a:off x="1130948" y="5849028"/>
              <a:ext cx="1214814" cy="472007"/>
            </a:xfrm>
            <a:prstGeom prst="wedgeRoundRectCallout">
              <a:avLst>
                <a:gd name="adj1" fmla="val 66599"/>
                <a:gd name="adj2" fmla="val -113460"/>
                <a:gd name="adj3" fmla="val 16667"/>
              </a:avLst>
            </a:prstGeom>
            <a:solidFill>
              <a:schemeClr val="bg1"/>
            </a:solidFill>
            <a:ln>
              <a:solidFill>
                <a:srgbClr val="000000"/>
              </a:solidFill>
            </a:ln>
            <a:effectLst/>
          </p:spPr>
          <p:style>
            <a:lnRef idx="0">
              <a:schemeClr val="accent5"/>
            </a:lnRef>
            <a:fillRef idx="3">
              <a:schemeClr val="accent5"/>
            </a:fillRef>
            <a:effectRef idx="3">
              <a:schemeClr val="accent5"/>
            </a:effectRef>
            <a:fontRef idx="minor">
              <a:schemeClr val="lt1"/>
            </a:fontRef>
          </p:style>
          <p:txBody>
            <a:bodyPr/>
            <a:lstStyle/>
            <a:p>
              <a:pPr algn="ctr"/>
              <a:r>
                <a:rPr lang="zh-CN" altLang="en-US"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插入点</a:t>
              </a:r>
              <a:r>
                <a:rPr lang="en-US" altLang="zh-CN" i="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endParaRPr lang="en-US" altLang="zh-CN" i="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AutoShape 22"/>
            <p:cNvSpPr>
              <a:spLocks noChangeArrowheads="1"/>
            </p:cNvSpPr>
            <p:nvPr/>
          </p:nvSpPr>
          <p:spPr bwMode="auto">
            <a:xfrm>
              <a:off x="3772738" y="6146694"/>
              <a:ext cx="1586497" cy="461558"/>
            </a:xfrm>
            <a:prstGeom prst="wedgeRectCallout">
              <a:avLst>
                <a:gd name="adj1" fmla="val -78079"/>
                <a:gd name="adj2" fmla="val -46701"/>
              </a:avLst>
            </a:prstGeom>
            <a:solidFill>
              <a:schemeClr val="bg1"/>
            </a:solidFill>
            <a:ln>
              <a:solidFill>
                <a:srgbClr val="000000"/>
              </a:solidFill>
            </a:ln>
            <a:effectLst/>
          </p:spPr>
          <p:style>
            <a:lnRef idx="0">
              <a:schemeClr val="accent5"/>
            </a:lnRef>
            <a:fillRef idx="3">
              <a:schemeClr val="accent5"/>
            </a:fillRef>
            <a:effectRef idx="3">
              <a:schemeClr val="accent5"/>
            </a:effectRef>
            <a:fontRef idx="minor">
              <a:schemeClr val="lt1"/>
            </a:fontRef>
          </p:style>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lnSpc>
                  <a:spcPct val="120000"/>
                </a:lnSpc>
                <a:buClr>
                  <a:schemeClr val="hlink"/>
                </a:buClr>
                <a:buFont typeface="Wingdings" panose="05000000000000000000" pitchFamily="2" charset="2"/>
                <a:buNone/>
              </a:pPr>
              <a:r>
                <a:rPr kumimoji="0" lang="zh-CN" altLang="en-US" sz="2000" dirty="0">
                  <a:cs typeface="Times New Roman" panose="02020603050405020304" pitchFamily="18" charset="0"/>
                </a:rPr>
                <a:t>新结点</a:t>
              </a:r>
              <a:r>
                <a:rPr kumimoji="0" lang="en-US" altLang="zh-CN" sz="2000" i="1" dirty="0">
                  <a:cs typeface="Times New Roman" panose="02020603050405020304" pitchFamily="18" charset="0"/>
                </a:rPr>
                <a:t>p</a:t>
              </a:r>
              <a:endParaRPr kumimoji="0" lang="en-US" altLang="zh-CN" sz="2000" i="1" dirty="0">
                <a:cs typeface="Times New Roman" panose="02020603050405020304" pitchFamily="18" charset="0"/>
              </a:endParaRPr>
            </a:p>
          </p:txBody>
        </p:sp>
      </p:grpSp>
      <p:pic>
        <p:nvPicPr>
          <p:cNvPr id="3" name="图片 2"/>
          <p:cNvPicPr>
            <a:picLocks noChangeAspect="1"/>
          </p:cNvPicPr>
          <p:nvPr/>
        </p:nvPicPr>
        <p:blipFill>
          <a:blip r:embed="rId2"/>
          <a:stretch>
            <a:fillRect/>
          </a:stretch>
        </p:blipFill>
        <p:spPr>
          <a:xfrm>
            <a:off x="6571606" y="240415"/>
            <a:ext cx="5350101" cy="63771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r>
              <a:rPr lang="en-US" altLang="zh-CN" b="1" dirty="0"/>
              <a:t>CONTENTS</a:t>
            </a:r>
            <a:endParaRPr lang="zh-CN" altLang="en-US" b="1" dirty="0"/>
          </a:p>
        </p:txBody>
      </p:sp>
      <p:sp>
        <p:nvSpPr>
          <p:cNvPr id="4" name="灯片编号占位符 3"/>
          <p:cNvSpPr>
            <a:spLocks noGrp="1"/>
          </p:cNvSpPr>
          <p:nvPr>
            <p:ph type="sldNum" sz="quarter" idx="12"/>
          </p:nvPr>
        </p:nvSpPr>
        <p:spPr/>
        <p:txBody>
          <a:bodyPr/>
          <a:lstStyle/>
          <a:p>
            <a:fld id="{5936A40C-E0C0-4BB8-81B1-5E7F83E9E5D2}" type="slidenum">
              <a:rPr lang="zh-CN" altLang="en-US" smtClean="0"/>
            </a:fld>
            <a:endParaRPr lang="zh-CN" altLang="en-US"/>
          </a:p>
        </p:txBody>
      </p:sp>
      <p:sp>
        <p:nvSpPr>
          <p:cNvPr id="19" name="文本占位符 18"/>
          <p:cNvSpPr>
            <a:spLocks noGrp="1"/>
          </p:cNvSpPr>
          <p:nvPr>
            <p:ph type="body" sz="quarter" idx="15"/>
          </p:nvPr>
        </p:nvSpPr>
        <p:spPr>
          <a:xfrm>
            <a:off x="718930" y="4829013"/>
            <a:ext cx="8918051" cy="727014"/>
          </a:xfrm>
        </p:spPr>
        <p:txBody>
          <a:bodyPr/>
          <a:lstStyle/>
          <a:p>
            <a:pPr algn="ctr"/>
            <a:r>
              <a:rPr lang="zh-CN" altLang="en-US" dirty="0"/>
              <a:t>          线性表的定义、逻辑结构特点及基本运算</a:t>
            </a:r>
            <a:endParaRPr lang="zh-CN" altLang="en-US" dirty="0"/>
          </a:p>
        </p:txBody>
      </p:sp>
      <p:sp>
        <p:nvSpPr>
          <p:cNvPr id="27" name="文本占位符 26"/>
          <p:cNvSpPr>
            <a:spLocks noGrp="1"/>
          </p:cNvSpPr>
          <p:nvPr>
            <p:ph type="body" sz="quarter" idx="14"/>
          </p:nvPr>
        </p:nvSpPr>
        <p:spPr>
          <a:xfrm>
            <a:off x="714107" y="4829013"/>
            <a:ext cx="1306571" cy="723868"/>
          </a:xfrm>
        </p:spPr>
        <p:txBody>
          <a:bodyPr/>
          <a:lstStyle/>
          <a:p>
            <a:r>
              <a:rPr lang="en-US" altLang="zh-CN" dirty="0"/>
              <a:t>01</a:t>
            </a:r>
            <a:endParaRPr lang="zh-CN" altLang="en-US" dirty="0"/>
          </a:p>
        </p:txBody>
      </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425669" y="329780"/>
            <a:ext cx="1403072" cy="28756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标题 102"/>
          <p:cNvSpPr>
            <a:spLocks noGrp="1"/>
          </p:cNvSpPr>
          <p:nvPr>
            <p:ph type="title"/>
          </p:nvPr>
        </p:nvSpPr>
        <p:spPr>
          <a:xfrm>
            <a:off x="171856" y="249748"/>
            <a:ext cx="5975902" cy="447631"/>
          </a:xfrm>
          <a:solidFill>
            <a:schemeClr val="accent2">
              <a:lumMod val="40000"/>
              <a:lumOff val="60000"/>
            </a:schemeClr>
          </a:solidFill>
        </p:spPr>
        <p:txBody>
          <a:bodyPr/>
          <a:lstStyle/>
          <a:p>
            <a:r>
              <a:rPr lang="zh-CN" altLang="en-US" sz="2800" b="1" dirty="0">
                <a:solidFill>
                  <a:schemeClr val="tx1">
                    <a:lumMod val="50000"/>
                  </a:schemeClr>
                </a:solidFill>
              </a:rPr>
              <a:t>单链表的动态操作</a:t>
            </a:r>
            <a:endParaRPr lang="zh-CN" altLang="en-US" sz="2800" b="1" dirty="0">
              <a:solidFill>
                <a:schemeClr val="tx1">
                  <a:lumMod val="50000"/>
                </a:schemeClr>
              </a:solidFill>
            </a:endParaRPr>
          </a:p>
        </p:txBody>
      </p:sp>
      <p:sp>
        <p:nvSpPr>
          <p:cNvPr id="4" name="文本框 3"/>
          <p:cNvSpPr txBox="1"/>
          <p:nvPr/>
        </p:nvSpPr>
        <p:spPr>
          <a:xfrm>
            <a:off x="339305" y="1104066"/>
            <a:ext cx="11053313" cy="3785652"/>
          </a:xfrm>
          <a:prstGeom prst="rect">
            <a:avLst/>
          </a:prstGeom>
          <a:noFill/>
        </p:spPr>
        <p:txBody>
          <a:bodyPr wrap="square">
            <a:spAutoFit/>
          </a:bodyPr>
          <a:lstStyle/>
          <a:p>
            <a:pPr marL="0" algn="l"/>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1. </a:t>
            </a:r>
            <a:r>
              <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两个指针</a:t>
            </a:r>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P</a:t>
            </a:r>
            <a:r>
              <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和</a:t>
            </a:r>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Q</a:t>
            </a:r>
            <a:r>
              <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，分别指向单链表的两个结点，</a:t>
            </a:r>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P</a:t>
            </a:r>
            <a:r>
              <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所指</a:t>
            </a:r>
            <a:r>
              <a:rPr lang="zh-CN" altLang="en-US" sz="2400" dirty="0">
                <a:solidFill>
                  <a:schemeClr val="bg2">
                    <a:lumMod val="10000"/>
                  </a:schemeClr>
                </a:solidFill>
                <a:latin typeface="Calibri" panose="020F0502020204030204" pitchFamily="34" charset="0"/>
                <a:ea typeface="宋体" panose="02010600030101010101" pitchFamily="2" charset="-122"/>
                <a:cs typeface="Calibri" panose="020F0502020204030204" pitchFamily="34" charset="0"/>
              </a:rPr>
              <a:t>结点</a:t>
            </a:r>
            <a:r>
              <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是</a:t>
            </a:r>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Q</a:t>
            </a:r>
            <a:r>
              <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所指结点的直接前趋的条件是</a:t>
            </a:r>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a:t>
            </a:r>
            <a:endPar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endParaRPr>
          </a:p>
          <a:p>
            <a:pPr marL="0" algn="l"/>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A</a:t>
            </a:r>
            <a:r>
              <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a:t>
            </a:r>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P-&gt;next==Q-&gt;next       B</a:t>
            </a:r>
            <a:r>
              <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a:t>
            </a:r>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P-&gt;next= = Q       C</a:t>
            </a:r>
            <a:r>
              <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a:t>
            </a:r>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Q-&gt;next= = P       D</a:t>
            </a:r>
            <a:r>
              <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a:t>
            </a:r>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P= = Q</a:t>
            </a:r>
            <a:endPar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endParaRPr>
          </a:p>
          <a:p>
            <a:pPr marL="0" algn="l"/>
            <a:endPar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endParaRPr>
          </a:p>
          <a:p>
            <a:pPr marL="0" algn="l"/>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2. </a:t>
            </a:r>
            <a:r>
              <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在单链表指针为</a:t>
            </a:r>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p</a:t>
            </a:r>
            <a:r>
              <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的结点之后插入指针为</a:t>
            </a:r>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s</a:t>
            </a:r>
            <a:r>
              <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的结点，正确的操作是</a:t>
            </a:r>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a:t>
            </a:r>
            <a:endPar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endParaRPr>
          </a:p>
          <a:p>
            <a:pPr marL="0" algn="l"/>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A</a:t>
            </a:r>
            <a:r>
              <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a:t>
            </a:r>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p-&gt;next=s; s-&gt;next=p-&gt;next;          B</a:t>
            </a:r>
            <a:r>
              <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 </a:t>
            </a:r>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s-&gt;next=p-&gt;next; p-&gt;next=s;</a:t>
            </a:r>
            <a:endPar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endParaRPr>
          </a:p>
          <a:p>
            <a:pPr marL="0" algn="l"/>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C</a:t>
            </a:r>
            <a:r>
              <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a:t>
            </a:r>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p-&gt;next=s; p-&gt;next=s-&gt;next;          D</a:t>
            </a:r>
            <a:r>
              <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 </a:t>
            </a:r>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p-&gt;next=s-&gt;next; p-&gt;next=s;</a:t>
            </a:r>
            <a:endPar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endParaRPr>
          </a:p>
          <a:p>
            <a:pPr marL="0" algn="l"/>
            <a:endParaRPr lang="en-US" altLang="zh-CN" sz="2400" dirty="0">
              <a:solidFill>
                <a:schemeClr val="bg2">
                  <a:lumMod val="10000"/>
                </a:schemeClr>
              </a:solidFill>
              <a:latin typeface="Calibri" panose="020F0502020204030204" pitchFamily="34" charset="0"/>
              <a:ea typeface="宋体" panose="02010600030101010101" pitchFamily="2" charset="-122"/>
              <a:cs typeface="Calibri" panose="020F0502020204030204" pitchFamily="34" charset="0"/>
            </a:endParaRPr>
          </a:p>
          <a:p>
            <a:pPr marL="0" algn="l"/>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3</a:t>
            </a:r>
            <a:r>
              <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．对一个头指针为</a:t>
            </a:r>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head</a:t>
            </a:r>
            <a:r>
              <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的带头结点的单链表，判定该表为空表的条件是</a:t>
            </a:r>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a:t>
            </a:r>
            <a:endPar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endParaRPr>
          </a:p>
          <a:p>
            <a:pPr marL="0" algn="l"/>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A</a:t>
            </a:r>
            <a:r>
              <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a:t>
            </a:r>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head==NULL  B</a:t>
            </a:r>
            <a:r>
              <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a:t>
            </a:r>
            <a:r>
              <a:rPr lang="en-US" altLang="zh-CN" sz="2400" b="0" i="0" dirty="0" err="1">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head→next</a:t>
            </a:r>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==NULL    C</a:t>
            </a:r>
            <a:r>
              <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a:t>
            </a:r>
            <a:r>
              <a:rPr lang="en-US" altLang="zh-CN" sz="2400" b="0" i="0" dirty="0" err="1">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head→next</a:t>
            </a:r>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==head   D</a:t>
            </a:r>
            <a:r>
              <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a:t>
            </a:r>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head!=NULL</a:t>
            </a:r>
            <a:endPar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标题 102"/>
          <p:cNvSpPr>
            <a:spLocks noGrp="1"/>
          </p:cNvSpPr>
          <p:nvPr>
            <p:ph type="title"/>
          </p:nvPr>
        </p:nvSpPr>
        <p:spPr>
          <a:xfrm>
            <a:off x="171856" y="249748"/>
            <a:ext cx="5975902" cy="447631"/>
          </a:xfrm>
          <a:solidFill>
            <a:schemeClr val="accent2">
              <a:lumMod val="40000"/>
              <a:lumOff val="60000"/>
            </a:schemeClr>
          </a:solidFill>
        </p:spPr>
        <p:txBody>
          <a:bodyPr/>
          <a:lstStyle/>
          <a:p>
            <a:r>
              <a:rPr lang="zh-CN" altLang="en-US" sz="2800" b="1" dirty="0">
                <a:solidFill>
                  <a:schemeClr val="tx1">
                    <a:lumMod val="50000"/>
                  </a:schemeClr>
                </a:solidFill>
              </a:rPr>
              <a:t>单链表的动态操作</a:t>
            </a:r>
            <a:endParaRPr lang="zh-CN" altLang="en-US" sz="2800" b="1" dirty="0">
              <a:solidFill>
                <a:schemeClr val="tx1">
                  <a:lumMod val="50000"/>
                </a:schemeClr>
              </a:solidFill>
            </a:endParaRPr>
          </a:p>
        </p:txBody>
      </p:sp>
      <p:sp>
        <p:nvSpPr>
          <p:cNvPr id="4" name="文本框 3"/>
          <p:cNvSpPr txBox="1"/>
          <p:nvPr/>
        </p:nvSpPr>
        <p:spPr>
          <a:xfrm>
            <a:off x="339305" y="1104066"/>
            <a:ext cx="11053313" cy="3785652"/>
          </a:xfrm>
          <a:prstGeom prst="rect">
            <a:avLst/>
          </a:prstGeom>
          <a:noFill/>
        </p:spPr>
        <p:txBody>
          <a:bodyPr wrap="square">
            <a:spAutoFit/>
          </a:bodyPr>
          <a:lstStyle/>
          <a:p>
            <a:pPr marL="0" algn="l"/>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1. </a:t>
            </a:r>
            <a:r>
              <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两个指针</a:t>
            </a:r>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P</a:t>
            </a:r>
            <a:r>
              <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和</a:t>
            </a:r>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Q</a:t>
            </a:r>
            <a:r>
              <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，分别指向单链表的两个结点，</a:t>
            </a:r>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P</a:t>
            </a:r>
            <a:r>
              <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所指</a:t>
            </a:r>
            <a:r>
              <a:rPr lang="zh-CN" altLang="en-US" sz="2400" dirty="0">
                <a:solidFill>
                  <a:schemeClr val="bg2">
                    <a:lumMod val="10000"/>
                  </a:schemeClr>
                </a:solidFill>
                <a:latin typeface="Calibri" panose="020F0502020204030204" pitchFamily="34" charset="0"/>
                <a:ea typeface="宋体" panose="02010600030101010101" pitchFamily="2" charset="-122"/>
                <a:cs typeface="Calibri" panose="020F0502020204030204" pitchFamily="34" charset="0"/>
              </a:rPr>
              <a:t>结点</a:t>
            </a:r>
            <a:r>
              <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是</a:t>
            </a:r>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Q</a:t>
            </a:r>
            <a:r>
              <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所指结点的直接前趋的条件是</a:t>
            </a:r>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a:t>
            </a:r>
            <a:endPar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endParaRPr>
          </a:p>
          <a:p>
            <a:pPr marL="0" algn="l"/>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A</a:t>
            </a:r>
            <a:r>
              <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a:t>
            </a:r>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P-&gt;next==Q-&gt;next       </a:t>
            </a:r>
            <a:r>
              <a:rPr lang="en-US" altLang="zh-CN" sz="2400" b="1" i="0" dirty="0">
                <a:solidFill>
                  <a:srgbClr val="FF0000"/>
                </a:solidFill>
                <a:effectLst/>
                <a:latin typeface="Calibri" panose="020F0502020204030204" pitchFamily="34" charset="0"/>
                <a:ea typeface="宋体" panose="02010600030101010101" pitchFamily="2" charset="-122"/>
                <a:cs typeface="Calibri" panose="020F0502020204030204" pitchFamily="34" charset="0"/>
              </a:rPr>
              <a:t>B</a:t>
            </a:r>
            <a:r>
              <a:rPr lang="zh-CN" altLang="en-US" sz="2400" b="1" i="0" dirty="0">
                <a:solidFill>
                  <a:srgbClr val="FF0000"/>
                </a:solidFill>
                <a:effectLst/>
                <a:latin typeface="Calibri" panose="020F0502020204030204" pitchFamily="34" charset="0"/>
                <a:ea typeface="宋体" panose="02010600030101010101" pitchFamily="2" charset="-122"/>
                <a:cs typeface="Calibri" panose="020F0502020204030204" pitchFamily="34" charset="0"/>
              </a:rPr>
              <a:t>．</a:t>
            </a:r>
            <a:r>
              <a:rPr lang="en-US" altLang="zh-CN" sz="2400" b="1" i="0" dirty="0">
                <a:solidFill>
                  <a:srgbClr val="FF0000"/>
                </a:solidFill>
                <a:effectLst/>
                <a:latin typeface="Calibri" panose="020F0502020204030204" pitchFamily="34" charset="0"/>
                <a:ea typeface="宋体" panose="02010600030101010101" pitchFamily="2" charset="-122"/>
                <a:cs typeface="Calibri" panose="020F0502020204030204" pitchFamily="34" charset="0"/>
              </a:rPr>
              <a:t>P-&gt;next= = Q</a:t>
            </a:r>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       C</a:t>
            </a:r>
            <a:r>
              <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a:t>
            </a:r>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Q-&gt;next= = P       D</a:t>
            </a:r>
            <a:r>
              <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a:t>
            </a:r>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P= = Q</a:t>
            </a:r>
            <a:endPar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endParaRPr>
          </a:p>
          <a:p>
            <a:pPr marL="0" algn="l"/>
            <a:endPar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endParaRPr>
          </a:p>
          <a:p>
            <a:pPr marL="0" algn="l"/>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2. </a:t>
            </a:r>
            <a:r>
              <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在单链表指针为</a:t>
            </a:r>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p</a:t>
            </a:r>
            <a:r>
              <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的结点之后插入指针为</a:t>
            </a:r>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s</a:t>
            </a:r>
            <a:r>
              <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的结点，正确的操作是</a:t>
            </a:r>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a:t>
            </a:r>
            <a:endPar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endParaRPr>
          </a:p>
          <a:p>
            <a:pPr marL="0" algn="l"/>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A</a:t>
            </a:r>
            <a:r>
              <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a:t>
            </a:r>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p-&gt;next=s; s-&gt;next=p-&gt;next;          </a:t>
            </a:r>
            <a:r>
              <a:rPr lang="en-US" altLang="zh-CN" sz="2400" b="1" i="0" dirty="0">
                <a:solidFill>
                  <a:srgbClr val="FF0000"/>
                </a:solidFill>
                <a:effectLst/>
                <a:latin typeface="Calibri" panose="020F0502020204030204" pitchFamily="34" charset="0"/>
                <a:ea typeface="宋体" panose="02010600030101010101" pitchFamily="2" charset="-122"/>
                <a:cs typeface="Calibri" panose="020F0502020204030204" pitchFamily="34" charset="0"/>
              </a:rPr>
              <a:t>B</a:t>
            </a:r>
            <a:r>
              <a:rPr lang="zh-CN" altLang="en-US" sz="2400" b="1" i="0" dirty="0">
                <a:solidFill>
                  <a:srgbClr val="FF0000"/>
                </a:solidFill>
                <a:effectLst/>
                <a:latin typeface="Calibri" panose="020F0502020204030204" pitchFamily="34" charset="0"/>
                <a:ea typeface="宋体" panose="02010600030101010101" pitchFamily="2" charset="-122"/>
                <a:cs typeface="Calibri" panose="020F0502020204030204" pitchFamily="34" charset="0"/>
              </a:rPr>
              <a:t>． </a:t>
            </a:r>
            <a:r>
              <a:rPr lang="en-US" altLang="zh-CN" sz="2400" b="1" i="0" dirty="0">
                <a:solidFill>
                  <a:srgbClr val="FF0000"/>
                </a:solidFill>
                <a:effectLst/>
                <a:latin typeface="Calibri" panose="020F0502020204030204" pitchFamily="34" charset="0"/>
                <a:ea typeface="宋体" panose="02010600030101010101" pitchFamily="2" charset="-122"/>
                <a:cs typeface="Calibri" panose="020F0502020204030204" pitchFamily="34" charset="0"/>
              </a:rPr>
              <a:t>s-&gt;next=p-&gt;next; p-&gt;next=s;</a:t>
            </a:r>
            <a:endParaRPr lang="en-US" altLang="zh-CN" sz="2400" b="1" i="0" dirty="0">
              <a:solidFill>
                <a:srgbClr val="FF0000"/>
              </a:solidFill>
              <a:effectLst/>
              <a:latin typeface="Calibri" panose="020F0502020204030204" pitchFamily="34" charset="0"/>
              <a:ea typeface="宋体" panose="02010600030101010101" pitchFamily="2" charset="-122"/>
              <a:cs typeface="Calibri" panose="020F0502020204030204" pitchFamily="34" charset="0"/>
            </a:endParaRPr>
          </a:p>
          <a:p>
            <a:pPr marL="0" algn="l"/>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C</a:t>
            </a:r>
            <a:r>
              <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a:t>
            </a:r>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p-&gt;next=s; p-&gt;next=s-&gt;next;          D</a:t>
            </a:r>
            <a:r>
              <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 </a:t>
            </a:r>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p-&gt;next=s-&gt;next; p-&gt;next=s;</a:t>
            </a:r>
            <a:endPar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endParaRPr>
          </a:p>
          <a:p>
            <a:pPr marL="0" algn="l"/>
            <a:endParaRPr lang="en-US" altLang="zh-CN" sz="2400" dirty="0">
              <a:solidFill>
                <a:schemeClr val="bg2">
                  <a:lumMod val="10000"/>
                </a:schemeClr>
              </a:solidFill>
              <a:latin typeface="Calibri" panose="020F0502020204030204" pitchFamily="34" charset="0"/>
              <a:ea typeface="宋体" panose="02010600030101010101" pitchFamily="2" charset="-122"/>
              <a:cs typeface="Calibri" panose="020F0502020204030204" pitchFamily="34" charset="0"/>
            </a:endParaRPr>
          </a:p>
          <a:p>
            <a:pPr marL="0" algn="l"/>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3</a:t>
            </a:r>
            <a:r>
              <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．对一个头指针为</a:t>
            </a:r>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head</a:t>
            </a:r>
            <a:r>
              <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的带头结点的单链表，判定该表为空表的条件是</a:t>
            </a:r>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a:t>
            </a:r>
            <a:endPar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endParaRPr>
          </a:p>
          <a:p>
            <a:pPr marL="0" algn="l"/>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A</a:t>
            </a:r>
            <a:r>
              <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a:t>
            </a:r>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head==NULL  </a:t>
            </a:r>
            <a:r>
              <a:rPr lang="en-US" altLang="zh-CN" sz="2400" b="1" i="0" dirty="0">
                <a:solidFill>
                  <a:srgbClr val="FF0000"/>
                </a:solidFill>
                <a:effectLst/>
                <a:latin typeface="Calibri" panose="020F0502020204030204" pitchFamily="34" charset="0"/>
                <a:ea typeface="宋体" panose="02010600030101010101" pitchFamily="2" charset="-122"/>
                <a:cs typeface="Calibri" panose="020F0502020204030204" pitchFamily="34" charset="0"/>
              </a:rPr>
              <a:t>B</a:t>
            </a:r>
            <a:r>
              <a:rPr lang="zh-CN" altLang="en-US" sz="2400" b="1" i="0" dirty="0">
                <a:solidFill>
                  <a:srgbClr val="FF0000"/>
                </a:solidFill>
                <a:effectLst/>
                <a:latin typeface="Calibri" panose="020F0502020204030204" pitchFamily="34" charset="0"/>
                <a:ea typeface="宋体" panose="02010600030101010101" pitchFamily="2" charset="-122"/>
                <a:cs typeface="Calibri" panose="020F0502020204030204" pitchFamily="34" charset="0"/>
              </a:rPr>
              <a:t>．</a:t>
            </a:r>
            <a:r>
              <a:rPr lang="en-US" altLang="zh-CN" sz="2400" b="1" i="0" dirty="0" err="1">
                <a:solidFill>
                  <a:srgbClr val="FF0000"/>
                </a:solidFill>
                <a:effectLst/>
                <a:latin typeface="Calibri" panose="020F0502020204030204" pitchFamily="34" charset="0"/>
                <a:ea typeface="宋体" panose="02010600030101010101" pitchFamily="2" charset="-122"/>
                <a:cs typeface="Calibri" panose="020F0502020204030204" pitchFamily="34" charset="0"/>
              </a:rPr>
              <a:t>head→next</a:t>
            </a:r>
            <a:r>
              <a:rPr lang="en-US" altLang="zh-CN" sz="2400" b="1" i="0" dirty="0">
                <a:solidFill>
                  <a:srgbClr val="FF0000"/>
                </a:solidFill>
                <a:effectLst/>
                <a:latin typeface="Calibri" panose="020F0502020204030204" pitchFamily="34" charset="0"/>
                <a:ea typeface="宋体" panose="02010600030101010101" pitchFamily="2" charset="-122"/>
                <a:cs typeface="Calibri" panose="020F0502020204030204" pitchFamily="34" charset="0"/>
              </a:rPr>
              <a:t>==NULL </a:t>
            </a:r>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   C</a:t>
            </a:r>
            <a:r>
              <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a:t>
            </a:r>
            <a:r>
              <a:rPr lang="en-US" altLang="zh-CN" sz="2400" b="0" i="0" dirty="0" err="1">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head→next</a:t>
            </a:r>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==head   D</a:t>
            </a:r>
            <a:r>
              <a:rPr lang="zh-CN" altLang="en-US"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a:t>
            </a:r>
            <a:r>
              <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rPr>
              <a:t>head!=NULL</a:t>
            </a:r>
            <a:endParaRPr lang="en-US" altLang="zh-CN" sz="2400" b="0" i="0" dirty="0">
              <a:solidFill>
                <a:schemeClr val="bg2">
                  <a:lumMod val="10000"/>
                </a:schemeClr>
              </a:solidFill>
              <a:effectLst/>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标题 102"/>
          <p:cNvSpPr>
            <a:spLocks noGrp="1"/>
          </p:cNvSpPr>
          <p:nvPr>
            <p:ph type="title"/>
          </p:nvPr>
        </p:nvSpPr>
        <p:spPr>
          <a:xfrm>
            <a:off x="171855" y="249748"/>
            <a:ext cx="6498301" cy="447631"/>
          </a:xfrm>
          <a:solidFill>
            <a:schemeClr val="accent2">
              <a:lumMod val="40000"/>
              <a:lumOff val="60000"/>
            </a:schemeClr>
          </a:solidFill>
        </p:spPr>
        <p:txBody>
          <a:bodyPr/>
          <a:lstStyle/>
          <a:p>
            <a:r>
              <a:rPr lang="zh-CN" altLang="en-US" sz="2800" b="1" dirty="0">
                <a:solidFill>
                  <a:schemeClr val="tx1">
                    <a:lumMod val="50000"/>
                  </a:schemeClr>
                </a:solidFill>
              </a:rPr>
              <a:t>单链表的动态操作</a:t>
            </a:r>
            <a:endParaRPr lang="zh-CN" altLang="en-US" sz="2800" b="1" dirty="0">
              <a:solidFill>
                <a:schemeClr val="tx1">
                  <a:lumMod val="50000"/>
                </a:schemeClr>
              </a:solidFill>
            </a:endParaRPr>
          </a:p>
        </p:txBody>
      </p:sp>
      <p:sp>
        <p:nvSpPr>
          <p:cNvPr id="14" name="Rectangle 2"/>
          <p:cNvSpPr>
            <a:spLocks noRot="1" noChangeArrowheads="1"/>
          </p:cNvSpPr>
          <p:nvPr/>
        </p:nvSpPr>
        <p:spPr bwMode="auto">
          <a:xfrm>
            <a:off x="277907" y="794028"/>
            <a:ext cx="6173714" cy="5604621"/>
          </a:xfrm>
          <a:prstGeom prst="rect">
            <a:avLst/>
          </a:prstGeom>
          <a:noFill/>
          <a:ln w="38100">
            <a:solidFill>
              <a:schemeClr val="bg1">
                <a:lumMod val="85000"/>
              </a:schemeClr>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Blip>
                <a:blip r:embed="rId1"/>
              </a:buBlip>
              <a:defRPr kumimoji="1" sz="2400" b="1">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Blip>
                <a:blip r:embed="rId1"/>
              </a:buBlip>
              <a:defRPr kumimoji="1" sz="2400" b="1">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Blip>
                <a:blip r:embed="rId1"/>
              </a:buBlip>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Blip>
                <a:blip r:embed="rId1"/>
              </a:buBlip>
              <a:defRPr sz="2000">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Blip>
                <a:blip r:embed="rId1"/>
              </a:buBlip>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Blip>
                <a:blip r:embed="rId1"/>
              </a:buBlip>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Blip>
                <a:blip r:embed="rId1"/>
              </a:buBlip>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Blip>
                <a:blip r:embed="rId1"/>
              </a:buBlip>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Blip>
                <a:blip r:embed="rId1"/>
              </a:buBlip>
              <a:defRPr sz="2000">
                <a:solidFill>
                  <a:schemeClr val="tx1"/>
                </a:solidFill>
                <a:latin typeface="Garamond" panose="02020404030301010803" pitchFamily="18" charset="0"/>
                <a:ea typeface="宋体" panose="02010600030101010101" pitchFamily="2" charset="-122"/>
              </a:defRPr>
            </a:lvl9pPr>
          </a:lstStyle>
          <a:p>
            <a:pPr marL="0" indent="0" algn="just">
              <a:spcBef>
                <a:spcPts val="0"/>
              </a:spcBef>
              <a:buNone/>
            </a:pPr>
            <a:r>
              <a:rPr lang="en-US" altLang="zh-CN" sz="2000"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000"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删除指定位置的元素：</a:t>
            </a:r>
            <a:r>
              <a:rPr lang="zh-CN" altLang="en-US" sz="2000" b="0" dirty="0">
                <a:solidFill>
                  <a:srgbClr val="000000"/>
                </a:solidFill>
                <a:latin typeface="Times New Roman" panose="02020603050405020304" pitchFamily="18" charset="0"/>
                <a:cs typeface="Times New Roman" panose="02020603050405020304" pitchFamily="18" charset="0"/>
              </a:rPr>
              <a:t>删除单链表的第</a:t>
            </a:r>
            <a:r>
              <a:rPr lang="en-US" altLang="zh-CN" sz="2000" b="0" i="1" dirty="0" err="1">
                <a:solidFill>
                  <a:srgbClr val="000000"/>
                </a:solidFill>
                <a:latin typeface="Times New Roman" panose="02020603050405020304" pitchFamily="18" charset="0"/>
                <a:cs typeface="Times New Roman" panose="02020603050405020304" pitchFamily="18" charset="0"/>
              </a:rPr>
              <a:t>i</a:t>
            </a:r>
            <a:r>
              <a:rPr lang="zh-CN" altLang="en-US" sz="2000" b="0" dirty="0">
                <a:solidFill>
                  <a:srgbClr val="000000"/>
                </a:solidFill>
                <a:latin typeface="Times New Roman" panose="02020603050405020304" pitchFamily="18" charset="0"/>
                <a:cs typeface="Times New Roman" panose="02020603050405020304" pitchFamily="18" charset="0"/>
              </a:rPr>
              <a:t>个结点</a:t>
            </a:r>
            <a:r>
              <a:rPr lang="zh-CN" altLang="en-US" sz="2000" dirty="0">
                <a:solidFill>
                  <a:srgbClr val="000000"/>
                </a:solidFill>
                <a:latin typeface="Times New Roman" panose="02020603050405020304" pitchFamily="18" charset="0"/>
                <a:cs typeface="Times New Roman" panose="02020603050405020304" pitchFamily="18" charset="0"/>
              </a:rPr>
              <a:t>：</a:t>
            </a:r>
            <a:r>
              <a:rPr lang="en-US" altLang="zh-CN" sz="2000" i="1"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int </a:t>
            </a:r>
            <a:r>
              <a:rPr lang="en-US" altLang="zh-CN" sz="2000" i="1" dirty="0" err="1">
                <a:solidFill>
                  <a:srgbClr val="2679D9"/>
                </a:solidFill>
                <a:latin typeface="Times New Roman" panose="02020603050405020304" pitchFamily="18" charset="0"/>
                <a:ea typeface="楷体" panose="02010609060101010101" pitchFamily="49" charset="-122"/>
                <a:cs typeface="Times New Roman" panose="02020603050405020304" pitchFamily="18" charset="0"/>
              </a:rPr>
              <a:t>deletenode</a:t>
            </a:r>
            <a:r>
              <a:rPr lang="en-US" altLang="zh-CN" sz="2000" dirty="0">
                <a:solidFill>
                  <a:srgbClr val="2679D9"/>
                </a:solidFill>
                <a:latin typeface="Times New Roman" panose="02020603050405020304" pitchFamily="18" charset="0"/>
                <a:cs typeface="Times New Roman" panose="02020603050405020304" pitchFamily="18" charset="0"/>
              </a:rPr>
              <a:t>(</a:t>
            </a:r>
            <a:r>
              <a:rPr lang="en-US" altLang="zh-CN" sz="2000" i="1" dirty="0" err="1">
                <a:solidFill>
                  <a:srgbClr val="2679D9"/>
                </a:solidFill>
                <a:latin typeface="Times New Roman" panose="02020603050405020304" pitchFamily="18" charset="0"/>
                <a:ea typeface="楷体" panose="02010609060101010101" pitchFamily="49" charset="-122"/>
                <a:cs typeface="Times New Roman" panose="02020603050405020304" pitchFamily="18" charset="0"/>
              </a:rPr>
              <a:t>head,i</a:t>
            </a:r>
            <a:r>
              <a:rPr lang="en-US" altLang="zh-CN" sz="2000" dirty="0">
                <a:solidFill>
                  <a:srgbClr val="2679D9"/>
                </a:solidFill>
                <a:latin typeface="Times New Roman" panose="02020603050405020304" pitchFamily="18" charset="0"/>
                <a:cs typeface="Times New Roman" panose="02020603050405020304" pitchFamily="18" charset="0"/>
              </a:rPr>
              <a:t>)</a:t>
            </a:r>
            <a:endParaRPr lang="en-US" altLang="zh-CN" sz="2000" dirty="0">
              <a:solidFill>
                <a:srgbClr val="2679D9"/>
              </a:solidFill>
              <a:latin typeface="Times New Roman" panose="02020603050405020304" pitchFamily="18" charset="0"/>
              <a:cs typeface="Times New Roman" panose="02020603050405020304" pitchFamily="18" charset="0"/>
            </a:endParaRPr>
          </a:p>
          <a:p>
            <a:pPr marL="0" indent="0" algn="just">
              <a:spcBef>
                <a:spcPts val="0"/>
              </a:spcBef>
              <a:buNone/>
            </a:pPr>
            <a:r>
              <a:rPr lang="zh-CN" altLang="en-US" sz="20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时间复杂度：</a:t>
            </a:r>
            <a:r>
              <a:rPr lang="en-US" altLang="zh-CN" sz="2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000"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b="0" dirty="0">
              <a:solidFill>
                <a:srgbClr val="000000"/>
              </a:solidFill>
              <a:latin typeface="Times New Roman" panose="02020603050405020304" pitchFamily="18" charset="0"/>
              <a:cs typeface="Times New Roman" panose="02020603050405020304" pitchFamily="18" charset="0"/>
            </a:endParaRPr>
          </a:p>
          <a:p>
            <a:pPr marL="0" indent="0" eaLnBrk="1" hangingPunct="1">
              <a:spcBef>
                <a:spcPct val="0"/>
              </a:spcBef>
              <a:buNone/>
            </a:pPr>
            <a:r>
              <a:rPr lang="zh-CN" altLang="en-US" sz="2000"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算法思路</a:t>
            </a:r>
            <a:r>
              <a:rPr lang="en-US" altLang="zh-CN" sz="2000"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a:solidFill>
                <a:srgbClr val="2679D9"/>
              </a:solidFill>
              <a:latin typeface="Times New Roman" panose="02020603050405020304" pitchFamily="18" charset="0"/>
              <a:ea typeface="楷体" panose="02010609060101010101" pitchFamily="49" charset="-122"/>
              <a:cs typeface="Times New Roman" panose="02020603050405020304" pitchFamily="18" charset="0"/>
            </a:endParaRPr>
          </a:p>
          <a:p>
            <a:pPr marL="457200" lvl="1" indent="0" algn="just">
              <a:spcBef>
                <a:spcPts val="0"/>
              </a:spcBef>
              <a:buNone/>
            </a:pPr>
            <a:r>
              <a:rPr lang="en-US" altLang="zh-CN" sz="2000" i="1" dirty="0">
                <a:solidFill>
                  <a:srgbClr val="000000"/>
                </a:solidFill>
                <a:latin typeface="Times New Roman" panose="02020603050405020304" pitchFamily="18" charset="0"/>
                <a:cs typeface="Times New Roman" panose="02020603050405020304" pitchFamily="18" charset="0"/>
              </a:rPr>
              <a:t>s</a:t>
            </a:r>
            <a:r>
              <a:rPr lang="en-US" altLang="zh-CN" sz="2000" dirty="0">
                <a:solidFill>
                  <a:srgbClr val="000000"/>
                </a:solidFill>
                <a:latin typeface="Times New Roman" panose="02020603050405020304" pitchFamily="18" charset="0"/>
                <a:cs typeface="Times New Roman" panose="02020603050405020304" pitchFamily="18" charset="0"/>
              </a:rPr>
              <a:t>1</a:t>
            </a:r>
            <a:r>
              <a:rPr lang="zh-CN" altLang="en-US" sz="2000" dirty="0">
                <a:solidFill>
                  <a:srgbClr val="000000"/>
                </a:solidFill>
                <a:latin typeface="Times New Roman" panose="02020603050405020304" pitchFamily="18" charset="0"/>
                <a:cs typeface="Times New Roman" panose="02020603050405020304" pitchFamily="18" charset="0"/>
              </a:rPr>
              <a:t>：</a:t>
            </a:r>
            <a:r>
              <a:rPr lang="zh-CN" altLang="en-US" sz="2000" b="0" dirty="0">
                <a:solidFill>
                  <a:srgbClr val="000000"/>
                </a:solidFill>
                <a:latin typeface="Times New Roman" panose="02020603050405020304" pitchFamily="18" charset="0"/>
                <a:cs typeface="Times New Roman" panose="02020603050405020304" pitchFamily="18" charset="0"/>
              </a:rPr>
              <a:t>如是空表，则</a:t>
            </a:r>
            <a:r>
              <a:rPr lang="en-US" altLang="zh-CN" sz="2000" b="0" i="1" dirty="0">
                <a:solidFill>
                  <a:srgbClr val="000000"/>
                </a:solidFill>
                <a:latin typeface="Times New Roman" panose="02020603050405020304" pitchFamily="18" charset="0"/>
                <a:cs typeface="Times New Roman" panose="02020603050405020304" pitchFamily="18" charset="0"/>
              </a:rPr>
              <a:t>return false </a:t>
            </a:r>
            <a:r>
              <a:rPr lang="zh-CN" altLang="en-US" sz="2000" b="0" dirty="0">
                <a:solidFill>
                  <a:srgbClr val="000000"/>
                </a:solidFill>
                <a:latin typeface="Times New Roman" panose="02020603050405020304" pitchFamily="18" charset="0"/>
                <a:cs typeface="Times New Roman" panose="02020603050405020304" pitchFamily="18" charset="0"/>
              </a:rPr>
              <a:t>，否则进入</a:t>
            </a:r>
            <a:r>
              <a:rPr lang="en-US" altLang="zh-CN" sz="2000" b="0" i="1" dirty="0">
                <a:solidFill>
                  <a:srgbClr val="000000"/>
                </a:solidFill>
                <a:latin typeface="Times New Roman" panose="02020603050405020304" pitchFamily="18" charset="0"/>
                <a:cs typeface="Times New Roman" panose="02020603050405020304" pitchFamily="18" charset="0"/>
              </a:rPr>
              <a:t>s</a:t>
            </a:r>
            <a:r>
              <a:rPr lang="en-US" altLang="zh-CN" sz="2000" b="0" dirty="0">
                <a:solidFill>
                  <a:srgbClr val="000000"/>
                </a:solidFill>
                <a:latin typeface="Times New Roman" panose="02020603050405020304" pitchFamily="18" charset="0"/>
                <a:cs typeface="Times New Roman" panose="02020603050405020304" pitchFamily="18" charset="0"/>
              </a:rPr>
              <a:t>2 </a:t>
            </a:r>
            <a:endParaRPr lang="en-US" altLang="zh-CN" sz="2000" b="0" dirty="0">
              <a:solidFill>
                <a:srgbClr val="000000"/>
              </a:solidFill>
              <a:latin typeface="Times New Roman" panose="02020603050405020304" pitchFamily="18" charset="0"/>
              <a:cs typeface="Times New Roman" panose="02020603050405020304" pitchFamily="18" charset="0"/>
            </a:endParaRPr>
          </a:p>
          <a:p>
            <a:pPr marL="457200" lvl="1" indent="0" algn="just">
              <a:spcBef>
                <a:spcPts val="0"/>
              </a:spcBef>
              <a:buNone/>
            </a:pPr>
            <a:r>
              <a:rPr lang="en-US" altLang="zh-CN" sz="2000" i="1" dirty="0">
                <a:solidFill>
                  <a:srgbClr val="000000"/>
                </a:solidFill>
                <a:latin typeface="Times New Roman" panose="02020603050405020304" pitchFamily="18" charset="0"/>
                <a:cs typeface="Times New Roman" panose="02020603050405020304" pitchFamily="18" charset="0"/>
              </a:rPr>
              <a:t>s</a:t>
            </a:r>
            <a:r>
              <a:rPr lang="en-US" altLang="zh-CN" sz="2000" dirty="0">
                <a:solidFill>
                  <a:srgbClr val="000000"/>
                </a:solidFill>
                <a:latin typeface="Times New Roman" panose="02020603050405020304" pitchFamily="18" charset="0"/>
                <a:cs typeface="Times New Roman" panose="02020603050405020304" pitchFamily="18" charset="0"/>
              </a:rPr>
              <a:t>2</a:t>
            </a:r>
            <a:r>
              <a:rPr lang="zh-CN" altLang="en-US" sz="2000" dirty="0">
                <a:solidFill>
                  <a:srgbClr val="000000"/>
                </a:solidFill>
                <a:latin typeface="Times New Roman" panose="02020603050405020304" pitchFamily="18" charset="0"/>
                <a:cs typeface="Times New Roman" panose="02020603050405020304" pitchFamily="18" charset="0"/>
              </a:rPr>
              <a:t>：</a:t>
            </a:r>
            <a:r>
              <a:rPr lang="zh-CN" altLang="en-US" sz="2000" dirty="0">
                <a:solidFill>
                  <a:srgbClr val="2679D9"/>
                </a:solidFill>
                <a:latin typeface="Times New Roman" panose="02020603050405020304" pitchFamily="18" charset="0"/>
                <a:cs typeface="Times New Roman" panose="02020603050405020304" pitchFamily="18" charset="0"/>
              </a:rPr>
              <a:t>找单链表的第</a:t>
            </a:r>
            <a:r>
              <a:rPr lang="en-US" altLang="zh-CN" sz="2000" i="1" dirty="0">
                <a:solidFill>
                  <a:srgbClr val="2679D9"/>
                </a:solidFill>
                <a:latin typeface="Times New Roman" panose="02020603050405020304" pitchFamily="18" charset="0"/>
                <a:cs typeface="Times New Roman" panose="02020603050405020304" pitchFamily="18" charset="0"/>
              </a:rPr>
              <a:t>i</a:t>
            </a:r>
            <a:r>
              <a:rPr lang="en-US" altLang="zh-CN" sz="2000" dirty="0">
                <a:solidFill>
                  <a:srgbClr val="2679D9"/>
                </a:solidFill>
                <a:latin typeface="Times New Roman" panose="02020603050405020304" pitchFamily="18" charset="0"/>
                <a:cs typeface="Times New Roman" panose="02020603050405020304" pitchFamily="18" charset="0"/>
              </a:rPr>
              <a:t>-1</a:t>
            </a:r>
            <a:r>
              <a:rPr lang="zh-CN" altLang="en-US" sz="2000" dirty="0">
                <a:solidFill>
                  <a:srgbClr val="2679D9"/>
                </a:solidFill>
                <a:latin typeface="Times New Roman" panose="02020603050405020304" pitchFamily="18" charset="0"/>
                <a:cs typeface="Times New Roman" panose="02020603050405020304" pitchFamily="18" charset="0"/>
              </a:rPr>
              <a:t>个结点</a:t>
            </a:r>
            <a:r>
              <a:rPr lang="en-US" altLang="zh-CN" sz="2000" i="1" dirty="0">
                <a:solidFill>
                  <a:srgbClr val="2679D9"/>
                </a:solidFill>
                <a:latin typeface="Times New Roman" panose="02020603050405020304" pitchFamily="18" charset="0"/>
                <a:cs typeface="Times New Roman" panose="02020603050405020304" pitchFamily="18" charset="0"/>
              </a:rPr>
              <a:t>p</a:t>
            </a:r>
            <a:r>
              <a:rPr lang="zh-CN" altLang="en-US" sz="2000" dirty="0">
                <a:solidFill>
                  <a:srgbClr val="2679D9"/>
                </a:solidFill>
                <a:latin typeface="Times New Roman" panose="02020603050405020304" pitchFamily="18" charset="0"/>
                <a:cs typeface="Times New Roman" panose="02020603050405020304" pitchFamily="18" charset="0"/>
              </a:rPr>
              <a:t>，</a:t>
            </a:r>
            <a:r>
              <a:rPr lang="zh-CN" altLang="en-US" sz="2000" b="0" dirty="0">
                <a:solidFill>
                  <a:srgbClr val="000000"/>
                </a:solidFill>
                <a:latin typeface="Times New Roman" panose="02020603050405020304" pitchFamily="18" charset="0"/>
                <a:cs typeface="Times New Roman" panose="02020603050405020304" pitchFamily="18" charset="0"/>
              </a:rPr>
              <a:t>如找不到，则</a:t>
            </a:r>
            <a:r>
              <a:rPr lang="en-US" altLang="zh-CN" sz="2000" b="0" dirty="0">
                <a:solidFill>
                  <a:srgbClr val="000000"/>
                </a:solidFill>
                <a:latin typeface="Times New Roman" panose="02020603050405020304" pitchFamily="18" charset="0"/>
                <a:cs typeface="Times New Roman" panose="02020603050405020304" pitchFamily="18" charset="0"/>
              </a:rPr>
              <a:t> </a:t>
            </a:r>
            <a:r>
              <a:rPr lang="en-US" altLang="zh-CN" sz="2000" b="0" i="1" dirty="0">
                <a:solidFill>
                  <a:srgbClr val="000000"/>
                </a:solidFill>
                <a:latin typeface="Times New Roman" panose="02020603050405020304" pitchFamily="18" charset="0"/>
                <a:cs typeface="Times New Roman" panose="02020603050405020304" pitchFamily="18" charset="0"/>
              </a:rPr>
              <a:t>return false </a:t>
            </a:r>
            <a:r>
              <a:rPr lang="zh-CN" altLang="en-US" sz="2000" b="0" dirty="0">
                <a:solidFill>
                  <a:srgbClr val="000000"/>
                </a:solidFill>
                <a:latin typeface="Times New Roman" panose="02020603050405020304" pitchFamily="18" charset="0"/>
                <a:cs typeface="Times New Roman" panose="02020603050405020304" pitchFamily="18" charset="0"/>
              </a:rPr>
              <a:t>，否则进入</a:t>
            </a:r>
            <a:r>
              <a:rPr lang="en-US" altLang="zh-CN" sz="2000" b="0" i="1" dirty="0">
                <a:solidFill>
                  <a:srgbClr val="000000"/>
                </a:solidFill>
                <a:latin typeface="Times New Roman" panose="02020603050405020304" pitchFamily="18" charset="0"/>
                <a:cs typeface="Times New Roman" panose="02020603050405020304" pitchFamily="18" charset="0"/>
              </a:rPr>
              <a:t>s</a:t>
            </a:r>
            <a:r>
              <a:rPr lang="en-US" altLang="zh-CN" sz="2000" b="0" dirty="0">
                <a:solidFill>
                  <a:srgbClr val="000000"/>
                </a:solidFill>
                <a:latin typeface="Times New Roman" panose="02020603050405020304" pitchFamily="18" charset="0"/>
                <a:cs typeface="Times New Roman" panose="02020603050405020304" pitchFamily="18" charset="0"/>
              </a:rPr>
              <a:t>3</a:t>
            </a:r>
            <a:endParaRPr lang="en-US" altLang="zh-CN" sz="2000" b="0" dirty="0">
              <a:solidFill>
                <a:srgbClr val="000000"/>
              </a:solidFill>
              <a:latin typeface="Times New Roman" panose="02020603050405020304" pitchFamily="18" charset="0"/>
              <a:cs typeface="Times New Roman" panose="02020603050405020304" pitchFamily="18" charset="0"/>
            </a:endParaRPr>
          </a:p>
          <a:p>
            <a:pPr marL="457200" lvl="1" indent="0" algn="just">
              <a:spcBef>
                <a:spcPts val="0"/>
              </a:spcBef>
              <a:buNone/>
            </a:pPr>
            <a:r>
              <a:rPr lang="en-US" altLang="zh-CN" sz="2000" i="1" dirty="0">
                <a:solidFill>
                  <a:srgbClr val="000000"/>
                </a:solidFill>
                <a:latin typeface="Times New Roman" panose="02020603050405020304" pitchFamily="18" charset="0"/>
                <a:cs typeface="Times New Roman" panose="02020603050405020304" pitchFamily="18" charset="0"/>
              </a:rPr>
              <a:t>s</a:t>
            </a:r>
            <a:r>
              <a:rPr lang="en-US" altLang="zh-CN" sz="2000" dirty="0">
                <a:solidFill>
                  <a:srgbClr val="000000"/>
                </a:solidFill>
                <a:latin typeface="Times New Roman" panose="02020603050405020304" pitchFamily="18" charset="0"/>
                <a:cs typeface="Times New Roman" panose="02020603050405020304" pitchFamily="18" charset="0"/>
              </a:rPr>
              <a:t>3</a:t>
            </a:r>
            <a:r>
              <a:rPr lang="zh-CN" altLang="en-US" sz="2000" dirty="0">
                <a:solidFill>
                  <a:srgbClr val="000000"/>
                </a:solidFill>
                <a:latin typeface="Times New Roman" panose="02020603050405020304" pitchFamily="18" charset="0"/>
                <a:cs typeface="Times New Roman" panose="02020603050405020304" pitchFamily="18" charset="0"/>
              </a:rPr>
              <a:t>：</a:t>
            </a:r>
            <a:r>
              <a:rPr lang="zh-CN" altLang="en-US" sz="2000" dirty="0">
                <a:solidFill>
                  <a:srgbClr val="2679D9"/>
                </a:solidFill>
                <a:latin typeface="Times New Roman" panose="02020603050405020304" pitchFamily="18" charset="0"/>
                <a:cs typeface="Times New Roman" panose="02020603050405020304" pitchFamily="18" charset="0"/>
              </a:rPr>
              <a:t>找单链表的第</a:t>
            </a:r>
            <a:r>
              <a:rPr lang="en-US" altLang="zh-CN" sz="2000" i="1" dirty="0" err="1">
                <a:solidFill>
                  <a:srgbClr val="2679D9"/>
                </a:solidFill>
                <a:latin typeface="Times New Roman" panose="02020603050405020304" pitchFamily="18" charset="0"/>
                <a:cs typeface="Times New Roman" panose="02020603050405020304" pitchFamily="18" charset="0"/>
              </a:rPr>
              <a:t>i</a:t>
            </a:r>
            <a:r>
              <a:rPr lang="zh-CN" altLang="en-US" sz="2000" dirty="0">
                <a:solidFill>
                  <a:srgbClr val="2679D9"/>
                </a:solidFill>
                <a:latin typeface="Times New Roman" panose="02020603050405020304" pitchFamily="18" charset="0"/>
                <a:cs typeface="Times New Roman" panose="02020603050405020304" pitchFamily="18" charset="0"/>
              </a:rPr>
              <a:t>个结点</a:t>
            </a:r>
            <a:r>
              <a:rPr lang="en-US" altLang="zh-CN" sz="2000" i="1" dirty="0">
                <a:solidFill>
                  <a:srgbClr val="2679D9"/>
                </a:solidFill>
                <a:latin typeface="Times New Roman" panose="02020603050405020304" pitchFamily="18" charset="0"/>
                <a:cs typeface="Times New Roman" panose="02020603050405020304" pitchFamily="18" charset="0"/>
              </a:rPr>
              <a:t>q</a:t>
            </a:r>
            <a:r>
              <a:rPr lang="zh-CN" altLang="en-US" sz="2000" dirty="0">
                <a:solidFill>
                  <a:srgbClr val="2679D9"/>
                </a:solidFill>
                <a:latin typeface="Times New Roman" panose="02020603050405020304" pitchFamily="18" charset="0"/>
                <a:cs typeface="Times New Roman" panose="02020603050405020304" pitchFamily="18" charset="0"/>
              </a:rPr>
              <a:t>，</a:t>
            </a:r>
            <a:r>
              <a:rPr lang="zh-CN" altLang="en-US" sz="2000" b="0" dirty="0">
                <a:solidFill>
                  <a:srgbClr val="000000"/>
                </a:solidFill>
                <a:latin typeface="Times New Roman" panose="02020603050405020304" pitchFamily="18" charset="0"/>
                <a:cs typeface="Times New Roman" panose="02020603050405020304" pitchFamily="18" charset="0"/>
              </a:rPr>
              <a:t>如找不到，则</a:t>
            </a:r>
            <a:r>
              <a:rPr lang="en-US" altLang="zh-CN" sz="2000" b="0" dirty="0">
                <a:solidFill>
                  <a:srgbClr val="000000"/>
                </a:solidFill>
                <a:latin typeface="Times New Roman" panose="02020603050405020304" pitchFamily="18" charset="0"/>
                <a:cs typeface="Times New Roman" panose="02020603050405020304" pitchFamily="18" charset="0"/>
              </a:rPr>
              <a:t> </a:t>
            </a:r>
            <a:r>
              <a:rPr lang="en-US" altLang="zh-CN" sz="2000" b="0" i="1" dirty="0">
                <a:solidFill>
                  <a:srgbClr val="000000"/>
                </a:solidFill>
                <a:latin typeface="Times New Roman" panose="02020603050405020304" pitchFamily="18" charset="0"/>
                <a:cs typeface="Times New Roman" panose="02020603050405020304" pitchFamily="18" charset="0"/>
              </a:rPr>
              <a:t>return false </a:t>
            </a:r>
            <a:r>
              <a:rPr lang="zh-CN" altLang="en-US" sz="2000" b="0" dirty="0">
                <a:solidFill>
                  <a:srgbClr val="000000"/>
                </a:solidFill>
                <a:latin typeface="Times New Roman" panose="02020603050405020304" pitchFamily="18" charset="0"/>
                <a:cs typeface="Times New Roman" panose="02020603050405020304" pitchFamily="18" charset="0"/>
              </a:rPr>
              <a:t>，否则进入</a:t>
            </a:r>
            <a:r>
              <a:rPr lang="en-US" altLang="zh-CN" sz="2000" b="0" i="1" dirty="0">
                <a:solidFill>
                  <a:srgbClr val="000000"/>
                </a:solidFill>
                <a:latin typeface="Times New Roman" panose="02020603050405020304" pitchFamily="18" charset="0"/>
                <a:cs typeface="Times New Roman" panose="02020603050405020304" pitchFamily="18" charset="0"/>
              </a:rPr>
              <a:t>s</a:t>
            </a:r>
            <a:r>
              <a:rPr lang="en-US" altLang="zh-CN" sz="2000" b="0" dirty="0">
                <a:solidFill>
                  <a:srgbClr val="000000"/>
                </a:solidFill>
                <a:latin typeface="Times New Roman" panose="02020603050405020304" pitchFamily="18" charset="0"/>
                <a:cs typeface="Times New Roman" panose="02020603050405020304" pitchFamily="18" charset="0"/>
              </a:rPr>
              <a:t>4</a:t>
            </a:r>
            <a:endParaRPr lang="en-US" altLang="zh-CN" sz="2000" b="0" dirty="0">
              <a:solidFill>
                <a:srgbClr val="000000"/>
              </a:solidFill>
              <a:latin typeface="Times New Roman" panose="02020603050405020304" pitchFamily="18" charset="0"/>
              <a:cs typeface="Times New Roman" panose="02020603050405020304" pitchFamily="18" charset="0"/>
            </a:endParaRPr>
          </a:p>
          <a:p>
            <a:pPr marL="457200" lvl="1" indent="0" algn="just">
              <a:spcBef>
                <a:spcPts val="0"/>
              </a:spcBef>
              <a:buNone/>
            </a:pPr>
            <a:r>
              <a:rPr lang="en-US" altLang="zh-CN" sz="2000" i="1" dirty="0">
                <a:solidFill>
                  <a:srgbClr val="000000"/>
                </a:solidFill>
                <a:latin typeface="Times New Roman" panose="02020603050405020304" pitchFamily="18" charset="0"/>
                <a:cs typeface="Times New Roman" panose="02020603050405020304" pitchFamily="18" charset="0"/>
              </a:rPr>
              <a:t>s</a:t>
            </a:r>
            <a:r>
              <a:rPr lang="en-US" altLang="zh-CN" sz="2000" dirty="0">
                <a:solidFill>
                  <a:srgbClr val="000000"/>
                </a:solidFill>
                <a:latin typeface="Times New Roman" panose="02020603050405020304" pitchFamily="18" charset="0"/>
                <a:cs typeface="Times New Roman" panose="02020603050405020304" pitchFamily="18" charset="0"/>
              </a:rPr>
              <a:t>4</a:t>
            </a:r>
            <a:r>
              <a:rPr lang="zh-CN" altLang="en-US" sz="2000" dirty="0">
                <a:solidFill>
                  <a:srgbClr val="000000"/>
                </a:solidFill>
                <a:latin typeface="Times New Roman" panose="02020603050405020304" pitchFamily="18" charset="0"/>
                <a:cs typeface="Times New Roman" panose="02020603050405020304" pitchFamily="18" charset="0"/>
              </a:rPr>
              <a:t>：</a:t>
            </a:r>
            <a:r>
              <a:rPr lang="zh-CN" altLang="en-US" sz="2000" b="0" dirty="0">
                <a:solidFill>
                  <a:srgbClr val="000000"/>
                </a:solidFill>
                <a:latin typeface="Times New Roman" panose="02020603050405020304" pitchFamily="18" charset="0"/>
                <a:cs typeface="Times New Roman" panose="02020603050405020304" pitchFamily="18" charset="0"/>
              </a:rPr>
              <a:t>删除结点</a:t>
            </a:r>
            <a:r>
              <a:rPr lang="en-US" altLang="zh-CN" sz="2000" b="0" i="1" dirty="0">
                <a:solidFill>
                  <a:srgbClr val="000000"/>
                </a:solidFill>
                <a:latin typeface="Times New Roman" panose="02020603050405020304" pitchFamily="18" charset="0"/>
                <a:cs typeface="Times New Roman" panose="02020603050405020304" pitchFamily="18" charset="0"/>
              </a:rPr>
              <a:t>q</a:t>
            </a:r>
            <a:endParaRPr lang="en-US" altLang="zh-CN" sz="2000" b="0" i="1" dirty="0">
              <a:solidFill>
                <a:srgbClr val="000000"/>
              </a:solidFill>
              <a:latin typeface="Times New Roman" panose="02020603050405020304" pitchFamily="18" charset="0"/>
              <a:cs typeface="Times New Roman" panose="02020603050405020304" pitchFamily="18" charset="0"/>
            </a:endParaRPr>
          </a:p>
          <a:p>
            <a:pPr lvl="2" algn="just">
              <a:spcBef>
                <a:spcPts val="0"/>
              </a:spcBef>
              <a:buFont typeface="Arial" panose="020B0604020202020204" pitchFamily="34" charset="0"/>
              <a:buChar char="•"/>
            </a:pPr>
            <a:r>
              <a:rPr lang="en-US" altLang="zh-CN" b="1" i="1" dirty="0">
                <a:solidFill>
                  <a:srgbClr val="FF0000"/>
                </a:solidFill>
                <a:latin typeface="Times New Roman" panose="02020603050405020304" pitchFamily="18" charset="0"/>
                <a:cs typeface="Times New Roman" panose="02020603050405020304" pitchFamily="18" charset="0"/>
              </a:rPr>
              <a:t>p</a:t>
            </a:r>
            <a:r>
              <a:rPr lang="zh-CN" altLang="en-US" dirty="0">
                <a:solidFill>
                  <a:srgbClr val="FF0000"/>
                </a:solidFill>
                <a:latin typeface="Times New Roman" panose="02020603050405020304" pitchFamily="18" charset="0"/>
                <a:cs typeface="Times New Roman" panose="02020603050405020304" pitchFamily="18" charset="0"/>
              </a:rPr>
              <a:t>→</a:t>
            </a:r>
            <a:r>
              <a:rPr lang="en-US" altLang="zh-CN" b="1" i="1" dirty="0">
                <a:solidFill>
                  <a:srgbClr val="FF0000"/>
                </a:solidFill>
                <a:latin typeface="Times New Roman" panose="02020603050405020304" pitchFamily="18" charset="0"/>
                <a:cs typeface="Times New Roman" panose="02020603050405020304" pitchFamily="18" charset="0"/>
              </a:rPr>
              <a:t>next</a:t>
            </a:r>
            <a:r>
              <a:rPr lang="en-US" altLang="zh-CN" b="1" dirty="0">
                <a:solidFill>
                  <a:srgbClr val="FF0000"/>
                </a:solidFill>
                <a:latin typeface="Times New Roman" panose="02020603050405020304" pitchFamily="18" charset="0"/>
                <a:cs typeface="Times New Roman" panose="02020603050405020304" pitchFamily="18" charset="0"/>
              </a:rPr>
              <a:t>=</a:t>
            </a:r>
            <a:r>
              <a:rPr lang="en-US" altLang="zh-CN" b="1" i="1" dirty="0">
                <a:solidFill>
                  <a:srgbClr val="FF0000"/>
                </a:solidFill>
                <a:latin typeface="Times New Roman" panose="02020603050405020304" pitchFamily="18" charset="0"/>
                <a:cs typeface="Times New Roman" panose="02020603050405020304" pitchFamily="18" charset="0"/>
              </a:rPr>
              <a:t>q</a:t>
            </a:r>
            <a:r>
              <a:rPr lang="zh-CN" altLang="en-US" dirty="0">
                <a:solidFill>
                  <a:srgbClr val="FF0000"/>
                </a:solidFill>
                <a:latin typeface="Times New Roman" panose="02020603050405020304" pitchFamily="18" charset="0"/>
                <a:cs typeface="Times New Roman" panose="02020603050405020304" pitchFamily="18" charset="0"/>
              </a:rPr>
              <a:t>→</a:t>
            </a:r>
            <a:r>
              <a:rPr lang="en-US" altLang="zh-CN" b="1" i="1" dirty="0">
                <a:solidFill>
                  <a:srgbClr val="FF0000"/>
                </a:solidFill>
                <a:latin typeface="Times New Roman" panose="02020603050405020304" pitchFamily="18" charset="0"/>
                <a:cs typeface="Times New Roman" panose="02020603050405020304" pitchFamily="18" charset="0"/>
              </a:rPr>
              <a:t>next</a:t>
            </a:r>
            <a:r>
              <a:rPr lang="en-US" altLang="zh-CN" b="1" dirty="0">
                <a:solidFill>
                  <a:srgbClr val="FF0000"/>
                </a:solidFill>
                <a:latin typeface="Times New Roman" panose="02020603050405020304" pitchFamily="18" charset="0"/>
                <a:cs typeface="Times New Roman" panose="02020603050405020304" pitchFamily="18" charset="0"/>
              </a:rPr>
              <a:t>;</a:t>
            </a:r>
            <a:endParaRPr lang="en-US" altLang="zh-CN" b="1" dirty="0">
              <a:solidFill>
                <a:srgbClr val="FF0000"/>
              </a:solidFill>
              <a:latin typeface="Times New Roman" panose="02020603050405020304" pitchFamily="18" charset="0"/>
              <a:cs typeface="Times New Roman" panose="02020603050405020304" pitchFamily="18" charset="0"/>
            </a:endParaRPr>
          </a:p>
          <a:p>
            <a:pPr lvl="2" algn="just">
              <a:spcBef>
                <a:spcPts val="0"/>
              </a:spcBef>
              <a:buFont typeface="Arial" panose="020B0604020202020204" pitchFamily="34" charset="0"/>
              <a:buChar char="•"/>
            </a:pPr>
            <a:r>
              <a:rPr lang="en-US" altLang="zh-CN" b="1" i="1" dirty="0">
                <a:solidFill>
                  <a:srgbClr val="FF0000"/>
                </a:solidFill>
                <a:latin typeface="Times New Roman" panose="02020603050405020304" pitchFamily="18" charset="0"/>
                <a:cs typeface="Times New Roman" panose="02020603050405020304" pitchFamily="18" charset="0"/>
              </a:rPr>
              <a:t>free</a:t>
            </a:r>
            <a:r>
              <a:rPr lang="en-US" altLang="zh-CN" b="1" dirty="0">
                <a:solidFill>
                  <a:srgbClr val="FF0000"/>
                </a:solidFill>
                <a:latin typeface="Times New Roman" panose="02020603050405020304" pitchFamily="18" charset="0"/>
                <a:cs typeface="Times New Roman" panose="02020603050405020304" pitchFamily="18" charset="0"/>
              </a:rPr>
              <a:t>(</a:t>
            </a:r>
            <a:r>
              <a:rPr lang="en-US" altLang="zh-CN" b="1" i="1" dirty="0">
                <a:solidFill>
                  <a:srgbClr val="FF0000"/>
                </a:solidFill>
                <a:latin typeface="Times New Roman" panose="02020603050405020304" pitchFamily="18" charset="0"/>
                <a:cs typeface="Times New Roman" panose="02020603050405020304" pitchFamily="18" charset="0"/>
              </a:rPr>
              <a:t>q</a:t>
            </a:r>
            <a:r>
              <a:rPr lang="en-US" altLang="zh-CN" b="1" dirty="0">
                <a:solidFill>
                  <a:srgbClr val="FF0000"/>
                </a:solidFill>
                <a:latin typeface="Times New Roman" panose="02020603050405020304" pitchFamily="18" charset="0"/>
                <a:cs typeface="Times New Roman" panose="02020603050405020304" pitchFamily="18" charset="0"/>
              </a:rPr>
              <a:t>);</a:t>
            </a:r>
            <a:endParaRPr lang="en-US" altLang="zh-CN" b="1" dirty="0">
              <a:solidFill>
                <a:srgbClr val="FF0000"/>
              </a:solidFill>
              <a:latin typeface="Times New Roman" panose="02020603050405020304" pitchFamily="18" charset="0"/>
              <a:cs typeface="Times New Roman" panose="02020603050405020304" pitchFamily="18" charset="0"/>
            </a:endParaRPr>
          </a:p>
          <a:p>
            <a:pPr marL="457200" lvl="2" indent="0" algn="just">
              <a:spcBef>
                <a:spcPts val="0"/>
              </a:spcBef>
              <a:buNone/>
            </a:pPr>
            <a:r>
              <a:rPr lang="en-US" altLang="zh-CN" b="1" i="1" dirty="0">
                <a:solidFill>
                  <a:srgbClr val="000000"/>
                </a:solidFill>
                <a:latin typeface="Times New Roman" panose="02020603050405020304" pitchFamily="18" charset="0"/>
                <a:cs typeface="Times New Roman" panose="02020603050405020304" pitchFamily="18" charset="0"/>
              </a:rPr>
              <a:t>s</a:t>
            </a:r>
            <a:r>
              <a:rPr lang="en-US" altLang="zh-CN" b="1" dirty="0">
                <a:solidFill>
                  <a:srgbClr val="000000"/>
                </a:solidFill>
                <a:latin typeface="Times New Roman" panose="02020603050405020304" pitchFamily="18" charset="0"/>
                <a:cs typeface="Times New Roman" panose="02020603050405020304" pitchFamily="18" charset="0"/>
              </a:rPr>
              <a:t>5</a:t>
            </a:r>
            <a:r>
              <a:rPr lang="zh-CN" altLang="en-US" b="1" dirty="0">
                <a:solidFill>
                  <a:srgbClr val="000000"/>
                </a:solidFill>
                <a:latin typeface="Times New Roman" panose="02020603050405020304" pitchFamily="18" charset="0"/>
                <a:cs typeface="Times New Roman" panose="02020603050405020304" pitchFamily="18" charset="0"/>
              </a:rPr>
              <a:t>：</a:t>
            </a:r>
            <a:r>
              <a:rPr lang="en-US" altLang="zh-CN" i="1" dirty="0">
                <a:solidFill>
                  <a:srgbClr val="000000"/>
                </a:solidFill>
                <a:latin typeface="Times New Roman" panose="02020603050405020304" pitchFamily="18" charset="0"/>
                <a:cs typeface="Times New Roman" panose="02020603050405020304" pitchFamily="18" charset="0"/>
              </a:rPr>
              <a:t>return true</a:t>
            </a:r>
            <a:endParaRPr lang="en-US" altLang="zh-CN" dirty="0">
              <a:solidFill>
                <a:srgbClr val="000000"/>
              </a:solidFill>
              <a:latin typeface="Times New Roman" panose="02020603050405020304" pitchFamily="18" charset="0"/>
              <a:cs typeface="Times New Roman" panose="02020603050405020304" pitchFamily="18" charset="0"/>
            </a:endParaRPr>
          </a:p>
        </p:txBody>
      </p:sp>
      <p:grpSp>
        <p:nvGrpSpPr>
          <p:cNvPr id="12" name="组合 11"/>
          <p:cNvGrpSpPr/>
          <p:nvPr/>
        </p:nvGrpSpPr>
        <p:grpSpPr>
          <a:xfrm>
            <a:off x="1040900" y="4909549"/>
            <a:ext cx="5055100" cy="1370481"/>
            <a:chOff x="6217342" y="4995316"/>
            <a:chExt cx="5068381" cy="1373049"/>
          </a:xfrm>
        </p:grpSpPr>
        <p:pic>
          <p:nvPicPr>
            <p:cNvPr id="15" name="Picture 47"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7342" y="4995316"/>
              <a:ext cx="5068381" cy="661093"/>
            </a:xfrm>
            <a:prstGeom prst="rect">
              <a:avLst/>
            </a:prstGeom>
            <a:noFill/>
            <a:extLst>
              <a:ext uri="{909E8E84-426E-40DD-AFC4-6F175D3DCCD1}">
                <a14:hiddenFill xmlns:a14="http://schemas.microsoft.com/office/drawing/2010/main">
                  <a:solidFill>
                    <a:srgbClr val="FFFFFF"/>
                  </a:solidFill>
                </a14:hiddenFill>
              </a:ext>
            </a:extLst>
          </p:spPr>
        </p:pic>
        <p:sp>
          <p:nvSpPr>
            <p:cNvPr id="17" name="AutoShape 49"/>
            <p:cNvSpPr>
              <a:spLocks noChangeArrowheads="1"/>
            </p:cNvSpPr>
            <p:nvPr/>
          </p:nvSpPr>
          <p:spPr bwMode="auto">
            <a:xfrm>
              <a:off x="9465381" y="5921170"/>
              <a:ext cx="1577917" cy="447195"/>
            </a:xfrm>
            <a:prstGeom prst="wedgeRectCallout">
              <a:avLst>
                <a:gd name="adj1" fmla="val -70690"/>
                <a:gd name="adj2" fmla="val -199632"/>
              </a:avLst>
            </a:prstGeom>
            <a:solidFill>
              <a:schemeClr val="bg1"/>
            </a:solidFill>
            <a:ln w="12700">
              <a:solidFill>
                <a:srgbClr val="000000"/>
              </a:solidFill>
            </a:ln>
            <a:effectLst/>
            <a:scene3d>
              <a:camera prst="orthographicFront">
                <a:rot lat="0" lon="0" rev="0"/>
              </a:camera>
              <a:lightRig rig="threePt" dir="t">
                <a:rot lat="0" lon="0" rev="19800000"/>
              </a:lightRig>
            </a:scene3d>
            <a:sp3d prstMaterial="plastic"/>
          </p:spPr>
          <p:style>
            <a:lnRef idx="0">
              <a:schemeClr val="accent5"/>
            </a:lnRef>
            <a:fillRef idx="3">
              <a:schemeClr val="accent5"/>
            </a:fillRef>
            <a:effectRef idx="3">
              <a:schemeClr val="accent5"/>
            </a:effectRef>
            <a:fontRef idx="minor">
              <a:schemeClr val="lt1"/>
            </a:fontRef>
          </p:style>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buClr>
                  <a:schemeClr val="hlink"/>
                </a:buClr>
                <a:buFont typeface="Wingdings" panose="05000000000000000000" pitchFamily="2" charset="2"/>
                <a:buNone/>
              </a:pPr>
              <a:r>
                <a:rPr kumimoji="0" lang="zh-CN" altLang="en-US" sz="1800" dirty="0">
                  <a:solidFill>
                    <a:srgbClr val="000000"/>
                  </a:solidFill>
                  <a:cs typeface="Times New Roman" panose="02020603050405020304" pitchFamily="18" charset="0"/>
                </a:rPr>
                <a:t>结点</a:t>
              </a:r>
              <a:r>
                <a:rPr kumimoji="0" lang="en-US" altLang="zh-CN" sz="1800" dirty="0" err="1">
                  <a:solidFill>
                    <a:srgbClr val="000000"/>
                  </a:solidFill>
                  <a:cs typeface="Times New Roman" panose="02020603050405020304" pitchFamily="18" charset="0"/>
                </a:rPr>
                <a:t>i</a:t>
              </a:r>
              <a:r>
                <a:rPr kumimoji="0" lang="zh-CN" altLang="en-US" sz="1800" dirty="0">
                  <a:solidFill>
                    <a:srgbClr val="000000"/>
                  </a:solidFill>
                  <a:cs typeface="Times New Roman" panose="02020603050405020304" pitchFamily="18" charset="0"/>
                </a:rPr>
                <a:t>：</a:t>
              </a:r>
              <a:r>
                <a:rPr lang="en-US" altLang="zh-CN" sz="1800" i="1" dirty="0">
                  <a:solidFill>
                    <a:srgbClr val="000000"/>
                  </a:solidFill>
                  <a:cs typeface="Times New Roman" panose="02020603050405020304" pitchFamily="18" charset="0"/>
                </a:rPr>
                <a:t> q</a:t>
              </a:r>
              <a:endParaRPr kumimoji="0" lang="en-US" altLang="zh-CN" sz="1800" dirty="0">
                <a:solidFill>
                  <a:srgbClr val="000000"/>
                </a:solidFill>
                <a:cs typeface="Times New Roman" panose="02020603050405020304" pitchFamily="18" charset="0"/>
              </a:endParaRPr>
            </a:p>
          </p:txBody>
        </p:sp>
        <p:sp>
          <p:nvSpPr>
            <p:cNvPr id="18" name="AutoShape 50"/>
            <p:cNvSpPr>
              <a:spLocks noChangeArrowheads="1"/>
            </p:cNvSpPr>
            <p:nvPr/>
          </p:nvSpPr>
          <p:spPr bwMode="auto">
            <a:xfrm>
              <a:off x="6521724" y="5916757"/>
              <a:ext cx="1553198" cy="447195"/>
            </a:xfrm>
            <a:prstGeom prst="wedgeRectCallout">
              <a:avLst>
                <a:gd name="adj1" fmla="val 52207"/>
                <a:gd name="adj2" fmla="val -189510"/>
              </a:avLst>
            </a:prstGeom>
            <a:solidFill>
              <a:schemeClr val="bg1"/>
            </a:solidFill>
            <a:ln>
              <a:solidFill>
                <a:srgbClr val="000000"/>
              </a:solidFill>
            </a:ln>
            <a:effectLst/>
          </p:spPr>
          <p:style>
            <a:lnRef idx="0">
              <a:schemeClr val="accent5"/>
            </a:lnRef>
            <a:fillRef idx="3">
              <a:schemeClr val="accent5"/>
            </a:fillRef>
            <a:effectRef idx="3">
              <a:schemeClr val="accent5"/>
            </a:effectRef>
            <a:fontRef idx="minor">
              <a:schemeClr val="lt1"/>
            </a:fontRef>
          </p:style>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buClr>
                  <a:schemeClr val="hlink"/>
                </a:buClr>
                <a:buFont typeface="Wingdings" panose="05000000000000000000" pitchFamily="2" charset="2"/>
                <a:buNone/>
              </a:pPr>
              <a:r>
                <a:rPr kumimoji="0" lang="zh-CN" altLang="en-US" sz="1800" dirty="0">
                  <a:solidFill>
                    <a:srgbClr val="000000"/>
                  </a:solidFill>
                  <a:cs typeface="Times New Roman" panose="02020603050405020304" pitchFamily="18" charset="0"/>
                </a:rPr>
                <a:t>结点</a:t>
              </a:r>
              <a:r>
                <a:rPr kumimoji="0" lang="en-US" altLang="zh-CN" sz="1800" i="1" dirty="0">
                  <a:solidFill>
                    <a:srgbClr val="000000"/>
                  </a:solidFill>
                  <a:cs typeface="Times New Roman" panose="02020603050405020304" pitchFamily="18" charset="0"/>
                </a:rPr>
                <a:t>i</a:t>
              </a:r>
              <a:r>
                <a:rPr kumimoji="0" lang="en-US" altLang="zh-CN" sz="1800" dirty="0">
                  <a:solidFill>
                    <a:srgbClr val="000000"/>
                  </a:solidFill>
                  <a:cs typeface="Times New Roman" panose="02020603050405020304" pitchFamily="18" charset="0"/>
                </a:rPr>
                <a:t>-1:</a:t>
              </a:r>
              <a:r>
                <a:rPr kumimoji="0" lang="en-US" altLang="zh-CN" sz="1800" i="1" dirty="0">
                  <a:cs typeface="Times New Roman" panose="02020603050405020304" pitchFamily="18" charset="0"/>
                </a:rPr>
                <a:t> p</a:t>
              </a:r>
              <a:endParaRPr kumimoji="0" lang="en-US" altLang="zh-CN" sz="1800" dirty="0">
                <a:solidFill>
                  <a:srgbClr val="000000"/>
                </a:solidFill>
                <a:cs typeface="Times New Roman" panose="02020603050405020304" pitchFamily="18" charset="0"/>
              </a:endParaRPr>
            </a:p>
          </p:txBody>
        </p:sp>
      </p:grpSp>
      <p:pic>
        <p:nvPicPr>
          <p:cNvPr id="4" name="图片 3"/>
          <p:cNvPicPr>
            <a:picLocks noChangeAspect="1"/>
          </p:cNvPicPr>
          <p:nvPr/>
        </p:nvPicPr>
        <p:blipFill>
          <a:blip r:embed="rId3"/>
          <a:stretch>
            <a:fillRect/>
          </a:stretch>
        </p:blipFill>
        <p:spPr>
          <a:xfrm>
            <a:off x="7274922" y="82544"/>
            <a:ext cx="3930583" cy="669291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标题 102"/>
          <p:cNvSpPr>
            <a:spLocks noGrp="1"/>
          </p:cNvSpPr>
          <p:nvPr>
            <p:ph type="title"/>
          </p:nvPr>
        </p:nvSpPr>
        <p:spPr>
          <a:xfrm>
            <a:off x="171856" y="249748"/>
            <a:ext cx="11848288" cy="447631"/>
          </a:xfrm>
          <a:solidFill>
            <a:schemeClr val="accent2">
              <a:lumMod val="40000"/>
              <a:lumOff val="60000"/>
            </a:schemeClr>
          </a:solidFill>
        </p:spPr>
        <p:txBody>
          <a:bodyPr/>
          <a:lstStyle/>
          <a:p>
            <a:r>
              <a:rPr lang="zh-CN" altLang="en-US" sz="2800" b="1" dirty="0">
                <a:solidFill>
                  <a:schemeClr val="tx1">
                    <a:lumMod val="50000"/>
                  </a:schemeClr>
                </a:solidFill>
              </a:rPr>
              <a:t>小结：链式存储的特点</a:t>
            </a:r>
            <a:endParaRPr lang="zh-CN" altLang="en-US" sz="2800" b="1" dirty="0">
              <a:solidFill>
                <a:schemeClr val="tx1">
                  <a:lumMod val="50000"/>
                </a:schemeClr>
              </a:solidFill>
            </a:endParaRPr>
          </a:p>
        </p:txBody>
      </p:sp>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425669" y="329780"/>
            <a:ext cx="1403072" cy="287566"/>
          </a:xfrm>
          <a:prstGeom prst="rect">
            <a:avLst/>
          </a:prstGeom>
        </p:spPr>
      </p:pic>
      <p:sp>
        <p:nvSpPr>
          <p:cNvPr id="19" name="Rectangle 3"/>
          <p:cNvSpPr txBox="1">
            <a:spLocks noChangeArrowheads="1"/>
          </p:cNvSpPr>
          <p:nvPr/>
        </p:nvSpPr>
        <p:spPr>
          <a:xfrm>
            <a:off x="251866" y="748906"/>
            <a:ext cx="9426972" cy="24501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ts val="0"/>
              </a:spcBef>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是一种动态存储结构</a:t>
            </a:r>
            <a:endPar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spcBef>
                <a:spcPts val="0"/>
              </a:spcBef>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指针占用了额外的存储空间</a:t>
            </a:r>
            <a:endPar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spcBef>
                <a:spcPts val="0"/>
              </a:spcBef>
            </a:pPr>
            <a:r>
              <a:rPr lang="zh-CN" altLang="en-US" sz="24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不能随机存取，是顺序存取</a:t>
            </a:r>
            <a:endParaRPr lang="zh-CN" altLang="en-US" sz="2400" b="1" dirty="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a:p>
            <a:pPr>
              <a:lnSpc>
                <a:spcPct val="110000"/>
              </a:lnSpc>
              <a:spcBef>
                <a:spcPts val="0"/>
              </a:spcBef>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适合做动态操作</a:t>
            </a:r>
            <a:endPar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spcBef>
                <a:spcPts val="0"/>
              </a:spcBef>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带头结点的单链表，很多时候可以使操作简化</a:t>
            </a:r>
            <a:endPar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spcBef>
                <a:spcPts val="0"/>
              </a:spcBef>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链表的数据也可以是链表，此时链表成为更有效的存储结构</a:t>
            </a:r>
            <a:endPar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p:cNvSpPr txBox="1"/>
          <p:nvPr/>
        </p:nvSpPr>
        <p:spPr>
          <a:xfrm>
            <a:off x="285735" y="3272423"/>
            <a:ext cx="7204550" cy="1661993"/>
          </a:xfrm>
          <a:prstGeom prst="rect">
            <a:avLst/>
          </a:prstGeom>
          <a:solidFill>
            <a:schemeClr val="bg1">
              <a:lumMod val="85000"/>
            </a:schemeClr>
          </a:solidFill>
        </p:spPr>
        <p:txBody>
          <a:bodyPr wrap="square">
            <a:spAutoFit/>
          </a:bodyPr>
          <a:lstStyle/>
          <a:p>
            <a:r>
              <a:rPr lang="zh-CN" altLang="en-US" b="1" dirty="0">
                <a:ln>
                  <a:solidFill>
                    <a:sysClr val="windowText" lastClr="000000"/>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rPr>
              <a:t>讨论一下？</a:t>
            </a:r>
            <a:endParaRPr lang="zh-CN" altLang="en-US" b="1" dirty="0">
              <a:ln>
                <a:solidFill>
                  <a:sysClr val="windowText" lastClr="000000"/>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链表是否可随机访问任意结点？</a:t>
            </a:r>
            <a:endPar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链表的添加、删除操作是否需要移动元素？</a:t>
            </a:r>
            <a:endPar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链表所需的存储空间，是否与数据集的大小成正比？</a:t>
            </a:r>
            <a:endParaRPr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什么是链表的存储密度？</a:t>
            </a:r>
            <a:endParaRPr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存储密度 </a:t>
            </a:r>
            <a:r>
              <a:rPr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（结点数据本身所占的存储量）</a:t>
            </a:r>
            <a:r>
              <a:rPr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（结点结构所占的存储总量）</a:t>
            </a:r>
            <a:endParaRPr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单链表设置头结点有什么好处？</a:t>
            </a:r>
            <a:endParaRPr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文本框 6"/>
          <p:cNvSpPr txBox="1"/>
          <p:nvPr/>
        </p:nvSpPr>
        <p:spPr>
          <a:xfrm>
            <a:off x="285735" y="5007814"/>
            <a:ext cx="11543006" cy="1600438"/>
          </a:xfrm>
          <a:prstGeom prst="rect">
            <a:avLst/>
          </a:prstGeom>
          <a:solidFill>
            <a:schemeClr val="bg1">
              <a:lumMod val="85000"/>
            </a:schemeClr>
          </a:solidFill>
          <a:ln>
            <a:noFill/>
          </a:ln>
        </p:spPr>
        <p:txBody>
          <a:bodyPr wrap="square">
            <a:spAutoFit/>
          </a:bodyPr>
          <a:lstStyle/>
          <a:p>
            <a:r>
              <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链表首先由兰德公司（RAND Corporation）的艾伦</a:t>
            </a:r>
            <a:r>
              <a:rPr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纽厄尔（Allen Newell），克里夫肖（Cliff Shaw）和赫伯特西蒙（Herbert Simon）于</a:t>
            </a:r>
            <a:r>
              <a:rPr lang="en-US" altLang="zh-CN" sz="1400" b="1" dirty="0">
                <a:ln>
                  <a:solidFill>
                    <a:srgbClr val="000000"/>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rPr>
              <a:t>1955</a:t>
            </a:r>
            <a:r>
              <a:rPr lang="zh-CN" altLang="en-US" sz="1400" b="1" dirty="0">
                <a:ln>
                  <a:solidFill>
                    <a:srgbClr val="000000"/>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rPr>
              <a:t>年发明</a:t>
            </a:r>
            <a:r>
              <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，用于其编写的语言（</a:t>
            </a:r>
            <a:r>
              <a:rPr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Information Processing Language, </a:t>
            </a:r>
            <a:r>
              <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IPL）中做原始数据类型。IPL被用来开发几种早期人工智能程序，包括逻辑推理机、通用问题计算器、计算机象棋程序等。</a:t>
            </a:r>
            <a:endParaRPr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400" b="1" dirty="0">
                <a:ln>
                  <a:solidFill>
                    <a:srgbClr val="000000"/>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rPr>
              <a:t>艾伦</a:t>
            </a:r>
            <a:r>
              <a:rPr lang="en-US" altLang="zh-CN" sz="1400" b="1" dirty="0">
                <a:ln>
                  <a:solidFill>
                    <a:srgbClr val="000000"/>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ln>
                  <a:solidFill>
                    <a:srgbClr val="000000"/>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rPr>
              <a:t>纽厄尔（</a:t>
            </a:r>
            <a:r>
              <a:rPr lang="en-US" altLang="zh-CN" sz="1400" b="1" dirty="0">
                <a:ln>
                  <a:solidFill>
                    <a:srgbClr val="000000"/>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rPr>
              <a:t>Allen Newell</a:t>
            </a:r>
            <a:r>
              <a:rPr lang="zh-CN" altLang="en-US" sz="1400" b="1" dirty="0">
                <a:ln>
                  <a:solidFill>
                    <a:srgbClr val="000000"/>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ln>
                  <a:solidFill>
                    <a:srgbClr val="000000"/>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rPr>
              <a:t>1927</a:t>
            </a:r>
            <a:r>
              <a:rPr lang="zh-CN" altLang="en-US" sz="1400" b="1" dirty="0">
                <a:ln>
                  <a:solidFill>
                    <a:srgbClr val="000000"/>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ln>
                  <a:solidFill>
                    <a:srgbClr val="000000"/>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rPr>
              <a:t>1992</a:t>
            </a:r>
            <a:r>
              <a:rPr lang="zh-CN" altLang="en-US" sz="1400" b="1" dirty="0">
                <a:ln>
                  <a:solidFill>
                    <a:srgbClr val="000000"/>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是计算机科学和认知信息学领域的科学家，曾在兰德公司、卡内基梅隆大学、泰珀商学院和心理学系任职，是</a:t>
            </a:r>
            <a:r>
              <a:rPr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IPL</a:t>
            </a:r>
            <a:r>
              <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语言的发明者之一，与卡内基梅隆大学的西蒙合作开发早期空军预警系统中，首次提出“链表”</a:t>
            </a:r>
            <a:r>
              <a:rPr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(list)</a:t>
            </a:r>
            <a:r>
              <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为基本数据结构。</a:t>
            </a:r>
            <a:endParaRPr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400" b="1" dirty="0">
                <a:ln>
                  <a:solidFill>
                    <a:srgbClr val="000000"/>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rPr>
              <a:t>1975</a:t>
            </a:r>
            <a:r>
              <a:rPr lang="zh-CN" altLang="en-US" sz="1400" b="1" dirty="0">
                <a:ln>
                  <a:solidFill>
                    <a:srgbClr val="000000"/>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rPr>
              <a:t>年与西蒙一起因人工智能方面的贡献被授予图灵奖。</a:t>
            </a:r>
            <a:endParaRPr lang="en-US" altLang="zh-CN" sz="1400" b="1" dirty="0">
              <a:ln>
                <a:solidFill>
                  <a:srgbClr val="000000"/>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RAND</a:t>
            </a:r>
            <a:r>
              <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公司是美国的以军事为主的综合性战略研究机构，以研究军事尖端科学技术和重大军事战略著称，其后发展为最负盛名的决策咨询机构</a:t>
            </a:r>
            <a:endPar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2480"/>
          <a:stretch>
            <a:fillRect/>
          </a:stretch>
        </p:blipFill>
        <p:spPr bwMode="auto">
          <a:xfrm>
            <a:off x="8583056" y="777411"/>
            <a:ext cx="3437088" cy="23158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标题 102"/>
          <p:cNvSpPr>
            <a:spLocks noGrp="1"/>
          </p:cNvSpPr>
          <p:nvPr>
            <p:ph type="title"/>
          </p:nvPr>
        </p:nvSpPr>
        <p:spPr>
          <a:xfrm>
            <a:off x="171856" y="249748"/>
            <a:ext cx="11848288" cy="447631"/>
          </a:xfrm>
          <a:solidFill>
            <a:schemeClr val="accent2">
              <a:lumMod val="40000"/>
              <a:lumOff val="60000"/>
            </a:schemeClr>
          </a:solidFill>
        </p:spPr>
        <p:txBody>
          <a:bodyPr/>
          <a:lstStyle/>
          <a:p>
            <a:r>
              <a:rPr lang="zh-CN" altLang="en-US" sz="2800" b="1" dirty="0">
                <a:solidFill>
                  <a:schemeClr val="tx1">
                    <a:lumMod val="50000"/>
                  </a:schemeClr>
                </a:solidFill>
              </a:rPr>
              <a:t>小结：顺序存储与链式存储对比</a:t>
            </a:r>
            <a:endParaRPr lang="zh-CN" altLang="en-US" sz="2800" b="1" dirty="0">
              <a:solidFill>
                <a:schemeClr val="tx1">
                  <a:lumMod val="50000"/>
                </a:schemeClr>
              </a:solidFill>
            </a:endParaRPr>
          </a:p>
        </p:txBody>
      </p:sp>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425669" y="329780"/>
            <a:ext cx="1403072" cy="287566"/>
          </a:xfrm>
          <a:prstGeom prst="rect">
            <a:avLst/>
          </a:prstGeom>
        </p:spPr>
      </p:pic>
      <p:sp>
        <p:nvSpPr>
          <p:cNvPr id="7" name="Rectangle 3"/>
          <p:cNvSpPr txBox="1">
            <a:spLocks noChangeArrowheads="1"/>
          </p:cNvSpPr>
          <p:nvPr/>
        </p:nvSpPr>
        <p:spPr>
          <a:xfrm>
            <a:off x="363260" y="785460"/>
            <a:ext cx="5831993" cy="30701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ct val="0"/>
              </a:spcBef>
              <a:buNone/>
            </a:pPr>
            <a:r>
              <a:rPr lang="zh-CN" altLang="en-US" sz="1800" b="1" dirty="0">
                <a:solidFill>
                  <a:srgbClr val="2679D9"/>
                </a:solidFill>
                <a:latin typeface="楷体" panose="02010609060101010101" pitchFamily="49" charset="-122"/>
                <a:ea typeface="楷体" panose="02010609060101010101" pitchFamily="49" charset="-122"/>
                <a:cs typeface="Times New Roman" panose="02020603050405020304" pitchFamily="18" charset="0"/>
              </a:rPr>
              <a:t>从时间角度</a:t>
            </a:r>
            <a:endParaRPr lang="zh-CN" altLang="en-US" sz="1800" b="1" dirty="0">
              <a:solidFill>
                <a:srgbClr val="2679D9"/>
              </a:solidFill>
              <a:latin typeface="楷体" panose="02010609060101010101" pitchFamily="49" charset="-122"/>
              <a:ea typeface="楷体" panose="02010609060101010101" pitchFamily="49" charset="-122"/>
              <a:cs typeface="Times New Roman" panose="02020603050405020304" pitchFamily="18" charset="0"/>
            </a:endParaRPr>
          </a:p>
          <a:p>
            <a:pPr>
              <a:lnSpc>
                <a:spcPct val="110000"/>
              </a:lnSpc>
              <a:spcBef>
                <a:spcPct val="0"/>
              </a:spcBef>
            </a:pP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按位置取元素，或取元素的前趋和后继，顺序存储有较大优势</a:t>
            </a:r>
            <a:endPar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spcBef>
                <a:spcPct val="0"/>
              </a:spcBef>
            </a:pP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插入、删除数据，链式存储有较大优势，只需修改指针即可；顺序表中则平均需移动近一半的数据元素</a:t>
            </a:r>
            <a:endPar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10000"/>
              </a:lnSpc>
              <a:spcBef>
                <a:spcPct val="0"/>
              </a:spcBef>
              <a:buNone/>
            </a:pPr>
            <a:r>
              <a:rPr lang="zh-CN" altLang="en-US" sz="1800" b="1" dirty="0">
                <a:solidFill>
                  <a:srgbClr val="2679D9"/>
                </a:solidFill>
                <a:latin typeface="楷体" panose="02010609060101010101" pitchFamily="49" charset="-122"/>
                <a:ea typeface="楷体" panose="02010609060101010101" pitchFamily="49" charset="-122"/>
                <a:cs typeface="Times New Roman" panose="02020603050405020304" pitchFamily="18" charset="0"/>
              </a:rPr>
              <a:t>从空间角度</a:t>
            </a:r>
            <a:endParaRPr lang="zh-CN" altLang="en-US" sz="1800" b="1" dirty="0">
              <a:solidFill>
                <a:srgbClr val="2679D9"/>
              </a:solidFill>
              <a:latin typeface="楷体" panose="02010609060101010101" pitchFamily="49" charset="-122"/>
              <a:ea typeface="楷体" panose="02010609060101010101" pitchFamily="49" charset="-122"/>
              <a:cs typeface="Times New Roman" panose="02020603050405020304" pitchFamily="18" charset="0"/>
            </a:endParaRPr>
          </a:p>
          <a:p>
            <a:pPr>
              <a:lnSpc>
                <a:spcPct val="110000"/>
              </a:lnSpc>
              <a:spcBef>
                <a:spcPct val="0"/>
              </a:spcBef>
            </a:pP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顺序表的存储空间静态分配，在程序执行前必须规定其存储规模，</a:t>
            </a:r>
            <a:endPar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spcBef>
                <a:spcPct val="0"/>
              </a:spcBef>
            </a:pP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链表的存储空间动态分配，只要内存空间有空闲，就不会溢</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出</a:t>
            </a: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9" name="Group 45"/>
          <p:cNvGraphicFramePr>
            <a:graphicFrameLocks noGrp="1"/>
          </p:cNvGraphicFramePr>
          <p:nvPr/>
        </p:nvGraphicFramePr>
        <p:xfrm>
          <a:off x="6294473" y="3440580"/>
          <a:ext cx="5633521" cy="2011680"/>
        </p:xfrm>
        <a:graphic>
          <a:graphicData uri="http://schemas.openxmlformats.org/drawingml/2006/table">
            <a:tbl>
              <a:tblPr>
                <a:tableStyleId>{00A15C55-8517-42AA-B614-E9B94910E393}</a:tableStyleId>
              </a:tblPr>
              <a:tblGrid>
                <a:gridCol w="1304860"/>
                <a:gridCol w="1534287"/>
                <a:gridCol w="2794374"/>
              </a:tblGrid>
              <a:tr h="299621">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endParaRPr kumimoji="1" lang="zh-CN"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solidFill>
                      <a:srgbClr val="2679D9"/>
                    </a:solidFill>
                  </a:tcPr>
                </a:tc>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160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顺序存储</a:t>
                      </a:r>
                      <a:endParaRPr kumimoji="1" lang="zh-CN" altLang="en-US" sz="16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B w="12700" cap="flat" cmpd="sng" algn="ctr">
                      <a:solidFill>
                        <a:schemeClr val="tx1"/>
                      </a:solidFill>
                      <a:prstDash val="solid"/>
                      <a:round/>
                      <a:headEnd type="none" w="med" len="med"/>
                      <a:tailEnd type="none" w="med" len="med"/>
                    </a:lnB>
                    <a:solidFill>
                      <a:srgbClr val="2679D9"/>
                    </a:solidFill>
                  </a:tcPr>
                </a:tc>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160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链式存储（带头结点）</a:t>
                      </a:r>
                      <a:endParaRPr kumimoji="1" lang="zh-CN" altLang="en-US" sz="16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B w="12700" cap="flat" cmpd="sng" algn="ctr">
                      <a:solidFill>
                        <a:schemeClr val="tx1"/>
                      </a:solidFill>
                      <a:prstDash val="solid"/>
                      <a:round/>
                      <a:headEnd type="none" w="med" len="med"/>
                      <a:tailEnd type="none" w="med" len="med"/>
                    </a:lnB>
                    <a:solidFill>
                      <a:srgbClr val="2679D9"/>
                    </a:solidFill>
                  </a:tcPr>
                </a:tc>
              </a:tr>
              <a:tr h="299621">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160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循环变量</a:t>
                      </a:r>
                      <a:endParaRPr kumimoji="1" lang="zh-CN" altLang="en-US" sz="16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R w="12700" cap="flat" cmpd="sng" algn="ctr">
                      <a:solidFill>
                        <a:schemeClr val="tx1"/>
                      </a:solidFill>
                      <a:prstDash val="solid"/>
                      <a:round/>
                      <a:headEnd type="none" w="med" len="med"/>
                      <a:tailEnd type="none" w="med" len="med"/>
                    </a:lnR>
                    <a:solidFill>
                      <a:srgbClr val="2679D9"/>
                    </a:solidFill>
                  </a:tcPr>
                </a:tc>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1600" b="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下标变量</a:t>
                      </a:r>
                      <a:r>
                        <a:rPr kumimoji="1" lang="en-US" altLang="zh-CN" sz="1600"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a:t>
                      </a:r>
                      <a:endParaRPr kumimoji="1" lang="en-US" altLang="zh-CN" sz="1600" b="0" i="1"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1600" b="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指针变量</a:t>
                      </a:r>
                      <a:r>
                        <a:rPr kumimoji="1" lang="en-US"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a:t>
                      </a:r>
                      <a:endParaRPr kumimoji="1" lang="en-US" altLang="zh-CN" sz="1600" b="0" i="1"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9621">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160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初始化</a:t>
                      </a:r>
                      <a:endParaRPr kumimoji="1" lang="zh-CN" altLang="en-US" sz="16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R w="12700" cap="flat" cmpd="sng" algn="ctr">
                      <a:solidFill>
                        <a:schemeClr val="tx1"/>
                      </a:solidFill>
                      <a:prstDash val="solid"/>
                      <a:round/>
                      <a:headEnd type="none" w="med" len="med"/>
                      <a:tailEnd type="none" w="med" len="med"/>
                    </a:lnR>
                    <a:solidFill>
                      <a:srgbClr val="2679D9"/>
                    </a:solidFill>
                  </a:tcPr>
                </a:tc>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600"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a:t>
                      </a:r>
                      <a:r>
                        <a:rPr kumimoji="1" lang="en-US" altLang="zh-CN" sz="1600" b="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=0</a:t>
                      </a:r>
                      <a:endParaRPr kumimoji="1"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head</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next</a:t>
                      </a:r>
                      <a:r>
                        <a:rPr kumimoji="1" lang="en-US" altLang="zh-CN" sz="1600" b="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=NULL</a:t>
                      </a:r>
                      <a:endParaRPr kumimoji="1"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9621">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160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处理对象</a:t>
                      </a:r>
                      <a:endParaRPr kumimoji="1" lang="zh-CN" altLang="en-US" sz="16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R w="12700" cap="flat" cmpd="sng" algn="ctr">
                      <a:solidFill>
                        <a:schemeClr val="tx1"/>
                      </a:solidFill>
                      <a:prstDash val="solid"/>
                      <a:round/>
                      <a:headEnd type="none" w="med" len="med"/>
                      <a:tailEnd type="none" w="med" len="med"/>
                    </a:lnR>
                    <a:solidFill>
                      <a:srgbClr val="2679D9"/>
                    </a:solidFill>
                  </a:tcPr>
                </a:tc>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600" b="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a:t>
                      </a:r>
                      <a:r>
                        <a:rPr kumimoji="1" lang="en-US" altLang="zh-CN" sz="1600"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a:t>
                      </a:r>
                      <a:r>
                        <a:rPr kumimoji="1" lang="en-US" altLang="zh-CN" sz="1600" b="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1" lang="zh-CN" altLang="en-US" sz="1600" b="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1" lang="en-US" altLang="zh-CN" sz="1600" b="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1" lang="en-US" altLang="zh-CN" sz="1600"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a:t>
                      </a:r>
                      <a:r>
                        <a:rPr kumimoji="1" lang="en-US" altLang="zh-CN" sz="1600" b="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t>
                      </a:r>
                      <a:r>
                        <a:rPr kumimoji="1" lang="en-US" altLang="zh-CN" sz="1600"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a:t>
                      </a:r>
                      <a:r>
                        <a:rPr kumimoji="1" lang="en-US" altLang="zh-CN" sz="1600" b="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1"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600" b="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1" lang="en-US"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a:t>
                      </a:r>
                      <a:endParaRPr kumimoji="1"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9621">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160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下一对象</a:t>
                      </a:r>
                      <a:endParaRPr kumimoji="1" lang="zh-CN" altLang="en-US" sz="16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R w="12700" cap="flat" cmpd="sng" algn="ctr">
                      <a:solidFill>
                        <a:schemeClr val="tx1"/>
                      </a:solidFill>
                      <a:prstDash val="solid"/>
                      <a:round/>
                      <a:headEnd type="none" w="med" len="med"/>
                      <a:tailEnd type="none" w="med" len="med"/>
                    </a:lnR>
                    <a:solidFill>
                      <a:srgbClr val="2679D9"/>
                    </a:solidFill>
                  </a:tcPr>
                </a:tc>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600"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a:t>
                      </a:r>
                      <a:r>
                        <a:rPr kumimoji="1" lang="en-US"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a:t>
                      </a:r>
                      <a:r>
                        <a:rPr kumimoji="1" lang="en-US"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a:t>
                      </a:r>
                      <a:endParaRPr kumimoji="1"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a:t>
                      </a:r>
                      <a:r>
                        <a:rPr kumimoji="1" lang="en-US" altLang="zh-CN" sz="1600" b="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1" lang="en-US"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next</a:t>
                      </a:r>
                      <a:endParaRPr kumimoji="1"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8648">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160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循环条件</a:t>
                      </a:r>
                      <a:endParaRPr kumimoji="1" lang="zh-CN" altLang="en-US" sz="16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R w="12700" cap="flat" cmpd="sng" algn="ctr">
                      <a:solidFill>
                        <a:schemeClr val="tx1"/>
                      </a:solidFill>
                      <a:prstDash val="solid"/>
                      <a:round/>
                      <a:headEnd type="none" w="med" len="med"/>
                      <a:tailEnd type="none" w="med" len="med"/>
                    </a:lnR>
                    <a:solidFill>
                      <a:srgbClr val="2679D9"/>
                    </a:solidFill>
                  </a:tcPr>
                </a:tc>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600"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a:t>
                      </a:r>
                      <a:r>
                        <a:rPr kumimoji="1" lang="en-US" altLang="zh-CN" sz="1600" b="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&lt;</a:t>
                      </a:r>
                      <a:r>
                        <a:rPr kumimoji="1" lang="en-US" altLang="zh-CN" sz="1600" b="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len</a:t>
                      </a:r>
                      <a:endParaRPr kumimoji="1"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a:t>
                      </a:r>
                      <a:r>
                        <a:rPr kumimoji="1" lang="en-US" altLang="zh-CN" sz="1600" b="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!=NULL</a:t>
                      </a:r>
                      <a:endParaRPr kumimoji="1"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8" name="文本框 7"/>
          <p:cNvSpPr txBox="1"/>
          <p:nvPr/>
        </p:nvSpPr>
        <p:spPr>
          <a:xfrm>
            <a:off x="264004" y="5595486"/>
            <a:ext cx="11701199" cy="1077218"/>
          </a:xfrm>
          <a:prstGeom prst="rect">
            <a:avLst/>
          </a:prstGeom>
          <a:solidFill>
            <a:schemeClr val="bg1">
              <a:lumMod val="85000"/>
            </a:schemeClr>
          </a:solidFill>
        </p:spPr>
        <p:txBody>
          <a:bodyPr wrap="square">
            <a:spAutoFit/>
          </a:bodyPr>
          <a:lstStyle/>
          <a:p>
            <a:r>
              <a:rPr lang="en-US" altLang="zh-CN" sz="1600" b="1" i="0" dirty="0">
                <a:ln>
                  <a:solidFill>
                    <a:sysClr val="windowText" lastClr="000000"/>
                  </a:solid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 coin has two sides.</a:t>
            </a:r>
            <a:endParaRPr lang="en-US" altLang="zh-CN" sz="1600" b="1" i="0" dirty="0">
              <a:ln>
                <a:solidFill>
                  <a:sysClr val="windowText" lastClr="000000"/>
                </a:solid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600" b="1" dirty="0">
                <a:ln>
                  <a:solidFill>
                    <a:sysClr val="windowText" lastClr="000000"/>
                  </a:solidFill>
                </a:ln>
                <a:solidFill>
                  <a:srgbClr val="333333"/>
                </a:solidFill>
                <a:latin typeface="Times New Roman" panose="02020603050405020304" pitchFamily="18" charset="0"/>
                <a:ea typeface="宋体" panose="02010600030101010101" pitchFamily="2" charset="-122"/>
                <a:cs typeface="Times New Roman" panose="02020603050405020304" pitchFamily="18" charset="0"/>
              </a:rPr>
              <a:t>“欲思其利，必虑其害，欲思其成，必虑其败。”</a:t>
            </a:r>
            <a:r>
              <a:rPr lang="en-US" altLang="zh-CN" sz="16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诸葛亮。</a:t>
            </a:r>
            <a:r>
              <a:rPr lang="en-US" altLang="zh-CN" sz="16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6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便宜十六策</a:t>
            </a:r>
            <a:r>
              <a:rPr lang="en-US" altLang="zh-CN" sz="16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6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是中国古代著名的蜀汉军事著作。由三国时期杰出的政治家和军事家诸葛亮所著。诸葛亮在</a:t>
            </a:r>
            <a:r>
              <a:rPr lang="en-US" altLang="zh-CN" sz="16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6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便宜十六策</a:t>
            </a:r>
            <a:r>
              <a:rPr lang="en-US" altLang="zh-CN" sz="16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6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中所提出的一系列治国治军原则，为后代人们推崇，是千古治国治军者的经典。</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3" name="组合 2"/>
          <p:cNvGrpSpPr/>
          <p:nvPr/>
        </p:nvGrpSpPr>
        <p:grpSpPr>
          <a:xfrm>
            <a:off x="264005" y="3855597"/>
            <a:ext cx="5831995" cy="1517255"/>
            <a:chOff x="7031665" y="3748446"/>
            <a:chExt cx="4797077" cy="2332143"/>
          </a:xfrm>
        </p:grpSpPr>
        <p:sp>
          <p:nvSpPr>
            <p:cNvPr id="10" name="Rectangle 4"/>
            <p:cNvSpPr>
              <a:spLocks noChangeArrowheads="1"/>
            </p:cNvSpPr>
            <p:nvPr/>
          </p:nvSpPr>
          <p:spPr bwMode="auto">
            <a:xfrm>
              <a:off x="7031666" y="3931454"/>
              <a:ext cx="4797076" cy="2149135"/>
            </a:xfrm>
            <a:prstGeom prst="rect">
              <a:avLst/>
            </a:prstGeom>
            <a:solidFill>
              <a:schemeClr val="bg1"/>
            </a:solidFill>
            <a:ln w="6350">
              <a:solidFill>
                <a:schemeClr val="bg1">
                  <a:lumMod val="50000"/>
                </a:schemeClr>
              </a:solidFill>
              <a:prstDash val="dash"/>
              <a:miter lim="800000"/>
              <a:tailEnd type="none" w="med" len="lg"/>
            </a:ln>
            <a:effectLst/>
          </p:spPr>
          <p:txBody>
            <a:bodyPr wrap="square">
              <a:noAutofit/>
            </a:bodyPr>
            <a:lstStyle/>
            <a:p>
              <a:pPr>
                <a:lnSpc>
                  <a:spcPct val="110000"/>
                </a:lnSpc>
                <a:defRPr/>
              </a:pPr>
              <a:r>
                <a:rPr lang="zh-CN" altLang="en-US" sz="2400" b="1" u="sng" dirty="0">
                  <a:solidFill>
                    <a:schemeClr val="bg1"/>
                  </a:solidFill>
                  <a:latin typeface="Times New Roman" panose="02020603050405020304" pitchFamily="18" charset="0"/>
                  <a:cs typeface="Times New Roman" panose="02020603050405020304" pitchFamily="18" charset="0"/>
                </a:rPr>
                <a:t>课外任务</a:t>
              </a:r>
              <a:endParaRPr lang="en-US" altLang="zh-CN" sz="2400" b="1" u="sng" dirty="0">
                <a:solidFill>
                  <a:schemeClr val="bg1"/>
                </a:solidFill>
                <a:latin typeface="Times New Roman" panose="02020603050405020304" pitchFamily="18" charset="0"/>
                <a:cs typeface="Times New Roman" panose="02020603050405020304" pitchFamily="18" charset="0"/>
              </a:endParaRPr>
            </a:p>
            <a:p>
              <a:pPr marL="457200" indent="-457200">
                <a:lnSpc>
                  <a:spcPct val="110000"/>
                </a:lnSpc>
                <a:buFont typeface="Arial" panose="020B0604020202020204" pitchFamily="34" charset="0"/>
                <a:buChar char="•"/>
                <a:defRPr/>
              </a:pPr>
              <a:r>
                <a:rPr lang="zh-CN" altLang="en-US"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阅读相关资料：请在线编辑，写写读后感</a:t>
              </a:r>
              <a:endParaRPr lang="en-US" altLang="zh-CN"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nSpc>
                  <a:spcPct val="110000"/>
                </a:lnSpc>
                <a:buFont typeface="Arial" panose="020B0604020202020204" pitchFamily="34" charset="0"/>
                <a:buChar char="•"/>
                <a:defRPr/>
              </a:pPr>
              <a:r>
                <a:rPr lang="zh-CN" altLang="en-US"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完成实验指导书相关章节练习题</a:t>
              </a:r>
              <a:endParaRPr lang="en-US" altLang="zh-CN"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nSpc>
                  <a:spcPct val="110000"/>
                </a:lnSpc>
                <a:buFont typeface="Arial" panose="020B0604020202020204" pitchFamily="34" charset="0"/>
                <a:buChar char="•"/>
                <a:defRPr/>
              </a:pPr>
              <a:r>
                <a:rPr lang="zh-CN" altLang="en-US" b="1" u="sng"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按期参加</a:t>
              </a:r>
              <a:r>
                <a:rPr lang="en-US" altLang="zh-CN" b="1" u="sng"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ODAY</a:t>
              </a:r>
              <a:r>
                <a:rPr lang="zh-CN" altLang="en-US" b="1" u="sng"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活动， </a:t>
              </a:r>
              <a:r>
                <a:rPr lang="en-US" altLang="zh-CN" b="1" u="sng"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PTA</a:t>
              </a:r>
              <a:r>
                <a:rPr lang="zh-CN" altLang="en-US" b="1" u="sng"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刷题</a:t>
              </a:r>
              <a:endParaRPr lang="en-US" altLang="zh-CN" b="1" u="sng"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矩形 11"/>
            <p:cNvSpPr/>
            <p:nvPr/>
          </p:nvSpPr>
          <p:spPr>
            <a:xfrm>
              <a:off x="7031665" y="3748446"/>
              <a:ext cx="4797075" cy="615678"/>
            </a:xfrm>
            <a:prstGeom prst="rect">
              <a:avLst/>
            </a:prstGeom>
            <a:solidFill>
              <a:srgbClr val="2679D9"/>
            </a:solidFill>
            <a:ln w="190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zh-CN" altLang="en-US" sz="2000" b="1" dirty="0">
                  <a:solidFill>
                    <a:schemeClr val="bg1"/>
                  </a:solidFill>
                  <a:ea typeface="+mj-ea"/>
                  <a:cs typeface="+mj-cs"/>
                </a:rPr>
                <a:t>课外任务</a:t>
              </a:r>
              <a:endParaRPr lang="en-US" altLang="zh-CN" sz="2000" b="1" dirty="0">
                <a:solidFill>
                  <a:schemeClr val="bg1"/>
                </a:solidFill>
                <a:ea typeface="+mj-ea"/>
                <a:cs typeface="+mj-cs"/>
              </a:endParaRPr>
            </a:p>
          </p:txBody>
        </p:sp>
      </p:grpSp>
      <p:pic>
        <p:nvPicPr>
          <p:cNvPr id="10242" name="Picture 2"/>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257262" y="902605"/>
            <a:ext cx="5707941" cy="23947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r>
              <a:rPr lang="en-US" altLang="zh-CN" dirty="0"/>
              <a:t>CONTENTS</a:t>
            </a:r>
            <a:endParaRPr lang="zh-CN" altLang="en-US" dirty="0"/>
          </a:p>
        </p:txBody>
      </p:sp>
      <p:sp>
        <p:nvSpPr>
          <p:cNvPr id="4" name="灯片编号占位符 3"/>
          <p:cNvSpPr>
            <a:spLocks noGrp="1"/>
          </p:cNvSpPr>
          <p:nvPr>
            <p:ph type="sldNum" sz="quarter" idx="12"/>
          </p:nvPr>
        </p:nvSpPr>
        <p:spPr/>
        <p:txBody>
          <a:bodyPr/>
          <a:lstStyle/>
          <a:p>
            <a:fld id="{5936A40C-E0C0-4BB8-81B1-5E7F83E9E5D2}" type="slidenum">
              <a:rPr lang="zh-CN" altLang="en-US" smtClean="0"/>
            </a:fld>
            <a:endParaRPr lang="zh-CN" altLang="en-US"/>
          </a:p>
        </p:txBody>
      </p:sp>
      <p:sp>
        <p:nvSpPr>
          <p:cNvPr id="19" name="文本占位符 18"/>
          <p:cNvSpPr>
            <a:spLocks noGrp="1"/>
          </p:cNvSpPr>
          <p:nvPr>
            <p:ph type="body" sz="quarter" idx="15"/>
          </p:nvPr>
        </p:nvSpPr>
        <p:spPr>
          <a:xfrm>
            <a:off x="2607889" y="4724489"/>
            <a:ext cx="6216514" cy="727014"/>
          </a:xfrm>
        </p:spPr>
        <p:txBody>
          <a:bodyPr/>
          <a:lstStyle/>
          <a:p>
            <a:pPr algn="l"/>
            <a:r>
              <a:rPr lang="zh-CN" altLang="en-US" dirty="0"/>
              <a:t>            更多形式的链式存储</a:t>
            </a:r>
            <a:endParaRPr lang="zh-CN" altLang="en-US" dirty="0"/>
          </a:p>
        </p:txBody>
      </p:sp>
      <p:sp>
        <p:nvSpPr>
          <p:cNvPr id="27" name="文本占位符 26"/>
          <p:cNvSpPr>
            <a:spLocks noGrp="1"/>
          </p:cNvSpPr>
          <p:nvPr>
            <p:ph type="body" sz="quarter" idx="14"/>
          </p:nvPr>
        </p:nvSpPr>
        <p:spPr>
          <a:xfrm>
            <a:off x="2603065" y="4724489"/>
            <a:ext cx="1306571" cy="723868"/>
          </a:xfrm>
        </p:spPr>
        <p:txBody>
          <a:bodyPr/>
          <a:lstStyle/>
          <a:p>
            <a:r>
              <a:rPr lang="en-US" altLang="zh-CN" dirty="0"/>
              <a:t>04</a:t>
            </a:r>
            <a:endParaRPr lang="zh-CN" altLang="en-US" dirty="0"/>
          </a:p>
        </p:txBody>
      </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425669" y="329780"/>
            <a:ext cx="1403072" cy="28756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标题 102"/>
          <p:cNvSpPr>
            <a:spLocks noGrp="1"/>
          </p:cNvSpPr>
          <p:nvPr>
            <p:ph type="title"/>
          </p:nvPr>
        </p:nvSpPr>
        <p:spPr>
          <a:xfrm>
            <a:off x="171856" y="249748"/>
            <a:ext cx="11848288" cy="447631"/>
          </a:xfrm>
          <a:solidFill>
            <a:schemeClr val="bg1">
              <a:lumMod val="95000"/>
            </a:schemeClr>
          </a:solidFill>
        </p:spPr>
        <p:txBody>
          <a:bodyPr/>
          <a:lstStyle/>
          <a:p>
            <a:r>
              <a:rPr lang="zh-CN" altLang="en-US" sz="2800" b="1" dirty="0">
                <a:solidFill>
                  <a:schemeClr val="tx1">
                    <a:lumMod val="50000"/>
                  </a:schemeClr>
                </a:solidFill>
              </a:rPr>
              <a:t>循环链表和双向链表</a:t>
            </a:r>
            <a:endParaRPr lang="zh-CN" altLang="en-US" sz="2800" b="1" dirty="0">
              <a:solidFill>
                <a:schemeClr val="tx1">
                  <a:lumMod val="50000"/>
                </a:schemeClr>
              </a:solidFill>
            </a:endParaRPr>
          </a:p>
        </p:txBody>
      </p:sp>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425669" y="329780"/>
            <a:ext cx="1403072" cy="287566"/>
          </a:xfrm>
          <a:prstGeom prst="rect">
            <a:avLst/>
          </a:prstGeom>
        </p:spPr>
      </p:pic>
      <p:sp>
        <p:nvSpPr>
          <p:cNvPr id="5" name="Rectangle 3"/>
          <p:cNvSpPr txBox="1">
            <a:spLocks noChangeArrowheads="1"/>
          </p:cNvSpPr>
          <p:nvPr/>
        </p:nvSpPr>
        <p:spPr>
          <a:xfrm>
            <a:off x="418554" y="813892"/>
            <a:ext cx="5480603" cy="38177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zh-CN" altLang="en-US" b="1" dirty="0">
                <a:ln>
                  <a:solidFill>
                    <a:srgbClr val="2679D9"/>
                  </a:solidFill>
                </a:ln>
                <a:solidFill>
                  <a:srgbClr val="2679D9"/>
                </a:solidFill>
                <a:latin typeface="楷体" panose="02010609060101010101" pitchFamily="49" charset="-122"/>
                <a:ea typeface="楷体" panose="02010609060101010101" pitchFamily="49" charset="-122"/>
                <a:cs typeface="Times New Roman" panose="02020603050405020304" pitchFamily="18" charset="0"/>
              </a:rPr>
              <a:t>单循环链表</a:t>
            </a:r>
            <a:endParaRPr lang="zh-CN" altLang="en-US" b="1" dirty="0">
              <a:ln>
                <a:solidFill>
                  <a:srgbClr val="2679D9"/>
                </a:solidFill>
              </a:ln>
              <a:solidFill>
                <a:srgbClr val="2679D9"/>
              </a:solidFill>
              <a:latin typeface="楷体" panose="02010609060101010101" pitchFamily="49" charset="-122"/>
              <a:ea typeface="楷体" panose="02010609060101010101" pitchFamily="49" charset="-122"/>
              <a:cs typeface="Times New Roman" panose="02020603050405020304" pitchFamily="18" charset="0"/>
            </a:endParaRPr>
          </a:p>
          <a:p>
            <a:pPr lvl="1">
              <a:lnSpc>
                <a:spcPct val="110000"/>
              </a:lnSpc>
              <a:spcBef>
                <a:spcPts val="0"/>
              </a:spcBef>
            </a:pP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链表最后一个结点的指针域不是</a:t>
            </a:r>
            <a:r>
              <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NULL</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，而是头结点的地址，表形成一个环 </a:t>
            </a:r>
            <a:endPar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10000"/>
              </a:lnSpc>
              <a:spcBef>
                <a:spcPts val="0"/>
              </a:spcBef>
              <a:buNone/>
            </a:pPr>
            <a:r>
              <a:rPr lang="zh-CN" altLang="en-US" b="1" dirty="0">
                <a:ln>
                  <a:solidFill>
                    <a:srgbClr val="2679D9"/>
                  </a:solidFill>
                </a:ln>
                <a:solidFill>
                  <a:srgbClr val="2679D9"/>
                </a:solidFill>
                <a:latin typeface="楷体" panose="02010609060101010101" pitchFamily="49" charset="-122"/>
                <a:ea typeface="楷体" panose="02010609060101010101" pitchFamily="49" charset="-122"/>
                <a:cs typeface="Times New Roman" panose="02020603050405020304" pitchFamily="18" charset="0"/>
              </a:rPr>
              <a:t>特点</a:t>
            </a:r>
            <a:endParaRPr lang="zh-CN" altLang="en-US" b="1" dirty="0">
              <a:ln>
                <a:solidFill>
                  <a:srgbClr val="2679D9"/>
                </a:solidFill>
              </a:ln>
              <a:solidFill>
                <a:srgbClr val="2679D9"/>
              </a:solidFill>
              <a:latin typeface="楷体" panose="02010609060101010101" pitchFamily="49" charset="-122"/>
              <a:ea typeface="楷体" panose="02010609060101010101" pitchFamily="49" charset="-122"/>
              <a:cs typeface="Times New Roman" panose="02020603050405020304" pitchFamily="18" charset="0"/>
            </a:endParaRPr>
          </a:p>
          <a:p>
            <a:pPr lvl="1">
              <a:lnSpc>
                <a:spcPct val="110000"/>
              </a:lnSpc>
              <a:spcBef>
                <a:spcPts val="0"/>
              </a:spcBef>
            </a:pP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从表中任意结点出发，均可找到表中其它结点</a:t>
            </a:r>
            <a:endPar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spcBef>
                <a:spcPts val="0"/>
              </a:spcBef>
            </a:pP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操作与单链表基本一致</a:t>
            </a:r>
            <a:endPar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spcBef>
                <a:spcPts val="0"/>
              </a:spcBef>
            </a:pP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假设</a:t>
            </a:r>
            <a:r>
              <a:rPr lang="en-US" altLang="zh-CN"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为链表的最后一个结点，则：</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pP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单链表：</a:t>
            </a:r>
            <a:r>
              <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next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NULL</a:t>
            </a:r>
            <a:endPar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spcBef>
                <a:spcPts val="0"/>
              </a:spcBef>
            </a:pP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单循环链表：</a:t>
            </a:r>
            <a:r>
              <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p</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next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head</a:t>
            </a:r>
            <a:endPar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spcBef>
                <a:spcPts val="0"/>
              </a:spcBef>
            </a:pP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一些单循环链表的操作</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6" name="Object 4"/>
          <p:cNvGraphicFramePr>
            <a:graphicFrameLocks noChangeAspect="1"/>
          </p:cNvGraphicFramePr>
          <p:nvPr/>
        </p:nvGraphicFramePr>
        <p:xfrm>
          <a:off x="418554" y="4714648"/>
          <a:ext cx="5641150" cy="944280"/>
        </p:xfrm>
        <a:graphic>
          <a:graphicData uri="http://schemas.openxmlformats.org/presentationml/2006/ole">
            <mc:AlternateContent xmlns:mc="http://schemas.openxmlformats.org/markup-compatibility/2006">
              <mc:Choice xmlns:v="urn:schemas-microsoft-com:vml" Requires="v">
                <p:oleObj spid="_x0000_s2" name="Visio" r:id="rId2" imgW="10387330" imgH="1443355" progId="Visio.Drawing.11">
                  <p:embed/>
                </p:oleObj>
              </mc:Choice>
              <mc:Fallback>
                <p:oleObj name="Visio" r:id="rId2" imgW="10387330" imgH="1443355" progId="Visio.Drawing.11">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l="6181" t="11803" r="23950" b="11673"/>
                      <a:stretch>
                        <a:fillRect/>
                      </a:stretch>
                    </p:blipFill>
                    <p:spPr bwMode="auto">
                      <a:xfrm>
                        <a:off x="418554" y="4714648"/>
                        <a:ext cx="5641150" cy="944280"/>
                      </a:xfrm>
                      <a:prstGeom prst="rect">
                        <a:avLst/>
                      </a:prstGeom>
                      <a:solidFill>
                        <a:schemeClr val="bg1"/>
                      </a:solidFill>
                      <a:ln>
                        <a:noFill/>
                      </a:ln>
                      <a:effectLst/>
                    </p:spPr>
                  </p:pic>
                </p:oleObj>
              </mc:Fallback>
            </mc:AlternateContent>
          </a:graphicData>
        </a:graphic>
      </p:graphicFrame>
      <p:graphicFrame>
        <p:nvGraphicFramePr>
          <p:cNvPr id="7" name="Object 5"/>
          <p:cNvGraphicFramePr>
            <a:graphicFrameLocks noChangeAspect="1"/>
          </p:cNvGraphicFramePr>
          <p:nvPr/>
        </p:nvGraphicFramePr>
        <p:xfrm>
          <a:off x="418554" y="5508915"/>
          <a:ext cx="1352645" cy="944280"/>
        </p:xfrm>
        <a:graphic>
          <a:graphicData uri="http://schemas.openxmlformats.org/presentationml/2006/ole">
            <mc:AlternateContent xmlns:mc="http://schemas.openxmlformats.org/markup-compatibility/2006">
              <mc:Choice xmlns:v="urn:schemas-microsoft-com:vml" Requires="v">
                <p:oleObj spid="_x0000_s3" name="Visio" r:id="rId4" imgW="10387330" imgH="1443355" progId="Visio.Drawing.11">
                  <p:embed/>
                </p:oleObj>
              </mc:Choice>
              <mc:Fallback>
                <p:oleObj name="Visio" r:id="rId4" imgW="10387330" imgH="1443355" progId="Visio.Drawing.11">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l="79190" t="11803" r="4137" b="11673"/>
                      <a:stretch>
                        <a:fillRect/>
                      </a:stretch>
                    </p:blipFill>
                    <p:spPr bwMode="auto">
                      <a:xfrm>
                        <a:off x="418554" y="5508915"/>
                        <a:ext cx="1352645" cy="944280"/>
                      </a:xfrm>
                      <a:prstGeom prst="rect">
                        <a:avLst/>
                      </a:prstGeom>
                      <a:solidFill>
                        <a:schemeClr val="bg1"/>
                      </a:solidFill>
                      <a:ln>
                        <a:noFill/>
                      </a:ln>
                      <a:effectLst/>
                    </p:spPr>
                  </p:pic>
                </p:oleObj>
              </mc:Fallback>
            </mc:AlternateContent>
          </a:graphicData>
        </a:graphic>
      </p:graphicFrame>
      <p:sp>
        <p:nvSpPr>
          <p:cNvPr id="8" name="Rectangle 3"/>
          <p:cNvSpPr txBox="1">
            <a:spLocks noChangeArrowheads="1"/>
          </p:cNvSpPr>
          <p:nvPr/>
        </p:nvSpPr>
        <p:spPr>
          <a:xfrm>
            <a:off x="6095999" y="813892"/>
            <a:ext cx="5847907" cy="47895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ct val="0"/>
              </a:spcBef>
              <a:buNone/>
            </a:pPr>
            <a:r>
              <a:rPr lang="zh-CN" altLang="en-US" b="1" dirty="0">
                <a:ln>
                  <a:solidFill>
                    <a:srgbClr val="2679D9"/>
                  </a:solidFill>
                </a:ln>
                <a:solidFill>
                  <a:srgbClr val="2679D9"/>
                </a:solidFill>
                <a:latin typeface="楷体" panose="02010609060101010101" pitchFamily="49" charset="-122"/>
                <a:ea typeface="楷体" panose="02010609060101010101" pitchFamily="49" charset="-122"/>
                <a:cs typeface="Times New Roman" panose="02020603050405020304" pitchFamily="18" charset="0"/>
              </a:rPr>
              <a:t>双向链表</a:t>
            </a:r>
            <a:endParaRPr lang="en-US" altLang="zh-CN" b="1" dirty="0">
              <a:ln>
                <a:solidFill>
                  <a:srgbClr val="2679D9"/>
                </a:solidFill>
              </a:ln>
              <a:solidFill>
                <a:srgbClr val="2679D9"/>
              </a:solidFill>
              <a:latin typeface="楷体" panose="02010609060101010101" pitchFamily="49" charset="-122"/>
              <a:ea typeface="楷体" panose="02010609060101010101" pitchFamily="49" charset="-122"/>
              <a:cs typeface="Times New Roman" panose="02020603050405020304" pitchFamily="18" charset="0"/>
            </a:endParaRPr>
          </a:p>
          <a:p>
            <a:pPr>
              <a:lnSpc>
                <a:spcPct val="110000"/>
              </a:lnSpc>
              <a:spcBef>
                <a:spcPct val="0"/>
              </a:spcBef>
            </a:pP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每个结点有两个指针域</a:t>
            </a:r>
            <a:endPar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spcBef>
                <a:spcPct val="0"/>
              </a:spcBef>
            </a:pP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分别指向直接后继、直接前趋</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spcBef>
                <a:spcPct val="0"/>
              </a:spcBef>
            </a:pP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结点描述如下</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10000"/>
              </a:lnSpc>
              <a:spcBef>
                <a:spcPct val="0"/>
              </a:spcBef>
              <a:buNone/>
            </a:pPr>
            <a:r>
              <a:rPr lang="en-US" altLang="zh-CN"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typedef struct </a:t>
            </a:r>
            <a:r>
              <a:rPr lang="en-US" altLang="zh-CN" i="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dulnode</a:t>
            </a:r>
            <a:endParaRPr lang="en-US" altLang="zh-CN"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10000"/>
              </a:lnSpc>
              <a:spcBef>
                <a:spcPct val="0"/>
              </a:spcBef>
              <a:buNone/>
            </a:pP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i="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data</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10000"/>
              </a:lnSpc>
              <a:spcBef>
                <a:spcPct val="0"/>
              </a:spcBef>
              <a:buNone/>
            </a:pP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struct </a:t>
            </a:r>
            <a:r>
              <a:rPr lang="en-US" altLang="zh-CN" i="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dulnode</a:t>
            </a:r>
            <a:r>
              <a:rPr lang="en-US" altLang="zh-CN"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next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prior</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10000"/>
              </a:lnSpc>
              <a:spcBef>
                <a:spcPct val="0"/>
              </a:spcBef>
              <a:buNone/>
            </a:pP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i="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Dulnode</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10000"/>
              </a:lnSpc>
              <a:spcBef>
                <a:spcPct val="0"/>
              </a:spcBef>
              <a:buNone/>
            </a:pPr>
            <a:r>
              <a:rPr lang="zh-CN" altLang="en-US" b="1" dirty="0">
                <a:ln>
                  <a:solidFill>
                    <a:srgbClr val="2679D9"/>
                  </a:solidFill>
                </a:ln>
                <a:solidFill>
                  <a:srgbClr val="2679D9"/>
                </a:solidFill>
                <a:latin typeface="楷体" panose="02010609060101010101" pitchFamily="49" charset="-122"/>
                <a:ea typeface="楷体" panose="02010609060101010101" pitchFamily="49" charset="-122"/>
                <a:cs typeface="Times New Roman" panose="02020603050405020304" pitchFamily="18" charset="0"/>
              </a:rPr>
              <a:t>双向循环链表</a:t>
            </a:r>
            <a:endParaRPr lang="en-US" altLang="zh-CN" b="1" dirty="0">
              <a:ln>
                <a:solidFill>
                  <a:srgbClr val="2679D9"/>
                </a:solidFill>
              </a:ln>
              <a:solidFill>
                <a:srgbClr val="2679D9"/>
              </a:solidFill>
              <a:latin typeface="楷体" panose="02010609060101010101" pitchFamily="49" charset="-122"/>
              <a:ea typeface="楷体" panose="02010609060101010101" pitchFamily="49" charset="-122"/>
              <a:cs typeface="Times New Roman" panose="02020603050405020304" pitchFamily="18" charset="0"/>
            </a:endParaRPr>
          </a:p>
          <a:p>
            <a:pPr>
              <a:lnSpc>
                <a:spcPct val="110000"/>
              </a:lnSpc>
              <a:spcBef>
                <a:spcPts val="0"/>
              </a:spcBef>
            </a:pP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在双向环形链表中，指针</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指向双向链表中的某结点，则有如下关系</a:t>
            </a:r>
            <a:endPar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spcBef>
                <a:spcPts val="0"/>
              </a:spcBef>
            </a:pPr>
            <a:r>
              <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next</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prior</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 </a:t>
            </a:r>
            <a:r>
              <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a:t>
            </a:r>
            <a:endPar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spcBef>
                <a:spcPts val="0"/>
              </a:spcBef>
            </a:pPr>
            <a:r>
              <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prior</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next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 </a:t>
            </a:r>
            <a:r>
              <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a:t>
            </a:r>
            <a:endPar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10000"/>
              </a:lnSpc>
              <a:spcBef>
                <a:spcPts val="0"/>
              </a:spcBef>
              <a:buNone/>
            </a:pPr>
            <a:r>
              <a:rPr lang="zh-CN" altLang="en-US" b="1" dirty="0">
                <a:ln>
                  <a:solidFill>
                    <a:srgbClr val="2679D9"/>
                  </a:solidFill>
                </a:ln>
                <a:solidFill>
                  <a:srgbClr val="2679D9"/>
                </a:solidFill>
                <a:latin typeface="楷体" panose="02010609060101010101" pitchFamily="49" charset="-122"/>
                <a:ea typeface="楷体" panose="02010609060101010101" pitchFamily="49" charset="-122"/>
                <a:cs typeface="Times New Roman" panose="02020603050405020304" pitchFamily="18" charset="0"/>
              </a:rPr>
              <a:t>双向链表的对称性</a:t>
            </a:r>
            <a:endParaRPr lang="en-US" altLang="zh-CN" b="1" dirty="0">
              <a:ln>
                <a:solidFill>
                  <a:srgbClr val="2679D9"/>
                </a:solidFill>
              </a:ln>
              <a:solidFill>
                <a:srgbClr val="2679D9"/>
              </a:solidFill>
              <a:latin typeface="楷体" panose="02010609060101010101" pitchFamily="49" charset="-122"/>
              <a:ea typeface="楷体" panose="02010609060101010101" pitchFamily="49" charset="-122"/>
              <a:cs typeface="Times New Roman" panose="02020603050405020304" pitchFamily="18" charset="0"/>
            </a:endParaRPr>
          </a:p>
          <a:p>
            <a:pPr marL="457200" lvl="1" indent="0">
              <a:lnSpc>
                <a:spcPct val="110000"/>
              </a:lnSpc>
              <a:spcBef>
                <a:spcPct val="0"/>
              </a:spcBef>
              <a:buNone/>
            </a:pP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9" name="表格 2"/>
          <p:cNvGraphicFramePr>
            <a:graphicFrameLocks noGrp="1"/>
          </p:cNvGraphicFramePr>
          <p:nvPr/>
        </p:nvGraphicFramePr>
        <p:xfrm>
          <a:off x="6929602" y="5775430"/>
          <a:ext cx="4197603" cy="537355"/>
        </p:xfrm>
        <a:graphic>
          <a:graphicData uri="http://schemas.openxmlformats.org/drawingml/2006/table">
            <a:tbl>
              <a:tblPr firstRow="1" bandRow="1">
                <a:tableStyleId>{5C22544A-7EE6-4342-B048-85BDC9FD1C3A}</a:tableStyleId>
              </a:tblPr>
              <a:tblGrid>
                <a:gridCol w="1399201"/>
                <a:gridCol w="1399201"/>
                <a:gridCol w="1399201"/>
              </a:tblGrid>
              <a:tr h="537355">
                <a:tc>
                  <a:txBody>
                    <a:bodyPr/>
                    <a:lstStyle/>
                    <a:p>
                      <a:pPr algn="ctr"/>
                      <a:r>
                        <a:rPr lang="en-US" altLang="zh-CN"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prior</a:t>
                      </a:r>
                      <a:endParaRPr lang="zh-CN" altLang="en-US"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a:t>
                      </a:r>
                      <a:endParaRPr lang="zh-CN" altLang="en-US"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next</a:t>
                      </a:r>
                      <a:endParaRPr lang="zh-CN" altLang="en-US"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6"/>
          <p:cNvPicPr>
            <a:picLocks noChangeAspect="1" noChangeArrowheads="1"/>
          </p:cNvPicPr>
          <p:nvPr/>
        </p:nvPicPr>
        <p:blipFill>
          <a:blip r:embed="rId1">
            <a:extLst>
              <a:ext uri="{28A0092B-C50C-407E-A947-70E740481C1C}">
                <a14:useLocalDpi xmlns:a14="http://schemas.microsoft.com/office/drawing/2010/main" val="0"/>
              </a:ext>
            </a:extLst>
          </a:blip>
          <a:srcRect l="9975" t="25194" r="63237" b="30316"/>
          <a:stretch>
            <a:fillRect/>
          </a:stretch>
        </p:blipFill>
        <p:spPr bwMode="auto">
          <a:xfrm>
            <a:off x="6128095" y="177786"/>
            <a:ext cx="2946630" cy="3058844"/>
          </a:xfrm>
          <a:prstGeom prst="rect">
            <a:avLst/>
          </a:prstGeom>
          <a:noFill/>
          <a:ln w="9525" algn="ctr">
            <a:solidFill>
              <a:srgbClr val="FF9900"/>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 name="标题 102"/>
          <p:cNvSpPr>
            <a:spLocks noGrp="1"/>
          </p:cNvSpPr>
          <p:nvPr>
            <p:ph type="title"/>
          </p:nvPr>
        </p:nvSpPr>
        <p:spPr>
          <a:xfrm>
            <a:off x="171856" y="249748"/>
            <a:ext cx="5849382" cy="447631"/>
          </a:xfrm>
          <a:solidFill>
            <a:schemeClr val="bg1">
              <a:lumMod val="95000"/>
            </a:schemeClr>
          </a:solidFill>
        </p:spPr>
        <p:txBody>
          <a:bodyPr/>
          <a:lstStyle/>
          <a:p>
            <a:r>
              <a:rPr lang="zh-CN" altLang="en-US" sz="2800" b="1" dirty="0">
                <a:solidFill>
                  <a:schemeClr val="tx1">
                    <a:lumMod val="50000"/>
                  </a:schemeClr>
                </a:solidFill>
              </a:rPr>
              <a:t>双向链表的动态操作</a:t>
            </a:r>
            <a:endParaRPr lang="zh-CN" altLang="en-US" sz="2800" b="1" dirty="0">
              <a:solidFill>
                <a:schemeClr val="tx1">
                  <a:lumMod val="50000"/>
                </a:schemeClr>
              </a:solidFill>
            </a:endParaRPr>
          </a:p>
        </p:txBody>
      </p:sp>
      <p:grpSp>
        <p:nvGrpSpPr>
          <p:cNvPr id="3" name="组合 2"/>
          <p:cNvGrpSpPr/>
          <p:nvPr/>
        </p:nvGrpSpPr>
        <p:grpSpPr>
          <a:xfrm>
            <a:off x="4069832" y="3293463"/>
            <a:ext cx="7808511" cy="3173967"/>
            <a:chOff x="4020230" y="2840854"/>
            <a:chExt cx="7808511" cy="3173967"/>
          </a:xfrm>
        </p:grpSpPr>
        <p:graphicFrame>
          <p:nvGraphicFramePr>
            <p:cNvPr id="8" name="Object 3"/>
            <p:cNvGraphicFramePr>
              <a:graphicFrameLocks noChangeAspect="1"/>
            </p:cNvGraphicFramePr>
            <p:nvPr/>
          </p:nvGraphicFramePr>
          <p:xfrm>
            <a:off x="5732090" y="2840854"/>
            <a:ext cx="6096651" cy="3117133"/>
          </p:xfrm>
          <a:graphic>
            <a:graphicData uri="http://schemas.openxmlformats.org/presentationml/2006/ole">
              <mc:AlternateContent xmlns:mc="http://schemas.openxmlformats.org/markup-compatibility/2006">
                <mc:Choice xmlns:v="urn:schemas-microsoft-com:vml" Requires="v">
                  <p:oleObj spid="_x0000_s2" name="Visio" r:id="rId2" imgW="5358130" imgH="2900680" progId="Visio.Drawing.11">
                    <p:embed/>
                  </p:oleObj>
                </mc:Choice>
                <mc:Fallback>
                  <p:oleObj name="Visio" r:id="rId2" imgW="5358130" imgH="2900680" progId="Visio.Drawing.11">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2090" y="2840854"/>
                          <a:ext cx="6096651" cy="3117133"/>
                        </a:xfrm>
                        <a:prstGeom prst="rect">
                          <a:avLst/>
                        </a:prstGeom>
                        <a:solidFill>
                          <a:srgbClr val="808000">
                            <a:alpha val="6000"/>
                          </a:srgbClr>
                        </a:solidFill>
                      </p:spPr>
                    </p:pic>
                  </p:oleObj>
                </mc:Fallback>
              </mc:AlternateContent>
            </a:graphicData>
          </a:graphic>
        </p:graphicFrame>
        <p:sp>
          <p:nvSpPr>
            <p:cNvPr id="6" name="Rectangle 5"/>
            <p:cNvSpPr>
              <a:spLocks noChangeArrowheads="1"/>
            </p:cNvSpPr>
            <p:nvPr/>
          </p:nvSpPr>
          <p:spPr bwMode="auto">
            <a:xfrm>
              <a:off x="4020230" y="5567190"/>
              <a:ext cx="4518269" cy="447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Blip>
                  <a:blip r:embed="rId4"/>
                </a:buBlip>
                <a:defRPr kumimoji="1" sz="2400" b="1">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Blip>
                  <a:blip r:embed="rId4"/>
                </a:buBlip>
                <a:defRPr kumimoji="1" sz="2400" b="1">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Blip>
                  <a:blip r:embed="rId4"/>
                </a:buBlip>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Blip>
                  <a:blip r:embed="rId4"/>
                </a:buBlip>
                <a:defRPr sz="2000">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Blip>
                  <a:blip r:embed="rId4"/>
                </a:buBlip>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Blip>
                  <a:blip r:embed="rId4"/>
                </a:buBlip>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Blip>
                  <a:blip r:embed="rId4"/>
                </a:buBlip>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Blip>
                  <a:blip r:embed="rId4"/>
                </a:buBlip>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Blip>
                  <a:blip r:embed="rId4"/>
                </a:buBlip>
                <a:defRPr sz="2000">
                  <a:solidFill>
                    <a:schemeClr val="tx1"/>
                  </a:solidFill>
                  <a:latin typeface="Garamond" panose="02020404030301010803" pitchFamily="18" charset="0"/>
                  <a:ea typeface="宋体" panose="02010600030101010101" pitchFamily="2" charset="-122"/>
                </a:defRPr>
              </a:lvl9pPr>
            </a:lstStyle>
            <a:p>
              <a:pPr marL="0" indent="0">
                <a:buNone/>
              </a:pPr>
              <a:r>
                <a:rPr lang="zh-CN" altLang="en-US" sz="2000" dirty="0">
                  <a:solidFill>
                    <a:srgbClr val="2679D9"/>
                  </a:solidFill>
                  <a:effectLst/>
                  <a:latin typeface="Times New Roman" panose="02020603050405020304" pitchFamily="18" charset="0"/>
                  <a:cs typeface="Times New Roman" panose="02020603050405020304" pitchFamily="18" charset="0"/>
                </a:rPr>
                <a:t>在双向循环链表的结点</a:t>
              </a:r>
              <a:r>
                <a:rPr lang="en-US" altLang="zh-CN" sz="2000" i="1" dirty="0">
                  <a:solidFill>
                    <a:srgbClr val="2679D9"/>
                  </a:solidFill>
                  <a:effectLst/>
                  <a:latin typeface="Times New Roman" panose="02020603050405020304" pitchFamily="18" charset="0"/>
                  <a:cs typeface="Times New Roman" panose="02020603050405020304" pitchFamily="18" charset="0"/>
                </a:rPr>
                <a:t>p</a:t>
              </a:r>
              <a:r>
                <a:rPr lang="zh-CN" altLang="en-US" sz="2000" dirty="0">
                  <a:solidFill>
                    <a:srgbClr val="2679D9"/>
                  </a:solidFill>
                  <a:effectLst/>
                  <a:latin typeface="Times New Roman" panose="02020603050405020304" pitchFamily="18" charset="0"/>
                  <a:cs typeface="Times New Roman" panose="02020603050405020304" pitchFamily="18" charset="0"/>
                </a:rPr>
                <a:t>之前插入结点</a:t>
              </a:r>
              <a:r>
                <a:rPr lang="en-US" altLang="zh-CN" sz="2000" i="1" dirty="0">
                  <a:solidFill>
                    <a:srgbClr val="2679D9"/>
                  </a:solidFill>
                  <a:effectLst/>
                  <a:latin typeface="Times New Roman" panose="02020603050405020304" pitchFamily="18" charset="0"/>
                  <a:cs typeface="Times New Roman" panose="02020603050405020304" pitchFamily="18" charset="0"/>
                </a:rPr>
                <a:t>s</a:t>
              </a:r>
              <a:endParaRPr lang="en-US" altLang="zh-CN" sz="2000" i="1" dirty="0">
                <a:solidFill>
                  <a:srgbClr val="2679D9"/>
                </a:solidFill>
                <a:effectLst/>
                <a:latin typeface="Times New Roman" panose="02020603050405020304" pitchFamily="18" charset="0"/>
                <a:cs typeface="Times New Roman" panose="02020603050405020304" pitchFamily="18" charset="0"/>
              </a:endParaRPr>
            </a:p>
          </p:txBody>
        </p:sp>
      </p:grpSp>
      <p:sp>
        <p:nvSpPr>
          <p:cNvPr id="9" name="Rectangle 3"/>
          <p:cNvSpPr txBox="1">
            <a:spLocks noChangeArrowheads="1"/>
          </p:cNvSpPr>
          <p:nvPr/>
        </p:nvSpPr>
        <p:spPr>
          <a:xfrm>
            <a:off x="261955" y="815474"/>
            <a:ext cx="5759283" cy="51474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ct val="0"/>
              </a:spcBef>
              <a:buNone/>
            </a:pPr>
            <a:r>
              <a:rPr lang="zh-CN" altLang="en-US" sz="2200" b="1" dirty="0">
                <a:ln>
                  <a:solidFill>
                    <a:srgbClr val="2679D9"/>
                  </a:solidFill>
                </a:ln>
                <a:solidFill>
                  <a:srgbClr val="2679D9"/>
                </a:solidFill>
                <a:latin typeface="Times New Roman" panose="02020603050405020304" pitchFamily="18" charset="0"/>
                <a:ea typeface="楷体" panose="02010609060101010101" pitchFamily="49" charset="-122"/>
                <a:cs typeface="Times New Roman" panose="02020603050405020304" pitchFamily="18" charset="0"/>
              </a:rPr>
              <a:t>在</a:t>
            </a:r>
            <a:r>
              <a:rPr lang="zh-CN" altLang="en-US" b="1" dirty="0">
                <a:ln>
                  <a:solidFill>
                    <a:srgbClr val="2679D9"/>
                  </a:solidFill>
                </a:ln>
                <a:solidFill>
                  <a:srgbClr val="2679D9"/>
                </a:solidFill>
                <a:latin typeface="Times New Roman" panose="02020603050405020304" pitchFamily="18" charset="0"/>
                <a:ea typeface="楷体" panose="02010609060101010101" pitchFamily="49" charset="-122"/>
                <a:cs typeface="Times New Roman" panose="02020603050405020304" pitchFamily="18" charset="0"/>
              </a:rPr>
              <a:t>指定位置插入元素：</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在双向循环链表的第</a:t>
            </a:r>
            <a:r>
              <a:rPr lang="en-US" altLang="zh-CN" i="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个结点前插入值为</a:t>
            </a:r>
            <a:r>
              <a:rPr lang="en-US" altLang="zh-CN"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的新结点，成功返回</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，否则返回</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10000"/>
              </a:lnSpc>
              <a:spcBef>
                <a:spcPct val="0"/>
              </a:spcBef>
              <a:buNone/>
            </a:pP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算法思路：</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10000"/>
              </a:lnSpc>
              <a:spcBef>
                <a:spcPct val="0"/>
              </a:spcBef>
              <a:buNone/>
            </a:pPr>
            <a:r>
              <a:rPr lang="en-US" altLang="zh-CN" b="1" i="1" dirty="0">
                <a:ln>
                  <a:solidFill>
                    <a:sysClr val="windowText" lastClr="000000"/>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rPr>
              <a:t>int insert</a:t>
            </a:r>
            <a:r>
              <a:rPr lang="en-US" altLang="zh-CN" b="1" dirty="0">
                <a:ln>
                  <a:solidFill>
                    <a:sysClr val="windowText" lastClr="000000"/>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1" i="1" dirty="0" err="1">
                <a:ln>
                  <a:solidFill>
                    <a:sysClr val="windowText" lastClr="000000"/>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rPr>
              <a:t>Dulnode</a:t>
            </a:r>
            <a:r>
              <a:rPr lang="en-US" altLang="zh-CN" b="1" i="1" dirty="0">
                <a:ln>
                  <a:solidFill>
                    <a:sysClr val="windowText" lastClr="000000"/>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rPr>
              <a:t> head, int i, </a:t>
            </a:r>
            <a:r>
              <a:rPr lang="en-US" altLang="zh-CN" b="1" i="1" dirty="0" err="1">
                <a:ln>
                  <a:solidFill>
                    <a:sysClr val="windowText" lastClr="000000"/>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elemtype</a:t>
            </a:r>
            <a:r>
              <a:rPr lang="en-US" altLang="zh-CN" b="1" i="1" dirty="0">
                <a:ln>
                  <a:solidFill>
                    <a:sysClr val="windowText" lastClr="000000"/>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rPr>
              <a:t> x</a:t>
            </a:r>
            <a:r>
              <a:rPr lang="en-US" altLang="zh-CN" b="1" dirty="0">
                <a:ln>
                  <a:solidFill>
                    <a:sysClr val="windowText" lastClr="000000"/>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b="1" dirty="0">
              <a:ln>
                <a:solidFill>
                  <a:sysClr val="windowText" lastClr="000000"/>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a:lnSpc>
                <a:spcPct val="110000"/>
              </a:lnSpc>
              <a:spcBef>
                <a:spcPct val="0"/>
              </a:spcBef>
              <a:buNone/>
            </a:pPr>
            <a:r>
              <a:rPr lang="en-US" altLang="zh-CN" sz="20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取链表的第</a:t>
            </a:r>
            <a:r>
              <a:rPr lang="en-US" altLang="zh-CN" sz="2000" b="1" i="1" dirty="0" err="1">
                <a:solidFill>
                  <a:srgbClr val="2679D9"/>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b="1"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个结点</a:t>
            </a:r>
            <a:r>
              <a:rPr lang="en-US" altLang="zh-CN" sz="2000" b="1" i="1" dirty="0">
                <a:solidFill>
                  <a:srgbClr val="2679D9"/>
                </a:solidFill>
                <a:latin typeface="Times New Roman" panose="02020603050405020304" pitchFamily="18" charset="0"/>
                <a:ea typeface="宋体" panose="02010600030101010101" pitchFamily="2" charset="-122"/>
                <a:cs typeface="Times New Roman" panose="02020603050405020304" pitchFamily="18" charset="0"/>
              </a:rPr>
              <a:t>p</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，如该结点不存在则</a:t>
            </a:r>
            <a:r>
              <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return</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0</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，否则进入</a:t>
            </a:r>
            <a:r>
              <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endPar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a:lnSpc>
                <a:spcPct val="110000"/>
              </a:lnSpc>
              <a:spcBef>
                <a:spcPct val="0"/>
              </a:spcBef>
              <a:buNone/>
            </a:pPr>
            <a:r>
              <a:rPr lang="en-US" altLang="zh-CN" sz="20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建立一个新结点</a:t>
            </a:r>
            <a:r>
              <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a:lnSpc>
                <a:spcPct val="110000"/>
              </a:lnSpc>
              <a:spcBef>
                <a:spcPct val="0"/>
              </a:spcBef>
              <a:buNone/>
            </a:pPr>
            <a:r>
              <a:rPr lang="en-US" altLang="zh-CN" sz="20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将结点</a:t>
            </a:r>
            <a:r>
              <a:rPr lang="en-US" altLang="zh-CN" sz="2000" i="1" dirty="0">
                <a:solidFill>
                  <a:srgbClr val="000000"/>
                </a:solidFill>
                <a:latin typeface="Times New Roman" panose="02020603050405020304" pitchFamily="18" charset="0"/>
                <a:cs typeface="Times New Roman" panose="02020603050405020304" pitchFamily="18" charset="0"/>
              </a:rPr>
              <a:t>s</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的数据域赋值为</a:t>
            </a:r>
            <a:r>
              <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endPar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a:lnSpc>
                <a:spcPct val="110000"/>
              </a:lnSpc>
              <a:spcBef>
                <a:spcPct val="0"/>
              </a:spcBef>
              <a:buNone/>
            </a:pPr>
            <a:r>
              <a:rPr lang="en-US" altLang="zh-CN" sz="20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将结点</a:t>
            </a:r>
            <a:r>
              <a:rPr lang="en-US" altLang="zh-CN" sz="2000" i="1" dirty="0">
                <a:solidFill>
                  <a:srgbClr val="000000"/>
                </a:solidFill>
                <a:latin typeface="Times New Roman" panose="02020603050405020304" pitchFamily="18" charset="0"/>
                <a:cs typeface="Times New Roman" panose="02020603050405020304" pitchFamily="18" charset="0"/>
              </a:rPr>
              <a:t>s</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与</a:t>
            </a:r>
            <a:r>
              <a:rPr lang="en-US" altLang="zh-CN" sz="2000" i="1" dirty="0">
                <a:solidFill>
                  <a:srgbClr val="000000"/>
                </a:solidFill>
                <a:latin typeface="Times New Roman" panose="02020603050405020304" pitchFamily="18" charset="0"/>
                <a:cs typeface="Times New Roman" panose="02020603050405020304" pitchFamily="18" charset="0"/>
              </a:rPr>
              <a:t>p</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及</a:t>
            </a:r>
            <a:r>
              <a:rPr lang="en-US" altLang="zh-CN" sz="2000" i="1" dirty="0">
                <a:solidFill>
                  <a:srgbClr val="000000"/>
                </a:solidFill>
                <a:latin typeface="Times New Roman" panose="02020603050405020304" pitchFamily="18" charset="0"/>
                <a:cs typeface="Times New Roman" panose="02020603050405020304" pitchFamily="18" charset="0"/>
              </a:rPr>
              <a:t>p</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的前驱相连接</a:t>
            </a:r>
            <a:endPar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2">
              <a:lnSpc>
                <a:spcPct val="110000"/>
              </a:lnSpc>
              <a:spcBef>
                <a:spcPts val="0"/>
              </a:spcBef>
            </a:pPr>
            <a:r>
              <a:rPr lang="zh-CN" altLang="en-US" sz="2000" dirty="0">
                <a:solidFill>
                  <a:srgbClr val="000000"/>
                </a:solidFill>
                <a:latin typeface="Times New Roman" panose="02020603050405020304" pitchFamily="18" charset="0"/>
                <a:cs typeface="Times New Roman" panose="02020603050405020304" pitchFamily="18" charset="0"/>
              </a:rPr>
              <a:t>① </a:t>
            </a:r>
            <a:r>
              <a:rPr lang="en-US" altLang="zh-CN" sz="2000" i="1" dirty="0">
                <a:solidFill>
                  <a:srgbClr val="000000"/>
                </a:solidFill>
                <a:latin typeface="Times New Roman" panose="02020603050405020304" pitchFamily="18" charset="0"/>
                <a:cs typeface="Times New Roman" panose="02020603050405020304" pitchFamily="18" charset="0"/>
              </a:rPr>
              <a:t>s</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i="1" dirty="0">
                <a:solidFill>
                  <a:srgbClr val="000000"/>
                </a:solidFill>
                <a:latin typeface="Times New Roman" panose="02020603050405020304" pitchFamily="18" charset="0"/>
                <a:cs typeface="Times New Roman" panose="02020603050405020304" pitchFamily="18" charset="0"/>
              </a:rPr>
              <a:t>prior</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i="1" dirty="0">
                <a:solidFill>
                  <a:srgbClr val="000000"/>
                </a:solidFill>
                <a:latin typeface="Times New Roman" panose="02020603050405020304" pitchFamily="18" charset="0"/>
                <a:cs typeface="Times New Roman" panose="02020603050405020304" pitchFamily="18" charset="0"/>
              </a:rPr>
              <a:t>p</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i="1" dirty="0">
                <a:solidFill>
                  <a:srgbClr val="000000"/>
                </a:solidFill>
                <a:latin typeface="Times New Roman" panose="02020603050405020304" pitchFamily="18" charset="0"/>
                <a:cs typeface="Times New Roman" panose="02020603050405020304" pitchFamily="18" charset="0"/>
              </a:rPr>
              <a:t>prior</a:t>
            </a:r>
            <a:endParaRPr lang="en-US" altLang="zh-CN" sz="2000" dirty="0">
              <a:solidFill>
                <a:srgbClr val="000000"/>
              </a:solidFill>
              <a:latin typeface="Times New Roman" panose="02020603050405020304" pitchFamily="18" charset="0"/>
              <a:cs typeface="Times New Roman" panose="02020603050405020304" pitchFamily="18" charset="0"/>
            </a:endParaRPr>
          </a:p>
          <a:p>
            <a:pPr lvl="2">
              <a:lnSpc>
                <a:spcPct val="110000"/>
              </a:lnSpc>
              <a:spcBef>
                <a:spcPts val="0"/>
              </a:spcBef>
            </a:pPr>
            <a:r>
              <a:rPr lang="en-US" altLang="zh-CN" sz="2000" dirty="0">
                <a:solidFill>
                  <a:srgbClr val="000000"/>
                </a:solidFill>
                <a:latin typeface="Times New Roman" panose="02020603050405020304" pitchFamily="18" charset="0"/>
                <a:cs typeface="Times New Roman" panose="02020603050405020304" pitchFamily="18" charset="0"/>
              </a:rPr>
              <a:t>② </a:t>
            </a:r>
            <a:r>
              <a:rPr lang="en-US" altLang="zh-CN" sz="2000" i="1" dirty="0">
                <a:solidFill>
                  <a:srgbClr val="000000"/>
                </a:solidFill>
                <a:latin typeface="Times New Roman" panose="02020603050405020304" pitchFamily="18" charset="0"/>
                <a:cs typeface="Times New Roman" panose="02020603050405020304" pitchFamily="18" charset="0"/>
              </a:rPr>
              <a:t>p</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i="1" dirty="0">
                <a:solidFill>
                  <a:srgbClr val="000000"/>
                </a:solidFill>
                <a:latin typeface="Times New Roman" panose="02020603050405020304" pitchFamily="18" charset="0"/>
                <a:cs typeface="Times New Roman" panose="02020603050405020304" pitchFamily="18" charset="0"/>
              </a:rPr>
              <a:t>prior</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i="1" dirty="0">
                <a:solidFill>
                  <a:srgbClr val="000000"/>
                </a:solidFill>
                <a:latin typeface="Times New Roman" panose="02020603050405020304" pitchFamily="18" charset="0"/>
                <a:cs typeface="Times New Roman" panose="02020603050405020304" pitchFamily="18" charset="0"/>
              </a:rPr>
              <a:t>next</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i="1" dirty="0">
                <a:solidFill>
                  <a:srgbClr val="000000"/>
                </a:solidFill>
                <a:latin typeface="Times New Roman" panose="02020603050405020304" pitchFamily="18" charset="0"/>
                <a:cs typeface="Times New Roman" panose="02020603050405020304" pitchFamily="18" charset="0"/>
              </a:rPr>
              <a:t> s</a:t>
            </a:r>
            <a:endParaRPr lang="en-US" altLang="zh-CN" sz="2000" dirty="0">
              <a:solidFill>
                <a:srgbClr val="000000"/>
              </a:solidFill>
              <a:latin typeface="Times New Roman" panose="02020603050405020304" pitchFamily="18" charset="0"/>
              <a:cs typeface="Times New Roman" panose="02020603050405020304" pitchFamily="18" charset="0"/>
            </a:endParaRPr>
          </a:p>
          <a:p>
            <a:pPr lvl="2">
              <a:lnSpc>
                <a:spcPct val="110000"/>
              </a:lnSpc>
              <a:spcBef>
                <a:spcPts val="0"/>
              </a:spcBef>
            </a:pPr>
            <a:r>
              <a:rPr lang="en-US" altLang="zh-CN" sz="2000" dirty="0">
                <a:solidFill>
                  <a:srgbClr val="000000"/>
                </a:solidFill>
                <a:latin typeface="Times New Roman" panose="02020603050405020304" pitchFamily="18" charset="0"/>
                <a:cs typeface="Times New Roman" panose="02020603050405020304" pitchFamily="18" charset="0"/>
              </a:rPr>
              <a:t>③ </a:t>
            </a:r>
            <a:r>
              <a:rPr lang="en-US" altLang="zh-CN" sz="2000" i="1" dirty="0">
                <a:solidFill>
                  <a:srgbClr val="000000"/>
                </a:solidFill>
                <a:latin typeface="Times New Roman" panose="02020603050405020304" pitchFamily="18" charset="0"/>
                <a:cs typeface="Times New Roman" panose="02020603050405020304" pitchFamily="18" charset="0"/>
              </a:rPr>
              <a:t>s</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i="1" dirty="0">
                <a:solidFill>
                  <a:srgbClr val="000000"/>
                </a:solidFill>
                <a:latin typeface="Times New Roman" panose="02020603050405020304" pitchFamily="18" charset="0"/>
                <a:cs typeface="Times New Roman" panose="02020603050405020304" pitchFamily="18" charset="0"/>
              </a:rPr>
              <a:t>next</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i="1" dirty="0">
                <a:solidFill>
                  <a:srgbClr val="000000"/>
                </a:solidFill>
                <a:latin typeface="Times New Roman" panose="02020603050405020304" pitchFamily="18" charset="0"/>
                <a:cs typeface="Times New Roman" panose="02020603050405020304" pitchFamily="18" charset="0"/>
              </a:rPr>
              <a:t> p</a:t>
            </a:r>
            <a:endParaRPr lang="en-US" altLang="zh-CN" sz="2000" dirty="0">
              <a:solidFill>
                <a:srgbClr val="000000"/>
              </a:solidFill>
              <a:latin typeface="Times New Roman" panose="02020603050405020304" pitchFamily="18" charset="0"/>
              <a:cs typeface="Times New Roman" panose="02020603050405020304" pitchFamily="18" charset="0"/>
            </a:endParaRPr>
          </a:p>
          <a:p>
            <a:pPr lvl="2">
              <a:lnSpc>
                <a:spcPct val="110000"/>
              </a:lnSpc>
              <a:spcBef>
                <a:spcPts val="0"/>
              </a:spcBef>
            </a:pPr>
            <a:r>
              <a:rPr lang="en-US" altLang="zh-CN" sz="2000" dirty="0">
                <a:solidFill>
                  <a:srgbClr val="000000"/>
                </a:solidFill>
                <a:latin typeface="Times New Roman" panose="02020603050405020304" pitchFamily="18" charset="0"/>
                <a:cs typeface="Times New Roman" panose="02020603050405020304" pitchFamily="18" charset="0"/>
              </a:rPr>
              <a:t>④ </a:t>
            </a:r>
            <a:r>
              <a:rPr lang="en-US" altLang="zh-CN" sz="2000" i="1" dirty="0">
                <a:solidFill>
                  <a:srgbClr val="000000"/>
                </a:solidFill>
                <a:latin typeface="Times New Roman" panose="02020603050405020304" pitchFamily="18" charset="0"/>
                <a:cs typeface="Times New Roman" panose="02020603050405020304" pitchFamily="18" charset="0"/>
              </a:rPr>
              <a:t>p</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i="1" dirty="0">
                <a:solidFill>
                  <a:srgbClr val="000000"/>
                </a:solidFill>
                <a:latin typeface="Times New Roman" panose="02020603050405020304" pitchFamily="18" charset="0"/>
                <a:cs typeface="Times New Roman" panose="02020603050405020304" pitchFamily="18" charset="0"/>
              </a:rPr>
              <a:t>prior </a:t>
            </a:r>
            <a:r>
              <a:rPr lang="en-US" altLang="zh-CN" sz="2000" dirty="0">
                <a:solidFill>
                  <a:srgbClr val="000000"/>
                </a:solidFill>
                <a:latin typeface="Times New Roman" panose="02020603050405020304" pitchFamily="18" charset="0"/>
                <a:cs typeface="Times New Roman" panose="02020603050405020304" pitchFamily="18" charset="0"/>
              </a:rPr>
              <a:t>=s</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a:lnSpc>
                <a:spcPct val="110000"/>
              </a:lnSpc>
              <a:spcBef>
                <a:spcPts val="0"/>
              </a:spcBef>
              <a:buNone/>
            </a:pPr>
            <a:r>
              <a:rPr lang="en-US" altLang="zh-CN" sz="20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return</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1</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lvl="1" indent="0">
              <a:lnSpc>
                <a:spcPct val="110000"/>
              </a:lnSpc>
              <a:spcBef>
                <a:spcPts val="0"/>
              </a:spcBef>
              <a:buNone/>
            </a:pPr>
            <a:r>
              <a:rPr lang="zh-CN" altLang="en-US" sz="20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时间复杂度：</a:t>
            </a:r>
            <a:r>
              <a:rPr lang="en-US" altLang="zh-CN"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000"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a:lnSpc>
                <a:spcPct val="110000"/>
              </a:lnSpc>
              <a:spcBef>
                <a:spcPts val="0"/>
              </a:spcBef>
              <a:buNone/>
            </a:pPr>
            <a:endParaRPr lang="en-US" altLang="zh-CN" sz="22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3" presetClass="exit" presetSubtype="16" fill="hold" nodeType="clickEffect">
                                  <p:stCondLst>
                                    <p:cond delay="0"/>
                                  </p:stCondLst>
                                  <p:childTnLst>
                                    <p:anim calcmode="lin" valueType="num">
                                      <p:cBhvr>
                                        <p:cTn id="12" dur="500"/>
                                        <p:tgtEl>
                                          <p:spTgt spid="11"/>
                                        </p:tgtEl>
                                        <p:attrNameLst>
                                          <p:attrName>ppt_w</p:attrName>
                                        </p:attrNameLst>
                                      </p:cBhvr>
                                      <p:tavLst>
                                        <p:tav tm="0">
                                          <p:val>
                                            <p:strVal val="ppt_w"/>
                                          </p:val>
                                        </p:tav>
                                        <p:tav tm="100000">
                                          <p:val>
                                            <p:fltVal val="0"/>
                                          </p:val>
                                        </p:tav>
                                      </p:tavLst>
                                    </p:anim>
                                    <p:anim calcmode="lin" valueType="num">
                                      <p:cBhvr>
                                        <p:cTn id="13" dur="500"/>
                                        <p:tgtEl>
                                          <p:spTgt spid="11"/>
                                        </p:tgtEl>
                                        <p:attrNameLst>
                                          <p:attrName>ppt_h</p:attrName>
                                        </p:attrNameLst>
                                      </p:cBhvr>
                                      <p:tavLst>
                                        <p:tav tm="0">
                                          <p:val>
                                            <p:strVal val="ppt_h"/>
                                          </p:val>
                                        </p:tav>
                                        <p:tav tm="100000">
                                          <p:val>
                                            <p:fltVal val="0"/>
                                          </p:val>
                                        </p:tav>
                                      </p:tavLst>
                                    </p:anim>
                                    <p:animEffect transition="out" filter="fad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标题 102"/>
          <p:cNvSpPr>
            <a:spLocks noGrp="1"/>
          </p:cNvSpPr>
          <p:nvPr>
            <p:ph type="title"/>
          </p:nvPr>
        </p:nvSpPr>
        <p:spPr>
          <a:xfrm>
            <a:off x="171856" y="249748"/>
            <a:ext cx="11848288" cy="447631"/>
          </a:xfrm>
          <a:solidFill>
            <a:schemeClr val="bg1">
              <a:lumMod val="95000"/>
            </a:schemeClr>
          </a:solidFill>
        </p:spPr>
        <p:txBody>
          <a:bodyPr/>
          <a:lstStyle/>
          <a:p>
            <a:r>
              <a:rPr lang="zh-CN" altLang="en-US" sz="2800" b="1" dirty="0">
                <a:solidFill>
                  <a:schemeClr val="tx1">
                    <a:lumMod val="50000"/>
                  </a:schemeClr>
                </a:solidFill>
              </a:rPr>
              <a:t>双向链表的动态操作</a:t>
            </a:r>
            <a:endParaRPr lang="zh-CN" altLang="en-US" sz="2800" b="1" dirty="0">
              <a:solidFill>
                <a:schemeClr val="tx1">
                  <a:lumMod val="50000"/>
                </a:schemeClr>
              </a:solidFill>
            </a:endParaRPr>
          </a:p>
        </p:txBody>
      </p:sp>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425669" y="329780"/>
            <a:ext cx="1403072" cy="287566"/>
          </a:xfrm>
          <a:prstGeom prst="rect">
            <a:avLst/>
          </a:prstGeom>
        </p:spPr>
      </p:pic>
      <p:sp>
        <p:nvSpPr>
          <p:cNvPr id="11" name="Rectangle 3"/>
          <p:cNvSpPr txBox="1">
            <a:spLocks noChangeArrowheads="1"/>
          </p:cNvSpPr>
          <p:nvPr/>
        </p:nvSpPr>
        <p:spPr>
          <a:xfrm>
            <a:off x="260349" y="777411"/>
            <a:ext cx="5446589" cy="38163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ct val="0"/>
              </a:spcBef>
              <a:buNone/>
            </a:pPr>
            <a:r>
              <a:rPr lang="zh-CN" altLang="en-US" sz="2200" b="1" dirty="0">
                <a:ln>
                  <a:solidFill>
                    <a:srgbClr val="2679D9"/>
                  </a:solidFill>
                </a:ln>
                <a:solidFill>
                  <a:srgbClr val="2679D9"/>
                </a:solidFill>
                <a:latin typeface="Times New Roman" panose="02020603050405020304" pitchFamily="18" charset="0"/>
                <a:ea typeface="楷体" panose="02010609060101010101" pitchFamily="49" charset="-122"/>
                <a:cs typeface="Times New Roman" panose="02020603050405020304" pitchFamily="18" charset="0"/>
              </a:rPr>
              <a:t>删除指定的结点：</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删除指定的第</a:t>
            </a:r>
            <a:r>
              <a:rPr lang="en-US" altLang="zh-CN" i="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个结点，如果删除成功返回</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，否则返回</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20000"/>
              </a:lnSpc>
              <a:spcBef>
                <a:spcPct val="0"/>
              </a:spcBef>
              <a:buNone/>
            </a:pPr>
            <a:r>
              <a:rPr lang="zh-CN" altLang="en-US" b="1" dirty="0">
                <a:ln>
                  <a:solidFill>
                    <a:srgbClr val="2679D9"/>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rPr>
              <a:t>算法思路：</a:t>
            </a:r>
            <a:endParaRPr lang="zh-CN" altLang="en-US" b="1" dirty="0">
              <a:ln>
                <a:solidFill>
                  <a:srgbClr val="2679D9"/>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a:lnSpc>
                <a:spcPct val="120000"/>
              </a:lnSpc>
              <a:spcBef>
                <a:spcPct val="0"/>
              </a:spcBef>
              <a:buNone/>
            </a:pPr>
            <a:r>
              <a:rPr lang="en-US" altLang="zh-CN" sz="20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ln>
                  <a:solidFill>
                    <a:srgbClr val="2679D9"/>
                  </a:solidFill>
                </a:ln>
                <a:solidFill>
                  <a:srgbClr val="2679D9"/>
                </a:solidFill>
                <a:latin typeface="Times New Roman" panose="02020603050405020304" pitchFamily="18" charset="0"/>
                <a:ea typeface="宋体" panose="02010600030101010101" pitchFamily="2" charset="-122"/>
                <a:cs typeface="Times New Roman" panose="02020603050405020304" pitchFamily="18" charset="0"/>
              </a:rPr>
              <a:t>取链表的第</a:t>
            </a:r>
            <a:r>
              <a:rPr lang="en-US" altLang="zh-CN" sz="2000" b="1" i="1" dirty="0" err="1">
                <a:ln>
                  <a:solidFill>
                    <a:srgbClr val="2679D9"/>
                  </a:solidFill>
                </a:ln>
                <a:solidFill>
                  <a:srgbClr val="2679D9"/>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b="1" dirty="0">
                <a:ln>
                  <a:solidFill>
                    <a:srgbClr val="2679D9"/>
                  </a:solidFill>
                </a:ln>
                <a:solidFill>
                  <a:srgbClr val="2679D9"/>
                </a:solidFill>
                <a:latin typeface="Times New Roman" panose="02020603050405020304" pitchFamily="18" charset="0"/>
                <a:ea typeface="宋体" panose="02010600030101010101" pitchFamily="2" charset="-122"/>
                <a:cs typeface="Times New Roman" panose="02020603050405020304" pitchFamily="18" charset="0"/>
              </a:rPr>
              <a:t>个结点</a:t>
            </a:r>
            <a:r>
              <a:rPr lang="en-US" altLang="zh-CN" sz="2000" b="1" i="1" dirty="0">
                <a:ln>
                  <a:solidFill>
                    <a:srgbClr val="2679D9"/>
                  </a:solidFill>
                </a:ln>
                <a:solidFill>
                  <a:srgbClr val="2679D9"/>
                </a:solidFill>
                <a:latin typeface="Times New Roman" panose="02020603050405020304" pitchFamily="18" charset="0"/>
                <a:ea typeface="宋体" panose="02010600030101010101" pitchFamily="2" charset="-122"/>
                <a:cs typeface="Times New Roman" panose="02020603050405020304" pitchFamily="18" charset="0"/>
              </a:rPr>
              <a:t>p</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，如该结点不存在，则</a:t>
            </a:r>
            <a:r>
              <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return</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0</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，否则进入</a:t>
            </a:r>
            <a:r>
              <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a:lnSpc>
                <a:spcPct val="120000"/>
              </a:lnSpc>
              <a:spcBef>
                <a:spcPct val="0"/>
              </a:spcBef>
              <a:buNone/>
            </a:pPr>
            <a:r>
              <a:rPr lang="en-US" altLang="zh-CN" sz="20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删除结点</a:t>
            </a:r>
            <a:r>
              <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a:t>
            </a:r>
            <a:endPar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2"/>
            <a:r>
              <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solidFill>
                  <a:srgbClr val="000000"/>
                </a:solidFill>
                <a:latin typeface="Times New Roman" panose="02020603050405020304" pitchFamily="18" charset="0"/>
                <a:cs typeface="Times New Roman" panose="02020603050405020304" pitchFamily="18" charset="0"/>
              </a:rPr>
              <a:t>prior</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solidFill>
                  <a:srgbClr val="000000"/>
                </a:solidFill>
                <a:latin typeface="Times New Roman" panose="02020603050405020304" pitchFamily="18" charset="0"/>
                <a:cs typeface="Times New Roman" panose="02020603050405020304" pitchFamily="18" charset="0"/>
              </a:rPr>
              <a:t>next </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p</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solidFill>
                  <a:srgbClr val="000000"/>
                </a:solidFill>
                <a:latin typeface="Times New Roman" panose="02020603050405020304" pitchFamily="18" charset="0"/>
                <a:cs typeface="Times New Roman" panose="02020603050405020304" pitchFamily="18" charset="0"/>
              </a:rPr>
              <a:t>next</a:t>
            </a:r>
            <a:endParaRPr lang="en-US" altLang="zh-CN" sz="2000" i="1" dirty="0">
              <a:solidFill>
                <a:srgbClr val="000000"/>
              </a:solidFill>
              <a:latin typeface="Times New Roman" panose="02020603050405020304" pitchFamily="18" charset="0"/>
              <a:cs typeface="Times New Roman" panose="02020603050405020304" pitchFamily="18" charset="0"/>
            </a:endParaRPr>
          </a:p>
          <a:p>
            <a:pPr lvl="2"/>
            <a:r>
              <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solidFill>
                  <a:srgbClr val="000000"/>
                </a:solidFill>
                <a:latin typeface="Times New Roman" panose="02020603050405020304" pitchFamily="18" charset="0"/>
                <a:cs typeface="Times New Roman" panose="02020603050405020304" pitchFamily="18" charset="0"/>
              </a:rPr>
              <a:t>next</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solidFill>
                  <a:srgbClr val="000000"/>
                </a:solidFill>
                <a:latin typeface="Times New Roman" panose="02020603050405020304" pitchFamily="18" charset="0"/>
                <a:cs typeface="Times New Roman" panose="02020603050405020304" pitchFamily="18" charset="0"/>
              </a:rPr>
              <a:t>prior </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p</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solidFill>
                  <a:srgbClr val="000000"/>
                </a:solidFill>
                <a:latin typeface="Times New Roman" panose="02020603050405020304" pitchFamily="18" charset="0"/>
                <a:cs typeface="Times New Roman" panose="02020603050405020304" pitchFamily="18" charset="0"/>
              </a:rPr>
              <a:t>prior</a:t>
            </a:r>
            <a:endParaRPr lang="en-US" altLang="zh-CN" sz="2000" dirty="0">
              <a:solidFill>
                <a:srgbClr val="000000"/>
              </a:solidFill>
              <a:latin typeface="Times New Roman" panose="02020603050405020304" pitchFamily="18" charset="0"/>
              <a:cs typeface="Times New Roman" panose="02020603050405020304" pitchFamily="18" charset="0"/>
            </a:endParaRPr>
          </a:p>
          <a:p>
            <a:pPr lvl="2"/>
            <a:r>
              <a:rPr lang="en-US" altLang="zh-CN" sz="2000" i="1" dirty="0">
                <a:solidFill>
                  <a:srgbClr val="000000"/>
                </a:solidFill>
                <a:latin typeface="Times New Roman" panose="02020603050405020304" pitchFamily="18" charset="0"/>
                <a:cs typeface="Times New Roman" panose="02020603050405020304" pitchFamily="18" charset="0"/>
              </a:rPr>
              <a:t>free</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a:t>
            </a:r>
            <a:r>
              <a:rPr lang="en-US" altLang="zh-CN" sz="2000" dirty="0">
                <a:solidFill>
                  <a:srgbClr val="000000"/>
                </a:solidFill>
                <a:latin typeface="Times New Roman" panose="02020603050405020304" pitchFamily="18" charset="0"/>
                <a:cs typeface="Times New Roman" panose="02020603050405020304" pitchFamily="18" charset="0"/>
              </a:rPr>
              <a:t>)</a:t>
            </a:r>
            <a:endParaRPr lang="en-US" altLang="zh-CN" sz="2000" dirty="0">
              <a:solidFill>
                <a:srgbClr val="000000"/>
              </a:solidFill>
              <a:latin typeface="Times New Roman" panose="02020603050405020304" pitchFamily="18" charset="0"/>
              <a:cs typeface="Times New Roman" panose="02020603050405020304" pitchFamily="18" charset="0"/>
            </a:endParaRPr>
          </a:p>
          <a:p>
            <a:pPr marL="457200" lvl="1" indent="0">
              <a:buNone/>
            </a:pPr>
            <a:r>
              <a:rPr lang="en-US" altLang="zh-CN" sz="2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2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return</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1</a:t>
            </a:r>
            <a:endPar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2" name="Object 4"/>
          <p:cNvGraphicFramePr>
            <a:graphicFrameLocks noChangeAspect="1"/>
          </p:cNvGraphicFramePr>
          <p:nvPr/>
        </p:nvGraphicFramePr>
        <p:xfrm>
          <a:off x="5855707" y="777411"/>
          <a:ext cx="6088740" cy="1433342"/>
        </p:xfrm>
        <a:graphic>
          <a:graphicData uri="http://schemas.openxmlformats.org/presentationml/2006/ole">
            <mc:AlternateContent xmlns:mc="http://schemas.openxmlformats.org/markup-compatibility/2006">
              <mc:Choice xmlns:v="urn:schemas-microsoft-com:vml" Requires="v">
                <p:oleObj spid="_x0000_s2" name="Visio" r:id="rId2" imgW="7229475" imgH="1800225" progId="Visio.Drawing.11">
                  <p:embed/>
                </p:oleObj>
              </mc:Choice>
              <mc:Fallback>
                <p:oleObj name="Visio" r:id="rId2" imgW="7229475" imgH="1800225" progId="Visio.Drawing.11">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5707" y="777411"/>
                        <a:ext cx="6088740" cy="1433342"/>
                      </a:xfrm>
                      <a:prstGeom prst="rect">
                        <a:avLst/>
                      </a:prstGeom>
                      <a:noFill/>
                    </p:spPr>
                  </p:pic>
                </p:oleObj>
              </mc:Fallback>
            </mc:AlternateContent>
          </a:graphicData>
        </a:graphic>
      </p:graphicFrame>
      <p:pic>
        <p:nvPicPr>
          <p:cNvPr id="14" name="Picture 7"/>
          <p:cNvPicPr>
            <a:picLocks noChangeAspect="1" noChangeArrowheads="1"/>
          </p:cNvPicPr>
          <p:nvPr/>
        </p:nvPicPr>
        <p:blipFill>
          <a:blip r:embed="rId4">
            <a:extLst>
              <a:ext uri="{28A0092B-C50C-407E-A947-70E740481C1C}">
                <a14:useLocalDpi xmlns:a14="http://schemas.microsoft.com/office/drawing/2010/main" val="0"/>
              </a:ext>
            </a:extLst>
          </a:blip>
          <a:srcRect l="9581" t="24815" r="63657" b="36572"/>
          <a:stretch>
            <a:fillRect/>
          </a:stretch>
        </p:blipFill>
        <p:spPr bwMode="auto">
          <a:xfrm>
            <a:off x="6561318" y="2389656"/>
            <a:ext cx="4677517" cy="4218596"/>
          </a:xfrm>
          <a:prstGeom prst="rect">
            <a:avLst/>
          </a:prstGeom>
          <a:noFill/>
          <a:ln w="9525" algn="ctr">
            <a:solidFill>
              <a:srgbClr val="3366FF"/>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xit" presetSubtype="16" fill="hold" nodeType="clickEffect">
                                  <p:stCondLst>
                                    <p:cond delay="0"/>
                                  </p:stCondLst>
                                  <p:childTnLst>
                                    <p:anim calcmode="lin" valueType="num">
                                      <p:cBhvr>
                                        <p:cTn id="17" dur="500"/>
                                        <p:tgtEl>
                                          <p:spTgt spid="14"/>
                                        </p:tgtEl>
                                        <p:attrNameLst>
                                          <p:attrName>ppt_w</p:attrName>
                                        </p:attrNameLst>
                                      </p:cBhvr>
                                      <p:tavLst>
                                        <p:tav tm="0">
                                          <p:val>
                                            <p:strVal val="ppt_w"/>
                                          </p:val>
                                        </p:tav>
                                        <p:tav tm="100000">
                                          <p:val>
                                            <p:fltVal val="0"/>
                                          </p:val>
                                        </p:tav>
                                      </p:tavLst>
                                    </p:anim>
                                    <p:anim calcmode="lin" valueType="num">
                                      <p:cBhvr>
                                        <p:cTn id="18" dur="500"/>
                                        <p:tgtEl>
                                          <p:spTgt spid="14"/>
                                        </p:tgtEl>
                                        <p:attrNameLst>
                                          <p:attrName>ppt_h</p:attrName>
                                        </p:attrNameLst>
                                      </p:cBhvr>
                                      <p:tavLst>
                                        <p:tav tm="0">
                                          <p:val>
                                            <p:strVal val="ppt_h"/>
                                          </p:val>
                                        </p:tav>
                                        <p:tav tm="100000">
                                          <p:val>
                                            <p:fltVal val="0"/>
                                          </p:val>
                                        </p:tav>
                                      </p:tavLst>
                                    </p:anim>
                                    <p:animEffect transition="out" filter="fade">
                                      <p:cBhvr>
                                        <p:cTn id="19" dur="500"/>
                                        <p:tgtEl>
                                          <p:spTgt spid="14"/>
                                        </p:tgtEl>
                                      </p:cBhvr>
                                    </p:animEffect>
                                    <p:set>
                                      <p:cBhvr>
                                        <p:cTn id="2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标题 102"/>
          <p:cNvSpPr>
            <a:spLocks noGrp="1"/>
          </p:cNvSpPr>
          <p:nvPr>
            <p:ph type="title"/>
          </p:nvPr>
        </p:nvSpPr>
        <p:spPr>
          <a:xfrm>
            <a:off x="171856" y="249748"/>
            <a:ext cx="11848288" cy="447631"/>
          </a:xfrm>
          <a:solidFill>
            <a:schemeClr val="bg1">
              <a:lumMod val="95000"/>
            </a:schemeClr>
          </a:solidFill>
        </p:spPr>
        <p:txBody>
          <a:bodyPr/>
          <a:lstStyle/>
          <a:p>
            <a:r>
              <a:rPr lang="zh-CN" altLang="en-US" sz="2800" b="1" dirty="0">
                <a:solidFill>
                  <a:schemeClr val="tx1">
                    <a:lumMod val="50000"/>
                  </a:schemeClr>
                </a:solidFill>
              </a:rPr>
              <a:t>练一练</a:t>
            </a:r>
            <a:endParaRPr lang="zh-CN" altLang="en-US" sz="2800" b="1" dirty="0">
              <a:solidFill>
                <a:schemeClr val="tx1">
                  <a:lumMod val="50000"/>
                </a:schemeClr>
              </a:solidFill>
            </a:endParaRPr>
          </a:p>
        </p:txBody>
      </p:sp>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425669" y="329780"/>
            <a:ext cx="1403072" cy="287566"/>
          </a:xfrm>
          <a:prstGeom prst="rect">
            <a:avLst/>
          </a:prstGeom>
        </p:spPr>
      </p:pic>
      <p:sp>
        <p:nvSpPr>
          <p:cNvPr id="8" name="文本框 7"/>
          <p:cNvSpPr txBox="1"/>
          <p:nvPr/>
        </p:nvSpPr>
        <p:spPr>
          <a:xfrm>
            <a:off x="350807" y="920621"/>
            <a:ext cx="11076317" cy="5016758"/>
          </a:xfrm>
          <a:prstGeom prst="rect">
            <a:avLst/>
          </a:prstGeom>
          <a:noFill/>
        </p:spPr>
        <p:txBody>
          <a:bodyPr wrap="square">
            <a:spAutoFit/>
          </a:bodyPr>
          <a:lstStyle/>
          <a:p>
            <a:r>
              <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1. </a:t>
            </a:r>
            <a:r>
              <a:rPr lang="zh-CN" altLang="en-US"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在循环双链表的</a:t>
            </a:r>
            <a:r>
              <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p</a:t>
            </a:r>
            <a:r>
              <a:rPr lang="zh-CN" altLang="en-US"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所指向结点之后插入</a:t>
            </a:r>
            <a:r>
              <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s</a:t>
            </a:r>
            <a:r>
              <a:rPr lang="zh-CN" altLang="en-US"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所指结点的操作（   ） 。</a:t>
            </a:r>
            <a:endParaRPr lang="zh-CN" altLang="en-US"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A. p-&gt;next=s; s-&gt;prior=p; p-&gt;next-&gt;prior=s; s-&gt;next=p-&gt;prior;</a:t>
            </a:r>
            <a:endPar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B. p-&gt;next=s; p-&gt;prior-&gt;next=s; s-&gt;prior=p; s-&gt;next=p-&gt;next;</a:t>
            </a:r>
            <a:endPar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C. s-&gt;prior=p; s-&gt;next=p-&gt;next; p-&gt;next=s; p-&gt;next-&gt;prior=s;</a:t>
            </a:r>
            <a:endPar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D. s-&gt;prior=p; s-&gt;next=p-&gt;next; p-&gt;next-&gt;prior=s; p-&gt;next=s;</a:t>
            </a:r>
            <a:endPar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2. </a:t>
            </a:r>
            <a:r>
              <a:rPr lang="zh-CN" altLang="en-US"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非空的循环单链表</a:t>
            </a:r>
            <a:r>
              <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head</a:t>
            </a:r>
            <a:r>
              <a:rPr lang="zh-CN" altLang="en-US"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的尾结点（由</a:t>
            </a:r>
            <a:r>
              <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p</a:t>
            </a:r>
            <a:r>
              <a:rPr lang="zh-CN" altLang="en-US"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所指向）满足​（   ）。</a:t>
            </a:r>
            <a:endParaRPr lang="zh-CN" altLang="en-US"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A. p-&gt;next == NULL   B. p == NULL    C. p-&gt;next ==head    D. p == head</a:t>
            </a:r>
            <a:endPar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3. </a:t>
            </a:r>
            <a:r>
              <a:rPr lang="zh-CN" altLang="en-US"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下列哪一项不是普通单向链表设置了表头结点带来的好处（   ） 。</a:t>
            </a:r>
            <a:endParaRPr lang="zh-CN" altLang="en-US"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A. </a:t>
            </a:r>
            <a:r>
              <a:rPr lang="zh-CN" altLang="en-US"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统一了算法的实现，简化了链表操作     </a:t>
            </a:r>
            <a:r>
              <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B. </a:t>
            </a:r>
            <a:r>
              <a:rPr lang="zh-CN" altLang="en-US"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表头位置的插入删除更加方便</a:t>
            </a:r>
            <a:endParaRPr lang="zh-CN" altLang="en-US"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C. </a:t>
            </a:r>
            <a:r>
              <a:rPr lang="zh-CN" altLang="en-US"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表尾位置的插入删除更加方便                 </a:t>
            </a:r>
            <a:r>
              <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D. </a:t>
            </a:r>
            <a:r>
              <a:rPr lang="zh-CN" altLang="en-US"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统一空表和非空表的处理</a:t>
            </a:r>
            <a:endPar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4. </a:t>
            </a:r>
            <a:r>
              <a:rPr lang="zh-CN" altLang="en-US"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某线性表最常用的操作是在最后一个节点之后插入一个节点或删除第一个节点，故采用（   ）存储方式最节省运算时间。</a:t>
            </a:r>
            <a:endParaRPr lang="zh-CN" altLang="en-US"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单链表         </a:t>
            </a:r>
            <a:r>
              <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B.</a:t>
            </a:r>
            <a:r>
              <a:rPr lang="zh-CN" altLang="en-US"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仅有头指针的单循环链表       </a:t>
            </a:r>
            <a:r>
              <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有头指针的双链表        </a:t>
            </a:r>
            <a:r>
              <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仅有尾指针的单循环链表</a:t>
            </a:r>
            <a:endParaRPr lang="zh-CN" altLang="en-US"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标题 102"/>
          <p:cNvSpPr>
            <a:spLocks noGrp="1"/>
          </p:cNvSpPr>
          <p:nvPr>
            <p:ph type="title"/>
          </p:nvPr>
        </p:nvSpPr>
        <p:spPr>
          <a:xfrm>
            <a:off x="171856" y="249748"/>
            <a:ext cx="11848288" cy="447631"/>
          </a:xfrm>
          <a:solidFill>
            <a:schemeClr val="accent2">
              <a:lumMod val="40000"/>
              <a:lumOff val="60000"/>
            </a:schemeClr>
          </a:solidFill>
        </p:spPr>
        <p:txBody>
          <a:bodyPr/>
          <a:lstStyle/>
          <a:p>
            <a:r>
              <a:rPr lang="zh-CN" altLang="en-US" sz="2800" b="1" dirty="0">
                <a:solidFill>
                  <a:schemeClr val="tx1">
                    <a:lumMod val="50000"/>
                  </a:schemeClr>
                </a:solidFill>
              </a:rPr>
              <a:t>线性表的定义及特点</a:t>
            </a:r>
            <a:endParaRPr lang="zh-CN" altLang="en-US" sz="2800" b="1" dirty="0">
              <a:solidFill>
                <a:schemeClr val="tx1">
                  <a:lumMod val="50000"/>
                </a:schemeClr>
              </a:solidFill>
            </a:endParaRPr>
          </a:p>
        </p:txBody>
      </p:sp>
      <p:sp>
        <p:nvSpPr>
          <p:cNvPr id="5" name="灯片编号占位符 4"/>
          <p:cNvSpPr>
            <a:spLocks noGrp="1"/>
          </p:cNvSpPr>
          <p:nvPr>
            <p:ph type="sldNum" sz="quarter" idx="12"/>
          </p:nvPr>
        </p:nvSpPr>
        <p:spPr/>
        <p:txBody>
          <a:bodyPr/>
          <a:lstStyle/>
          <a:p>
            <a:fld id="{5936A40C-E0C0-4BB8-81B1-5E7F83E9E5D2}" type="slidenum">
              <a:rPr lang="zh-CN" altLang="en-US" smtClean="0"/>
            </a:fld>
            <a:endParaRPr lang="zh-CN" altLang="en-US"/>
          </a:p>
        </p:txBody>
      </p:sp>
      <p:sp>
        <p:nvSpPr>
          <p:cNvPr id="7" name="Rectangle 7"/>
          <p:cNvSpPr>
            <a:spLocks noChangeArrowheads="1"/>
          </p:cNvSpPr>
          <p:nvPr/>
        </p:nvSpPr>
        <p:spPr bwMode="auto">
          <a:xfrm>
            <a:off x="277749" y="840453"/>
            <a:ext cx="5409585" cy="5177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Blip>
                <a:blip r:embed="rId1"/>
              </a:buBlip>
              <a:defRPr kumimoji="1" sz="2400" b="1">
                <a:solidFill>
                  <a:schemeClr val="tx1"/>
                </a:solidFill>
                <a:latin typeface="宋体" panose="02010600030101010101" pitchFamily="2" charset="-122"/>
                <a:ea typeface="宋体" panose="02010600030101010101" pitchFamily="2" charset="-122"/>
              </a:defRPr>
            </a:lvl1pPr>
            <a:lvl2pPr eaLnBrk="0" hangingPunct="0">
              <a:spcBef>
                <a:spcPct val="20000"/>
              </a:spcBef>
              <a:buBlip>
                <a:blip r:embed="rId1"/>
              </a:buBlip>
              <a:defRPr kumimoji="1" sz="2400" b="1">
                <a:solidFill>
                  <a:schemeClr val="tx1"/>
                </a:solidFill>
                <a:latin typeface="宋体" panose="02010600030101010101" pitchFamily="2" charset="-122"/>
                <a:ea typeface="宋体" panose="02010600030101010101" pitchFamily="2" charset="-122"/>
              </a:defRPr>
            </a:lvl2pPr>
            <a:lvl3pPr eaLnBrk="0" hangingPunct="0">
              <a:spcBef>
                <a:spcPct val="20000"/>
              </a:spcBef>
              <a:buBlip>
                <a:blip r:embed="rId1"/>
              </a:buBlip>
              <a:defRPr sz="2000">
                <a:solidFill>
                  <a:schemeClr val="tx1"/>
                </a:solidFill>
                <a:latin typeface="Garamond" panose="02020404030301010803" pitchFamily="18" charset="0"/>
                <a:ea typeface="宋体" panose="02010600030101010101" pitchFamily="2" charset="-122"/>
              </a:defRPr>
            </a:lvl3pPr>
            <a:lvl4pPr eaLnBrk="0" hangingPunct="0">
              <a:spcBef>
                <a:spcPct val="20000"/>
              </a:spcBef>
              <a:buBlip>
                <a:blip r:embed="rId1"/>
              </a:buBlip>
              <a:defRPr sz="2000">
                <a:solidFill>
                  <a:schemeClr val="tx1"/>
                </a:solidFill>
                <a:latin typeface="Garamond" panose="02020404030301010803" pitchFamily="18" charset="0"/>
                <a:ea typeface="宋体" panose="02010600030101010101" pitchFamily="2" charset="-122"/>
              </a:defRPr>
            </a:lvl4pPr>
            <a:lvl5pPr eaLnBrk="0" hangingPunct="0">
              <a:spcBef>
                <a:spcPct val="20000"/>
              </a:spcBef>
              <a:buBlip>
                <a:blip r:embed="rId1"/>
              </a:buBlip>
              <a:defRPr sz="2000">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buBlip>
                <a:blip r:embed="rId1"/>
              </a:buBlip>
              <a:defRPr sz="2000">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buBlip>
                <a:blip r:embed="rId1"/>
              </a:buBlip>
              <a:defRPr sz="2000">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buBlip>
                <a:blip r:embed="rId1"/>
              </a:buBlip>
              <a:defRPr sz="2000">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buBlip>
                <a:blip r:embed="rId1"/>
              </a:buBlip>
              <a:defRPr sz="2000">
                <a:solidFill>
                  <a:schemeClr val="tx1"/>
                </a:solidFill>
                <a:latin typeface="Garamond" panose="02020404030301010803" pitchFamily="18" charset="0"/>
                <a:ea typeface="宋体" panose="02010600030101010101" pitchFamily="2" charset="-122"/>
              </a:defRPr>
            </a:lvl9pPr>
          </a:lstStyle>
          <a:p>
            <a:pPr marL="342900" indent="-342900">
              <a:lnSpc>
                <a:spcPct val="105000"/>
              </a:lnSpc>
              <a:buFont typeface="Arial" panose="020B0604020202020204" pitchFamily="34" charset="0"/>
              <a:buChar char="•"/>
            </a:pPr>
            <a:r>
              <a:rPr lang="zh-CN" altLang="en-US" sz="2200" dirty="0">
                <a:ln>
                  <a:solidFill>
                    <a:schemeClr val="bg2">
                      <a:lumMod val="10000"/>
                    </a:schemeClr>
                  </a:solidFill>
                </a:ln>
                <a:solidFill>
                  <a:srgbClr val="000000"/>
                </a:solidFill>
                <a:effectLst/>
                <a:latin typeface="Times New Roman" panose="02020603050405020304" pitchFamily="18" charset="0"/>
                <a:cs typeface="Times New Roman" panose="02020603050405020304" pitchFamily="18" charset="0"/>
              </a:rPr>
              <a:t>线性表</a:t>
            </a:r>
            <a:endParaRPr lang="en-US" altLang="zh-CN" sz="2200" dirty="0">
              <a:ln>
                <a:solidFill>
                  <a:schemeClr val="bg2">
                    <a:lumMod val="10000"/>
                  </a:schemeClr>
                </a:solidFill>
              </a:ln>
              <a:solidFill>
                <a:srgbClr val="000000"/>
              </a:solidFill>
              <a:effectLst/>
              <a:latin typeface="Times New Roman" panose="02020603050405020304" pitchFamily="18" charset="0"/>
              <a:cs typeface="Times New Roman" panose="02020603050405020304" pitchFamily="18" charset="0"/>
            </a:endParaRPr>
          </a:p>
          <a:p>
            <a:pPr marL="800100" lvl="1" indent="-342900">
              <a:lnSpc>
                <a:spcPct val="105000"/>
              </a:lnSpc>
              <a:buFont typeface="Arial" panose="020B0604020202020204" pitchFamily="34" charset="0"/>
              <a:buChar char="•"/>
            </a:pPr>
            <a:r>
              <a:rPr lang="en-US" altLang="zh-CN" sz="2200" b="0" i="1" dirty="0">
                <a:solidFill>
                  <a:srgbClr val="000000"/>
                </a:solidFill>
                <a:effectLst/>
                <a:latin typeface="Times New Roman" panose="02020603050405020304" pitchFamily="18" charset="0"/>
                <a:cs typeface="Times New Roman" panose="02020603050405020304" pitchFamily="18" charset="0"/>
              </a:rPr>
              <a:t>n</a:t>
            </a:r>
            <a:r>
              <a:rPr lang="en-US" altLang="zh-CN" sz="2200" b="0" dirty="0">
                <a:solidFill>
                  <a:srgbClr val="000000"/>
                </a:solidFill>
                <a:effectLst/>
                <a:latin typeface="Times New Roman" panose="02020603050405020304" pitchFamily="18" charset="0"/>
                <a:cs typeface="Times New Roman" panose="02020603050405020304" pitchFamily="18" charset="0"/>
              </a:rPr>
              <a:t>(</a:t>
            </a:r>
            <a:r>
              <a:rPr lang="en-US" altLang="zh-CN" sz="2200" i="1" dirty="0">
                <a:solidFill>
                  <a:srgbClr val="2679D9"/>
                </a:solidFill>
                <a:latin typeface="Times New Roman" panose="02020603050405020304" pitchFamily="18" charset="0"/>
                <a:cs typeface="Times New Roman" panose="02020603050405020304" pitchFamily="18" charset="0"/>
              </a:rPr>
              <a:t>n </a:t>
            </a:r>
            <a:r>
              <a:rPr lang="en-US" altLang="zh-CN" sz="2200" dirty="0">
                <a:solidFill>
                  <a:srgbClr val="2679D9"/>
                </a:solidFill>
                <a:effectLst/>
                <a:latin typeface="Times New Roman" panose="02020603050405020304" pitchFamily="18" charset="0"/>
                <a:cs typeface="Times New Roman" panose="02020603050405020304" pitchFamily="18" charset="0"/>
              </a:rPr>
              <a:t>≥0</a:t>
            </a:r>
            <a:r>
              <a:rPr lang="en-US" altLang="zh-CN" sz="2200" b="0" dirty="0">
                <a:solidFill>
                  <a:srgbClr val="000000"/>
                </a:solidFill>
                <a:effectLst/>
                <a:latin typeface="Times New Roman" panose="02020603050405020304" pitchFamily="18" charset="0"/>
                <a:cs typeface="Times New Roman" panose="02020603050405020304" pitchFamily="18" charset="0"/>
              </a:rPr>
              <a:t>)</a:t>
            </a:r>
            <a:r>
              <a:rPr lang="zh-CN" altLang="en-US" sz="2200" b="0" dirty="0">
                <a:solidFill>
                  <a:srgbClr val="000000"/>
                </a:solidFill>
                <a:effectLst/>
                <a:latin typeface="Times New Roman" panose="02020603050405020304" pitchFamily="18" charset="0"/>
                <a:cs typeface="Times New Roman" panose="02020603050405020304" pitchFamily="18" charset="0"/>
              </a:rPr>
              <a:t>个具有相同特性数据元素的有限序列</a:t>
            </a:r>
            <a:endParaRPr lang="zh-CN" altLang="en-US" sz="2200" b="0" dirty="0">
              <a:solidFill>
                <a:srgbClr val="000000"/>
              </a:solidFill>
              <a:effectLst/>
              <a:latin typeface="Times New Roman" panose="02020603050405020304" pitchFamily="18" charset="0"/>
              <a:cs typeface="Times New Roman" panose="02020603050405020304" pitchFamily="18" charset="0"/>
            </a:endParaRPr>
          </a:p>
          <a:p>
            <a:pPr marL="800100" lvl="1" indent="-342900">
              <a:lnSpc>
                <a:spcPct val="105000"/>
              </a:lnSpc>
              <a:spcBef>
                <a:spcPts val="0"/>
              </a:spcBef>
              <a:buFont typeface="Arial" panose="020B0604020202020204" pitchFamily="34" charset="0"/>
              <a:buChar char="•"/>
            </a:pPr>
            <a:r>
              <a:rPr lang="en-US" altLang="zh-CN" sz="2200" b="0" i="1" dirty="0">
                <a:solidFill>
                  <a:srgbClr val="000000"/>
                </a:solidFill>
                <a:latin typeface="Times New Roman" panose="02020603050405020304" pitchFamily="18" charset="0"/>
                <a:cs typeface="Times New Roman" panose="02020603050405020304" pitchFamily="18" charset="0"/>
              </a:rPr>
              <a:t>n</a:t>
            </a:r>
            <a:r>
              <a:rPr lang="zh-CN" altLang="en-US" sz="2200" b="0" dirty="0">
                <a:solidFill>
                  <a:srgbClr val="000000"/>
                </a:solidFill>
                <a:latin typeface="Times New Roman" panose="02020603050405020304" pitchFamily="18" charset="0"/>
                <a:cs typeface="Times New Roman" panose="02020603050405020304" pitchFamily="18" charset="0"/>
              </a:rPr>
              <a:t>为</a:t>
            </a:r>
            <a:r>
              <a:rPr lang="zh-CN" altLang="en-US" sz="2200" b="0" dirty="0">
                <a:solidFill>
                  <a:srgbClr val="000000"/>
                </a:solidFill>
                <a:effectLst/>
                <a:latin typeface="Times New Roman" panose="02020603050405020304" pitchFamily="18" charset="0"/>
                <a:cs typeface="Times New Roman" panose="02020603050405020304" pitchFamily="18" charset="0"/>
              </a:rPr>
              <a:t>线性表的长度，即数据元素个数</a:t>
            </a:r>
            <a:endParaRPr lang="zh-CN" altLang="en-US" sz="2200" b="0" dirty="0">
              <a:solidFill>
                <a:srgbClr val="000000"/>
              </a:solidFill>
              <a:effectLst/>
              <a:latin typeface="Times New Roman" panose="02020603050405020304" pitchFamily="18" charset="0"/>
              <a:cs typeface="Times New Roman" panose="02020603050405020304" pitchFamily="18" charset="0"/>
            </a:endParaRPr>
          </a:p>
          <a:p>
            <a:pPr marL="800100" lvl="1" indent="-342900">
              <a:lnSpc>
                <a:spcPct val="105000"/>
              </a:lnSpc>
              <a:spcBef>
                <a:spcPts val="0"/>
              </a:spcBef>
              <a:buFont typeface="Arial" panose="020B0604020202020204" pitchFamily="34" charset="0"/>
              <a:buChar char="•"/>
            </a:pPr>
            <a:r>
              <a:rPr lang="en-US" altLang="zh-CN" sz="2200" b="0" i="1" dirty="0">
                <a:solidFill>
                  <a:srgbClr val="000000"/>
                </a:solidFill>
                <a:latin typeface="Times New Roman" panose="02020603050405020304" pitchFamily="18" charset="0"/>
                <a:cs typeface="Times New Roman" panose="02020603050405020304" pitchFamily="18" charset="0"/>
              </a:rPr>
              <a:t>n </a:t>
            </a:r>
            <a:r>
              <a:rPr lang="en-US" altLang="zh-CN" sz="2200" b="0" dirty="0">
                <a:solidFill>
                  <a:srgbClr val="000000"/>
                </a:solidFill>
                <a:effectLst/>
                <a:latin typeface="Times New Roman" panose="02020603050405020304" pitchFamily="18" charset="0"/>
                <a:cs typeface="Times New Roman" panose="02020603050405020304" pitchFamily="18" charset="0"/>
              </a:rPr>
              <a:t>= 0</a:t>
            </a:r>
            <a:r>
              <a:rPr lang="zh-CN" altLang="en-US" sz="2200" b="0" dirty="0">
                <a:solidFill>
                  <a:srgbClr val="000000"/>
                </a:solidFill>
                <a:effectLst/>
                <a:latin typeface="Times New Roman" panose="02020603050405020304" pitchFamily="18" charset="0"/>
                <a:cs typeface="Times New Roman" panose="02020603050405020304" pitchFamily="18" charset="0"/>
              </a:rPr>
              <a:t>时，表为空表</a:t>
            </a:r>
            <a:endParaRPr lang="zh-CN" altLang="en-US" sz="2200" b="0" dirty="0">
              <a:solidFill>
                <a:srgbClr val="000000"/>
              </a:solidFill>
              <a:effectLst/>
              <a:latin typeface="Times New Roman" panose="02020603050405020304" pitchFamily="18" charset="0"/>
              <a:cs typeface="Times New Roman" panose="02020603050405020304" pitchFamily="18" charset="0"/>
            </a:endParaRPr>
          </a:p>
          <a:p>
            <a:pPr marL="800100" lvl="1" indent="-342900">
              <a:lnSpc>
                <a:spcPct val="105000"/>
              </a:lnSpc>
              <a:spcBef>
                <a:spcPts val="0"/>
              </a:spcBef>
              <a:buFont typeface="Arial" panose="020B0604020202020204" pitchFamily="34" charset="0"/>
              <a:buChar char="•"/>
            </a:pPr>
            <a:r>
              <a:rPr lang="en-US" altLang="zh-CN" sz="2200" b="0" i="1" dirty="0">
                <a:solidFill>
                  <a:srgbClr val="000000"/>
                </a:solidFill>
                <a:latin typeface="Times New Roman" panose="02020603050405020304" pitchFamily="18" charset="0"/>
                <a:cs typeface="Times New Roman" panose="02020603050405020304" pitchFamily="18" charset="0"/>
              </a:rPr>
              <a:t>n </a:t>
            </a:r>
            <a:r>
              <a:rPr lang="en-US" altLang="zh-CN" sz="2200" b="0" dirty="0">
                <a:solidFill>
                  <a:srgbClr val="000000"/>
                </a:solidFill>
                <a:effectLst/>
                <a:latin typeface="Times New Roman" panose="02020603050405020304" pitchFamily="18" charset="0"/>
                <a:cs typeface="Times New Roman" panose="02020603050405020304" pitchFamily="18" charset="0"/>
              </a:rPr>
              <a:t>&gt; 0</a:t>
            </a:r>
            <a:r>
              <a:rPr lang="zh-CN" altLang="en-US" sz="2200" b="0" dirty="0">
                <a:solidFill>
                  <a:srgbClr val="000000"/>
                </a:solidFill>
                <a:effectLst/>
                <a:latin typeface="Times New Roman" panose="02020603050405020304" pitchFamily="18" charset="0"/>
                <a:cs typeface="Times New Roman" panose="02020603050405020304" pitchFamily="18" charset="0"/>
              </a:rPr>
              <a:t>时记为</a:t>
            </a:r>
            <a:r>
              <a:rPr lang="en-US" altLang="zh-CN" sz="2200" b="0" dirty="0">
                <a:solidFill>
                  <a:srgbClr val="000000"/>
                </a:solidFill>
                <a:effectLst/>
                <a:latin typeface="Times New Roman" panose="02020603050405020304" pitchFamily="18" charset="0"/>
                <a:cs typeface="Times New Roman" panose="02020603050405020304" pitchFamily="18" charset="0"/>
              </a:rPr>
              <a:t>:</a:t>
            </a:r>
            <a:endParaRPr lang="en-US" altLang="zh-CN" sz="2200" b="0" dirty="0">
              <a:solidFill>
                <a:srgbClr val="000000"/>
              </a:solidFill>
              <a:effectLst/>
              <a:latin typeface="Times New Roman" panose="02020603050405020304" pitchFamily="18" charset="0"/>
              <a:cs typeface="Times New Roman" panose="02020603050405020304" pitchFamily="18" charset="0"/>
            </a:endParaRPr>
          </a:p>
          <a:p>
            <a:pPr marL="1257300" lvl="2" indent="-342900">
              <a:lnSpc>
                <a:spcPct val="105000"/>
              </a:lnSpc>
              <a:spcBef>
                <a:spcPts val="0"/>
              </a:spcBef>
              <a:buFont typeface="Arial" panose="020B0604020202020204" pitchFamily="34" charset="0"/>
              <a:buChar char="•"/>
            </a:pPr>
            <a:r>
              <a:rPr kumimoji="0" lang="en-US" altLang="zh-CN" sz="2200" b="0" dirty="0">
                <a:solidFill>
                  <a:srgbClr val="000000"/>
                </a:solidFill>
                <a:effectLst/>
                <a:latin typeface="Times New Roman" panose="02020603050405020304" pitchFamily="18" charset="0"/>
                <a:cs typeface="Times New Roman" panose="02020603050405020304" pitchFamily="18" charset="0"/>
              </a:rPr>
              <a:t>(</a:t>
            </a:r>
            <a:r>
              <a:rPr kumimoji="0" lang="en-US" altLang="zh-CN" sz="2200" b="0" i="1" dirty="0">
                <a:solidFill>
                  <a:srgbClr val="000000"/>
                </a:solidFill>
                <a:effectLst/>
                <a:latin typeface="Times New Roman" panose="02020603050405020304" pitchFamily="18" charset="0"/>
                <a:cs typeface="Times New Roman" panose="02020603050405020304" pitchFamily="18" charset="0"/>
              </a:rPr>
              <a:t>a</a:t>
            </a:r>
            <a:r>
              <a:rPr kumimoji="0" lang="en-US" altLang="zh-CN" sz="2200" b="0" baseline="-25000" dirty="0">
                <a:solidFill>
                  <a:srgbClr val="000000"/>
                </a:solidFill>
                <a:effectLst/>
                <a:latin typeface="Times New Roman" panose="02020603050405020304" pitchFamily="18" charset="0"/>
                <a:cs typeface="Times New Roman" panose="02020603050405020304" pitchFamily="18" charset="0"/>
              </a:rPr>
              <a:t>1</a:t>
            </a:r>
            <a:r>
              <a:rPr kumimoji="0" lang="en-US" altLang="zh-CN" sz="2200" b="0" dirty="0">
                <a:solidFill>
                  <a:srgbClr val="000000"/>
                </a:solidFill>
                <a:effectLst/>
                <a:latin typeface="Times New Roman" panose="02020603050405020304" pitchFamily="18" charset="0"/>
                <a:cs typeface="Times New Roman" panose="02020603050405020304" pitchFamily="18" charset="0"/>
              </a:rPr>
              <a:t>, </a:t>
            </a:r>
            <a:r>
              <a:rPr kumimoji="0" lang="en-US" altLang="zh-CN" sz="2200" b="0" i="1" dirty="0" err="1">
                <a:solidFill>
                  <a:srgbClr val="000000"/>
                </a:solidFill>
                <a:latin typeface="Times New Roman" panose="02020603050405020304" pitchFamily="18" charset="0"/>
                <a:cs typeface="Times New Roman" panose="02020603050405020304" pitchFamily="18" charset="0"/>
              </a:rPr>
              <a:t>a</a:t>
            </a:r>
            <a:r>
              <a:rPr kumimoji="0" lang="en-US" altLang="zh-CN" sz="2200" b="0" baseline="-25000" dirty="0" err="1">
                <a:solidFill>
                  <a:srgbClr val="000000"/>
                </a:solidFill>
                <a:latin typeface="Times New Roman" panose="02020603050405020304" pitchFamily="18" charset="0"/>
                <a:cs typeface="Times New Roman" panose="02020603050405020304" pitchFamily="18" charset="0"/>
              </a:rPr>
              <a:t>2</a:t>
            </a:r>
            <a:r>
              <a:rPr kumimoji="0" lang="en-US" altLang="zh-CN" sz="2200" b="0" dirty="0">
                <a:solidFill>
                  <a:srgbClr val="000000"/>
                </a:solidFill>
                <a:effectLst/>
                <a:latin typeface="Times New Roman" panose="02020603050405020304" pitchFamily="18" charset="0"/>
                <a:cs typeface="Times New Roman" panose="02020603050405020304" pitchFamily="18" charset="0"/>
              </a:rPr>
              <a:t>, </a:t>
            </a:r>
            <a:r>
              <a:rPr kumimoji="0" lang="zh-CN" altLang="en-US" sz="2200" b="0" dirty="0">
                <a:solidFill>
                  <a:srgbClr val="000000"/>
                </a:solidFill>
                <a:effectLst/>
                <a:latin typeface="Times New Roman" panose="02020603050405020304" pitchFamily="18" charset="0"/>
                <a:cs typeface="Times New Roman" panose="02020603050405020304" pitchFamily="18" charset="0"/>
              </a:rPr>
              <a:t> </a:t>
            </a:r>
            <a:r>
              <a:rPr kumimoji="0" lang="en-US" altLang="zh-CN" sz="2200" b="0" dirty="0">
                <a:solidFill>
                  <a:srgbClr val="000000"/>
                </a:solidFill>
                <a:effectLst/>
                <a:latin typeface="Times New Roman" panose="02020603050405020304" pitchFamily="18" charset="0"/>
                <a:cs typeface="Times New Roman" panose="02020603050405020304" pitchFamily="18" charset="0"/>
              </a:rPr>
              <a:t>…  </a:t>
            </a:r>
            <a:r>
              <a:rPr kumimoji="0" lang="en-US" altLang="zh-CN" sz="2200" b="0" i="1" dirty="0">
                <a:solidFill>
                  <a:srgbClr val="000000"/>
                </a:solidFill>
                <a:latin typeface="Times New Roman" panose="02020603050405020304" pitchFamily="18" charset="0"/>
                <a:cs typeface="Times New Roman" panose="02020603050405020304" pitchFamily="18" charset="0"/>
              </a:rPr>
              <a:t>a</a:t>
            </a:r>
            <a:r>
              <a:rPr kumimoji="0" lang="en-US" altLang="zh-CN" sz="2200" b="0" i="1" baseline="-25000" dirty="0">
                <a:solidFill>
                  <a:srgbClr val="000000"/>
                </a:solidFill>
                <a:latin typeface="Times New Roman" panose="02020603050405020304" pitchFamily="18" charset="0"/>
                <a:cs typeface="Times New Roman" panose="02020603050405020304" pitchFamily="18" charset="0"/>
              </a:rPr>
              <a:t>i</a:t>
            </a:r>
            <a:r>
              <a:rPr kumimoji="0" lang="en-US" altLang="zh-CN" sz="2200" b="0" baseline="-25000" dirty="0">
                <a:solidFill>
                  <a:srgbClr val="000000"/>
                </a:solidFill>
                <a:latin typeface="Times New Roman" panose="02020603050405020304" pitchFamily="18" charset="0"/>
                <a:cs typeface="Times New Roman" panose="02020603050405020304" pitchFamily="18" charset="0"/>
              </a:rPr>
              <a:t>-1</a:t>
            </a:r>
            <a:r>
              <a:rPr kumimoji="0" lang="en-US" altLang="zh-CN" sz="2200" b="0" dirty="0">
                <a:solidFill>
                  <a:srgbClr val="000000"/>
                </a:solidFill>
                <a:effectLst/>
                <a:latin typeface="Times New Roman" panose="02020603050405020304" pitchFamily="18" charset="0"/>
                <a:cs typeface="Times New Roman" panose="02020603050405020304" pitchFamily="18" charset="0"/>
              </a:rPr>
              <a:t>,</a:t>
            </a:r>
            <a:r>
              <a:rPr kumimoji="0" lang="zh-CN" altLang="en-US" sz="2200" b="0" dirty="0">
                <a:solidFill>
                  <a:srgbClr val="000000"/>
                </a:solidFill>
                <a:effectLst/>
                <a:latin typeface="Times New Roman" panose="02020603050405020304" pitchFamily="18" charset="0"/>
                <a:cs typeface="Times New Roman" panose="02020603050405020304" pitchFamily="18" charset="0"/>
              </a:rPr>
              <a:t>  </a:t>
            </a:r>
            <a:r>
              <a:rPr kumimoji="0" lang="en-US" altLang="zh-CN" sz="2200" b="0" i="1" dirty="0">
                <a:solidFill>
                  <a:srgbClr val="000000"/>
                </a:solidFill>
                <a:latin typeface="Times New Roman" panose="02020603050405020304" pitchFamily="18" charset="0"/>
                <a:cs typeface="Times New Roman" panose="02020603050405020304" pitchFamily="18" charset="0"/>
              </a:rPr>
              <a:t>a</a:t>
            </a:r>
            <a:r>
              <a:rPr kumimoji="0" lang="en-US" altLang="zh-CN" sz="2200" b="0" i="1" baseline="-25000" dirty="0">
                <a:solidFill>
                  <a:srgbClr val="000000"/>
                </a:solidFill>
                <a:latin typeface="Times New Roman" panose="02020603050405020304" pitchFamily="18" charset="0"/>
                <a:cs typeface="Times New Roman" panose="02020603050405020304" pitchFamily="18" charset="0"/>
              </a:rPr>
              <a:t>i</a:t>
            </a:r>
            <a:r>
              <a:rPr kumimoji="0" lang="en-US" altLang="zh-CN" sz="2200" b="0" dirty="0">
                <a:solidFill>
                  <a:srgbClr val="000000"/>
                </a:solidFill>
                <a:effectLst/>
                <a:latin typeface="Times New Roman" panose="02020603050405020304" pitchFamily="18" charset="0"/>
                <a:cs typeface="Times New Roman" panose="02020603050405020304" pitchFamily="18" charset="0"/>
              </a:rPr>
              <a:t>,</a:t>
            </a:r>
            <a:r>
              <a:rPr kumimoji="0" lang="zh-CN" altLang="en-US" sz="2200" b="0" dirty="0">
                <a:solidFill>
                  <a:srgbClr val="000000"/>
                </a:solidFill>
                <a:effectLst/>
                <a:latin typeface="Times New Roman" panose="02020603050405020304" pitchFamily="18" charset="0"/>
                <a:cs typeface="Times New Roman" panose="02020603050405020304" pitchFamily="18" charset="0"/>
              </a:rPr>
              <a:t>  </a:t>
            </a:r>
            <a:r>
              <a:rPr kumimoji="0" lang="en-US" altLang="zh-CN" sz="2200" b="0" i="1" dirty="0" err="1">
                <a:solidFill>
                  <a:srgbClr val="000000"/>
                </a:solidFill>
                <a:latin typeface="Times New Roman" panose="02020603050405020304" pitchFamily="18" charset="0"/>
                <a:cs typeface="Times New Roman" panose="02020603050405020304" pitchFamily="18" charset="0"/>
              </a:rPr>
              <a:t>a</a:t>
            </a:r>
            <a:r>
              <a:rPr kumimoji="0" lang="en-US" altLang="zh-CN" sz="2200" b="0" i="1" baseline="-25000" dirty="0" err="1">
                <a:solidFill>
                  <a:srgbClr val="000000"/>
                </a:solidFill>
                <a:latin typeface="Times New Roman" panose="02020603050405020304" pitchFamily="18" charset="0"/>
                <a:cs typeface="Times New Roman" panose="02020603050405020304" pitchFamily="18" charset="0"/>
              </a:rPr>
              <a:t>i</a:t>
            </a:r>
            <a:r>
              <a:rPr kumimoji="0" lang="en-US" altLang="zh-CN" sz="2200" b="0" baseline="-25000" dirty="0" err="1">
                <a:solidFill>
                  <a:srgbClr val="000000"/>
                </a:solidFill>
                <a:latin typeface="Times New Roman" panose="02020603050405020304" pitchFamily="18" charset="0"/>
                <a:cs typeface="Times New Roman" panose="02020603050405020304" pitchFamily="18" charset="0"/>
              </a:rPr>
              <a:t>+1</a:t>
            </a:r>
            <a:r>
              <a:rPr kumimoji="0" lang="en-US" altLang="zh-CN" sz="2200" b="0" dirty="0">
                <a:solidFill>
                  <a:srgbClr val="000000"/>
                </a:solidFill>
                <a:effectLst/>
                <a:latin typeface="Times New Roman" panose="02020603050405020304" pitchFamily="18" charset="0"/>
                <a:cs typeface="Times New Roman" panose="02020603050405020304" pitchFamily="18" charset="0"/>
              </a:rPr>
              <a:t>, …, </a:t>
            </a:r>
            <a:r>
              <a:rPr kumimoji="0" lang="en-US" altLang="zh-CN" sz="2200" b="0" i="1" dirty="0">
                <a:solidFill>
                  <a:srgbClr val="000000"/>
                </a:solidFill>
                <a:latin typeface="Times New Roman" panose="02020603050405020304" pitchFamily="18" charset="0"/>
                <a:cs typeface="Times New Roman" panose="02020603050405020304" pitchFamily="18" charset="0"/>
              </a:rPr>
              <a:t>a</a:t>
            </a:r>
            <a:r>
              <a:rPr kumimoji="0" lang="en-US" altLang="zh-CN" sz="2200" b="0" i="1" baseline="-25000" dirty="0">
                <a:solidFill>
                  <a:srgbClr val="000000"/>
                </a:solidFill>
                <a:latin typeface="Times New Roman" panose="02020603050405020304" pitchFamily="18" charset="0"/>
                <a:cs typeface="Times New Roman" panose="02020603050405020304" pitchFamily="18" charset="0"/>
              </a:rPr>
              <a:t>n</a:t>
            </a:r>
            <a:r>
              <a:rPr kumimoji="0" lang="en-US" altLang="zh-CN" sz="2200" b="0" dirty="0">
                <a:solidFill>
                  <a:srgbClr val="000000"/>
                </a:solidFill>
                <a:effectLst/>
                <a:latin typeface="Times New Roman" panose="02020603050405020304" pitchFamily="18" charset="0"/>
                <a:cs typeface="Times New Roman" panose="02020603050405020304" pitchFamily="18" charset="0"/>
              </a:rPr>
              <a:t>)</a:t>
            </a:r>
            <a:endParaRPr lang="zh-CN" altLang="en-US" sz="2200" b="0" dirty="0">
              <a:solidFill>
                <a:srgbClr val="000000"/>
              </a:solidFill>
              <a:effectLst/>
              <a:latin typeface="Times New Roman" panose="02020603050405020304" pitchFamily="18" charset="0"/>
              <a:cs typeface="Times New Roman" panose="02020603050405020304" pitchFamily="18" charset="0"/>
            </a:endParaRPr>
          </a:p>
          <a:p>
            <a:pPr marL="342900" indent="-342900">
              <a:lnSpc>
                <a:spcPct val="105000"/>
              </a:lnSpc>
              <a:buFont typeface="Arial" panose="020B0604020202020204" pitchFamily="34" charset="0"/>
              <a:buChar char="•"/>
            </a:pPr>
            <a:r>
              <a:rPr lang="zh-CN" altLang="en-US" sz="2200" dirty="0">
                <a:ln>
                  <a:solidFill>
                    <a:schemeClr val="bg2">
                      <a:lumMod val="10000"/>
                    </a:schemeClr>
                  </a:solidFill>
                </a:ln>
                <a:solidFill>
                  <a:srgbClr val="000000"/>
                </a:solidFill>
                <a:latin typeface="Times New Roman" panose="02020603050405020304" pitchFamily="18" charset="0"/>
                <a:cs typeface="Times New Roman" panose="02020603050405020304" pitchFamily="18" charset="0"/>
              </a:rPr>
              <a:t>基本特征</a:t>
            </a:r>
            <a:endParaRPr lang="zh-CN" altLang="en-US" sz="2200" dirty="0">
              <a:ln>
                <a:solidFill>
                  <a:schemeClr val="bg2">
                    <a:lumMod val="10000"/>
                  </a:schemeClr>
                </a:solidFill>
              </a:ln>
              <a:solidFill>
                <a:srgbClr val="000000"/>
              </a:solidFill>
              <a:latin typeface="Times New Roman" panose="02020603050405020304" pitchFamily="18" charset="0"/>
              <a:cs typeface="Times New Roman" panose="02020603050405020304" pitchFamily="18" charset="0"/>
            </a:endParaRPr>
          </a:p>
          <a:p>
            <a:pPr marL="800100" lvl="1" indent="-342900">
              <a:lnSpc>
                <a:spcPct val="105000"/>
              </a:lnSpc>
              <a:spcBef>
                <a:spcPct val="0"/>
              </a:spcBef>
              <a:buFont typeface="Arial" panose="020B0604020202020204" pitchFamily="34" charset="0"/>
              <a:buChar char="•"/>
            </a:pPr>
            <a:r>
              <a:rPr lang="zh-CN" altLang="en-US" sz="2200" b="0" dirty="0">
                <a:solidFill>
                  <a:srgbClr val="000000"/>
                </a:solidFill>
                <a:effectLst/>
                <a:latin typeface="Times New Roman" panose="02020603050405020304" pitchFamily="18" charset="0"/>
                <a:cs typeface="Times New Roman" panose="02020603050405020304" pitchFamily="18" charset="0"/>
              </a:rPr>
              <a:t>有且</a:t>
            </a:r>
            <a:r>
              <a:rPr lang="zh-CN" altLang="en-US" sz="2200" b="0" dirty="0">
                <a:solidFill>
                  <a:srgbClr val="000000"/>
                </a:solidFill>
                <a:latin typeface="Times New Roman" panose="02020603050405020304" pitchFamily="18" charset="0"/>
                <a:cs typeface="Times New Roman" panose="02020603050405020304" pitchFamily="18" charset="0"/>
              </a:rPr>
              <a:t>仅有</a:t>
            </a:r>
            <a:r>
              <a:rPr lang="zh-CN" altLang="en-US" sz="2200" b="0" dirty="0">
                <a:solidFill>
                  <a:srgbClr val="000000"/>
                </a:solidFill>
                <a:effectLst/>
                <a:latin typeface="Times New Roman" panose="02020603050405020304" pitchFamily="18" charset="0"/>
                <a:cs typeface="Times New Roman" panose="02020603050405020304" pitchFamily="18" charset="0"/>
              </a:rPr>
              <a:t>一个第一元素，有且</a:t>
            </a:r>
            <a:r>
              <a:rPr lang="zh-CN" altLang="en-US" sz="2200" b="0" dirty="0">
                <a:solidFill>
                  <a:srgbClr val="000000"/>
                </a:solidFill>
                <a:latin typeface="Times New Roman" panose="02020603050405020304" pitchFamily="18" charset="0"/>
                <a:cs typeface="Times New Roman" panose="02020603050405020304" pitchFamily="18" charset="0"/>
              </a:rPr>
              <a:t>仅有</a:t>
            </a:r>
            <a:r>
              <a:rPr lang="zh-CN" altLang="en-US" sz="2200" b="0" dirty="0">
                <a:solidFill>
                  <a:srgbClr val="000000"/>
                </a:solidFill>
                <a:effectLst/>
                <a:latin typeface="Times New Roman" panose="02020603050405020304" pitchFamily="18" charset="0"/>
                <a:cs typeface="Times New Roman" panose="02020603050405020304" pitchFamily="18" charset="0"/>
              </a:rPr>
              <a:t>一个最后元素</a:t>
            </a:r>
            <a:endParaRPr lang="zh-CN" altLang="en-US" sz="2200" b="0" dirty="0">
              <a:solidFill>
                <a:srgbClr val="000000"/>
              </a:solidFill>
              <a:effectLst/>
              <a:latin typeface="Times New Roman" panose="02020603050405020304" pitchFamily="18" charset="0"/>
              <a:cs typeface="Times New Roman" panose="02020603050405020304" pitchFamily="18" charset="0"/>
            </a:endParaRPr>
          </a:p>
          <a:p>
            <a:pPr marL="800100" lvl="1" indent="-342900">
              <a:lnSpc>
                <a:spcPct val="105000"/>
              </a:lnSpc>
              <a:spcBef>
                <a:spcPct val="0"/>
              </a:spcBef>
              <a:buFont typeface="Arial" panose="020B0604020202020204" pitchFamily="34" charset="0"/>
              <a:buChar char="•"/>
            </a:pPr>
            <a:r>
              <a:rPr lang="zh-CN" altLang="en-US" sz="2200" b="0" dirty="0">
                <a:solidFill>
                  <a:srgbClr val="000000"/>
                </a:solidFill>
                <a:effectLst/>
                <a:latin typeface="Times New Roman" panose="02020603050405020304" pitchFamily="18" charset="0"/>
                <a:cs typeface="Times New Roman" panose="02020603050405020304" pitchFamily="18" charset="0"/>
              </a:rPr>
              <a:t>除第一元素外，其它元素都有唯一</a:t>
            </a:r>
            <a:r>
              <a:rPr lang="zh-CN" altLang="en-US" sz="22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直接前趋</a:t>
            </a:r>
            <a:endParaRPr lang="zh-CN" altLang="en-US" sz="22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a:p>
            <a:pPr marL="800100" lvl="1" indent="-342900">
              <a:lnSpc>
                <a:spcPct val="105000"/>
              </a:lnSpc>
              <a:spcBef>
                <a:spcPct val="0"/>
              </a:spcBef>
              <a:buFont typeface="Arial" panose="020B0604020202020204" pitchFamily="34" charset="0"/>
              <a:buChar char="•"/>
            </a:pPr>
            <a:r>
              <a:rPr lang="zh-CN" altLang="en-US" sz="2200" b="0" dirty="0">
                <a:solidFill>
                  <a:srgbClr val="000000"/>
                </a:solidFill>
                <a:effectLst/>
                <a:latin typeface="Times New Roman" panose="02020603050405020304" pitchFamily="18" charset="0"/>
                <a:cs typeface="Times New Roman" panose="02020603050405020304" pitchFamily="18" charset="0"/>
              </a:rPr>
              <a:t>除最后</a:t>
            </a:r>
            <a:r>
              <a:rPr lang="zh-CN" altLang="en-US" sz="2200" b="0" dirty="0">
                <a:solidFill>
                  <a:srgbClr val="000000"/>
                </a:solidFill>
                <a:latin typeface="Times New Roman" panose="02020603050405020304" pitchFamily="18" charset="0"/>
                <a:cs typeface="Times New Roman" panose="02020603050405020304" pitchFamily="18" charset="0"/>
              </a:rPr>
              <a:t>一个</a:t>
            </a:r>
            <a:r>
              <a:rPr lang="zh-CN" altLang="en-US" sz="2200" b="0" dirty="0">
                <a:solidFill>
                  <a:srgbClr val="000000"/>
                </a:solidFill>
                <a:effectLst/>
                <a:latin typeface="Times New Roman" panose="02020603050405020304" pitchFamily="18" charset="0"/>
                <a:cs typeface="Times New Roman" panose="02020603050405020304" pitchFamily="18" charset="0"/>
              </a:rPr>
              <a:t>元素外，其它元素都有唯一</a:t>
            </a:r>
            <a:r>
              <a:rPr lang="zh-CN" altLang="en-US" sz="22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直接后继</a:t>
            </a:r>
            <a:endParaRPr lang="zh-CN" altLang="en-US" sz="2200" dirty="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5669" y="329780"/>
            <a:ext cx="1403072" cy="287566"/>
          </a:xfrm>
          <a:prstGeom prst="rect">
            <a:avLst/>
          </a:prstGeom>
        </p:spPr>
      </p:pic>
      <p:sp>
        <p:nvSpPr>
          <p:cNvPr id="8" name="Rectangle 3"/>
          <p:cNvSpPr txBox="1">
            <a:spLocks noChangeArrowheads="1"/>
          </p:cNvSpPr>
          <p:nvPr/>
        </p:nvSpPr>
        <p:spPr>
          <a:xfrm>
            <a:off x="6049238" y="858850"/>
            <a:ext cx="5865013" cy="20780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5000"/>
              </a:lnSpc>
              <a:spcBef>
                <a:spcPct val="0"/>
              </a:spcBef>
            </a:pPr>
            <a:r>
              <a:rPr lang="zh-CN" altLang="en-US"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不同问题中，</a:t>
            </a:r>
            <a:r>
              <a:rPr lang="zh-CN" altLang="en-US" sz="21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数据元素</a:t>
            </a:r>
            <a:r>
              <a:rPr lang="zh-CN" altLang="en-US"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的含义各不相同</a:t>
            </a:r>
            <a:endParaRPr lang="zh-CN" altLang="en-US"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05000"/>
              </a:lnSpc>
              <a:spcBef>
                <a:spcPct val="0"/>
              </a:spcBef>
            </a:pPr>
            <a:r>
              <a:rPr lang="zh-CN" altLang="en-US"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一个数、一个字符、一个城市、一个棋盘、一条借阅记录，或其它更复杂的信息</a:t>
            </a:r>
            <a:endParaRPr lang="zh-CN" altLang="en-US"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05000"/>
              </a:lnSpc>
              <a:spcBef>
                <a:spcPct val="0"/>
              </a:spcBef>
            </a:pPr>
            <a:r>
              <a:rPr lang="zh-CN" altLang="en-US"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例如</a:t>
            </a:r>
            <a:r>
              <a:rPr lang="en-US" altLang="zh-CN"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学生成绩表</a:t>
            </a:r>
            <a:r>
              <a:rPr lang="en-US" altLang="zh-CN"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的成绩记录是线性排列的</a:t>
            </a:r>
            <a:endParaRPr lang="zh-CN" altLang="en-US"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05000"/>
              </a:lnSpc>
              <a:spcBef>
                <a:spcPct val="0"/>
              </a:spcBef>
            </a:pPr>
            <a:r>
              <a:rPr lang="zh-CN" altLang="en-US"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其数据元素是一条学生记录，含：</a:t>
            </a:r>
            <a:endParaRPr lang="en-US" altLang="zh-CN"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2">
              <a:lnSpc>
                <a:spcPct val="105000"/>
              </a:lnSpc>
              <a:spcBef>
                <a:spcPct val="0"/>
              </a:spcBef>
            </a:pPr>
            <a:r>
              <a:rPr lang="zh-CN" altLang="en-US"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学号、姓名、成绩三个</a:t>
            </a:r>
            <a:r>
              <a:rPr lang="zh-CN" altLang="en-US" sz="21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数据项</a:t>
            </a:r>
            <a:endParaRPr lang="zh-CN" altLang="en-US" sz="2100" b="1" dirty="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p:txBody>
      </p:sp>
      <p:graphicFrame>
        <p:nvGraphicFramePr>
          <p:cNvPr id="9" name="Group 195"/>
          <p:cNvGraphicFramePr/>
          <p:nvPr/>
        </p:nvGraphicFramePr>
        <p:xfrm>
          <a:off x="6024858" y="3055878"/>
          <a:ext cx="5666810" cy="3047112"/>
        </p:xfrm>
        <a:graphic>
          <a:graphicData uri="http://schemas.openxmlformats.org/drawingml/2006/table">
            <a:tbl>
              <a:tblPr/>
              <a:tblGrid>
                <a:gridCol w="1885735"/>
                <a:gridCol w="1686350"/>
                <a:gridCol w="2094725"/>
              </a:tblGrid>
              <a:tr h="406645">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0"/>
                        </a:spcBef>
                        <a:spcAft>
                          <a:spcPct val="0"/>
                        </a:spcAft>
                        <a:buClrTx/>
                        <a:buSzTx/>
                        <a:buFontTx/>
                        <a:buNone/>
                      </a:pPr>
                      <a:r>
                        <a:rPr kumimoji="1" lang="zh-CN" altLang="en-US" sz="2100" b="0" i="0" u="none" strike="noStrike" cap="none" normalizeH="0" baseline="0" dirty="0">
                          <a:ln>
                            <a:solidFill>
                              <a:srgbClr val="0070C0"/>
                            </a:solid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学号</a:t>
                      </a:r>
                      <a:endParaRPr kumimoji="1" lang="zh-CN" altLang="en-US" sz="2100" b="0" i="0" u="none" strike="noStrike" cap="none" normalizeH="0" baseline="0" dirty="0">
                        <a:ln>
                          <a:solidFill>
                            <a:srgbClr val="0070C0"/>
                          </a:solid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100" b="0" i="0" u="none" strike="noStrike" cap="none" normalizeH="0" baseline="0" dirty="0">
                          <a:ln>
                            <a:solidFill>
                              <a:srgbClr val="0070C0"/>
                            </a:solid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姓名</a:t>
                      </a:r>
                      <a:endParaRPr kumimoji="1" lang="zh-CN" altLang="en-US" sz="2100" b="0" i="0" u="none" strike="noStrike" cap="none" normalizeH="0" baseline="0" dirty="0">
                        <a:ln>
                          <a:solidFill>
                            <a:srgbClr val="0070C0"/>
                          </a:solid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100" b="0" i="0" u="none" strike="noStrike" cap="none" normalizeH="0" baseline="0" dirty="0">
                          <a:ln>
                            <a:solidFill>
                              <a:srgbClr val="0070C0"/>
                            </a:solid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计算机导论</a:t>
                      </a:r>
                      <a:endParaRPr kumimoji="1" lang="zh-CN" altLang="en-US" sz="2100" b="0" i="0" u="none" strike="noStrike" cap="none" normalizeH="0" baseline="0" dirty="0">
                        <a:ln>
                          <a:solidFill>
                            <a:srgbClr val="0070C0"/>
                          </a:solid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noFill/>
                  </a:tcPr>
                </a:tc>
              </a:tr>
              <a:tr h="440291">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 latinLnBrk="0" hangingPunct="0">
                        <a:lnSpc>
                          <a:spcPct val="100000"/>
                        </a:lnSpc>
                        <a:spcBef>
                          <a:spcPct val="0"/>
                        </a:spcBef>
                        <a:spcAft>
                          <a:spcPct val="0"/>
                        </a:spcAft>
                        <a:buClrTx/>
                        <a:buSzTx/>
                        <a:buFontTx/>
                        <a:buNone/>
                      </a:pPr>
                      <a:r>
                        <a:rPr kumimoji="1" lang="en-US" altLang="zh-CN" sz="2100" b="0" i="0" u="none" strike="noStrike" cap="none" normalizeH="0" baseline="0" dirty="0">
                          <a:ln>
                            <a:solidFill>
                              <a:srgbClr val="0070C0"/>
                            </a:solid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04081101</a:t>
                      </a:r>
                      <a:endParaRPr kumimoji="1" lang="en-US" altLang="zh-CN" sz="2100" b="0" i="0" u="none" strike="noStrike" cap="none" normalizeH="0" baseline="0" dirty="0">
                        <a:ln>
                          <a:solidFill>
                            <a:srgbClr val="0070C0"/>
                          </a:solid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100" b="0" i="0" u="none" strike="noStrike" cap="none" normalizeH="0" baseline="0" dirty="0">
                          <a:ln>
                            <a:solidFill>
                              <a:srgbClr val="0070C0"/>
                            </a:solid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陈小洁</a:t>
                      </a:r>
                      <a:endParaRPr kumimoji="1" lang="zh-CN" altLang="en-US" sz="2100" b="0" i="0" u="none" strike="noStrike" cap="none" normalizeH="0" baseline="0" dirty="0">
                        <a:ln>
                          <a:solidFill>
                            <a:srgbClr val="0070C0"/>
                          </a:solid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100" b="0" i="0" u="none" strike="noStrike" cap="none" normalizeH="0" baseline="0">
                          <a:ln>
                            <a:solidFill>
                              <a:srgbClr val="0070C0"/>
                            </a:solid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a:t>
                      </a:r>
                      <a:endParaRPr kumimoji="1" lang="en-US" altLang="zh-CN" sz="2100" b="0" i="0" u="none" strike="noStrike" cap="none" normalizeH="0" baseline="0">
                        <a:ln>
                          <a:solidFill>
                            <a:srgbClr val="0070C0"/>
                          </a:solid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noFill/>
                  </a:tcPr>
                </a:tc>
              </a:tr>
              <a:tr h="443348">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 latinLnBrk="0" hangingPunct="0">
                        <a:lnSpc>
                          <a:spcPct val="100000"/>
                        </a:lnSpc>
                        <a:spcBef>
                          <a:spcPct val="0"/>
                        </a:spcBef>
                        <a:spcAft>
                          <a:spcPct val="0"/>
                        </a:spcAft>
                        <a:buClrTx/>
                        <a:buSzTx/>
                        <a:buFontTx/>
                        <a:buNone/>
                      </a:pPr>
                      <a:r>
                        <a:rPr kumimoji="1" lang="en-US" altLang="zh-CN" sz="2100" b="0" i="0" u="none" strike="noStrike" cap="none" normalizeH="0" baseline="0" dirty="0">
                          <a:ln>
                            <a:solidFill>
                              <a:srgbClr val="0070C0"/>
                            </a:solid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04081102</a:t>
                      </a:r>
                      <a:endParaRPr kumimoji="1" lang="en-US" altLang="zh-CN" sz="2100" b="0" i="0" u="none" strike="noStrike" cap="none" normalizeH="0" baseline="0" dirty="0">
                        <a:ln>
                          <a:solidFill>
                            <a:srgbClr val="0070C0"/>
                          </a:solid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100" b="0" i="0" u="none" strike="noStrike" cap="none" normalizeH="0" baseline="0" dirty="0">
                          <a:ln>
                            <a:solidFill>
                              <a:srgbClr val="0070C0"/>
                            </a:solid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马丽丽</a:t>
                      </a:r>
                      <a:endParaRPr kumimoji="1" lang="zh-CN" altLang="en-US" sz="2100" b="0" i="0" u="none" strike="noStrike" cap="none" normalizeH="0" baseline="0" dirty="0">
                        <a:ln>
                          <a:solidFill>
                            <a:srgbClr val="0070C0"/>
                          </a:solid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100" b="0" i="0" u="none" strike="noStrike" cap="none" normalizeH="0" baseline="0">
                          <a:ln>
                            <a:solidFill>
                              <a:srgbClr val="0070C0"/>
                            </a:solid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75</a:t>
                      </a:r>
                      <a:endParaRPr kumimoji="1" lang="en-US" altLang="zh-CN" sz="2100" b="0" i="0" u="none" strike="noStrike" cap="none" normalizeH="0" baseline="0">
                        <a:ln>
                          <a:solidFill>
                            <a:srgbClr val="0070C0"/>
                          </a:solid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noFill/>
                  </a:tcPr>
                </a:tc>
              </a:tr>
              <a:tr h="440291">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 latinLnBrk="0" hangingPunct="0">
                        <a:lnSpc>
                          <a:spcPct val="100000"/>
                        </a:lnSpc>
                        <a:spcBef>
                          <a:spcPct val="0"/>
                        </a:spcBef>
                        <a:spcAft>
                          <a:spcPct val="0"/>
                        </a:spcAft>
                        <a:buClrTx/>
                        <a:buSzTx/>
                        <a:buFontTx/>
                        <a:buNone/>
                      </a:pPr>
                      <a:r>
                        <a:rPr kumimoji="1" lang="en-US" altLang="zh-CN" sz="2100" b="0" i="0" u="none" strike="noStrike" cap="none" normalizeH="0" baseline="0" dirty="0">
                          <a:ln>
                            <a:solidFill>
                              <a:srgbClr val="0070C0"/>
                            </a:solid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04081103</a:t>
                      </a:r>
                      <a:endParaRPr kumimoji="1" lang="en-US" altLang="zh-CN" sz="2100" b="0" i="0" u="none" strike="noStrike" cap="none" normalizeH="0" baseline="0" dirty="0">
                        <a:ln>
                          <a:solidFill>
                            <a:srgbClr val="0070C0"/>
                          </a:solid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100" b="0" i="0" u="none" strike="noStrike" cap="none" normalizeH="0" baseline="0" dirty="0">
                          <a:ln>
                            <a:solidFill>
                              <a:srgbClr val="0070C0"/>
                            </a:solid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林春英</a:t>
                      </a:r>
                      <a:endParaRPr kumimoji="1" lang="zh-CN" altLang="en-US" sz="2100" b="0" i="0" u="none" strike="noStrike" cap="none" normalizeH="0" baseline="0" dirty="0">
                        <a:ln>
                          <a:solidFill>
                            <a:srgbClr val="0070C0"/>
                          </a:solid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100" b="0" i="0" u="none" strike="noStrike" cap="none" normalizeH="0" baseline="0" dirty="0">
                          <a:ln>
                            <a:solidFill>
                              <a:srgbClr val="0070C0"/>
                            </a:solid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82</a:t>
                      </a:r>
                      <a:endParaRPr kumimoji="1" lang="en-US" altLang="zh-CN" sz="2100" b="0" i="0" u="none" strike="noStrike" cap="none" normalizeH="0" baseline="0" dirty="0">
                        <a:ln>
                          <a:solidFill>
                            <a:srgbClr val="0070C0"/>
                          </a:solid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noFill/>
                  </a:tcPr>
                </a:tc>
              </a:tr>
              <a:tr h="441821">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 latinLnBrk="0" hangingPunct="0">
                        <a:lnSpc>
                          <a:spcPct val="100000"/>
                        </a:lnSpc>
                        <a:spcBef>
                          <a:spcPct val="0"/>
                        </a:spcBef>
                        <a:spcAft>
                          <a:spcPct val="0"/>
                        </a:spcAft>
                        <a:buClrTx/>
                        <a:buSzTx/>
                        <a:buFontTx/>
                        <a:buNone/>
                      </a:pPr>
                      <a:r>
                        <a:rPr kumimoji="1" lang="en-US" altLang="zh-CN" sz="2100" b="0" i="0" u="none" strike="noStrike" cap="none" normalizeH="0" baseline="0" dirty="0">
                          <a:ln>
                            <a:solidFill>
                              <a:srgbClr val="0070C0"/>
                            </a:solid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04081104</a:t>
                      </a:r>
                      <a:endParaRPr kumimoji="1" lang="en-US" altLang="zh-CN" sz="2100" b="0" i="0" u="none" strike="noStrike" cap="none" normalizeH="0" baseline="0" dirty="0">
                        <a:ln>
                          <a:solidFill>
                            <a:srgbClr val="0070C0"/>
                          </a:solid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100" b="0" i="0" u="none" strike="noStrike" cap="none" normalizeH="0" baseline="0" dirty="0">
                          <a:ln>
                            <a:solidFill>
                              <a:srgbClr val="0070C0"/>
                            </a:solid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王澄娟</a:t>
                      </a:r>
                      <a:endParaRPr kumimoji="1" lang="zh-CN" altLang="en-US" sz="2100" b="0" i="0" u="none" strike="noStrike" cap="none" normalizeH="0" baseline="0" dirty="0">
                        <a:ln>
                          <a:solidFill>
                            <a:srgbClr val="0070C0"/>
                          </a:solid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100" b="0" i="0" u="none" strike="noStrike" cap="none" normalizeH="0" baseline="0">
                          <a:ln>
                            <a:solidFill>
                              <a:srgbClr val="0070C0"/>
                            </a:solid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90</a:t>
                      </a:r>
                      <a:endParaRPr kumimoji="1" lang="en-US" altLang="zh-CN" sz="2100" b="0" i="0" u="none" strike="noStrike" cap="none" normalizeH="0" baseline="0">
                        <a:ln>
                          <a:solidFill>
                            <a:srgbClr val="0070C0"/>
                          </a:solid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noFill/>
                  </a:tcPr>
                </a:tc>
              </a:tr>
              <a:tr h="438762">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 latinLnBrk="0" hangingPunct="0">
                        <a:lnSpc>
                          <a:spcPct val="100000"/>
                        </a:lnSpc>
                        <a:spcBef>
                          <a:spcPct val="0"/>
                        </a:spcBef>
                        <a:spcAft>
                          <a:spcPct val="0"/>
                        </a:spcAft>
                        <a:buClrTx/>
                        <a:buSzTx/>
                        <a:buFontTx/>
                        <a:buNone/>
                      </a:pPr>
                      <a:r>
                        <a:rPr kumimoji="1" lang="en-US" altLang="zh-CN" sz="2100" b="0" i="0" u="none" strike="noStrike" cap="none" normalizeH="0" baseline="0" dirty="0">
                          <a:ln>
                            <a:solidFill>
                              <a:srgbClr val="0070C0"/>
                            </a:solid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100" b="0" i="0" u="none" strike="noStrike" cap="none" normalizeH="0" baseline="0" dirty="0">
                        <a:ln>
                          <a:solidFill>
                            <a:srgbClr val="0070C0"/>
                          </a:solid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100" b="0" i="0" u="none" strike="noStrike" cap="none" normalizeH="0" baseline="0" dirty="0">
                          <a:ln>
                            <a:solidFill>
                              <a:srgbClr val="0070C0"/>
                            </a:solid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100" b="0" i="0" u="none" strike="noStrike" cap="none" normalizeH="0" baseline="0" dirty="0">
                        <a:ln>
                          <a:solidFill>
                            <a:srgbClr val="0070C0"/>
                          </a:solid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100" b="0" i="0" u="none" strike="noStrike" cap="none" normalizeH="0" baseline="0" dirty="0">
                          <a:ln>
                            <a:solidFill>
                              <a:srgbClr val="0070C0"/>
                            </a:solid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100" b="0" i="0" u="none" strike="noStrike" cap="none" normalizeH="0" baseline="0" dirty="0">
                        <a:ln>
                          <a:solidFill>
                            <a:srgbClr val="0070C0"/>
                          </a:solid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noFill/>
                  </a:tcPr>
                </a:tc>
              </a:tr>
              <a:tr h="431119">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 latinLnBrk="0" hangingPunct="0">
                        <a:lnSpc>
                          <a:spcPct val="100000"/>
                        </a:lnSpc>
                        <a:spcBef>
                          <a:spcPct val="0"/>
                        </a:spcBef>
                        <a:spcAft>
                          <a:spcPct val="0"/>
                        </a:spcAft>
                        <a:buClrTx/>
                        <a:buSzTx/>
                        <a:buFontTx/>
                        <a:buNone/>
                      </a:pPr>
                      <a:r>
                        <a:rPr kumimoji="1" lang="en-US" altLang="zh-CN" sz="2100" b="0" i="0" u="none" strike="noStrike" cap="none" normalizeH="0" baseline="0" dirty="0">
                          <a:ln>
                            <a:solidFill>
                              <a:srgbClr val="0070C0"/>
                            </a:solid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04081150</a:t>
                      </a:r>
                      <a:endParaRPr kumimoji="1" lang="en-US" altLang="zh-CN" sz="2100" b="0" i="0" u="none" strike="noStrike" cap="none" normalizeH="0" baseline="0" dirty="0">
                        <a:ln>
                          <a:solidFill>
                            <a:srgbClr val="0070C0"/>
                          </a:solid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100" b="0" i="0" u="none" strike="noStrike" cap="none" normalizeH="0" baseline="0" dirty="0">
                          <a:ln>
                            <a:solidFill>
                              <a:srgbClr val="0070C0"/>
                            </a:solid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张吉祥</a:t>
                      </a:r>
                      <a:endParaRPr kumimoji="1" lang="zh-CN" altLang="en-US" sz="2100" b="0" i="0" u="none" strike="noStrike" cap="none" normalizeH="0" baseline="0" dirty="0">
                        <a:ln>
                          <a:solidFill>
                            <a:srgbClr val="0070C0"/>
                          </a:solid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1pPr>
                      <a:lvl2pPr eaLnBrk="0" hangingPunct="0">
                        <a:spcBef>
                          <a:spcPct val="20000"/>
                        </a:spcBef>
                        <a:defRPr kumimoji="1" sz="2000" b="1">
                          <a:solidFill>
                            <a:schemeClr val="tx1"/>
                          </a:solidFill>
                          <a:latin typeface="宋体" panose="02010600030101010101" pitchFamily="2" charset="-122"/>
                          <a:ea typeface="宋体" panose="02010600030101010101" pitchFamily="2" charset="-122"/>
                        </a:defRPr>
                      </a:lvl2pPr>
                      <a:lvl3pPr eaLnBrk="0" hangingPunct="0">
                        <a:spcBef>
                          <a:spcPct val="20000"/>
                        </a:spcBef>
                        <a:defRPr>
                          <a:solidFill>
                            <a:schemeClr val="tx1"/>
                          </a:solidFill>
                          <a:latin typeface="Garamond" panose="02020404030301010803" pitchFamily="18" charset="0"/>
                          <a:ea typeface="宋体" panose="02010600030101010101" pitchFamily="2" charset="-122"/>
                        </a:defRPr>
                      </a:lvl3pPr>
                      <a:lvl4pPr eaLnBrk="0" hangingPunct="0">
                        <a:spcBef>
                          <a:spcPct val="20000"/>
                        </a:spcBef>
                        <a:defRPr>
                          <a:solidFill>
                            <a:schemeClr val="tx1"/>
                          </a:solidFill>
                          <a:latin typeface="Garamond" panose="02020404030301010803" pitchFamily="18" charset="0"/>
                          <a:ea typeface="宋体" panose="02010600030101010101" pitchFamily="2" charset="-122"/>
                        </a:defRPr>
                      </a:lvl4pPr>
                      <a:lvl5pPr eaLnBrk="0" hangingPunct="0">
                        <a:spcBef>
                          <a:spcPct val="20000"/>
                        </a:spcBef>
                        <a:defRPr>
                          <a:solidFill>
                            <a:schemeClr val="tx1"/>
                          </a:solidFill>
                          <a:latin typeface="Garamond" panose="02020404030301010803" pitchFamily="18" charset="0"/>
                          <a:ea typeface="宋体" panose="02010600030101010101" pitchFamily="2" charset="-122"/>
                        </a:defRPr>
                      </a:lvl5pPr>
                      <a:lvl6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a:spcBef>
                          <a:spcPct val="20000"/>
                        </a:spcBef>
                        <a:spcAft>
                          <a:spcPct val="0"/>
                        </a:spcAft>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100" b="0" i="0" u="none" strike="noStrike" cap="none" normalizeH="0" baseline="0" dirty="0">
                          <a:ln>
                            <a:solidFill>
                              <a:srgbClr val="0070C0"/>
                            </a:solid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70</a:t>
                      </a:r>
                      <a:endParaRPr kumimoji="1" lang="en-US" altLang="zh-CN" sz="2100" b="0" i="0" u="none" strike="noStrike" cap="none" normalizeH="0" baseline="0" dirty="0">
                        <a:ln>
                          <a:solidFill>
                            <a:srgbClr val="0070C0"/>
                          </a:solid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noFill/>
                  </a:tcPr>
                </a:tc>
              </a:tr>
            </a:tbl>
          </a:graphicData>
        </a:graphic>
      </p:graphicFrame>
      <p:sp>
        <p:nvSpPr>
          <p:cNvPr id="11" name="AutoShape 5"/>
          <p:cNvSpPr>
            <a:spLocks noChangeArrowheads="1"/>
          </p:cNvSpPr>
          <p:nvPr/>
        </p:nvSpPr>
        <p:spPr bwMode="auto">
          <a:xfrm>
            <a:off x="4152181" y="5819955"/>
            <a:ext cx="2043285" cy="609526"/>
          </a:xfrm>
          <a:prstGeom prst="wedgeEllipseCallout">
            <a:avLst>
              <a:gd name="adj1" fmla="val 54852"/>
              <a:gd name="adj2" fmla="val -204080"/>
            </a:avLst>
          </a:prstGeom>
          <a:noFill/>
          <a:ln>
            <a:solidFill>
              <a:srgbClr val="000000"/>
            </a:solidFill>
            <a:headEnd type="none" w="sm" len="sm"/>
            <a:tailEnd type="none" w="sm" len="sm"/>
          </a:ln>
          <a:effectLst/>
        </p:spPr>
        <p:style>
          <a:lnRef idx="0">
            <a:schemeClr val="accent5"/>
          </a:lnRef>
          <a:fillRef idx="3">
            <a:schemeClr val="accent5"/>
          </a:fillRef>
          <a:effectRef idx="3">
            <a:schemeClr val="accent5"/>
          </a:effectRef>
          <a:fontRef idx="minor">
            <a:schemeClr val="lt1"/>
          </a:fontRef>
        </p:style>
        <p:txBody>
          <a:bodyPr/>
          <a:lstStyle/>
          <a:p>
            <a:pPr algn="ctr"/>
            <a:r>
              <a:rPr lang="zh-CN" altLang="en-US" sz="2100" b="1" dirty="0">
                <a:ln>
                  <a:solidFill>
                    <a:schemeClr val="bg2">
                      <a:lumMod val="10000"/>
                    </a:schemeClr>
                  </a:solidFill>
                </a:ln>
                <a:solidFill>
                  <a:schemeClr val="tx1">
                    <a:lumMod val="50000"/>
                  </a:schemeClr>
                </a:solidFill>
                <a:latin typeface="宋体" panose="02010600030101010101" pitchFamily="2" charset="-122"/>
                <a:ea typeface="宋体" panose="02010600030101010101" pitchFamily="2" charset="-122"/>
              </a:rPr>
              <a:t>数据元素</a:t>
            </a:r>
            <a:endParaRPr lang="zh-CN" altLang="en-US" sz="2100" b="1" dirty="0">
              <a:ln>
                <a:solidFill>
                  <a:schemeClr val="bg2">
                    <a:lumMod val="10000"/>
                  </a:schemeClr>
                </a:solidFill>
              </a:ln>
              <a:solidFill>
                <a:schemeClr val="tx1">
                  <a:lumMod val="50000"/>
                </a:schemeClr>
              </a:solidFill>
              <a:latin typeface="宋体" panose="02010600030101010101" pitchFamily="2" charset="-122"/>
              <a:ea typeface="宋体" panose="02010600030101010101" pitchFamily="2" charset="-122"/>
            </a:endParaRPr>
          </a:p>
        </p:txBody>
      </p:sp>
      <p:sp>
        <p:nvSpPr>
          <p:cNvPr id="2" name="矩形: 圆角 1"/>
          <p:cNvSpPr/>
          <p:nvPr/>
        </p:nvSpPr>
        <p:spPr>
          <a:xfrm>
            <a:off x="6096000" y="4318958"/>
            <a:ext cx="5469147" cy="523336"/>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p:cTn id="13"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7">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p:cTn id="19"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7">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p:cTn id="25"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7">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p:cTn id="31"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7">
                                            <p:txEl>
                                              <p:pRg st="4" end="4"/>
                                            </p:txEl>
                                          </p:spTgt>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 calcmode="lin" valueType="num">
                                      <p:cBhvr>
                                        <p:cTn id="35" dur="500" fill="hold"/>
                                        <p:tgtEl>
                                          <p:spTgt spid="7">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7">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grpId="0" nodeType="click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p:cTn id="41" dur="500" fill="hold"/>
                                        <p:tgtEl>
                                          <p:spTgt spid="7">
                                            <p:txEl>
                                              <p:pRg st="6" end="6"/>
                                            </p:txEl>
                                          </p:spTgt>
                                        </p:tgtEl>
                                        <p:attrNameLst>
                                          <p:attrName>ppt_w</p:attrName>
                                        </p:attrNameLst>
                                      </p:cBhvr>
                                      <p:tavLst>
                                        <p:tav tm="0">
                                          <p:val>
                                            <p:fltVal val="0"/>
                                          </p:val>
                                        </p:tav>
                                        <p:tav tm="100000">
                                          <p:val>
                                            <p:strVal val="#ppt_w"/>
                                          </p:val>
                                        </p:tav>
                                      </p:tavLst>
                                    </p:anim>
                                    <p:anim calcmode="lin" valueType="num">
                                      <p:cBhvr>
                                        <p:cTn id="42" dur="500" fill="hold"/>
                                        <p:tgtEl>
                                          <p:spTgt spid="7">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7">
                                            <p:txEl>
                                              <p:pRg st="7" end="7"/>
                                            </p:txEl>
                                          </p:spTgt>
                                        </p:tgtEl>
                                        <p:attrNameLst>
                                          <p:attrName>style.visibility</p:attrName>
                                        </p:attrNameLst>
                                      </p:cBhvr>
                                      <p:to>
                                        <p:strVal val="visible"/>
                                      </p:to>
                                    </p:set>
                                    <p:anim calcmode="lin" valueType="num">
                                      <p:cBhvr>
                                        <p:cTn id="47" dur="500" fill="hold"/>
                                        <p:tgtEl>
                                          <p:spTgt spid="7">
                                            <p:txEl>
                                              <p:pRg st="7" end="7"/>
                                            </p:txEl>
                                          </p:spTgt>
                                        </p:tgtEl>
                                        <p:attrNameLst>
                                          <p:attrName>ppt_w</p:attrName>
                                        </p:attrNameLst>
                                      </p:cBhvr>
                                      <p:tavLst>
                                        <p:tav tm="0">
                                          <p:val>
                                            <p:fltVal val="0"/>
                                          </p:val>
                                        </p:tav>
                                        <p:tav tm="100000">
                                          <p:val>
                                            <p:strVal val="#ppt_w"/>
                                          </p:val>
                                        </p:tav>
                                      </p:tavLst>
                                    </p:anim>
                                    <p:anim calcmode="lin" valueType="num">
                                      <p:cBhvr>
                                        <p:cTn id="48" dur="500" fill="hold"/>
                                        <p:tgtEl>
                                          <p:spTgt spid="7">
                                            <p:txEl>
                                              <p:pRg st="7" end="7"/>
                                            </p:txEl>
                                          </p:spTgt>
                                        </p:tgtEl>
                                        <p:attrNameLst>
                                          <p:attrName>ppt_h</p:attrName>
                                        </p:attrNameLst>
                                      </p:cBhvr>
                                      <p:tavLst>
                                        <p:tav tm="0">
                                          <p:val>
                                            <p:fltVal val="0"/>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7">
                                            <p:txEl>
                                              <p:pRg st="8" end="8"/>
                                            </p:txEl>
                                          </p:spTgt>
                                        </p:tgtEl>
                                        <p:attrNameLst>
                                          <p:attrName>style.visibility</p:attrName>
                                        </p:attrNameLst>
                                      </p:cBhvr>
                                      <p:to>
                                        <p:strVal val="visible"/>
                                      </p:to>
                                    </p:set>
                                    <p:anim calcmode="lin" valueType="num">
                                      <p:cBhvr>
                                        <p:cTn id="53" dur="500" fill="hold"/>
                                        <p:tgtEl>
                                          <p:spTgt spid="7">
                                            <p:txEl>
                                              <p:pRg st="8" end="8"/>
                                            </p:txEl>
                                          </p:spTgt>
                                        </p:tgtEl>
                                        <p:attrNameLst>
                                          <p:attrName>ppt_w</p:attrName>
                                        </p:attrNameLst>
                                      </p:cBhvr>
                                      <p:tavLst>
                                        <p:tav tm="0">
                                          <p:val>
                                            <p:fltVal val="0"/>
                                          </p:val>
                                        </p:tav>
                                        <p:tav tm="100000">
                                          <p:val>
                                            <p:strVal val="#ppt_w"/>
                                          </p:val>
                                        </p:tav>
                                      </p:tavLst>
                                    </p:anim>
                                    <p:anim calcmode="lin" valueType="num">
                                      <p:cBhvr>
                                        <p:cTn id="54" dur="500" fill="hold"/>
                                        <p:tgtEl>
                                          <p:spTgt spid="7">
                                            <p:txEl>
                                              <p:pRg st="8" end="8"/>
                                            </p:txEl>
                                          </p:spTgt>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grpId="0" nodeType="clickEffect">
                                  <p:stCondLst>
                                    <p:cond delay="0"/>
                                  </p:stCondLst>
                                  <p:childTnLst>
                                    <p:set>
                                      <p:cBhvr>
                                        <p:cTn id="58" dur="1" fill="hold">
                                          <p:stCondLst>
                                            <p:cond delay="0"/>
                                          </p:stCondLst>
                                        </p:cTn>
                                        <p:tgtEl>
                                          <p:spTgt spid="7">
                                            <p:txEl>
                                              <p:pRg st="9" end="9"/>
                                            </p:txEl>
                                          </p:spTgt>
                                        </p:tgtEl>
                                        <p:attrNameLst>
                                          <p:attrName>style.visibility</p:attrName>
                                        </p:attrNameLst>
                                      </p:cBhvr>
                                      <p:to>
                                        <p:strVal val="visible"/>
                                      </p:to>
                                    </p:set>
                                    <p:anim calcmode="lin" valueType="num">
                                      <p:cBhvr>
                                        <p:cTn id="59" dur="500" fill="hold"/>
                                        <p:tgtEl>
                                          <p:spTgt spid="7">
                                            <p:txEl>
                                              <p:pRg st="9" end="9"/>
                                            </p:txEl>
                                          </p:spTgt>
                                        </p:tgtEl>
                                        <p:attrNameLst>
                                          <p:attrName>ppt_w</p:attrName>
                                        </p:attrNameLst>
                                      </p:cBhvr>
                                      <p:tavLst>
                                        <p:tav tm="0">
                                          <p:val>
                                            <p:fltVal val="0"/>
                                          </p:val>
                                        </p:tav>
                                        <p:tav tm="100000">
                                          <p:val>
                                            <p:strVal val="#ppt_w"/>
                                          </p:val>
                                        </p:tav>
                                      </p:tavLst>
                                    </p:anim>
                                    <p:anim calcmode="lin" valueType="num">
                                      <p:cBhvr>
                                        <p:cTn id="60" dur="500" fill="hold"/>
                                        <p:tgtEl>
                                          <p:spTgt spid="7">
                                            <p:txEl>
                                              <p:pRg st="9" end="9"/>
                                            </p:txEl>
                                          </p:spTgt>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3" presetClass="entr" presetSubtype="16" fill="hold" grpId="0" nodeType="clickEffect">
                                  <p:stCondLst>
                                    <p:cond delay="0"/>
                                  </p:stCondLst>
                                  <p:childTnLst>
                                    <p:set>
                                      <p:cBhvr>
                                        <p:cTn id="64" dur="1" fill="hold">
                                          <p:stCondLst>
                                            <p:cond delay="0"/>
                                          </p:stCondLst>
                                        </p:cTn>
                                        <p:tgtEl>
                                          <p:spTgt spid="8">
                                            <p:txEl>
                                              <p:pRg st="0" end="0"/>
                                            </p:txEl>
                                          </p:spTgt>
                                        </p:tgtEl>
                                        <p:attrNameLst>
                                          <p:attrName>style.visibility</p:attrName>
                                        </p:attrNameLst>
                                      </p:cBhvr>
                                      <p:to>
                                        <p:strVal val="visible"/>
                                      </p:to>
                                    </p:set>
                                    <p:anim calcmode="lin" valueType="num">
                                      <p:cBhvr>
                                        <p:cTn id="65"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66" dur="500" fill="hold"/>
                                        <p:tgtEl>
                                          <p:spTgt spid="8">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23" presetClass="entr" presetSubtype="16" fill="hold" grpId="0" nodeType="clickEffect">
                                  <p:stCondLst>
                                    <p:cond delay="0"/>
                                  </p:stCondLst>
                                  <p:childTnLst>
                                    <p:set>
                                      <p:cBhvr>
                                        <p:cTn id="70" dur="1" fill="hold">
                                          <p:stCondLst>
                                            <p:cond delay="0"/>
                                          </p:stCondLst>
                                        </p:cTn>
                                        <p:tgtEl>
                                          <p:spTgt spid="8">
                                            <p:txEl>
                                              <p:pRg st="1" end="1"/>
                                            </p:txEl>
                                          </p:spTgt>
                                        </p:tgtEl>
                                        <p:attrNameLst>
                                          <p:attrName>style.visibility</p:attrName>
                                        </p:attrNameLst>
                                      </p:cBhvr>
                                      <p:to>
                                        <p:strVal val="visible"/>
                                      </p:to>
                                    </p:set>
                                    <p:anim calcmode="lin" valueType="num">
                                      <p:cBhvr>
                                        <p:cTn id="71"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72" dur="500" fill="hold"/>
                                        <p:tgtEl>
                                          <p:spTgt spid="8">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23" presetClass="entr" presetSubtype="16" fill="hold" grpId="0" nodeType="clickEffect">
                                  <p:stCondLst>
                                    <p:cond delay="0"/>
                                  </p:stCondLst>
                                  <p:childTnLst>
                                    <p:set>
                                      <p:cBhvr>
                                        <p:cTn id="76" dur="1" fill="hold">
                                          <p:stCondLst>
                                            <p:cond delay="0"/>
                                          </p:stCondLst>
                                        </p:cTn>
                                        <p:tgtEl>
                                          <p:spTgt spid="8">
                                            <p:txEl>
                                              <p:pRg st="2" end="2"/>
                                            </p:txEl>
                                          </p:spTgt>
                                        </p:tgtEl>
                                        <p:attrNameLst>
                                          <p:attrName>style.visibility</p:attrName>
                                        </p:attrNameLst>
                                      </p:cBhvr>
                                      <p:to>
                                        <p:strVal val="visible"/>
                                      </p:to>
                                    </p:set>
                                    <p:anim calcmode="lin" valueType="num">
                                      <p:cBhvr>
                                        <p:cTn id="77"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78" dur="500" fill="hold"/>
                                        <p:tgtEl>
                                          <p:spTgt spid="8">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23" presetClass="entr" presetSubtype="16" fill="hold" grpId="0" nodeType="clickEffect">
                                  <p:stCondLst>
                                    <p:cond delay="0"/>
                                  </p:stCondLst>
                                  <p:childTnLst>
                                    <p:set>
                                      <p:cBhvr>
                                        <p:cTn id="82" dur="1" fill="hold">
                                          <p:stCondLst>
                                            <p:cond delay="0"/>
                                          </p:stCondLst>
                                        </p:cTn>
                                        <p:tgtEl>
                                          <p:spTgt spid="8">
                                            <p:txEl>
                                              <p:pRg st="3" end="3"/>
                                            </p:txEl>
                                          </p:spTgt>
                                        </p:tgtEl>
                                        <p:attrNameLst>
                                          <p:attrName>style.visibility</p:attrName>
                                        </p:attrNameLst>
                                      </p:cBhvr>
                                      <p:to>
                                        <p:strVal val="visible"/>
                                      </p:to>
                                    </p:set>
                                    <p:anim calcmode="lin" valueType="num">
                                      <p:cBhvr>
                                        <p:cTn id="83" dur="500" fill="hold"/>
                                        <p:tgtEl>
                                          <p:spTgt spid="8">
                                            <p:txEl>
                                              <p:pRg st="3" end="3"/>
                                            </p:txEl>
                                          </p:spTgt>
                                        </p:tgtEl>
                                        <p:attrNameLst>
                                          <p:attrName>ppt_w</p:attrName>
                                        </p:attrNameLst>
                                      </p:cBhvr>
                                      <p:tavLst>
                                        <p:tav tm="0">
                                          <p:val>
                                            <p:fltVal val="0"/>
                                          </p:val>
                                        </p:tav>
                                        <p:tav tm="100000">
                                          <p:val>
                                            <p:strVal val="#ppt_w"/>
                                          </p:val>
                                        </p:tav>
                                      </p:tavLst>
                                    </p:anim>
                                    <p:anim calcmode="lin" valueType="num">
                                      <p:cBhvr>
                                        <p:cTn id="84" dur="500" fill="hold"/>
                                        <p:tgtEl>
                                          <p:spTgt spid="8">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23" presetClass="entr" presetSubtype="16" fill="hold" grpId="0" nodeType="clickEffect">
                                  <p:stCondLst>
                                    <p:cond delay="0"/>
                                  </p:stCondLst>
                                  <p:childTnLst>
                                    <p:set>
                                      <p:cBhvr>
                                        <p:cTn id="88" dur="1" fill="hold">
                                          <p:stCondLst>
                                            <p:cond delay="0"/>
                                          </p:stCondLst>
                                        </p:cTn>
                                        <p:tgtEl>
                                          <p:spTgt spid="8">
                                            <p:txEl>
                                              <p:pRg st="4" end="4"/>
                                            </p:txEl>
                                          </p:spTgt>
                                        </p:tgtEl>
                                        <p:attrNameLst>
                                          <p:attrName>style.visibility</p:attrName>
                                        </p:attrNameLst>
                                      </p:cBhvr>
                                      <p:to>
                                        <p:strVal val="visible"/>
                                      </p:to>
                                    </p:set>
                                    <p:anim calcmode="lin" valueType="num">
                                      <p:cBhvr>
                                        <p:cTn id="89" dur="500" fill="hold"/>
                                        <p:tgtEl>
                                          <p:spTgt spid="8">
                                            <p:txEl>
                                              <p:pRg st="4" end="4"/>
                                            </p:txEl>
                                          </p:spTgt>
                                        </p:tgtEl>
                                        <p:attrNameLst>
                                          <p:attrName>ppt_w</p:attrName>
                                        </p:attrNameLst>
                                      </p:cBhvr>
                                      <p:tavLst>
                                        <p:tav tm="0">
                                          <p:val>
                                            <p:fltVal val="0"/>
                                          </p:val>
                                        </p:tav>
                                        <p:tav tm="100000">
                                          <p:val>
                                            <p:strVal val="#ppt_w"/>
                                          </p:val>
                                        </p:tav>
                                      </p:tavLst>
                                    </p:anim>
                                    <p:anim calcmode="lin" valueType="num">
                                      <p:cBhvr>
                                        <p:cTn id="90" dur="500" fill="hold"/>
                                        <p:tgtEl>
                                          <p:spTgt spid="8">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91" fill="hold">
                      <p:stCondLst>
                        <p:cond delay="indefinite"/>
                      </p:stCondLst>
                      <p:childTnLst>
                        <p:par>
                          <p:cTn id="92" fill="hold">
                            <p:stCondLst>
                              <p:cond delay="0"/>
                            </p:stCondLst>
                            <p:childTnLst>
                              <p:par>
                                <p:cTn id="93" presetID="23" presetClass="entr" presetSubtype="16" fill="hold" nodeType="clickEffect">
                                  <p:stCondLst>
                                    <p:cond delay="0"/>
                                  </p:stCondLst>
                                  <p:childTnLst>
                                    <p:set>
                                      <p:cBhvr>
                                        <p:cTn id="94" dur="1" fill="hold">
                                          <p:stCondLst>
                                            <p:cond delay="0"/>
                                          </p:stCondLst>
                                        </p:cTn>
                                        <p:tgtEl>
                                          <p:spTgt spid="9"/>
                                        </p:tgtEl>
                                        <p:attrNameLst>
                                          <p:attrName>style.visibility</p:attrName>
                                        </p:attrNameLst>
                                      </p:cBhvr>
                                      <p:to>
                                        <p:strVal val="visible"/>
                                      </p:to>
                                    </p:set>
                                    <p:anim calcmode="lin" valueType="num">
                                      <p:cBhvr>
                                        <p:cTn id="95" dur="500" fill="hold"/>
                                        <p:tgtEl>
                                          <p:spTgt spid="9"/>
                                        </p:tgtEl>
                                        <p:attrNameLst>
                                          <p:attrName>ppt_w</p:attrName>
                                        </p:attrNameLst>
                                      </p:cBhvr>
                                      <p:tavLst>
                                        <p:tav tm="0">
                                          <p:val>
                                            <p:fltVal val="0"/>
                                          </p:val>
                                        </p:tav>
                                        <p:tav tm="100000">
                                          <p:val>
                                            <p:strVal val="#ppt_w"/>
                                          </p:val>
                                        </p:tav>
                                      </p:tavLst>
                                    </p:anim>
                                    <p:anim calcmode="lin" valueType="num">
                                      <p:cBhvr>
                                        <p:cTn id="96"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2"/>
                                        </p:tgtEl>
                                        <p:attrNameLst>
                                          <p:attrName>style.visibility</p:attrName>
                                        </p:attrNameLst>
                                      </p:cBhvr>
                                      <p:to>
                                        <p:strVal val="visible"/>
                                      </p:to>
                                    </p:set>
                                    <p:animEffect transition="in" filter="wipe(down)">
                                      <p:cBhvr>
                                        <p:cTn id="101" dur="500"/>
                                        <p:tgtEl>
                                          <p:spTgt spid="2"/>
                                        </p:tgtEl>
                                      </p:cBhvr>
                                    </p:animEffect>
                                  </p:childTnLst>
                                </p:cTn>
                              </p:par>
                            </p:childTnLst>
                          </p:cTn>
                        </p:par>
                      </p:childTnLst>
                    </p:cTn>
                  </p:par>
                  <p:par>
                    <p:cTn id="102" fill="hold">
                      <p:stCondLst>
                        <p:cond delay="indefinite"/>
                      </p:stCondLst>
                      <p:childTnLst>
                        <p:par>
                          <p:cTn id="103" fill="hold">
                            <p:stCondLst>
                              <p:cond delay="0"/>
                            </p:stCondLst>
                            <p:childTnLst>
                              <p:par>
                                <p:cTn id="104" presetID="17" presetClass="entr" presetSubtype="10" fill="hold" grpId="0" nodeType="clickEffect">
                                  <p:stCondLst>
                                    <p:cond delay="0"/>
                                  </p:stCondLst>
                                  <p:childTnLst>
                                    <p:set>
                                      <p:cBhvr>
                                        <p:cTn id="105" dur="1" fill="hold">
                                          <p:stCondLst>
                                            <p:cond delay="0"/>
                                          </p:stCondLst>
                                        </p:cTn>
                                        <p:tgtEl>
                                          <p:spTgt spid="11"/>
                                        </p:tgtEl>
                                        <p:attrNameLst>
                                          <p:attrName>style.visibility</p:attrName>
                                        </p:attrNameLst>
                                      </p:cBhvr>
                                      <p:to>
                                        <p:strVal val="visible"/>
                                      </p:to>
                                    </p:set>
                                    <p:anim calcmode="lin" valueType="num">
                                      <p:cBhvr>
                                        <p:cTn id="106" dur="500" fill="hold"/>
                                        <p:tgtEl>
                                          <p:spTgt spid="11"/>
                                        </p:tgtEl>
                                        <p:attrNameLst>
                                          <p:attrName>ppt_w</p:attrName>
                                        </p:attrNameLst>
                                      </p:cBhvr>
                                      <p:tavLst>
                                        <p:tav tm="0">
                                          <p:val>
                                            <p:fltVal val="0"/>
                                          </p:val>
                                        </p:tav>
                                        <p:tav tm="100000">
                                          <p:val>
                                            <p:strVal val="#ppt_w"/>
                                          </p:val>
                                        </p:tav>
                                      </p:tavLst>
                                    </p:anim>
                                    <p:anim calcmode="lin" valueType="num">
                                      <p:cBhvr>
                                        <p:cTn id="107" dur="5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2" build="p"/>
      <p:bldP spid="8" grpId="0" bldLvl="5" autoUpdateAnimBg="0" build="p"/>
      <p:bldP spid="11" grpId="0" animBg="1"/>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标题 102"/>
          <p:cNvSpPr>
            <a:spLocks noGrp="1"/>
          </p:cNvSpPr>
          <p:nvPr>
            <p:ph type="title"/>
          </p:nvPr>
        </p:nvSpPr>
        <p:spPr>
          <a:xfrm>
            <a:off x="171856" y="249748"/>
            <a:ext cx="11848288" cy="447631"/>
          </a:xfrm>
          <a:solidFill>
            <a:schemeClr val="bg1">
              <a:lumMod val="95000"/>
            </a:schemeClr>
          </a:solidFill>
        </p:spPr>
        <p:txBody>
          <a:bodyPr/>
          <a:lstStyle/>
          <a:p>
            <a:r>
              <a:rPr lang="zh-CN" altLang="en-US" sz="2800" b="1" dirty="0">
                <a:solidFill>
                  <a:schemeClr val="tx1">
                    <a:lumMod val="50000"/>
                  </a:schemeClr>
                </a:solidFill>
              </a:rPr>
              <a:t>练一练</a:t>
            </a:r>
            <a:endParaRPr lang="zh-CN" altLang="en-US" sz="2800" b="1" dirty="0">
              <a:solidFill>
                <a:schemeClr val="tx1">
                  <a:lumMod val="50000"/>
                </a:schemeClr>
              </a:solidFill>
            </a:endParaRPr>
          </a:p>
        </p:txBody>
      </p:sp>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425669" y="329780"/>
            <a:ext cx="1403072" cy="287566"/>
          </a:xfrm>
          <a:prstGeom prst="rect">
            <a:avLst/>
          </a:prstGeom>
        </p:spPr>
      </p:pic>
      <p:sp>
        <p:nvSpPr>
          <p:cNvPr id="8" name="文本框 7"/>
          <p:cNvSpPr txBox="1"/>
          <p:nvPr/>
        </p:nvSpPr>
        <p:spPr>
          <a:xfrm>
            <a:off x="322052" y="886006"/>
            <a:ext cx="11076317" cy="5016758"/>
          </a:xfrm>
          <a:prstGeom prst="rect">
            <a:avLst/>
          </a:prstGeom>
          <a:noFill/>
        </p:spPr>
        <p:txBody>
          <a:bodyPr wrap="square">
            <a:spAutoFit/>
          </a:bodyPr>
          <a:lstStyle/>
          <a:p>
            <a:r>
              <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1. </a:t>
            </a:r>
            <a:r>
              <a:rPr lang="zh-CN" altLang="en-US"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在循环双链表的</a:t>
            </a:r>
            <a:r>
              <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p</a:t>
            </a:r>
            <a:r>
              <a:rPr lang="zh-CN" altLang="en-US"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所指向结点之后插入</a:t>
            </a:r>
            <a:r>
              <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s</a:t>
            </a:r>
            <a:r>
              <a:rPr lang="zh-CN" altLang="en-US"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所指结点的操作（   ） 。</a:t>
            </a:r>
            <a:endParaRPr lang="zh-CN" altLang="en-US"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A. p-&gt;next=s; s-&gt;prior=p; p-&gt;next-&gt;prior=s; s-&gt;next=p-&gt;prior;</a:t>
            </a:r>
            <a:endPar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B. p-&gt;next=s; p-&gt;prior-&gt;next=s; s-&gt;prior=p; s-&gt;next=p-&gt;next;</a:t>
            </a:r>
            <a:endPar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C. s-&gt;prior=p; s-&gt;next=p-&gt;next; p-&gt;next=s; p-&gt;next-&gt;prior=s;</a:t>
            </a:r>
            <a:endPar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dirty="0">
                <a:ln>
                  <a:solidFill>
                    <a:srgbClr val="FF0000"/>
                  </a:solidFill>
                </a:ln>
                <a:solidFill>
                  <a:srgbClr val="FF0000"/>
                </a:solidFill>
                <a:latin typeface="Times New Roman" panose="02020603050405020304" pitchFamily="18" charset="0"/>
                <a:ea typeface="宋体" panose="02010600030101010101" pitchFamily="2" charset="-122"/>
                <a:cs typeface="Times New Roman" panose="02020603050405020304" pitchFamily="18" charset="0"/>
              </a:rPr>
              <a:t>D. s-&gt;prior=p; s-&gt;next=p-&gt;next; p-&gt;next-&gt;prior=s; p-&gt;next=s;</a:t>
            </a:r>
            <a:endParaRPr lang="en-US" altLang="zh-CN" sz="2000" b="1" dirty="0">
              <a:ln>
                <a:solidFill>
                  <a:srgbClr val="FF0000"/>
                </a:solidFill>
              </a:ln>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2. </a:t>
            </a:r>
            <a:r>
              <a:rPr lang="zh-CN" altLang="en-US"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非空的循环单链表</a:t>
            </a:r>
            <a:r>
              <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head</a:t>
            </a:r>
            <a:r>
              <a:rPr lang="zh-CN" altLang="en-US"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的尾结点（由</a:t>
            </a:r>
            <a:r>
              <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p</a:t>
            </a:r>
            <a:r>
              <a:rPr lang="zh-CN" altLang="en-US"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所指向）满足​（   ）。</a:t>
            </a:r>
            <a:endParaRPr lang="zh-CN" altLang="en-US"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A. p-&gt;next == NULL   B. p == NULL    </a:t>
            </a:r>
            <a:r>
              <a:rPr lang="en-US" altLang="zh-CN" sz="2000" b="1" dirty="0">
                <a:ln>
                  <a:solidFill>
                    <a:srgbClr val="FF0000"/>
                  </a:solidFill>
                </a:ln>
                <a:solidFill>
                  <a:srgbClr val="FF0000"/>
                </a:solidFill>
                <a:latin typeface="Times New Roman" panose="02020603050405020304" pitchFamily="18" charset="0"/>
                <a:ea typeface="宋体" panose="02010600030101010101" pitchFamily="2" charset="-122"/>
                <a:cs typeface="Times New Roman" panose="02020603050405020304" pitchFamily="18" charset="0"/>
              </a:rPr>
              <a:t>C. p-&gt;next ==head </a:t>
            </a:r>
            <a:r>
              <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   D. p == head</a:t>
            </a:r>
            <a:endPar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3. </a:t>
            </a:r>
            <a:r>
              <a:rPr lang="zh-CN" altLang="en-US"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下列哪一项不是普通单向链表设置了表头结点带来的好处（   ） 。</a:t>
            </a:r>
            <a:endParaRPr lang="zh-CN" altLang="en-US"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A. </a:t>
            </a:r>
            <a:r>
              <a:rPr lang="zh-CN" altLang="en-US"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统一了算法的实现，简化了链表操作     </a:t>
            </a:r>
            <a:r>
              <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B. </a:t>
            </a:r>
            <a:r>
              <a:rPr lang="zh-CN" altLang="en-US"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表头位置的插入删除更加方便</a:t>
            </a:r>
            <a:endParaRPr lang="zh-CN" altLang="en-US"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dirty="0">
                <a:ln>
                  <a:solidFill>
                    <a:srgbClr val="FF0000"/>
                  </a:solidFill>
                </a:ln>
                <a:solidFill>
                  <a:srgbClr val="FF0000"/>
                </a:solidFill>
                <a:latin typeface="Times New Roman" panose="02020603050405020304" pitchFamily="18" charset="0"/>
                <a:ea typeface="宋体" panose="02010600030101010101" pitchFamily="2" charset="-122"/>
                <a:cs typeface="Times New Roman" panose="02020603050405020304" pitchFamily="18" charset="0"/>
              </a:rPr>
              <a:t>C. </a:t>
            </a:r>
            <a:r>
              <a:rPr lang="zh-CN" altLang="en-US" sz="2000" b="1" dirty="0">
                <a:ln>
                  <a:solidFill>
                    <a:srgbClr val="FF0000"/>
                  </a:solidFill>
                </a:ln>
                <a:solidFill>
                  <a:srgbClr val="FF0000"/>
                </a:solidFill>
                <a:latin typeface="Times New Roman" panose="02020603050405020304" pitchFamily="18" charset="0"/>
                <a:ea typeface="宋体" panose="02010600030101010101" pitchFamily="2" charset="-122"/>
                <a:cs typeface="Times New Roman" panose="02020603050405020304" pitchFamily="18" charset="0"/>
              </a:rPr>
              <a:t>表尾位置的插入删除更加方便</a:t>
            </a:r>
            <a:r>
              <a:rPr lang="zh-CN" altLang="en-US"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D. </a:t>
            </a:r>
            <a:r>
              <a:rPr lang="zh-CN" altLang="en-US"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统一空表和非空表的处理</a:t>
            </a:r>
            <a:endPar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4. </a:t>
            </a:r>
            <a:r>
              <a:rPr lang="zh-CN" altLang="en-US"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某线性表最常用的操作是在最后一个节点之后插入一个节点或删除第一个节点，故采用（   ）存储方式最节省运算时间。</a:t>
            </a:r>
            <a:endParaRPr lang="zh-CN" altLang="en-US"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单链表         </a:t>
            </a:r>
            <a:r>
              <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B.</a:t>
            </a:r>
            <a:r>
              <a:rPr lang="zh-CN" altLang="en-US"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仅有头指针的单循环链表        </a:t>
            </a:r>
            <a:r>
              <a:rPr lang="en-US" altLang="zh-CN"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有头指针的双链表      </a:t>
            </a:r>
            <a:r>
              <a:rPr lang="en-US" altLang="zh-CN" sz="2000" b="1" dirty="0">
                <a:ln>
                  <a:solidFill>
                    <a:srgbClr val="FF0000"/>
                  </a:solidFill>
                </a:ln>
                <a:solidFill>
                  <a:srgbClr val="FF0000"/>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2000" b="1" dirty="0">
                <a:ln>
                  <a:solidFill>
                    <a:srgbClr val="FF0000"/>
                  </a:solidFill>
                </a:ln>
                <a:solidFill>
                  <a:srgbClr val="FF0000"/>
                </a:solidFill>
                <a:latin typeface="Times New Roman" panose="02020603050405020304" pitchFamily="18" charset="0"/>
                <a:ea typeface="宋体" panose="02010600030101010101" pitchFamily="2" charset="-122"/>
                <a:cs typeface="Times New Roman" panose="02020603050405020304" pitchFamily="18" charset="0"/>
              </a:rPr>
              <a:t>仅有尾指针的单循环链表</a:t>
            </a:r>
            <a:endParaRPr lang="zh-CN" altLang="en-US" sz="2000" b="1" dirty="0">
              <a:ln>
                <a:solidFill>
                  <a:srgbClr val="FF0000"/>
                </a:solidFill>
              </a:ln>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srcRect l="3949" r="6473"/>
          <a:stretch>
            <a:fillRect/>
          </a:stretch>
        </p:blipFill>
        <p:spPr>
          <a:xfrm>
            <a:off x="7587006" y="2909163"/>
            <a:ext cx="4341530" cy="3556393"/>
          </a:xfrm>
          <a:prstGeom prst="rect">
            <a:avLst/>
          </a:prstGeom>
        </p:spPr>
      </p:pic>
      <p:pic>
        <p:nvPicPr>
          <p:cNvPr id="17" name="图片 16"/>
          <p:cNvPicPr>
            <a:picLocks noChangeAspect="1"/>
          </p:cNvPicPr>
          <p:nvPr/>
        </p:nvPicPr>
        <p:blipFill>
          <a:blip r:embed="rId2"/>
          <a:stretch>
            <a:fillRect/>
          </a:stretch>
        </p:blipFill>
        <p:spPr>
          <a:xfrm>
            <a:off x="2348282" y="2975511"/>
            <a:ext cx="5021883" cy="1728144"/>
          </a:xfrm>
          <a:prstGeom prst="rect">
            <a:avLst/>
          </a:prstGeom>
        </p:spPr>
      </p:pic>
      <p:sp>
        <p:nvSpPr>
          <p:cNvPr id="103" name="标题 102"/>
          <p:cNvSpPr>
            <a:spLocks noGrp="1"/>
          </p:cNvSpPr>
          <p:nvPr>
            <p:ph type="title"/>
          </p:nvPr>
        </p:nvSpPr>
        <p:spPr>
          <a:xfrm>
            <a:off x="171856" y="249748"/>
            <a:ext cx="11848288" cy="447631"/>
          </a:xfrm>
          <a:solidFill>
            <a:schemeClr val="bg1">
              <a:lumMod val="95000"/>
            </a:schemeClr>
          </a:solidFill>
        </p:spPr>
        <p:txBody>
          <a:bodyPr/>
          <a:lstStyle/>
          <a:p>
            <a:r>
              <a:rPr lang="zh-CN" altLang="en-US" sz="2800" b="1" dirty="0">
                <a:solidFill>
                  <a:schemeClr val="tx1">
                    <a:lumMod val="50000"/>
                  </a:schemeClr>
                </a:solidFill>
              </a:rPr>
              <a:t>线性表的应用</a:t>
            </a:r>
            <a:endParaRPr lang="zh-CN" altLang="en-US" sz="2800" b="1" dirty="0">
              <a:solidFill>
                <a:schemeClr val="tx1">
                  <a:lumMod val="50000"/>
                </a:schemeClr>
              </a:solidFill>
            </a:endParaRPr>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25669" y="329780"/>
            <a:ext cx="1403072" cy="287566"/>
          </a:xfrm>
          <a:prstGeom prst="rect">
            <a:avLst/>
          </a:prstGeom>
        </p:spPr>
      </p:pic>
      <p:sp>
        <p:nvSpPr>
          <p:cNvPr id="6" name="Rectangle 79"/>
          <p:cNvSpPr>
            <a:spLocks noChangeArrowheads="1"/>
          </p:cNvSpPr>
          <p:nvPr/>
        </p:nvSpPr>
        <p:spPr bwMode="auto">
          <a:xfrm>
            <a:off x="337199" y="885603"/>
            <a:ext cx="3124585" cy="400752"/>
          </a:xfrm>
          <a:prstGeom prst="rect">
            <a:avLst/>
          </a:prstGeom>
          <a:solidFill>
            <a:schemeClr val="bg1">
              <a:lumMod val="85000"/>
            </a:schemeClr>
          </a:solidFill>
          <a:ln>
            <a:noFill/>
          </a:ln>
          <a:effectLst/>
        </p:spPr>
        <p:txBody>
          <a:bodyPr wrap="square" lIns="92075" tIns="46038" rIns="92075" bIns="46038">
            <a:spAutoFit/>
          </a:bodyPr>
          <a:lstStyle/>
          <a:p>
            <a:pPr marL="342900" indent="-342900" eaLnBrk="0" hangingPunct="0">
              <a:spcBef>
                <a:spcPct val="20000"/>
              </a:spcBef>
              <a:buFont typeface="Arial" panose="020B0604020202020204" pitchFamily="34" charset="0"/>
              <a:buChar char="•"/>
            </a:pPr>
            <a:r>
              <a:rPr lang="zh-CN" altLang="en-US" sz="2000" b="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顺序表的原地逆置</a:t>
            </a:r>
            <a:endParaRPr lang="zh-CN" altLang="en-US" sz="2000" b="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80"/>
          <p:cNvSpPr>
            <a:spLocks noChangeArrowheads="1"/>
          </p:cNvSpPr>
          <p:nvPr/>
        </p:nvSpPr>
        <p:spPr bwMode="auto">
          <a:xfrm>
            <a:off x="7941832" y="885603"/>
            <a:ext cx="2899288" cy="400752"/>
          </a:xfrm>
          <a:prstGeom prst="rect">
            <a:avLst/>
          </a:prstGeom>
          <a:solidFill>
            <a:schemeClr val="bg1">
              <a:lumMod val="85000"/>
            </a:schemeClr>
          </a:solidFill>
          <a:ln>
            <a:noFill/>
          </a:ln>
          <a:effectLst/>
        </p:spPr>
        <p:txBody>
          <a:bodyPr wrap="square" lIns="92075" tIns="46038" rIns="92075" bIns="46038">
            <a:spAutoFit/>
          </a:bodyPr>
          <a:lstStyle/>
          <a:p>
            <a:pPr marL="342900" indent="-342900" eaLnBrk="0" hangingPunct="0">
              <a:spcBef>
                <a:spcPct val="20000"/>
              </a:spcBef>
              <a:buFont typeface="Arial" panose="020B0604020202020204" pitchFamily="34" charset="0"/>
              <a:buChar char="•"/>
            </a:pPr>
            <a:r>
              <a:rPr lang="zh-CN" altLang="en-US" sz="2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单链表的原地逆置</a:t>
            </a:r>
            <a:endParaRPr lang="zh-CN" altLang="en-US" sz="2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Rectangle 81"/>
          <p:cNvSpPr>
            <a:spLocks noChangeArrowheads="1"/>
          </p:cNvSpPr>
          <p:nvPr/>
        </p:nvSpPr>
        <p:spPr bwMode="auto">
          <a:xfrm>
            <a:off x="3820252" y="885603"/>
            <a:ext cx="3124585" cy="400752"/>
          </a:xfrm>
          <a:prstGeom prst="rect">
            <a:avLst/>
          </a:prstGeom>
          <a:solidFill>
            <a:schemeClr val="bg1">
              <a:lumMod val="85000"/>
            </a:schemeClr>
          </a:solidFill>
          <a:ln>
            <a:noFill/>
          </a:ln>
          <a:effectLst/>
        </p:spPr>
        <p:txBody>
          <a:bodyPr wrap="square" lIns="92075" tIns="46038" rIns="92075" bIns="46038">
            <a:spAutoFit/>
          </a:bodyPr>
          <a:lstStyle/>
          <a:p>
            <a:pPr marL="342900" indent="-342900" eaLnBrk="0" hangingPunct="0">
              <a:spcBef>
                <a:spcPct val="20000"/>
              </a:spcBef>
              <a:buFont typeface="Arial" panose="020B0604020202020204" pitchFamily="34" charset="0"/>
              <a:buChar char="•"/>
            </a:pPr>
            <a:r>
              <a:rPr lang="zh-CN" altLang="en-US" sz="2000" b="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有序单链表的合并</a:t>
            </a:r>
            <a:endParaRPr lang="zh-CN" altLang="en-US" sz="2000" b="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Rectangle 82"/>
          <p:cNvSpPr>
            <a:spLocks noChangeArrowheads="1"/>
          </p:cNvSpPr>
          <p:nvPr/>
        </p:nvSpPr>
        <p:spPr bwMode="auto">
          <a:xfrm>
            <a:off x="291798" y="4548306"/>
            <a:ext cx="3124585" cy="400752"/>
          </a:xfrm>
          <a:prstGeom prst="rect">
            <a:avLst/>
          </a:prstGeom>
          <a:solidFill>
            <a:schemeClr val="bg1">
              <a:lumMod val="85000"/>
            </a:schemeClr>
          </a:solidFill>
          <a:ln>
            <a:noFill/>
          </a:ln>
          <a:effectLst/>
        </p:spPr>
        <p:txBody>
          <a:bodyPr wrap="square" lIns="92075" tIns="46038" rIns="92075" bIns="46038">
            <a:spAutoFit/>
          </a:bodyPr>
          <a:lstStyle/>
          <a:p>
            <a:pPr marL="342900" indent="-342900" eaLnBrk="0" hangingPunct="0">
              <a:spcBef>
                <a:spcPct val="20000"/>
              </a:spcBef>
              <a:buFont typeface="Arial" panose="020B0604020202020204" pitchFamily="34" charset="0"/>
              <a:buChar char="•"/>
            </a:pPr>
            <a:r>
              <a:rPr lang="zh-CN" altLang="en-US" sz="2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一元多项式求和</a:t>
            </a:r>
            <a:endParaRPr lang="zh-CN" altLang="en-US" sz="2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Rectangle 84"/>
          <p:cNvSpPr>
            <a:spLocks noChangeArrowheads="1"/>
          </p:cNvSpPr>
          <p:nvPr/>
        </p:nvSpPr>
        <p:spPr bwMode="auto">
          <a:xfrm>
            <a:off x="337199" y="3448987"/>
            <a:ext cx="1884055" cy="400752"/>
          </a:xfrm>
          <a:prstGeom prst="rect">
            <a:avLst/>
          </a:prstGeom>
          <a:solidFill>
            <a:schemeClr val="bg1">
              <a:lumMod val="85000"/>
            </a:schemeClr>
          </a:solidFill>
          <a:ln>
            <a:noFill/>
          </a:ln>
          <a:effectLst/>
        </p:spPr>
        <p:txBody>
          <a:bodyPr wrap="square" lIns="92075" tIns="46038" rIns="92075" bIns="46038">
            <a:spAutoFit/>
          </a:bodyPr>
          <a:lstStyle/>
          <a:p>
            <a:pPr marL="342900" indent="-342900" eaLnBrk="0" hangingPunct="0">
              <a:spcBef>
                <a:spcPct val="20000"/>
              </a:spcBef>
              <a:buFont typeface="Arial" panose="020B0604020202020204" pitchFamily="34" charset="0"/>
              <a:buChar char="•"/>
            </a:pPr>
            <a:r>
              <a:rPr lang="zh-CN" altLang="en-US" sz="2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图的存储</a:t>
            </a:r>
            <a:endParaRPr lang="zh-CN" altLang="en-US" sz="2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19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9669"/>
          <a:stretch>
            <a:fillRect/>
          </a:stretch>
        </p:blipFill>
        <p:spPr bwMode="auto">
          <a:xfrm>
            <a:off x="246398" y="1339888"/>
            <a:ext cx="3025889" cy="179097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366" t="5645" r="6250" b="16864"/>
          <a:stretch>
            <a:fillRect/>
          </a:stretch>
        </p:blipFill>
        <p:spPr bwMode="auto">
          <a:xfrm>
            <a:off x="8050044" y="1457989"/>
            <a:ext cx="3700410" cy="1132534"/>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p:cNvSpPr txBox="1"/>
          <p:nvPr/>
        </p:nvSpPr>
        <p:spPr>
          <a:xfrm>
            <a:off x="3799368" y="1405267"/>
            <a:ext cx="2807884" cy="646331"/>
          </a:xfrm>
          <a:prstGeom prst="rect">
            <a:avLst/>
          </a:prstGeom>
          <a:noFill/>
        </p:spPr>
        <p:txBody>
          <a:bodyPr wrap="square">
            <a:spAutoFit/>
          </a:bodyPr>
          <a:lstStyle/>
          <a:p>
            <a:r>
              <a:rPr lang="zh-CN" altLang="en-US"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输入：1-&gt;2-&gt;4, 1-&gt;3-&gt;4</a:t>
            </a:r>
            <a:endParaRPr lang="zh-CN" altLang="en-US"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rPr>
              <a:t>输出：1-&gt;1-&gt;2-&gt;3-&gt;4-&gt;4</a:t>
            </a:r>
            <a:endParaRPr lang="zh-CN" altLang="en-US" dirty="0">
              <a:solidFill>
                <a:schemeClr val="bg2">
                  <a:lumMod val="10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026" name="Picture 2" descr="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4493" y="5548586"/>
            <a:ext cx="5625576" cy="91697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52671" y="5063291"/>
            <a:ext cx="6882930" cy="369332"/>
          </a:xfrm>
          <a:prstGeom prst="rect">
            <a:avLst/>
          </a:prstGeom>
          <a:noFill/>
        </p:spPr>
        <p:txBody>
          <a:bodyPr wrap="square">
            <a:spAutoFit/>
          </a:bodyPr>
          <a:lstStyle/>
          <a:p>
            <a:r>
              <a:rPr lang="zh-CN" altLang="en-US" b="1" i="0" dirty="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一元多项式 </a:t>
            </a:r>
            <a:r>
              <a:rPr lang="en-US" altLang="zh-CN" b="1" i="0" dirty="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A(x)=7+3x+9x</a:t>
            </a:r>
            <a:r>
              <a:rPr lang="en-US" altLang="zh-CN" b="1" i="0" baseline="30000" dirty="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8</a:t>
            </a:r>
            <a:r>
              <a:rPr lang="en-US" altLang="zh-CN" b="1" i="0" dirty="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+5x</a:t>
            </a:r>
            <a:r>
              <a:rPr lang="en-US" altLang="zh-CN" b="1" baseline="300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17</a:t>
            </a:r>
            <a:r>
              <a:rPr lang="en-US" altLang="zh-CN" b="1" i="0" dirty="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b="1" i="0" dirty="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和 </a:t>
            </a:r>
            <a:r>
              <a:rPr lang="en-US" altLang="zh-CN" b="1" i="0" dirty="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B(x)=8x+22x</a:t>
            </a:r>
            <a:r>
              <a:rPr lang="en-US" altLang="zh-CN" b="1" baseline="300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7</a:t>
            </a:r>
            <a:r>
              <a:rPr lang="en-US" altLang="zh-CN" b="1" i="0" dirty="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-9x</a:t>
            </a:r>
            <a:r>
              <a:rPr lang="en-US" altLang="zh-CN" b="1" baseline="300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8</a:t>
            </a:r>
            <a:r>
              <a:rPr lang="en-US" altLang="zh-CN" b="1" i="0" dirty="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b="1" i="0" dirty="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的链表表示图</a:t>
            </a:r>
            <a:endParaRPr lang="zh-CN" altLang="en-US"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标题 102"/>
          <p:cNvSpPr>
            <a:spLocks noGrp="1"/>
          </p:cNvSpPr>
          <p:nvPr>
            <p:ph type="title"/>
          </p:nvPr>
        </p:nvSpPr>
        <p:spPr>
          <a:xfrm>
            <a:off x="171856" y="249748"/>
            <a:ext cx="11848288" cy="447631"/>
          </a:xfrm>
          <a:solidFill>
            <a:schemeClr val="bg1">
              <a:lumMod val="95000"/>
            </a:schemeClr>
          </a:solidFill>
        </p:spPr>
        <p:txBody>
          <a:bodyPr/>
          <a:lstStyle/>
          <a:p>
            <a:r>
              <a:rPr lang="zh-CN" altLang="en-US" sz="2800" b="1" dirty="0">
                <a:solidFill>
                  <a:schemeClr val="tx1">
                    <a:lumMod val="50000"/>
                  </a:schemeClr>
                </a:solidFill>
              </a:rPr>
              <a:t>本章小结</a:t>
            </a:r>
            <a:endParaRPr lang="zh-CN" altLang="en-US" sz="2800" b="1" dirty="0">
              <a:solidFill>
                <a:schemeClr val="tx1">
                  <a:lumMod val="50000"/>
                </a:schemeClr>
              </a:solidFill>
            </a:endParaRPr>
          </a:p>
        </p:txBody>
      </p:sp>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425669" y="329780"/>
            <a:ext cx="1403072" cy="287566"/>
          </a:xfrm>
          <a:prstGeom prst="rect">
            <a:avLst/>
          </a:prstGeom>
        </p:spPr>
      </p:pic>
      <p:sp>
        <p:nvSpPr>
          <p:cNvPr id="7" name="Rectangle 3"/>
          <p:cNvSpPr txBox="1">
            <a:spLocks noChangeArrowheads="1"/>
          </p:cNvSpPr>
          <p:nvPr/>
        </p:nvSpPr>
        <p:spPr>
          <a:xfrm>
            <a:off x="389459" y="898338"/>
            <a:ext cx="10094511" cy="380071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ct val="0"/>
              </a:spcBef>
            </a:pPr>
            <a:r>
              <a:rPr lang="zh-CN" altLang="en-US" b="1" dirty="0">
                <a:solidFill>
                  <a:srgbClr val="2679D9"/>
                </a:solidFill>
                <a:latin typeface="楷体" panose="02010609060101010101" pitchFamily="49" charset="-122"/>
                <a:ea typeface="楷体" panose="02010609060101010101" pitchFamily="49" charset="-122"/>
                <a:cs typeface="Times New Roman" panose="02020603050405020304" pitchFamily="18" charset="0"/>
              </a:rPr>
              <a:t>线性表的基本概念</a:t>
            </a:r>
            <a:endParaRPr lang="en-US" altLang="zh-CN" b="1" dirty="0">
              <a:solidFill>
                <a:srgbClr val="2679D9"/>
              </a:solidFill>
              <a:latin typeface="楷体" panose="02010609060101010101" pitchFamily="49" charset="-122"/>
              <a:ea typeface="楷体" panose="02010609060101010101" pitchFamily="49" charset="-122"/>
              <a:cs typeface="Times New Roman" panose="02020603050405020304" pitchFamily="18" charset="0"/>
            </a:endParaRPr>
          </a:p>
          <a:p>
            <a:pPr>
              <a:lnSpc>
                <a:spcPct val="110000"/>
              </a:lnSpc>
              <a:spcBef>
                <a:spcPct val="0"/>
              </a:spcBef>
            </a:pPr>
            <a:r>
              <a:rPr lang="zh-CN" altLang="en-US" b="1" dirty="0">
                <a:solidFill>
                  <a:srgbClr val="2679D9"/>
                </a:solidFill>
                <a:latin typeface="楷体" panose="02010609060101010101" pitchFamily="49" charset="-122"/>
                <a:ea typeface="楷体" panose="02010609060101010101" pitchFamily="49" charset="-122"/>
                <a:cs typeface="Times New Roman" panose="02020603050405020304" pitchFamily="18" charset="0"/>
              </a:rPr>
              <a:t>线性表的顺序存储：顺序表</a:t>
            </a:r>
            <a:endParaRPr lang="zh-CN" altLang="en-US" b="1" dirty="0">
              <a:solidFill>
                <a:srgbClr val="2679D9"/>
              </a:solidFill>
              <a:latin typeface="楷体" panose="02010609060101010101" pitchFamily="49" charset="-122"/>
              <a:ea typeface="楷体" panose="02010609060101010101" pitchFamily="49" charset="-122"/>
              <a:cs typeface="Times New Roman" panose="02020603050405020304" pitchFamily="18" charset="0"/>
            </a:endParaRPr>
          </a:p>
          <a:p>
            <a:pPr>
              <a:lnSpc>
                <a:spcPct val="110000"/>
              </a:lnSpc>
              <a:spcBef>
                <a:spcPct val="0"/>
              </a:spcBef>
            </a:pPr>
            <a:r>
              <a:rPr lang="zh-CN" altLang="en-US" b="1" dirty="0">
                <a:solidFill>
                  <a:srgbClr val="2679D9"/>
                </a:solidFill>
                <a:latin typeface="楷体" panose="02010609060101010101" pitchFamily="49" charset="-122"/>
                <a:ea typeface="楷体" panose="02010609060101010101" pitchFamily="49" charset="-122"/>
                <a:cs typeface="Times New Roman" panose="02020603050405020304" pitchFamily="18" charset="0"/>
              </a:rPr>
              <a:t>线性表的链式存储：链表</a:t>
            </a:r>
            <a:endParaRPr lang="en-US" altLang="zh-CN" b="1" dirty="0">
              <a:solidFill>
                <a:srgbClr val="2679D9"/>
              </a:solidFill>
              <a:latin typeface="楷体" panose="02010609060101010101" pitchFamily="49" charset="-122"/>
              <a:ea typeface="楷体" panose="02010609060101010101" pitchFamily="49" charset="-122"/>
              <a:cs typeface="Times New Roman" panose="02020603050405020304" pitchFamily="18" charset="0"/>
            </a:endParaRPr>
          </a:p>
          <a:p>
            <a:pPr marL="0" indent="0">
              <a:lnSpc>
                <a:spcPct val="110000"/>
              </a:lnSpc>
              <a:spcBef>
                <a:spcPct val="0"/>
              </a:spcBef>
              <a:buNone/>
            </a:pPr>
            <a:r>
              <a:rPr lang="zh-CN" altLang="en-US" b="1" dirty="0">
                <a:solidFill>
                  <a:srgbClr val="2679D9"/>
                </a:solidFill>
                <a:latin typeface="楷体" panose="02010609060101010101" pitchFamily="49" charset="-122"/>
                <a:ea typeface="楷体" panose="02010609060101010101" pitchFamily="49" charset="-122"/>
                <a:cs typeface="Times New Roman" panose="02020603050405020304" pitchFamily="18" charset="0"/>
              </a:rPr>
              <a:t>重点及难点</a:t>
            </a:r>
            <a:endParaRPr lang="en-US" altLang="zh-CN" b="1" dirty="0">
              <a:solidFill>
                <a:srgbClr val="2679D9"/>
              </a:solidFill>
              <a:latin typeface="楷体" panose="02010609060101010101" pitchFamily="49" charset="-122"/>
              <a:ea typeface="楷体" panose="02010609060101010101" pitchFamily="49" charset="-122"/>
              <a:cs typeface="Times New Roman" panose="02020603050405020304" pitchFamily="18" charset="0"/>
            </a:endParaRPr>
          </a:p>
          <a:p>
            <a:pPr lvl="1">
              <a:lnSpc>
                <a:spcPct val="110000"/>
              </a:lnSpc>
              <a:spcBef>
                <a:spcPct val="0"/>
              </a:spcBef>
            </a:pP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两类存储结构的特点</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spcBef>
                <a:spcPct val="0"/>
              </a:spcBef>
            </a:pP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根据不同问题合理选择存储结构</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spcBef>
                <a:spcPct val="0"/>
              </a:spcBef>
            </a:pP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能够熟练操作两类存储结构，能够熟练编码实现其基本操作，并能进行应用</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10000"/>
              </a:lnSpc>
              <a:spcBef>
                <a:spcPct val="0"/>
              </a:spcBef>
              <a:buNone/>
            </a:pPr>
            <a:r>
              <a:rPr lang="zh-CN" altLang="en-US" b="1" dirty="0">
                <a:solidFill>
                  <a:srgbClr val="2679D9"/>
                </a:solidFill>
                <a:latin typeface="楷体" panose="02010609060101010101" pitchFamily="49" charset="-122"/>
                <a:ea typeface="楷体" panose="02010609060101010101" pitchFamily="49" charset="-122"/>
                <a:cs typeface="Times New Roman" panose="02020603050405020304" pitchFamily="18" charset="0"/>
              </a:rPr>
              <a:t>讨论一下</a:t>
            </a:r>
            <a:endParaRPr lang="zh-CN" altLang="en-US" b="1" dirty="0">
              <a:solidFill>
                <a:srgbClr val="2679D9"/>
              </a:solidFill>
              <a:latin typeface="楷体" panose="02010609060101010101" pitchFamily="49" charset="-122"/>
              <a:ea typeface="楷体" panose="02010609060101010101" pitchFamily="49" charset="-122"/>
              <a:cs typeface="Times New Roman" panose="02020603050405020304" pitchFamily="18" charset="0"/>
            </a:endParaRPr>
          </a:p>
          <a:p>
            <a:pPr>
              <a:lnSpc>
                <a:spcPct val="110000"/>
              </a:lnSpc>
              <a:spcBef>
                <a:spcPct val="0"/>
              </a:spcBef>
            </a:pP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顺序存储的特点是什么？</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spcBef>
                <a:spcPct val="0"/>
              </a:spcBef>
            </a:pP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链式存储的特点是什么？</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spcBef>
                <a:spcPct val="0"/>
              </a:spcBef>
            </a:pP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两类存储结构是否影响我们的算法？</a:t>
            </a:r>
            <a:endPar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标题 102"/>
          <p:cNvSpPr>
            <a:spLocks noGrp="1"/>
          </p:cNvSpPr>
          <p:nvPr>
            <p:ph type="title"/>
          </p:nvPr>
        </p:nvSpPr>
        <p:spPr>
          <a:xfrm>
            <a:off x="171856" y="249748"/>
            <a:ext cx="11848288" cy="447631"/>
          </a:xfrm>
          <a:solidFill>
            <a:schemeClr val="accent2">
              <a:lumMod val="40000"/>
              <a:lumOff val="60000"/>
            </a:schemeClr>
          </a:solidFill>
        </p:spPr>
        <p:txBody>
          <a:bodyPr/>
          <a:lstStyle/>
          <a:p>
            <a:r>
              <a:rPr lang="zh-CN" altLang="en-US" sz="2800" b="1" dirty="0">
                <a:solidFill>
                  <a:schemeClr val="tx1">
                    <a:lumMod val="50000"/>
                  </a:schemeClr>
                </a:solidFill>
              </a:rPr>
              <a:t>课程思政</a:t>
            </a:r>
            <a:endParaRPr lang="zh-CN" altLang="en-US" sz="2800" b="1" dirty="0">
              <a:solidFill>
                <a:schemeClr val="tx1">
                  <a:lumMod val="50000"/>
                </a:schemeClr>
              </a:solidFill>
            </a:endParaRPr>
          </a:p>
        </p:txBody>
      </p:sp>
      <p:sp>
        <p:nvSpPr>
          <p:cNvPr id="5" name="灯片编号占位符 4"/>
          <p:cNvSpPr>
            <a:spLocks noGrp="1"/>
          </p:cNvSpPr>
          <p:nvPr>
            <p:ph type="sldNum" sz="quarter" idx="12"/>
          </p:nvPr>
        </p:nvSpPr>
        <p:spPr/>
        <p:txBody>
          <a:bodyPr/>
          <a:lstStyle/>
          <a:p>
            <a:fld id="{5936A40C-E0C0-4BB8-81B1-5E7F83E9E5D2}" type="slidenum">
              <a:rPr lang="zh-CN" altLang="en-US" smtClean="0"/>
            </a:fld>
            <a:endParaRPr lang="zh-CN" altLang="en-US"/>
          </a:p>
        </p:txBody>
      </p:sp>
      <p:pic>
        <p:nvPicPr>
          <p:cNvPr id="38" name="图片 3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63082" y="6511797"/>
            <a:ext cx="1403072" cy="287566"/>
          </a:xfrm>
          <a:prstGeom prst="rect">
            <a:avLst/>
          </a:prstGeom>
        </p:spPr>
      </p:pic>
      <p:sp>
        <p:nvSpPr>
          <p:cNvPr id="128" name="Text Box 13"/>
          <p:cNvSpPr txBox="1">
            <a:spLocks noChangeArrowheads="1"/>
          </p:cNvSpPr>
          <p:nvPr/>
        </p:nvSpPr>
        <p:spPr bwMode="auto">
          <a:xfrm>
            <a:off x="350292" y="762008"/>
            <a:ext cx="11491415" cy="3192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8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342900" indent="-342900" algn="just" eaLnBrk="1" hangingPunct="1">
              <a:lnSpc>
                <a:spcPct val="120000"/>
              </a:lnSpc>
              <a:buFont typeface="Arial" panose="020B0604020202020204" pitchFamily="34" charset="0"/>
              <a:buChar char="•"/>
            </a:pPr>
            <a:endParaRPr kumimoji="1" lang="zh-CN" altLang="en-US" sz="2400" dirty="0">
              <a:solidFill>
                <a:srgbClr val="FF0000"/>
              </a:solidFill>
              <a:latin typeface="Times New Roman" panose="02020603050405020304" pitchFamily="18" charset="0"/>
              <a:cs typeface="Times New Roman" panose="02020603050405020304" pitchFamily="18" charset="0"/>
            </a:endParaRPr>
          </a:p>
          <a:p>
            <a:pPr marL="342900" indent="-342900" algn="just" eaLnBrk="1" hangingPunct="1">
              <a:lnSpc>
                <a:spcPct val="120000"/>
              </a:lnSpc>
              <a:buFont typeface="Arial" panose="020B0604020202020204" pitchFamily="34" charset="0"/>
              <a:buChar char="•"/>
            </a:pPr>
            <a:r>
              <a:rPr kumimoji="1" lang="zh-CN" altLang="en-US" sz="2400" dirty="0">
                <a:solidFill>
                  <a:srgbClr val="FF0000"/>
                </a:solidFill>
                <a:latin typeface="Times New Roman" panose="02020603050405020304" pitchFamily="18" charset="0"/>
                <a:cs typeface="Times New Roman" panose="02020603050405020304" pitchFamily="18" charset="0"/>
              </a:rPr>
              <a:t>算法原地工作的重要性体现在哪里？要求原地工作会带来什么影响？应如何理解这种影响？</a:t>
            </a:r>
            <a:endParaRPr kumimoji="1" lang="zh-CN" altLang="en-US" sz="2400" dirty="0">
              <a:solidFill>
                <a:srgbClr val="FF0000"/>
              </a:solidFill>
              <a:latin typeface="Times New Roman" panose="02020603050405020304" pitchFamily="18" charset="0"/>
              <a:cs typeface="Times New Roman" panose="02020603050405020304" pitchFamily="18" charset="0"/>
            </a:endParaRPr>
          </a:p>
          <a:p>
            <a:pPr marL="342900" indent="-342900" algn="just" eaLnBrk="1" hangingPunct="1">
              <a:lnSpc>
                <a:spcPct val="120000"/>
              </a:lnSpc>
              <a:buFont typeface="Arial" panose="020B0604020202020204" pitchFamily="34" charset="0"/>
              <a:buChar char="•"/>
            </a:pPr>
            <a:endParaRPr kumimoji="1" lang="zh-CN" altLang="en-US" sz="2400" dirty="0">
              <a:solidFill>
                <a:srgbClr val="FF0000"/>
              </a:solidFill>
              <a:latin typeface="Times New Roman" panose="02020603050405020304" pitchFamily="18" charset="0"/>
              <a:cs typeface="Times New Roman" panose="02020603050405020304" pitchFamily="18" charset="0"/>
            </a:endParaRPr>
          </a:p>
          <a:p>
            <a:pPr marL="342900" indent="-342900" algn="just" eaLnBrk="1" hangingPunct="1">
              <a:lnSpc>
                <a:spcPct val="120000"/>
              </a:lnSpc>
              <a:buFont typeface="Arial" panose="020B0604020202020204" pitchFamily="34" charset="0"/>
              <a:buChar char="•"/>
            </a:pPr>
            <a:r>
              <a:rPr kumimoji="1" lang="zh-CN" altLang="en-US" sz="2400" dirty="0">
                <a:solidFill>
                  <a:srgbClr val="FF0000"/>
                </a:solidFill>
                <a:latin typeface="Times New Roman" panose="02020603050405020304" pitchFamily="18" charset="0"/>
                <a:cs typeface="Times New Roman" panose="02020603050405020304" pitchFamily="18" charset="0"/>
              </a:rPr>
              <a:t>多链表结构操作的重要性，讨论它在实际工作中的作用？</a:t>
            </a:r>
            <a:endParaRPr kumimoji="1" lang="zh-CN" altLang="en-US" sz="2400" dirty="0">
              <a:solidFill>
                <a:srgbClr val="FF0000"/>
              </a:solidFill>
              <a:latin typeface="Times New Roman" panose="02020603050405020304" pitchFamily="18" charset="0"/>
              <a:cs typeface="Times New Roman" panose="02020603050405020304" pitchFamily="18" charset="0"/>
            </a:endParaRPr>
          </a:p>
          <a:p>
            <a:pPr marL="342900" indent="-342900" algn="just" eaLnBrk="1" hangingPunct="1">
              <a:lnSpc>
                <a:spcPct val="120000"/>
              </a:lnSpc>
              <a:buFont typeface="Arial" panose="020B0604020202020204" pitchFamily="34" charset="0"/>
              <a:buChar char="•"/>
            </a:pPr>
            <a:endParaRPr kumimoji="1" lang="zh-CN" altLang="en-US" sz="2400" dirty="0">
              <a:solidFill>
                <a:srgbClr val="FF0000"/>
              </a:solidFill>
              <a:latin typeface="Times New Roman" panose="02020603050405020304" pitchFamily="18" charset="0"/>
              <a:cs typeface="Times New Roman" panose="02020603050405020304" pitchFamily="18" charset="0"/>
            </a:endParaRPr>
          </a:p>
          <a:p>
            <a:pPr marL="342900" indent="-342900" algn="just" eaLnBrk="1" hangingPunct="1">
              <a:lnSpc>
                <a:spcPct val="120000"/>
              </a:lnSpc>
              <a:buFont typeface="Arial" panose="020B0604020202020204" pitchFamily="34" charset="0"/>
              <a:buChar char="•"/>
            </a:pPr>
            <a:r>
              <a:rPr kumimoji="1" lang="zh-CN" altLang="en-US" sz="2400" dirty="0">
                <a:solidFill>
                  <a:srgbClr val="FF0000"/>
                </a:solidFill>
                <a:latin typeface="Times New Roman" panose="02020603050405020304" pitchFamily="18" charset="0"/>
                <a:cs typeface="Times New Roman" panose="02020603050405020304" pitchFamily="18" charset="0"/>
              </a:rPr>
              <a:t>关键词：工程师职业素养、人文精神</a:t>
            </a:r>
            <a:endParaRPr kumimoji="1" lang="zh-CN" altLang="en-US" sz="24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effectLst>
                  <a:outerShdw blurRad="38100" dist="38100" dir="2700000" algn="tl">
                    <a:srgbClr val="000000">
                      <a:alpha val="43137"/>
                    </a:srgbClr>
                  </a:outerShdw>
                </a:effectLst>
              </a:rPr>
              <a:t>数据结构</a:t>
            </a:r>
            <a:endParaRPr lang="zh-CN" altLang="en-US" b="1" dirty="0">
              <a:effectLst>
                <a:outerShdw blurRad="38100" dist="38100" dir="2700000" algn="tl">
                  <a:srgbClr val="000000">
                    <a:alpha val="43137"/>
                  </a:srgbClr>
                </a:outerShdw>
              </a:effectLst>
            </a:endParaRPr>
          </a:p>
        </p:txBody>
      </p:sp>
      <p:sp>
        <p:nvSpPr>
          <p:cNvPr id="21" name="副标题 20"/>
          <p:cNvSpPr>
            <a:spLocks noGrp="1"/>
          </p:cNvSpPr>
          <p:nvPr>
            <p:ph type="subTitle" idx="1"/>
          </p:nvPr>
        </p:nvSpPr>
        <p:spPr/>
        <p:txBody>
          <a:bodyPr>
            <a:normAutofit/>
          </a:bodyPr>
          <a:lstStyle/>
          <a:p>
            <a:r>
              <a:rPr lang="en-US" altLang="zh-CN" sz="3200" dirty="0"/>
              <a:t>Data structure</a:t>
            </a:r>
            <a:endParaRPr lang="zh-CN" altLang="en-US" sz="3200" dirty="0"/>
          </a:p>
        </p:txBody>
      </p:sp>
      <p:sp>
        <p:nvSpPr>
          <p:cNvPr id="4" name="灯片编号占位符 3"/>
          <p:cNvSpPr>
            <a:spLocks noGrp="1"/>
          </p:cNvSpPr>
          <p:nvPr>
            <p:ph type="sldNum" sz="quarter" idx="12"/>
          </p:nvPr>
        </p:nvSpPr>
        <p:spPr/>
        <p:txBody>
          <a:bodyPr/>
          <a:lstStyle/>
          <a:p>
            <a:fld id="{5936A40C-E0C0-4BB8-81B1-5E7F83E9E5D2}" type="slidenum">
              <a:rPr lang="zh-CN" altLang="en-US" smtClean="0"/>
            </a:fld>
            <a:endParaRPr lang="zh-CN" altLang="en-US"/>
          </a:p>
        </p:txBody>
      </p:sp>
      <p:sp>
        <p:nvSpPr>
          <p:cNvPr id="22" name="文本占位符 21"/>
          <p:cNvSpPr>
            <a:spLocks noGrp="1"/>
          </p:cNvSpPr>
          <p:nvPr>
            <p:ph type="body" sz="quarter" idx="15"/>
          </p:nvPr>
        </p:nvSpPr>
        <p:spPr>
          <a:xfrm>
            <a:off x="938213" y="3700463"/>
            <a:ext cx="2178051" cy="450850"/>
          </a:xfrm>
        </p:spPr>
        <p:txBody>
          <a:bodyPr>
            <a:normAutofit/>
          </a:bodyPr>
          <a:lstStyle/>
          <a:p>
            <a:r>
              <a:rPr lang="zh-CN" altLang="en-US" dirty="0"/>
              <a:t>主讲教师：何波</a:t>
            </a:r>
            <a:endParaRPr lang="zh-CN" altLang="en-US" dirty="0"/>
          </a:p>
        </p:txBody>
      </p:sp>
      <p:sp>
        <p:nvSpPr>
          <p:cNvPr id="23" name="文本占位符 22"/>
          <p:cNvSpPr>
            <a:spLocks noGrp="1"/>
          </p:cNvSpPr>
          <p:nvPr>
            <p:ph type="body" sz="quarter" idx="16"/>
          </p:nvPr>
        </p:nvSpPr>
        <p:spPr>
          <a:xfrm>
            <a:off x="3115809" y="3700236"/>
            <a:ext cx="1465804" cy="450850"/>
          </a:xfrm>
        </p:spPr>
        <p:txBody>
          <a:bodyPr/>
          <a:lstStyle/>
          <a:p>
            <a:r>
              <a:rPr lang="en-US" altLang="zh-CN" sz="1400" dirty="0">
                <a:latin typeface="Arial Narrow" panose="020B0606020202030204" pitchFamily="34" charset="0"/>
              </a:rPr>
              <a:t>Computer Science and Engineering</a:t>
            </a:r>
            <a:endParaRPr lang="zh-CN" altLang="en-US" sz="1400" dirty="0">
              <a:latin typeface="Arial Narrow" panose="020B0606020202030204" pitchFamily="34" charset="0"/>
            </a:endParaRPr>
          </a:p>
        </p:txBody>
      </p:sp>
      <p:sp>
        <p:nvSpPr>
          <p:cNvPr id="30" name="文本框 29"/>
          <p:cNvSpPr txBox="1"/>
          <p:nvPr/>
        </p:nvSpPr>
        <p:spPr>
          <a:xfrm>
            <a:off x="888999" y="350641"/>
            <a:ext cx="2496227" cy="477500"/>
          </a:xfrm>
          <a:prstGeom prst="roundRect">
            <a:avLst>
              <a:gd name="adj" fmla="val 28483"/>
            </a:avLst>
          </a:prstGeom>
          <a:solidFill>
            <a:srgbClr val="92D050"/>
          </a:solidFill>
        </p:spPr>
        <p:txBody>
          <a:bodyPr wrap="square" rtlCol="0">
            <a:spAutoFit/>
          </a:bodyPr>
          <a:lstStyle/>
          <a:p>
            <a:pPr algn="ctr"/>
            <a:endParaRPr lang="zh-CN" altLang="en-US" sz="2000" dirty="0">
              <a:solidFill>
                <a:schemeClr val="bg1"/>
              </a:solidFill>
            </a:endParaRPr>
          </a:p>
        </p:txBody>
      </p:sp>
      <p:pic>
        <p:nvPicPr>
          <p:cNvPr id="10" name="图片 9"/>
          <p:cNvPicPr>
            <a:picLocks noChangeAspect="1"/>
          </p:cNvPicPr>
          <p:nvPr/>
        </p:nvPicPr>
        <p:blipFill>
          <a:blip r:embed="rId1" cstate="print">
            <a:duotone>
              <a:schemeClr val="accent4">
                <a:shade val="45000"/>
                <a:satMod val="135000"/>
              </a:schemeClr>
              <a:prstClr val="white"/>
            </a:duotone>
            <a:extLst>
              <a:ext uri="{BEBA8EAE-BF5A-486C-A8C5-ECC9F3942E4B}">
                <a14:imgProps xmlns:a14="http://schemas.microsoft.com/office/drawing/2010/main">
                  <a14:imgLayer r:embed="rId2">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63082" y="6511797"/>
            <a:ext cx="1403072" cy="287566"/>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439" y="391446"/>
            <a:ext cx="1931598" cy="3958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标题 102"/>
          <p:cNvSpPr>
            <a:spLocks noGrp="1"/>
          </p:cNvSpPr>
          <p:nvPr>
            <p:ph type="title"/>
          </p:nvPr>
        </p:nvSpPr>
        <p:spPr>
          <a:xfrm>
            <a:off x="171856" y="249748"/>
            <a:ext cx="11848288" cy="447631"/>
          </a:xfrm>
          <a:solidFill>
            <a:schemeClr val="accent2">
              <a:lumMod val="40000"/>
              <a:lumOff val="60000"/>
            </a:schemeClr>
          </a:solidFill>
        </p:spPr>
        <p:txBody>
          <a:bodyPr/>
          <a:lstStyle/>
          <a:p>
            <a:r>
              <a:rPr lang="zh-CN" altLang="en-US" sz="2800" b="1" dirty="0">
                <a:solidFill>
                  <a:schemeClr val="tx1">
                    <a:lumMod val="50000"/>
                  </a:schemeClr>
                </a:solidFill>
              </a:rPr>
              <a:t>线性表的常见运算</a:t>
            </a:r>
            <a:endParaRPr lang="zh-CN" altLang="en-US" sz="2800" b="1" dirty="0">
              <a:solidFill>
                <a:schemeClr val="tx1">
                  <a:lumMod val="50000"/>
                </a:schemeClr>
              </a:solidFill>
            </a:endParaRPr>
          </a:p>
        </p:txBody>
      </p:sp>
      <p:sp>
        <p:nvSpPr>
          <p:cNvPr id="5" name="灯片编号占位符 4"/>
          <p:cNvSpPr>
            <a:spLocks noGrp="1"/>
          </p:cNvSpPr>
          <p:nvPr>
            <p:ph type="sldNum" sz="quarter" idx="12"/>
          </p:nvPr>
        </p:nvSpPr>
        <p:spPr/>
        <p:txBody>
          <a:bodyPr/>
          <a:lstStyle/>
          <a:p>
            <a:fld id="{5936A40C-E0C0-4BB8-81B1-5E7F83E9E5D2}" type="slidenum">
              <a:rPr lang="zh-CN" altLang="en-US" smtClean="0"/>
            </a:fld>
            <a:endParaRPr lang="zh-CN" altLang="en-US"/>
          </a:p>
        </p:txBody>
      </p:sp>
      <p:sp>
        <p:nvSpPr>
          <p:cNvPr id="11" name="Rectangle 3"/>
          <p:cNvSpPr txBox="1">
            <a:spLocks noChangeArrowheads="1"/>
          </p:cNvSpPr>
          <p:nvPr/>
        </p:nvSpPr>
        <p:spPr>
          <a:xfrm>
            <a:off x="363259" y="976280"/>
            <a:ext cx="9488107" cy="49054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ct val="0"/>
              </a:spcBef>
            </a:pPr>
            <a:r>
              <a:rPr lang="zh-CN" altLang="en-US" sz="2400" b="1" dirty="0">
                <a:ln>
                  <a:solidFill>
                    <a:schemeClr val="bg2">
                      <a:lumMod val="10000"/>
                    </a:schemeClr>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rPr>
              <a:t>基本运算</a:t>
            </a:r>
            <a:endParaRPr lang="zh-CN" altLang="en-US" sz="2400" b="1" dirty="0">
              <a:ln>
                <a:solidFill>
                  <a:schemeClr val="bg2">
                    <a:lumMod val="10000"/>
                  </a:schemeClr>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20000"/>
              </a:lnSpc>
              <a:spcBef>
                <a:spcPct val="0"/>
              </a:spcBef>
            </a:pPr>
            <a:r>
              <a:rPr lang="zh-CN" altLang="en-US" sz="2400" b="1" dirty="0">
                <a:ln>
                  <a:solidFill>
                    <a:srgbClr val="2679D9"/>
                  </a:solidFill>
                </a:ln>
                <a:solidFill>
                  <a:srgbClr val="2679D9"/>
                </a:solidFill>
                <a:latin typeface="Times New Roman" panose="02020603050405020304" pitchFamily="18" charset="0"/>
                <a:ea typeface="宋体" panose="02010600030101010101" pitchFamily="2" charset="-122"/>
                <a:cs typeface="Times New Roman" panose="02020603050405020304" pitchFamily="18" charset="0"/>
              </a:rPr>
              <a:t>初始化</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线性表</a:t>
            </a:r>
            <a:endPar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20000"/>
              </a:lnSpc>
              <a:spcBef>
                <a:spcPct val="0"/>
              </a:spcBef>
            </a:pPr>
            <a:r>
              <a:rPr lang="zh-CN" altLang="en-US" sz="2400" b="1" dirty="0">
                <a:ln>
                  <a:solidFill>
                    <a:srgbClr val="2679D9"/>
                  </a:solidFill>
                </a:ln>
                <a:solidFill>
                  <a:srgbClr val="2679D9"/>
                </a:solidFill>
                <a:latin typeface="Times New Roman" panose="02020603050405020304" pitchFamily="18" charset="0"/>
                <a:ea typeface="宋体" panose="02010600030101010101" pitchFamily="2" charset="-122"/>
                <a:cs typeface="Times New Roman" panose="02020603050405020304" pitchFamily="18" charset="0"/>
              </a:rPr>
              <a:t>置空</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表</a:t>
            </a:r>
            <a:endPar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20000"/>
              </a:lnSpc>
              <a:spcBef>
                <a:spcPct val="0"/>
              </a:spcBef>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求线性表中第</a:t>
            </a:r>
            <a:r>
              <a:rPr lang="en-US" altLang="zh-CN" sz="2400" i="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个元素</a:t>
            </a:r>
            <a:endPar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20000"/>
              </a:lnSpc>
              <a:spcBef>
                <a:spcPct val="0"/>
              </a:spcBef>
            </a:pPr>
            <a:r>
              <a:rPr lang="zh-CN" altLang="en-US" sz="2400" b="1" dirty="0">
                <a:ln>
                  <a:solidFill>
                    <a:srgbClr val="2679D9"/>
                  </a:solidFill>
                </a:ln>
                <a:solidFill>
                  <a:srgbClr val="2679D9"/>
                </a:solidFill>
                <a:latin typeface="Times New Roman" panose="02020603050405020304" pitchFamily="18" charset="0"/>
                <a:ea typeface="宋体" panose="02010600030101010101" pitchFamily="2" charset="-122"/>
                <a:cs typeface="Times New Roman" panose="02020603050405020304" pitchFamily="18" charset="0"/>
              </a:rPr>
              <a:t>查找</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满足给定条件的数据元素</a:t>
            </a:r>
            <a:endPar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20000"/>
              </a:lnSpc>
              <a:spcBef>
                <a:spcPct val="0"/>
              </a:spcBef>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在线性表的第</a:t>
            </a:r>
            <a:r>
              <a:rPr lang="en-US" altLang="zh-CN" sz="2400" i="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个位置之前</a:t>
            </a:r>
            <a:r>
              <a:rPr lang="zh-CN" altLang="en-US" sz="2400" b="1" dirty="0">
                <a:ln>
                  <a:solidFill>
                    <a:srgbClr val="2679D9"/>
                  </a:solidFill>
                </a:ln>
                <a:solidFill>
                  <a:srgbClr val="2679D9"/>
                </a:solidFill>
                <a:latin typeface="Times New Roman" panose="02020603050405020304" pitchFamily="18" charset="0"/>
                <a:ea typeface="宋体" panose="02010600030101010101" pitchFamily="2" charset="-122"/>
                <a:cs typeface="Times New Roman" panose="02020603050405020304" pitchFamily="18" charset="0"/>
              </a:rPr>
              <a:t>添加</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一个新的数据元素</a:t>
            </a:r>
            <a:endPar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20000"/>
              </a:lnSpc>
              <a:spcBef>
                <a:spcPct val="0"/>
              </a:spcBef>
            </a:pPr>
            <a:r>
              <a:rPr lang="zh-CN" altLang="en-US" sz="2400" b="1" dirty="0">
                <a:ln>
                  <a:solidFill>
                    <a:srgbClr val="2679D9"/>
                  </a:solidFill>
                </a:ln>
                <a:solidFill>
                  <a:srgbClr val="2679D9"/>
                </a:solidFill>
                <a:latin typeface="Times New Roman" panose="02020603050405020304" pitchFamily="18" charset="0"/>
                <a:ea typeface="宋体" panose="02010600030101010101" pitchFamily="2" charset="-122"/>
                <a:cs typeface="Times New Roman" panose="02020603050405020304" pitchFamily="18" charset="0"/>
              </a:rPr>
              <a:t>删除</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线性表中的第</a:t>
            </a:r>
            <a:r>
              <a:rPr lang="en-US" altLang="zh-CN" sz="2400" i="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个数据元素</a:t>
            </a:r>
            <a:endPar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20000"/>
              </a:lnSpc>
              <a:spcBef>
                <a:spcPct val="0"/>
              </a:spcBef>
            </a:pPr>
            <a:r>
              <a:rPr lang="zh-CN" altLang="en-US" sz="2400" b="1" dirty="0">
                <a:ln>
                  <a:solidFill>
                    <a:srgbClr val="2679D9"/>
                  </a:solidFill>
                </a:ln>
                <a:solidFill>
                  <a:srgbClr val="2679D9"/>
                </a:solidFill>
                <a:latin typeface="Times New Roman" panose="02020603050405020304" pitchFamily="18" charset="0"/>
                <a:ea typeface="宋体" panose="02010600030101010101" pitchFamily="2" charset="-122"/>
                <a:cs typeface="Times New Roman" panose="02020603050405020304" pitchFamily="18" charset="0"/>
              </a:rPr>
              <a:t>查找</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表中第</a:t>
            </a:r>
            <a:r>
              <a:rPr lang="en-US" altLang="zh-CN" sz="2400" i="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个元素的</a:t>
            </a:r>
            <a:r>
              <a:rPr lang="zh-CN" altLang="en-US" sz="2400" b="1" dirty="0">
                <a:ln>
                  <a:solidFill>
                    <a:srgbClr val="2679D9"/>
                  </a:solidFill>
                </a:ln>
                <a:solidFill>
                  <a:srgbClr val="2679D9"/>
                </a:solidFill>
                <a:latin typeface="Times New Roman" panose="02020603050405020304" pitchFamily="18" charset="0"/>
                <a:ea typeface="宋体" panose="02010600030101010101" pitchFamily="2" charset="-122"/>
                <a:cs typeface="Times New Roman" panose="02020603050405020304" pitchFamily="18" charset="0"/>
              </a:rPr>
              <a:t>前驱</a:t>
            </a:r>
            <a:endParaRPr lang="zh-CN" altLang="en-US" sz="2400" b="1" dirty="0">
              <a:ln>
                <a:solidFill>
                  <a:srgbClr val="2679D9"/>
                </a:solidFill>
              </a:ln>
              <a:solidFill>
                <a:srgbClr val="2679D9"/>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20000"/>
              </a:lnSpc>
              <a:spcBef>
                <a:spcPct val="0"/>
              </a:spcBef>
            </a:pPr>
            <a:r>
              <a:rPr lang="zh-CN" altLang="en-US" sz="2400" b="1" dirty="0">
                <a:ln>
                  <a:solidFill>
                    <a:srgbClr val="2679D9"/>
                  </a:solidFill>
                </a:ln>
                <a:solidFill>
                  <a:srgbClr val="2679D9"/>
                </a:solidFill>
                <a:latin typeface="Times New Roman" panose="02020603050405020304" pitchFamily="18" charset="0"/>
                <a:ea typeface="宋体" panose="02010600030101010101" pitchFamily="2" charset="-122"/>
                <a:cs typeface="Times New Roman" panose="02020603050405020304" pitchFamily="18" charset="0"/>
              </a:rPr>
              <a:t>查找</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表中第</a:t>
            </a:r>
            <a:r>
              <a:rPr lang="en-US" altLang="zh-CN" sz="2400" i="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个元素的</a:t>
            </a:r>
            <a:r>
              <a:rPr lang="zh-CN" altLang="en-US" sz="2400" b="1" dirty="0">
                <a:ln>
                  <a:solidFill>
                    <a:srgbClr val="2679D9"/>
                  </a:solidFill>
                </a:ln>
                <a:solidFill>
                  <a:srgbClr val="2679D9"/>
                </a:solidFill>
                <a:latin typeface="Times New Roman" panose="02020603050405020304" pitchFamily="18" charset="0"/>
                <a:ea typeface="宋体" panose="02010600030101010101" pitchFamily="2" charset="-122"/>
                <a:cs typeface="Times New Roman" panose="02020603050405020304" pitchFamily="18" charset="0"/>
              </a:rPr>
              <a:t>后继</a:t>
            </a:r>
            <a:endParaRPr lang="zh-CN" altLang="en-US" sz="2400" b="1" dirty="0">
              <a:ln>
                <a:solidFill>
                  <a:srgbClr val="2679D9"/>
                </a:solidFill>
              </a:ln>
              <a:solidFill>
                <a:srgbClr val="2679D9"/>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20000"/>
              </a:lnSpc>
              <a:spcBef>
                <a:spcPct val="0"/>
              </a:spcBef>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按一个或多个数据项值的递增或递减序，</a:t>
            </a:r>
            <a:r>
              <a:rPr lang="zh-CN" altLang="en-US" sz="2400" b="1" dirty="0">
                <a:ln>
                  <a:solidFill>
                    <a:srgbClr val="2679D9"/>
                  </a:solidFill>
                </a:ln>
                <a:solidFill>
                  <a:srgbClr val="2679D9"/>
                </a:solidFill>
                <a:latin typeface="Times New Roman" panose="02020603050405020304" pitchFamily="18" charset="0"/>
                <a:ea typeface="宋体" panose="02010600030101010101" pitchFamily="2" charset="-122"/>
                <a:cs typeface="Times New Roman" panose="02020603050405020304" pitchFamily="18" charset="0"/>
              </a:rPr>
              <a:t>重排</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线性表的数据元素</a:t>
            </a:r>
            <a:endPar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20000"/>
              </a:lnSpc>
              <a:spcBef>
                <a:spcPct val="0"/>
              </a:spcBef>
            </a:pPr>
            <a:r>
              <a:rPr lang="zh-CN" altLang="en-US" sz="2400" b="1" dirty="0">
                <a:ln>
                  <a:solidFill>
                    <a:srgbClr val="000000"/>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rPr>
              <a:t>实际应用中，根据不同要求，选择适当的基本运算，解决问题</a:t>
            </a:r>
            <a:endParaRPr lang="zh-CN" altLang="en-US" sz="2400" b="1" dirty="0">
              <a:ln>
                <a:solidFill>
                  <a:srgbClr val="000000"/>
                </a:solidFill>
              </a:ln>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425669" y="329780"/>
            <a:ext cx="1403072" cy="287566"/>
          </a:xfrm>
          <a:prstGeom prst="rect">
            <a:avLst/>
          </a:prstGeom>
        </p:spPr>
      </p:pic>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5709"/>
          <a:stretch>
            <a:fillRect/>
          </a:stretch>
        </p:blipFill>
        <p:spPr bwMode="auto">
          <a:xfrm>
            <a:off x="8484105" y="891991"/>
            <a:ext cx="3344636" cy="30013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标题 102"/>
          <p:cNvSpPr>
            <a:spLocks noGrp="1"/>
          </p:cNvSpPr>
          <p:nvPr>
            <p:ph type="title"/>
          </p:nvPr>
        </p:nvSpPr>
        <p:spPr>
          <a:xfrm>
            <a:off x="171856" y="249748"/>
            <a:ext cx="5159269" cy="447631"/>
          </a:xfrm>
          <a:solidFill>
            <a:schemeClr val="accent2">
              <a:lumMod val="40000"/>
              <a:lumOff val="60000"/>
            </a:schemeClr>
          </a:solidFill>
        </p:spPr>
        <p:txBody>
          <a:bodyPr/>
          <a:lstStyle/>
          <a:p>
            <a:r>
              <a:rPr lang="zh-CN" altLang="en-US" sz="2800" b="1" dirty="0">
                <a:solidFill>
                  <a:schemeClr val="tx1">
                    <a:lumMod val="50000"/>
                  </a:schemeClr>
                </a:solidFill>
              </a:rPr>
              <a:t>线性表的</a:t>
            </a:r>
            <a:r>
              <a:rPr lang="en-US" altLang="zh-CN" sz="2800" b="1" dirty="0">
                <a:solidFill>
                  <a:schemeClr val="tx1">
                    <a:lumMod val="50000"/>
                  </a:schemeClr>
                </a:solidFill>
              </a:rPr>
              <a:t>ADT</a:t>
            </a:r>
            <a:endParaRPr lang="zh-CN" altLang="en-US" sz="2800" b="1" dirty="0">
              <a:solidFill>
                <a:schemeClr val="tx1">
                  <a:lumMod val="50000"/>
                </a:schemeClr>
              </a:solidFill>
            </a:endParaRPr>
          </a:p>
        </p:txBody>
      </p:sp>
      <p:sp>
        <p:nvSpPr>
          <p:cNvPr id="5" name="灯片编号占位符 4"/>
          <p:cNvSpPr>
            <a:spLocks noGrp="1"/>
          </p:cNvSpPr>
          <p:nvPr>
            <p:ph type="sldNum" sz="quarter" idx="12"/>
          </p:nvPr>
        </p:nvSpPr>
        <p:spPr/>
        <p:txBody>
          <a:bodyPr/>
          <a:lstStyle/>
          <a:p>
            <a:fld id="{5936A40C-E0C0-4BB8-81B1-5E7F83E9E5D2}" type="slidenum">
              <a:rPr lang="zh-CN" altLang="en-US" smtClean="0"/>
            </a:fld>
            <a:endParaRPr lang="zh-CN" altLang="en-US"/>
          </a:p>
        </p:txBody>
      </p:sp>
      <p:sp>
        <p:nvSpPr>
          <p:cNvPr id="6" name="Rectangle 2"/>
          <p:cNvSpPr>
            <a:spLocks noRot="1" noChangeArrowheads="1"/>
          </p:cNvSpPr>
          <p:nvPr/>
        </p:nvSpPr>
        <p:spPr bwMode="auto">
          <a:xfrm>
            <a:off x="171856" y="772674"/>
            <a:ext cx="5435470" cy="3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Blip>
                <a:blip r:embed="rId1"/>
              </a:buBlip>
              <a:defRPr kumimoji="1" sz="2400" b="1">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Blip>
                <a:blip r:embed="rId1"/>
              </a:buBlip>
              <a:defRPr kumimoji="1" sz="2400" b="1">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Blip>
                <a:blip r:embed="rId1"/>
              </a:buBlip>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Blip>
                <a:blip r:embed="rId1"/>
              </a:buBlip>
              <a:defRPr sz="2000">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Blip>
                <a:blip r:embed="rId1"/>
              </a:buBlip>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Blip>
                <a:blip r:embed="rId1"/>
              </a:buBlip>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Blip>
                <a:blip r:embed="rId1"/>
              </a:buBlip>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Blip>
                <a:blip r:embed="rId1"/>
              </a:buBlip>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Blip>
                <a:blip r:embed="rId1"/>
              </a:buBlip>
              <a:defRPr sz="2000">
                <a:solidFill>
                  <a:schemeClr val="tx1"/>
                </a:solidFill>
                <a:latin typeface="Garamond" panose="02020404030301010803" pitchFamily="18" charset="0"/>
                <a:ea typeface="宋体" panose="02010600030101010101" pitchFamily="2" charset="-122"/>
              </a:defRPr>
            </a:lvl9pPr>
          </a:lstStyle>
          <a:p>
            <a:pPr>
              <a:lnSpc>
                <a:spcPct val="110000"/>
              </a:lnSpc>
              <a:spcBef>
                <a:spcPct val="0"/>
              </a:spcBef>
              <a:buFont typeface="Arial" panose="020B0604020202020204" pitchFamily="34" charset="0"/>
              <a:buChar char="•"/>
            </a:pPr>
            <a:r>
              <a:rPr lang="zh-CN" altLang="en-US" dirty="0">
                <a:solidFill>
                  <a:srgbClr val="000000"/>
                </a:solidFill>
                <a:latin typeface="Times New Roman" panose="02020603050405020304" pitchFamily="18" charset="0"/>
                <a:cs typeface="Times New Roman" panose="02020603050405020304" pitchFamily="18" charset="0"/>
              </a:rPr>
              <a:t>抽象数据类型</a:t>
            </a:r>
            <a:r>
              <a:rPr lang="en-US" altLang="zh-CN" dirty="0">
                <a:solidFill>
                  <a:srgbClr val="2679D9"/>
                </a:solidFill>
                <a:latin typeface="Times New Roman" panose="02020603050405020304" pitchFamily="18" charset="0"/>
                <a:cs typeface="Times New Roman" panose="02020603050405020304" pitchFamily="18" charset="0"/>
              </a:rPr>
              <a:t> </a:t>
            </a:r>
            <a:endParaRPr lang="en-US" altLang="zh-CN" dirty="0">
              <a:solidFill>
                <a:srgbClr val="2679D9"/>
              </a:solidFill>
              <a:latin typeface="Times New Roman" panose="02020603050405020304" pitchFamily="18" charset="0"/>
              <a:cs typeface="Times New Roman" panose="02020603050405020304" pitchFamily="18" charset="0"/>
            </a:endParaRPr>
          </a:p>
          <a:p>
            <a:pPr>
              <a:lnSpc>
                <a:spcPct val="110000"/>
              </a:lnSpc>
              <a:spcBef>
                <a:spcPct val="0"/>
              </a:spcBef>
              <a:buFont typeface="Arial" panose="020B0604020202020204" pitchFamily="34" charset="0"/>
              <a:buChar char="•"/>
            </a:pPr>
            <a:r>
              <a:rPr lang="en-US" altLang="zh-CN" dirty="0">
                <a:solidFill>
                  <a:srgbClr val="2679D9"/>
                </a:solidFill>
                <a:latin typeface="Times New Roman" panose="02020603050405020304" pitchFamily="18" charset="0"/>
                <a:cs typeface="Times New Roman" panose="02020603050405020304" pitchFamily="18" charset="0"/>
              </a:rPr>
              <a:t>(</a:t>
            </a:r>
            <a:r>
              <a:rPr lang="en-US" altLang="zh-CN" i="1" dirty="0">
                <a:solidFill>
                  <a:srgbClr val="2679D9"/>
                </a:solidFill>
                <a:latin typeface="Times New Roman" panose="02020603050405020304" pitchFamily="18" charset="0"/>
                <a:cs typeface="Times New Roman" panose="02020603050405020304" pitchFamily="18" charset="0"/>
              </a:rPr>
              <a:t>Abstract Data Type</a:t>
            </a:r>
            <a:r>
              <a:rPr lang="en-US" altLang="zh-CN" dirty="0">
                <a:solidFill>
                  <a:srgbClr val="2679D9"/>
                </a:solidFill>
                <a:latin typeface="Times New Roman" panose="02020603050405020304" pitchFamily="18" charset="0"/>
                <a:cs typeface="Times New Roman" panose="02020603050405020304" pitchFamily="18" charset="0"/>
              </a:rPr>
              <a:t>, </a:t>
            </a:r>
            <a:r>
              <a:rPr lang="en-US" altLang="zh-CN" i="1" dirty="0">
                <a:solidFill>
                  <a:srgbClr val="2679D9"/>
                </a:solidFill>
                <a:effectLst/>
                <a:latin typeface="Times New Roman" panose="02020603050405020304" pitchFamily="18" charset="0"/>
                <a:cs typeface="Times New Roman" panose="02020603050405020304" pitchFamily="18" charset="0"/>
              </a:rPr>
              <a:t>ADT</a:t>
            </a:r>
            <a:endParaRPr lang="en-US" altLang="zh-CN" dirty="0">
              <a:solidFill>
                <a:srgbClr val="2679D9"/>
              </a:solidFill>
              <a:effectLst/>
              <a:latin typeface="Times New Roman" panose="02020603050405020304" pitchFamily="18" charset="0"/>
              <a:cs typeface="Times New Roman" panose="02020603050405020304" pitchFamily="18" charset="0"/>
            </a:endParaRPr>
          </a:p>
          <a:p>
            <a:pPr lvl="1">
              <a:lnSpc>
                <a:spcPct val="110000"/>
              </a:lnSpc>
              <a:spcBef>
                <a:spcPct val="0"/>
              </a:spcBef>
              <a:buFont typeface="Arial" panose="020B0604020202020204" pitchFamily="34" charset="0"/>
              <a:buChar char="•"/>
            </a:pPr>
            <a:r>
              <a:rPr lang="zh-CN" altLang="en-US" dirty="0">
                <a:solidFill>
                  <a:srgbClr val="000000"/>
                </a:solidFill>
                <a:latin typeface="Times New Roman" panose="02020603050405020304" pitchFamily="18" charset="0"/>
                <a:cs typeface="Times New Roman" panose="02020603050405020304" pitchFamily="18" charset="0"/>
              </a:rPr>
              <a:t>定义数据，定义关系，定义</a:t>
            </a:r>
            <a:r>
              <a:rPr lang="zh-CN" altLang="en-US" dirty="0">
                <a:solidFill>
                  <a:srgbClr val="000000"/>
                </a:solidFill>
                <a:effectLst/>
                <a:latin typeface="Times New Roman" panose="02020603050405020304" pitchFamily="18" charset="0"/>
                <a:cs typeface="Times New Roman" panose="02020603050405020304" pitchFamily="18" charset="0"/>
              </a:rPr>
              <a:t>运算</a:t>
            </a:r>
            <a:endParaRPr lang="en-US" altLang="zh-CN" dirty="0">
              <a:solidFill>
                <a:srgbClr val="000000"/>
              </a:solidFill>
              <a:effectLst/>
              <a:latin typeface="Times New Roman" panose="02020603050405020304" pitchFamily="18" charset="0"/>
              <a:cs typeface="Times New Roman" panose="02020603050405020304" pitchFamily="18" charset="0"/>
            </a:endParaRPr>
          </a:p>
          <a:p>
            <a:pPr lvl="1">
              <a:lnSpc>
                <a:spcPct val="110000"/>
              </a:lnSpc>
              <a:spcBef>
                <a:spcPct val="0"/>
              </a:spcBef>
              <a:buFont typeface="Arial" panose="020B0604020202020204" pitchFamily="34" charset="0"/>
              <a:buChar char="•"/>
            </a:pPr>
            <a:r>
              <a:rPr lang="zh-CN" altLang="en-US" dirty="0">
                <a:solidFill>
                  <a:srgbClr val="000000"/>
                </a:solidFill>
                <a:effectLst/>
                <a:latin typeface="Times New Roman" panose="02020603050405020304" pitchFamily="18" charset="0"/>
                <a:cs typeface="Times New Roman" panose="02020603050405020304" pitchFamily="18" charset="0"/>
              </a:rPr>
              <a:t> </a:t>
            </a:r>
            <a:r>
              <a:rPr lang="en-US" altLang="zh-CN" dirty="0">
                <a:solidFill>
                  <a:srgbClr val="000000"/>
                </a:solidFill>
                <a:effectLst/>
                <a:latin typeface="Times New Roman" panose="02020603050405020304" pitchFamily="18" charset="0"/>
                <a:cs typeface="Times New Roman" panose="02020603050405020304" pitchFamily="18" charset="0"/>
              </a:rPr>
              <a:t>{D,S,P}</a:t>
            </a:r>
            <a:endParaRPr lang="en-US" altLang="zh-CN" dirty="0">
              <a:solidFill>
                <a:srgbClr val="000000"/>
              </a:solidFill>
              <a:effectLst/>
              <a:latin typeface="Times New Roman" panose="02020603050405020304" pitchFamily="18" charset="0"/>
              <a:cs typeface="Times New Roman" panose="02020603050405020304" pitchFamily="18" charset="0"/>
            </a:endParaRPr>
          </a:p>
          <a:p>
            <a:pPr lvl="2">
              <a:lnSpc>
                <a:spcPct val="110000"/>
              </a:lnSpc>
              <a:spcBef>
                <a:spcPct val="0"/>
              </a:spcBef>
              <a:buFont typeface="Arial" panose="020B0604020202020204" pitchFamily="34" charset="0"/>
              <a:buChar char="•"/>
            </a:pPr>
            <a:r>
              <a:rPr kumimoji="0" lang="en-US" altLang="zh-CN" sz="2400" dirty="0">
                <a:solidFill>
                  <a:srgbClr val="000000"/>
                </a:solidFill>
                <a:effectLst/>
                <a:latin typeface="Times New Roman" panose="02020603050405020304" pitchFamily="18" charset="0"/>
                <a:cs typeface="Times New Roman" panose="02020603050405020304" pitchFamily="18" charset="0"/>
              </a:rPr>
              <a:t>D:</a:t>
            </a:r>
            <a:r>
              <a:rPr kumimoji="0" lang="zh-CN" altLang="en-US" sz="2400" dirty="0">
                <a:solidFill>
                  <a:srgbClr val="000000"/>
                </a:solidFill>
                <a:effectLst/>
                <a:latin typeface="Times New Roman" panose="02020603050405020304" pitchFamily="18" charset="0"/>
                <a:cs typeface="Times New Roman" panose="02020603050405020304" pitchFamily="18" charset="0"/>
              </a:rPr>
              <a:t>数据集合</a:t>
            </a:r>
            <a:endParaRPr kumimoji="0" lang="zh-CN" altLang="en-US" sz="2400" dirty="0">
              <a:solidFill>
                <a:srgbClr val="000000"/>
              </a:solidFill>
              <a:effectLst/>
              <a:latin typeface="Times New Roman" panose="02020603050405020304" pitchFamily="18" charset="0"/>
              <a:cs typeface="Times New Roman" panose="02020603050405020304" pitchFamily="18" charset="0"/>
            </a:endParaRPr>
          </a:p>
          <a:p>
            <a:pPr lvl="2">
              <a:lnSpc>
                <a:spcPct val="110000"/>
              </a:lnSpc>
              <a:spcBef>
                <a:spcPct val="0"/>
              </a:spcBef>
              <a:buFont typeface="Arial" panose="020B0604020202020204" pitchFamily="34" charset="0"/>
              <a:buChar char="•"/>
            </a:pPr>
            <a:r>
              <a:rPr kumimoji="0" lang="en-US" altLang="zh-CN" sz="2400" dirty="0">
                <a:solidFill>
                  <a:srgbClr val="000000"/>
                </a:solidFill>
                <a:effectLst/>
                <a:latin typeface="Times New Roman" panose="02020603050405020304" pitchFamily="18" charset="0"/>
                <a:cs typeface="Times New Roman" panose="02020603050405020304" pitchFamily="18" charset="0"/>
              </a:rPr>
              <a:t>S:</a:t>
            </a:r>
            <a:r>
              <a:rPr kumimoji="0" lang="zh-CN" altLang="en-US" sz="2400" dirty="0">
                <a:solidFill>
                  <a:srgbClr val="000000"/>
                </a:solidFill>
                <a:effectLst/>
                <a:latin typeface="Times New Roman" panose="02020603050405020304" pitchFamily="18" charset="0"/>
                <a:cs typeface="Times New Roman" panose="02020603050405020304" pitchFamily="18" charset="0"/>
              </a:rPr>
              <a:t>关系集合</a:t>
            </a:r>
            <a:endParaRPr kumimoji="0" lang="zh-CN" altLang="en-US" sz="2400" dirty="0">
              <a:solidFill>
                <a:srgbClr val="000000"/>
              </a:solidFill>
              <a:effectLst/>
              <a:latin typeface="Times New Roman" panose="02020603050405020304" pitchFamily="18" charset="0"/>
              <a:cs typeface="Times New Roman" panose="02020603050405020304" pitchFamily="18" charset="0"/>
            </a:endParaRPr>
          </a:p>
          <a:p>
            <a:pPr lvl="2">
              <a:lnSpc>
                <a:spcPct val="110000"/>
              </a:lnSpc>
              <a:spcBef>
                <a:spcPct val="0"/>
              </a:spcBef>
              <a:buFont typeface="Arial" panose="020B0604020202020204" pitchFamily="34" charset="0"/>
              <a:buChar char="•"/>
            </a:pPr>
            <a:r>
              <a:rPr kumimoji="0" lang="en-US" altLang="zh-CN" sz="2400" dirty="0">
                <a:solidFill>
                  <a:srgbClr val="000000"/>
                </a:solidFill>
                <a:effectLst/>
                <a:latin typeface="Times New Roman" panose="02020603050405020304" pitchFamily="18" charset="0"/>
                <a:cs typeface="Times New Roman" panose="02020603050405020304" pitchFamily="18" charset="0"/>
              </a:rPr>
              <a:t>P:</a:t>
            </a:r>
            <a:r>
              <a:rPr kumimoji="0" lang="zh-CN" altLang="en-US" sz="2400" dirty="0">
                <a:solidFill>
                  <a:srgbClr val="000000"/>
                </a:solidFill>
                <a:effectLst/>
                <a:latin typeface="Times New Roman" panose="02020603050405020304" pitchFamily="18" charset="0"/>
                <a:cs typeface="Times New Roman" panose="02020603050405020304" pitchFamily="18" charset="0"/>
              </a:rPr>
              <a:t>操作的集合</a:t>
            </a:r>
            <a:endParaRPr kumimoji="0" lang="zh-CN" altLang="en-US" sz="2400" dirty="0">
              <a:solidFill>
                <a:srgbClr val="000000"/>
              </a:solidFill>
              <a:effectLst/>
              <a:latin typeface="Times New Roman" panose="02020603050405020304" pitchFamily="18" charset="0"/>
              <a:cs typeface="Times New Roman" panose="02020603050405020304" pitchFamily="18" charset="0"/>
            </a:endParaRPr>
          </a:p>
          <a:p>
            <a:pPr lvl="1">
              <a:lnSpc>
                <a:spcPct val="110000"/>
              </a:lnSpc>
              <a:spcBef>
                <a:spcPct val="0"/>
              </a:spcBef>
              <a:buFont typeface="Arial" panose="020B0604020202020204" pitchFamily="34" charset="0"/>
              <a:buChar char="•"/>
            </a:pPr>
            <a:r>
              <a:rPr lang="zh-CN" altLang="en-US" dirty="0">
                <a:solidFill>
                  <a:srgbClr val="FF0000"/>
                </a:solidFill>
                <a:latin typeface="楷体" panose="02010609060101010101" pitchFamily="49" charset="-122"/>
                <a:ea typeface="楷体" panose="02010609060101010101" pitchFamily="49" charset="-122"/>
                <a:cs typeface="Times New Roman" panose="02020603050405020304" pitchFamily="18" charset="0"/>
              </a:rPr>
              <a:t>通过固有数据类型实现</a:t>
            </a:r>
            <a:endParaRPr lang="en-US" altLang="zh-CN" dirty="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a:p>
            <a:pPr>
              <a:lnSpc>
                <a:spcPct val="110000"/>
              </a:lnSpc>
              <a:spcBef>
                <a:spcPct val="0"/>
              </a:spcBef>
              <a:buFont typeface="Arial" panose="020B0604020202020204" pitchFamily="34" charset="0"/>
              <a:buChar char="•"/>
            </a:pPr>
            <a:r>
              <a:rPr lang="zh-CN" altLang="en-US" sz="2000" dirty="0">
                <a:ln>
                  <a:solidFill>
                    <a:sysClr val="windowText" lastClr="000000"/>
                  </a:solidFill>
                </a:ln>
                <a:solidFill>
                  <a:srgbClr val="000000"/>
                </a:solidFill>
                <a:latin typeface="Times New Roman" panose="02020603050405020304" pitchFamily="18" charset="0"/>
                <a:cs typeface="Times New Roman" panose="02020603050405020304" pitchFamily="18" charset="0"/>
              </a:rPr>
              <a:t>抽象数据类型 </a:t>
            </a:r>
            <a:r>
              <a:rPr lang="en-US" altLang="zh-CN" sz="2000" dirty="0">
                <a:ln>
                  <a:solidFill>
                    <a:sysClr val="windowText" lastClr="000000"/>
                  </a:solidFill>
                </a:ln>
                <a:solidFill>
                  <a:srgbClr val="000000"/>
                </a:solidFill>
                <a:latin typeface="Times New Roman" panose="02020603050405020304" pitchFamily="18" charset="0"/>
                <a:cs typeface="Times New Roman" panose="02020603050405020304" pitchFamily="18" charset="0"/>
              </a:rPr>
              <a:t>= </a:t>
            </a:r>
            <a:r>
              <a:rPr lang="zh-CN" altLang="en-US" sz="2000" dirty="0">
                <a:ln>
                  <a:solidFill>
                    <a:sysClr val="windowText" lastClr="000000"/>
                  </a:solidFill>
                </a:ln>
                <a:solidFill>
                  <a:srgbClr val="000000"/>
                </a:solidFill>
                <a:latin typeface="Times New Roman" panose="02020603050405020304" pitchFamily="18" charset="0"/>
                <a:cs typeface="Times New Roman" panose="02020603050405020304" pitchFamily="18" charset="0"/>
              </a:rPr>
              <a:t>逻辑结构 </a:t>
            </a:r>
            <a:r>
              <a:rPr lang="en-US" altLang="zh-CN" sz="2000" dirty="0">
                <a:ln>
                  <a:solidFill>
                    <a:sysClr val="windowText" lastClr="000000"/>
                  </a:solidFill>
                </a:ln>
                <a:solidFill>
                  <a:srgbClr val="000000"/>
                </a:solidFill>
                <a:latin typeface="Times New Roman" panose="02020603050405020304" pitchFamily="18" charset="0"/>
                <a:cs typeface="Times New Roman" panose="02020603050405020304" pitchFamily="18" charset="0"/>
              </a:rPr>
              <a:t>+ </a:t>
            </a:r>
            <a:r>
              <a:rPr lang="zh-CN" altLang="en-US" sz="2000" dirty="0">
                <a:ln>
                  <a:solidFill>
                    <a:sysClr val="windowText" lastClr="000000"/>
                  </a:solidFill>
                </a:ln>
                <a:solidFill>
                  <a:srgbClr val="000000"/>
                </a:solidFill>
                <a:latin typeface="Times New Roman" panose="02020603050405020304" pitchFamily="18" charset="0"/>
                <a:cs typeface="Times New Roman" panose="02020603050405020304" pitchFamily="18" charset="0"/>
              </a:rPr>
              <a:t>数据运算</a:t>
            </a:r>
            <a:endParaRPr lang="zh-CN" altLang="en-US" sz="2000" dirty="0">
              <a:ln>
                <a:solidFill>
                  <a:sysClr val="windowText" lastClr="000000"/>
                </a:solidFill>
              </a:ln>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7" name="Rectangle 2"/>
          <p:cNvSpPr>
            <a:spLocks noRot="1" noChangeArrowheads="1"/>
          </p:cNvSpPr>
          <p:nvPr/>
        </p:nvSpPr>
        <p:spPr bwMode="auto">
          <a:xfrm>
            <a:off x="5451894" y="249748"/>
            <a:ext cx="6568250" cy="3529241"/>
          </a:xfrm>
          <a:prstGeom prst="rect">
            <a:avLst/>
          </a:prstGeom>
          <a:noFill/>
          <a:ln w="38100">
            <a:solidFill>
              <a:schemeClr val="bg1">
                <a:lumMod val="85000"/>
              </a:schemeClr>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Blip>
                <a:blip r:embed="rId1"/>
              </a:buBlip>
              <a:defRPr kumimoji="1" sz="2400" b="1">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Blip>
                <a:blip r:embed="rId1"/>
              </a:buBlip>
              <a:defRPr kumimoji="1" sz="2400" b="1">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Blip>
                <a:blip r:embed="rId1"/>
              </a:buBlip>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Blip>
                <a:blip r:embed="rId1"/>
              </a:buBlip>
              <a:defRPr sz="2000">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Blip>
                <a:blip r:embed="rId1"/>
              </a:buBlip>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Blip>
                <a:blip r:embed="rId1"/>
              </a:buBlip>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Blip>
                <a:blip r:embed="rId1"/>
              </a:buBlip>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Blip>
                <a:blip r:embed="rId1"/>
              </a:buBlip>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Blip>
                <a:blip r:embed="rId1"/>
              </a:buBlip>
              <a:defRPr sz="2000">
                <a:solidFill>
                  <a:schemeClr val="tx1"/>
                </a:solidFill>
                <a:latin typeface="Garamond" panose="02020404030301010803" pitchFamily="18" charset="0"/>
                <a:ea typeface="宋体" panose="02010600030101010101" pitchFamily="2" charset="-122"/>
              </a:defRPr>
            </a:lvl9pPr>
          </a:lstStyle>
          <a:p>
            <a:pPr>
              <a:spcBef>
                <a:spcPct val="0"/>
              </a:spcBef>
              <a:buFontTx/>
              <a:buNone/>
            </a:pPr>
            <a:r>
              <a:rPr lang="en-US" altLang="zh-CN" sz="2000" dirty="0">
                <a:solidFill>
                  <a:srgbClr val="000000"/>
                </a:solidFill>
                <a:latin typeface="Times New Roman" panose="02020603050405020304" pitchFamily="18" charset="0"/>
                <a:cs typeface="Times New Roman" panose="02020603050405020304" pitchFamily="18" charset="0"/>
              </a:rPr>
              <a:t>ADT  </a:t>
            </a:r>
            <a:r>
              <a:rPr lang="en-US" altLang="zh-CN" sz="2000" i="1" dirty="0">
                <a:solidFill>
                  <a:srgbClr val="000000"/>
                </a:solidFill>
                <a:latin typeface="Times New Roman" panose="02020603050405020304" pitchFamily="18" charset="0"/>
                <a:cs typeface="Times New Roman" panose="02020603050405020304" pitchFamily="18" charset="0"/>
              </a:rPr>
              <a:t>triplet</a:t>
            </a:r>
            <a:endParaRPr lang="en-US" altLang="zh-CN" sz="2000" i="1" dirty="0">
              <a:solidFill>
                <a:srgbClr val="000000"/>
              </a:solidFill>
              <a:latin typeface="Times New Roman" panose="02020603050405020304" pitchFamily="18" charset="0"/>
              <a:cs typeface="Times New Roman" panose="02020603050405020304" pitchFamily="18" charset="0"/>
            </a:endParaRPr>
          </a:p>
          <a:p>
            <a:pPr>
              <a:spcBef>
                <a:spcPct val="0"/>
              </a:spcBef>
              <a:buFontTx/>
              <a:buNone/>
            </a:pPr>
            <a:r>
              <a:rPr lang="en-US" altLang="zh-CN" sz="2000" dirty="0">
                <a:solidFill>
                  <a:srgbClr val="000000"/>
                </a:solidFill>
                <a:latin typeface="Times New Roman" panose="02020603050405020304" pitchFamily="18" charset="0"/>
                <a:cs typeface="Times New Roman" panose="02020603050405020304" pitchFamily="18" charset="0"/>
              </a:rPr>
              <a:t>{   </a:t>
            </a:r>
            <a:r>
              <a:rPr lang="zh-CN" altLang="en-US" sz="2000" dirty="0">
                <a:solidFill>
                  <a:srgbClr val="000000"/>
                </a:solidFill>
                <a:latin typeface="Times New Roman" panose="02020603050405020304" pitchFamily="18" charset="0"/>
                <a:cs typeface="Times New Roman" panose="02020603050405020304" pitchFamily="18" charset="0"/>
              </a:rPr>
              <a:t>数据对象</a:t>
            </a: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b="0" dirty="0">
                <a:solidFill>
                  <a:srgbClr val="000000"/>
                </a:solidFill>
                <a:latin typeface="Times New Roman" panose="02020603050405020304" pitchFamily="18" charset="0"/>
                <a:cs typeface="Times New Roman" panose="02020603050405020304" pitchFamily="18" charset="0"/>
              </a:rPr>
              <a:t>D={</a:t>
            </a:r>
            <a:r>
              <a:rPr lang="en-US" altLang="zh-CN" sz="2000" b="0" i="1" dirty="0">
                <a:solidFill>
                  <a:srgbClr val="000000"/>
                </a:solidFill>
                <a:latin typeface="Times New Roman" panose="02020603050405020304" pitchFamily="18" charset="0"/>
                <a:cs typeface="Times New Roman" panose="02020603050405020304" pitchFamily="18" charset="0"/>
              </a:rPr>
              <a:t>v</a:t>
            </a:r>
            <a:r>
              <a:rPr lang="en-US" altLang="zh-CN" sz="2000" b="0" baseline="-25000" dirty="0">
                <a:solidFill>
                  <a:srgbClr val="000000"/>
                </a:solidFill>
                <a:latin typeface="Times New Roman" panose="02020603050405020304" pitchFamily="18" charset="0"/>
                <a:cs typeface="Times New Roman" panose="02020603050405020304" pitchFamily="18" charset="0"/>
              </a:rPr>
              <a:t>1</a:t>
            </a:r>
            <a:r>
              <a:rPr lang="en-US" altLang="zh-CN" sz="2000" b="0" dirty="0">
                <a:solidFill>
                  <a:srgbClr val="000000"/>
                </a:solidFill>
                <a:latin typeface="Times New Roman" panose="02020603050405020304" pitchFamily="18" charset="0"/>
                <a:cs typeface="Times New Roman" panose="02020603050405020304" pitchFamily="18" charset="0"/>
              </a:rPr>
              <a:t>,</a:t>
            </a:r>
            <a:r>
              <a:rPr lang="en-US" altLang="zh-CN" sz="2000" b="0" i="1" dirty="0">
                <a:solidFill>
                  <a:srgbClr val="000000"/>
                </a:solidFill>
                <a:latin typeface="Times New Roman" panose="02020603050405020304" pitchFamily="18" charset="0"/>
                <a:cs typeface="Times New Roman" panose="02020603050405020304" pitchFamily="18" charset="0"/>
              </a:rPr>
              <a:t> v</a:t>
            </a:r>
            <a:r>
              <a:rPr lang="en-US" altLang="zh-CN" sz="2000" b="0" baseline="-25000" dirty="0">
                <a:solidFill>
                  <a:srgbClr val="000000"/>
                </a:solidFill>
                <a:latin typeface="Times New Roman" panose="02020603050405020304" pitchFamily="18" charset="0"/>
                <a:cs typeface="Times New Roman" panose="02020603050405020304" pitchFamily="18" charset="0"/>
              </a:rPr>
              <a:t>2</a:t>
            </a:r>
            <a:r>
              <a:rPr lang="en-US" altLang="zh-CN" sz="2000" b="0" dirty="0">
                <a:solidFill>
                  <a:srgbClr val="000000"/>
                </a:solidFill>
                <a:latin typeface="Times New Roman" panose="02020603050405020304" pitchFamily="18" charset="0"/>
                <a:cs typeface="Times New Roman" panose="02020603050405020304" pitchFamily="18" charset="0"/>
              </a:rPr>
              <a:t>,</a:t>
            </a:r>
            <a:r>
              <a:rPr lang="en-US" altLang="zh-CN" sz="2000" b="0" i="1" dirty="0">
                <a:solidFill>
                  <a:srgbClr val="000000"/>
                </a:solidFill>
                <a:latin typeface="Times New Roman" panose="02020603050405020304" pitchFamily="18" charset="0"/>
                <a:cs typeface="Times New Roman" panose="02020603050405020304" pitchFamily="18" charset="0"/>
              </a:rPr>
              <a:t> v</a:t>
            </a:r>
            <a:r>
              <a:rPr lang="en-US" altLang="zh-CN" sz="2000" b="0" baseline="-25000" dirty="0">
                <a:solidFill>
                  <a:srgbClr val="000000"/>
                </a:solidFill>
                <a:latin typeface="Times New Roman" panose="02020603050405020304" pitchFamily="18" charset="0"/>
                <a:cs typeface="Times New Roman" panose="02020603050405020304" pitchFamily="18" charset="0"/>
              </a:rPr>
              <a:t>3</a:t>
            </a:r>
            <a:r>
              <a:rPr lang="en-US" altLang="zh-CN" sz="2000" b="0" dirty="0">
                <a:solidFill>
                  <a:srgbClr val="000000"/>
                </a:solidFill>
                <a:latin typeface="Times New Roman" panose="02020603050405020304" pitchFamily="18" charset="0"/>
                <a:cs typeface="Times New Roman" panose="02020603050405020304" pitchFamily="18" charset="0"/>
              </a:rPr>
              <a:t>}</a:t>
            </a:r>
            <a:endParaRPr lang="en-US" altLang="zh-CN" sz="2000" b="0" dirty="0">
              <a:solidFill>
                <a:srgbClr val="000000"/>
              </a:solidFill>
              <a:latin typeface="Times New Roman" panose="02020603050405020304" pitchFamily="18" charset="0"/>
              <a:cs typeface="Times New Roman" panose="02020603050405020304" pitchFamily="18" charset="0"/>
            </a:endParaRPr>
          </a:p>
          <a:p>
            <a:pPr>
              <a:spcBef>
                <a:spcPct val="0"/>
              </a:spcBef>
              <a:buNone/>
            </a:pPr>
            <a:r>
              <a:rPr lang="zh-CN" altLang="en-US" sz="2000" dirty="0">
                <a:solidFill>
                  <a:srgbClr val="000000"/>
                </a:solidFill>
                <a:latin typeface="Times New Roman" panose="02020603050405020304" pitchFamily="18" charset="0"/>
                <a:cs typeface="Times New Roman" panose="02020603050405020304" pitchFamily="18" charset="0"/>
              </a:rPr>
              <a:t>    数据关系</a:t>
            </a: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b="0" dirty="0">
                <a:solidFill>
                  <a:srgbClr val="000000"/>
                </a:solidFill>
                <a:latin typeface="Times New Roman" panose="02020603050405020304" pitchFamily="18" charset="0"/>
                <a:cs typeface="Times New Roman" panose="02020603050405020304" pitchFamily="18" charset="0"/>
              </a:rPr>
              <a:t>R={&lt;</a:t>
            </a:r>
            <a:r>
              <a:rPr lang="en-US" altLang="zh-CN" sz="2000" b="0" i="1" dirty="0">
                <a:solidFill>
                  <a:srgbClr val="000000"/>
                </a:solidFill>
                <a:latin typeface="Times New Roman" panose="02020603050405020304" pitchFamily="18" charset="0"/>
                <a:cs typeface="Times New Roman" panose="02020603050405020304" pitchFamily="18" charset="0"/>
              </a:rPr>
              <a:t> v</a:t>
            </a:r>
            <a:r>
              <a:rPr lang="en-US" altLang="zh-CN" sz="2000" b="0" baseline="-25000" dirty="0">
                <a:solidFill>
                  <a:srgbClr val="000000"/>
                </a:solidFill>
                <a:latin typeface="Times New Roman" panose="02020603050405020304" pitchFamily="18" charset="0"/>
                <a:cs typeface="Times New Roman" panose="02020603050405020304" pitchFamily="18" charset="0"/>
              </a:rPr>
              <a:t>1</a:t>
            </a:r>
            <a:r>
              <a:rPr lang="en-US" altLang="zh-CN" sz="2000" b="0" dirty="0">
                <a:solidFill>
                  <a:srgbClr val="000000"/>
                </a:solidFill>
                <a:latin typeface="Times New Roman" panose="02020603050405020304" pitchFamily="18" charset="0"/>
                <a:cs typeface="Times New Roman" panose="02020603050405020304" pitchFamily="18" charset="0"/>
              </a:rPr>
              <a:t>,</a:t>
            </a:r>
            <a:r>
              <a:rPr lang="en-US" altLang="zh-CN" sz="2000" b="0" i="1" dirty="0">
                <a:solidFill>
                  <a:srgbClr val="000000"/>
                </a:solidFill>
                <a:latin typeface="Times New Roman" panose="02020603050405020304" pitchFamily="18" charset="0"/>
                <a:cs typeface="Times New Roman" panose="02020603050405020304" pitchFamily="18" charset="0"/>
              </a:rPr>
              <a:t> v</a:t>
            </a:r>
            <a:r>
              <a:rPr lang="en-US" altLang="zh-CN" sz="2000" b="0" baseline="-25000" dirty="0">
                <a:solidFill>
                  <a:srgbClr val="000000"/>
                </a:solidFill>
                <a:latin typeface="Times New Roman" panose="02020603050405020304" pitchFamily="18" charset="0"/>
                <a:cs typeface="Times New Roman" panose="02020603050405020304" pitchFamily="18" charset="0"/>
              </a:rPr>
              <a:t>2 </a:t>
            </a:r>
            <a:r>
              <a:rPr lang="en-US" altLang="zh-CN" sz="2000" b="0" dirty="0">
                <a:solidFill>
                  <a:srgbClr val="000000"/>
                </a:solidFill>
                <a:latin typeface="Times New Roman" panose="02020603050405020304" pitchFamily="18" charset="0"/>
                <a:cs typeface="Times New Roman" panose="02020603050405020304" pitchFamily="18" charset="0"/>
              </a:rPr>
              <a:t>&gt;,&lt;</a:t>
            </a:r>
            <a:r>
              <a:rPr lang="en-US" altLang="zh-CN" sz="2000" b="0" i="1" dirty="0">
                <a:solidFill>
                  <a:srgbClr val="000000"/>
                </a:solidFill>
                <a:latin typeface="Times New Roman" panose="02020603050405020304" pitchFamily="18" charset="0"/>
                <a:cs typeface="Times New Roman" panose="02020603050405020304" pitchFamily="18" charset="0"/>
              </a:rPr>
              <a:t> v</a:t>
            </a:r>
            <a:r>
              <a:rPr lang="en-US" altLang="zh-CN" sz="2000" b="0" baseline="-25000" dirty="0">
                <a:solidFill>
                  <a:srgbClr val="000000"/>
                </a:solidFill>
                <a:latin typeface="Times New Roman" panose="02020603050405020304" pitchFamily="18" charset="0"/>
                <a:cs typeface="Times New Roman" panose="02020603050405020304" pitchFamily="18" charset="0"/>
              </a:rPr>
              <a:t>2</a:t>
            </a:r>
            <a:r>
              <a:rPr lang="en-US" altLang="zh-CN" sz="2000" b="0" dirty="0">
                <a:solidFill>
                  <a:srgbClr val="000000"/>
                </a:solidFill>
                <a:latin typeface="Times New Roman" panose="02020603050405020304" pitchFamily="18" charset="0"/>
                <a:cs typeface="Times New Roman" panose="02020603050405020304" pitchFamily="18" charset="0"/>
              </a:rPr>
              <a:t>,</a:t>
            </a:r>
            <a:r>
              <a:rPr lang="en-US" altLang="zh-CN" sz="2000" b="0" i="1" dirty="0">
                <a:solidFill>
                  <a:srgbClr val="000000"/>
                </a:solidFill>
                <a:latin typeface="Times New Roman" panose="02020603050405020304" pitchFamily="18" charset="0"/>
                <a:cs typeface="Times New Roman" panose="02020603050405020304" pitchFamily="18" charset="0"/>
              </a:rPr>
              <a:t> v</a:t>
            </a:r>
            <a:r>
              <a:rPr lang="en-US" altLang="zh-CN" sz="2000" b="0" baseline="-25000" dirty="0">
                <a:solidFill>
                  <a:srgbClr val="000000"/>
                </a:solidFill>
                <a:latin typeface="Times New Roman" panose="02020603050405020304" pitchFamily="18" charset="0"/>
                <a:cs typeface="Times New Roman" panose="02020603050405020304" pitchFamily="18" charset="0"/>
              </a:rPr>
              <a:t>3 </a:t>
            </a:r>
            <a:r>
              <a:rPr lang="en-US" altLang="zh-CN" sz="2000" b="0" dirty="0">
                <a:solidFill>
                  <a:srgbClr val="000000"/>
                </a:solidFill>
                <a:latin typeface="Times New Roman" panose="02020603050405020304" pitchFamily="18" charset="0"/>
                <a:cs typeface="Times New Roman" panose="02020603050405020304" pitchFamily="18" charset="0"/>
              </a:rPr>
              <a:t>&gt;}</a:t>
            </a:r>
            <a:endParaRPr lang="en-US" altLang="zh-CN" sz="2000" b="0" dirty="0">
              <a:solidFill>
                <a:srgbClr val="000000"/>
              </a:solidFill>
              <a:latin typeface="Times New Roman" panose="02020603050405020304" pitchFamily="18" charset="0"/>
              <a:cs typeface="Times New Roman" panose="02020603050405020304" pitchFamily="18" charset="0"/>
            </a:endParaRPr>
          </a:p>
          <a:p>
            <a:pPr>
              <a:spcBef>
                <a:spcPct val="0"/>
              </a:spcBef>
              <a:buNone/>
            </a:pPr>
            <a:r>
              <a:rPr lang="zh-CN" altLang="en-US" sz="2000" dirty="0">
                <a:solidFill>
                  <a:srgbClr val="000000"/>
                </a:solidFill>
                <a:latin typeface="Times New Roman" panose="02020603050405020304" pitchFamily="18" charset="0"/>
                <a:cs typeface="Times New Roman" panose="02020603050405020304" pitchFamily="18" charset="0"/>
              </a:rPr>
              <a:t>    基本操作</a:t>
            </a:r>
            <a:r>
              <a:rPr lang="en-US" altLang="zh-CN" sz="2000" dirty="0">
                <a:solidFill>
                  <a:srgbClr val="000000"/>
                </a:solidFill>
                <a:latin typeface="Times New Roman" panose="02020603050405020304" pitchFamily="18" charset="0"/>
                <a:cs typeface="Times New Roman" panose="02020603050405020304" pitchFamily="18" charset="0"/>
              </a:rPr>
              <a:t>:</a:t>
            </a:r>
            <a:endParaRPr lang="en-US" altLang="zh-CN" sz="2000" dirty="0">
              <a:solidFill>
                <a:srgbClr val="000000"/>
              </a:solidFill>
              <a:latin typeface="Times New Roman" panose="02020603050405020304" pitchFamily="18" charset="0"/>
              <a:cs typeface="Times New Roman" panose="02020603050405020304" pitchFamily="18" charset="0"/>
            </a:endParaRPr>
          </a:p>
          <a:p>
            <a:pPr>
              <a:spcBef>
                <a:spcPct val="0"/>
              </a:spcBef>
              <a:buNone/>
            </a:pPr>
            <a:r>
              <a:rPr kumimoji="0" lang="en-US" altLang="zh-CN" sz="2000" b="1" i="1" dirty="0">
                <a:solidFill>
                  <a:srgbClr val="000000"/>
                </a:solidFill>
                <a:latin typeface="Times New Roman" panose="02020603050405020304" pitchFamily="18" charset="0"/>
                <a:cs typeface="Times New Roman" panose="02020603050405020304" pitchFamily="18" charset="0"/>
              </a:rPr>
              <a:t>    </a:t>
            </a:r>
            <a:r>
              <a:rPr kumimoji="0" lang="en-US" altLang="zh-CN" sz="2000" b="1" i="1" dirty="0" err="1">
                <a:solidFill>
                  <a:srgbClr val="FF0000"/>
                </a:solidFill>
                <a:latin typeface="Times New Roman" panose="02020603050405020304" pitchFamily="18" charset="0"/>
                <a:cs typeface="Times New Roman" panose="02020603050405020304" pitchFamily="18" charset="0"/>
              </a:rPr>
              <a:t>initriplet</a:t>
            </a:r>
            <a:r>
              <a:rPr kumimoji="0" lang="en-US" altLang="zh-CN" sz="2000" b="1" dirty="0">
                <a:solidFill>
                  <a:srgbClr val="FF0000"/>
                </a:solidFill>
                <a:latin typeface="Times New Roman" panose="02020603050405020304" pitchFamily="18" charset="0"/>
                <a:cs typeface="Times New Roman" panose="02020603050405020304" pitchFamily="18" charset="0"/>
              </a:rPr>
              <a:t>(&amp;T, </a:t>
            </a:r>
            <a:r>
              <a:rPr kumimoji="0" lang="en-US" altLang="zh-CN" sz="2000" b="1" i="1" dirty="0">
                <a:solidFill>
                  <a:srgbClr val="FF0000"/>
                </a:solidFill>
                <a:latin typeface="Times New Roman" panose="02020603050405020304" pitchFamily="18" charset="0"/>
                <a:cs typeface="Times New Roman" panose="02020603050405020304" pitchFamily="18" charset="0"/>
              </a:rPr>
              <a:t>n</a:t>
            </a:r>
            <a:r>
              <a:rPr kumimoji="0" lang="en-US" altLang="zh-CN" sz="2000" b="1" baseline="-25000" dirty="0">
                <a:solidFill>
                  <a:srgbClr val="FF0000"/>
                </a:solidFill>
                <a:latin typeface="Times New Roman" panose="02020603050405020304" pitchFamily="18" charset="0"/>
                <a:cs typeface="Times New Roman" panose="02020603050405020304" pitchFamily="18" charset="0"/>
              </a:rPr>
              <a:t>1</a:t>
            </a:r>
            <a:r>
              <a:rPr kumimoji="0" lang="en-US" altLang="zh-CN" sz="2000" b="1" dirty="0">
                <a:solidFill>
                  <a:srgbClr val="FF0000"/>
                </a:solidFill>
                <a:latin typeface="Times New Roman" panose="02020603050405020304" pitchFamily="18" charset="0"/>
                <a:cs typeface="Times New Roman" panose="02020603050405020304" pitchFamily="18" charset="0"/>
              </a:rPr>
              <a:t>,</a:t>
            </a:r>
            <a:r>
              <a:rPr lang="en-US" altLang="zh-CN" sz="2000" b="1" i="1" dirty="0">
                <a:solidFill>
                  <a:srgbClr val="FF0000"/>
                </a:solidFill>
                <a:latin typeface="Times New Roman" panose="02020603050405020304" pitchFamily="18" charset="0"/>
                <a:cs typeface="Times New Roman" panose="02020603050405020304" pitchFamily="18" charset="0"/>
              </a:rPr>
              <a:t> n</a:t>
            </a:r>
            <a:r>
              <a:rPr lang="en-US" altLang="zh-CN" sz="2000" b="1" baseline="-25000" dirty="0">
                <a:solidFill>
                  <a:srgbClr val="FF0000"/>
                </a:solidFill>
                <a:latin typeface="Times New Roman" panose="02020603050405020304" pitchFamily="18" charset="0"/>
                <a:cs typeface="Times New Roman" panose="02020603050405020304" pitchFamily="18" charset="0"/>
              </a:rPr>
              <a:t>2</a:t>
            </a:r>
            <a:r>
              <a:rPr kumimoji="0" lang="en-US" altLang="zh-CN" sz="2000" b="1" dirty="0">
                <a:solidFill>
                  <a:srgbClr val="FF0000"/>
                </a:solidFill>
                <a:latin typeface="Times New Roman" panose="02020603050405020304" pitchFamily="18" charset="0"/>
                <a:cs typeface="Times New Roman" panose="02020603050405020304" pitchFamily="18" charset="0"/>
              </a:rPr>
              <a:t>,</a:t>
            </a:r>
            <a:r>
              <a:rPr lang="en-US" altLang="zh-CN" sz="2000" b="1" i="1" dirty="0">
                <a:solidFill>
                  <a:srgbClr val="FF0000"/>
                </a:solidFill>
                <a:latin typeface="Times New Roman" panose="02020603050405020304" pitchFamily="18" charset="0"/>
                <a:cs typeface="Times New Roman" panose="02020603050405020304" pitchFamily="18" charset="0"/>
              </a:rPr>
              <a:t> n</a:t>
            </a:r>
            <a:r>
              <a:rPr lang="en-US" altLang="zh-CN" sz="2000" b="1" baseline="-25000" dirty="0">
                <a:solidFill>
                  <a:srgbClr val="FF0000"/>
                </a:solidFill>
                <a:latin typeface="Times New Roman" panose="02020603050405020304" pitchFamily="18" charset="0"/>
                <a:cs typeface="Times New Roman" panose="02020603050405020304" pitchFamily="18" charset="0"/>
              </a:rPr>
              <a:t>3</a:t>
            </a:r>
            <a:r>
              <a:rPr kumimoji="0" lang="en-US" altLang="zh-CN" sz="2000" b="1" dirty="0">
                <a:solidFill>
                  <a:srgbClr val="FF0000"/>
                </a:solidFill>
                <a:latin typeface="Times New Roman" panose="02020603050405020304" pitchFamily="18" charset="0"/>
                <a:cs typeface="Times New Roman" panose="02020603050405020304" pitchFamily="18" charset="0"/>
              </a:rPr>
              <a:t>)</a:t>
            </a:r>
            <a:endParaRPr kumimoji="0" lang="en-US" altLang="zh-CN" sz="2000" b="1" dirty="0">
              <a:solidFill>
                <a:srgbClr val="FF0000"/>
              </a:solidFill>
              <a:latin typeface="Times New Roman" panose="02020603050405020304" pitchFamily="18" charset="0"/>
              <a:cs typeface="Times New Roman" panose="02020603050405020304" pitchFamily="18" charset="0"/>
            </a:endParaRPr>
          </a:p>
          <a:p>
            <a:pPr marL="0" lvl="2">
              <a:spcBef>
                <a:spcPct val="0"/>
              </a:spcBef>
              <a:buFontTx/>
              <a:buNone/>
            </a:pPr>
            <a:r>
              <a:rPr lang="en-US" altLang="zh-CN" dirty="0">
                <a:solidFill>
                  <a:srgbClr val="000000"/>
                </a:solidFill>
                <a:latin typeface="Times New Roman" panose="02020603050405020304" pitchFamily="18" charset="0"/>
                <a:cs typeface="Times New Roman" panose="02020603050405020304" pitchFamily="18" charset="0"/>
              </a:rPr>
              <a:t>    </a:t>
            </a:r>
            <a:r>
              <a:rPr kumimoji="0" lang="zh-CN" altLang="en-US" dirty="0">
                <a:solidFill>
                  <a:srgbClr val="000000"/>
                </a:solidFill>
                <a:latin typeface="Times New Roman" panose="02020603050405020304" pitchFamily="18" charset="0"/>
                <a:cs typeface="Times New Roman" panose="02020603050405020304" pitchFamily="18" charset="0"/>
              </a:rPr>
              <a:t>操作结果：构造三元组</a:t>
            </a:r>
            <a:r>
              <a:rPr kumimoji="0" lang="en-US" altLang="zh-CN" dirty="0">
                <a:solidFill>
                  <a:srgbClr val="000000"/>
                </a:solidFill>
                <a:latin typeface="Times New Roman" panose="02020603050405020304" pitchFamily="18" charset="0"/>
                <a:cs typeface="Times New Roman" panose="02020603050405020304" pitchFamily="18" charset="0"/>
              </a:rPr>
              <a:t>T</a:t>
            </a:r>
            <a:r>
              <a:rPr kumimoji="0" lang="zh-CN" altLang="en-US" dirty="0">
                <a:solidFill>
                  <a:srgbClr val="000000"/>
                </a:solidFill>
                <a:latin typeface="Times New Roman" panose="02020603050405020304" pitchFamily="18" charset="0"/>
                <a:cs typeface="Times New Roman" panose="02020603050405020304" pitchFamily="18" charset="0"/>
              </a:rPr>
              <a:t>，对元素</a:t>
            </a:r>
            <a:r>
              <a:rPr lang="en-US" altLang="zh-CN" i="1" dirty="0">
                <a:solidFill>
                  <a:srgbClr val="000000"/>
                </a:solidFill>
                <a:latin typeface="Times New Roman" panose="02020603050405020304" pitchFamily="18" charset="0"/>
                <a:cs typeface="Times New Roman" panose="02020603050405020304" pitchFamily="18" charset="0"/>
              </a:rPr>
              <a:t>v</a:t>
            </a:r>
            <a:r>
              <a:rPr lang="en-US" altLang="zh-CN" baseline="-25000" dirty="0">
                <a:solidFill>
                  <a:srgbClr val="000000"/>
                </a:solidFill>
                <a:latin typeface="Times New Roman" panose="02020603050405020304" pitchFamily="18" charset="0"/>
                <a:cs typeface="Times New Roman" panose="02020603050405020304" pitchFamily="18" charset="0"/>
              </a:rPr>
              <a:t>1</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i="1" dirty="0">
                <a:solidFill>
                  <a:srgbClr val="000000"/>
                </a:solidFill>
                <a:latin typeface="Times New Roman" panose="02020603050405020304" pitchFamily="18" charset="0"/>
                <a:cs typeface="Times New Roman" panose="02020603050405020304" pitchFamily="18" charset="0"/>
              </a:rPr>
              <a:t> v</a:t>
            </a:r>
            <a:r>
              <a:rPr lang="en-US" altLang="zh-CN" baseline="-25000" dirty="0">
                <a:solidFill>
                  <a:srgbClr val="000000"/>
                </a:solidFill>
                <a:latin typeface="Times New Roman" panose="02020603050405020304" pitchFamily="18" charset="0"/>
                <a:cs typeface="Times New Roman" panose="02020603050405020304" pitchFamily="18" charset="0"/>
              </a:rPr>
              <a:t>2</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i="1" dirty="0">
                <a:solidFill>
                  <a:srgbClr val="000000"/>
                </a:solidFill>
                <a:latin typeface="Times New Roman" panose="02020603050405020304" pitchFamily="18" charset="0"/>
                <a:cs typeface="Times New Roman" panose="02020603050405020304" pitchFamily="18" charset="0"/>
              </a:rPr>
              <a:t> v</a:t>
            </a:r>
            <a:r>
              <a:rPr lang="en-US" altLang="zh-CN" baseline="-25000" dirty="0">
                <a:solidFill>
                  <a:srgbClr val="000000"/>
                </a:solidFill>
                <a:latin typeface="Times New Roman" panose="02020603050405020304" pitchFamily="18" charset="0"/>
                <a:cs typeface="Times New Roman" panose="02020603050405020304" pitchFamily="18" charset="0"/>
              </a:rPr>
              <a:t>3</a:t>
            </a:r>
            <a:r>
              <a:rPr kumimoji="0" lang="zh-CN" altLang="en-US" dirty="0">
                <a:solidFill>
                  <a:srgbClr val="000000"/>
                </a:solidFill>
                <a:latin typeface="Times New Roman" panose="02020603050405020304" pitchFamily="18" charset="0"/>
                <a:cs typeface="Times New Roman" panose="02020603050405020304" pitchFamily="18" charset="0"/>
              </a:rPr>
              <a:t>分别赋以</a:t>
            </a:r>
            <a:r>
              <a:rPr lang="en-US" altLang="zh-CN" i="1" dirty="0">
                <a:solidFill>
                  <a:srgbClr val="000000"/>
                </a:solidFill>
                <a:latin typeface="Times New Roman" panose="02020603050405020304" pitchFamily="18" charset="0"/>
                <a:cs typeface="Times New Roman" panose="02020603050405020304" pitchFamily="18" charset="0"/>
              </a:rPr>
              <a:t>n</a:t>
            </a:r>
            <a:r>
              <a:rPr lang="en-US" altLang="zh-CN" baseline="-25000" dirty="0">
                <a:solidFill>
                  <a:srgbClr val="000000"/>
                </a:solidFill>
                <a:latin typeface="Times New Roman" panose="02020603050405020304" pitchFamily="18" charset="0"/>
                <a:cs typeface="Times New Roman" panose="02020603050405020304" pitchFamily="18" charset="0"/>
              </a:rPr>
              <a:t>1</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i="1" dirty="0">
                <a:solidFill>
                  <a:srgbClr val="000000"/>
                </a:solidFill>
                <a:latin typeface="Times New Roman" panose="02020603050405020304" pitchFamily="18" charset="0"/>
                <a:cs typeface="Times New Roman" panose="02020603050405020304" pitchFamily="18" charset="0"/>
              </a:rPr>
              <a:t> n</a:t>
            </a:r>
            <a:r>
              <a:rPr lang="en-US" altLang="zh-CN" baseline="-25000" dirty="0">
                <a:solidFill>
                  <a:srgbClr val="000000"/>
                </a:solidFill>
                <a:latin typeface="Times New Roman" panose="02020603050405020304" pitchFamily="18" charset="0"/>
                <a:cs typeface="Times New Roman" panose="02020603050405020304" pitchFamily="18" charset="0"/>
              </a:rPr>
              <a:t>2</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i="1" dirty="0">
                <a:solidFill>
                  <a:srgbClr val="000000"/>
                </a:solidFill>
                <a:latin typeface="Times New Roman" panose="02020603050405020304" pitchFamily="18" charset="0"/>
                <a:cs typeface="Times New Roman" panose="02020603050405020304" pitchFamily="18" charset="0"/>
              </a:rPr>
              <a:t> n</a:t>
            </a:r>
            <a:r>
              <a:rPr lang="en-US" altLang="zh-CN" baseline="-25000" dirty="0">
                <a:solidFill>
                  <a:srgbClr val="000000"/>
                </a:solidFill>
                <a:latin typeface="Times New Roman" panose="02020603050405020304" pitchFamily="18" charset="0"/>
                <a:cs typeface="Times New Roman" panose="02020603050405020304" pitchFamily="18" charset="0"/>
              </a:rPr>
              <a:t>3</a:t>
            </a:r>
            <a:r>
              <a:rPr kumimoji="0" lang="zh-CN" altLang="en-US" dirty="0">
                <a:solidFill>
                  <a:srgbClr val="000000"/>
                </a:solidFill>
                <a:latin typeface="Times New Roman" panose="02020603050405020304" pitchFamily="18" charset="0"/>
                <a:cs typeface="Times New Roman" panose="02020603050405020304" pitchFamily="18" charset="0"/>
              </a:rPr>
              <a:t>的值</a:t>
            </a:r>
            <a:endParaRPr kumimoji="0" lang="en-US" altLang="zh-CN" dirty="0">
              <a:solidFill>
                <a:srgbClr val="000000"/>
              </a:solidFill>
              <a:latin typeface="Times New Roman" panose="02020603050405020304" pitchFamily="18" charset="0"/>
              <a:cs typeface="Times New Roman" panose="02020603050405020304" pitchFamily="18" charset="0"/>
            </a:endParaRPr>
          </a:p>
          <a:p>
            <a:pPr marL="0" lvl="2">
              <a:spcBef>
                <a:spcPct val="0"/>
              </a:spcBef>
              <a:buFontTx/>
              <a:buNone/>
            </a:pPr>
            <a:r>
              <a:rPr lang="en-US" altLang="zh-CN" b="1" i="1" dirty="0">
                <a:solidFill>
                  <a:srgbClr val="000000"/>
                </a:solidFill>
                <a:latin typeface="Times New Roman" panose="02020603050405020304" pitchFamily="18" charset="0"/>
                <a:cs typeface="Times New Roman" panose="02020603050405020304" pitchFamily="18" charset="0"/>
              </a:rPr>
              <a:t>     </a:t>
            </a:r>
            <a:r>
              <a:rPr lang="en-US" altLang="zh-CN" b="1" i="1" dirty="0">
                <a:solidFill>
                  <a:srgbClr val="FF0000"/>
                </a:solidFill>
                <a:latin typeface="Times New Roman" panose="02020603050405020304" pitchFamily="18" charset="0"/>
                <a:cs typeface="Times New Roman" panose="02020603050405020304" pitchFamily="18" charset="0"/>
              </a:rPr>
              <a:t>max</a:t>
            </a:r>
            <a:r>
              <a:rPr lang="en-US" altLang="zh-CN" b="1" dirty="0">
                <a:solidFill>
                  <a:srgbClr val="FF0000"/>
                </a:solidFill>
                <a:latin typeface="Times New Roman" panose="02020603050405020304" pitchFamily="18" charset="0"/>
                <a:cs typeface="Times New Roman" panose="02020603050405020304" pitchFamily="18" charset="0"/>
              </a:rPr>
              <a:t>(</a:t>
            </a:r>
            <a:r>
              <a:rPr lang="en-US" altLang="zh-CN" b="1" dirty="0" err="1">
                <a:solidFill>
                  <a:srgbClr val="FF0000"/>
                </a:solidFill>
                <a:latin typeface="Times New Roman" panose="02020603050405020304" pitchFamily="18" charset="0"/>
                <a:cs typeface="Times New Roman" panose="02020603050405020304" pitchFamily="18" charset="0"/>
              </a:rPr>
              <a:t>T</a:t>
            </a:r>
            <a:r>
              <a:rPr lang="en-US" altLang="zh-CN" b="1" i="1" dirty="0" err="1">
                <a:solidFill>
                  <a:srgbClr val="FF0000"/>
                </a:solidFill>
                <a:latin typeface="Times New Roman" panose="02020603050405020304" pitchFamily="18" charset="0"/>
                <a:cs typeface="Times New Roman" panose="02020603050405020304" pitchFamily="18" charset="0"/>
              </a:rPr>
              <a:t>,&amp;e</a:t>
            </a:r>
            <a:r>
              <a:rPr lang="en-US" altLang="zh-CN" b="1" dirty="0">
                <a:solidFill>
                  <a:srgbClr val="FF0000"/>
                </a:solidFill>
                <a:latin typeface="Times New Roman" panose="02020603050405020304" pitchFamily="18" charset="0"/>
                <a:cs typeface="Times New Roman" panose="02020603050405020304" pitchFamily="18" charset="0"/>
              </a:rPr>
              <a:t>)</a:t>
            </a:r>
            <a:endParaRPr lang="en-US" altLang="zh-CN" b="1" dirty="0">
              <a:solidFill>
                <a:srgbClr val="FF0000"/>
              </a:solidFill>
              <a:latin typeface="Times New Roman" panose="02020603050405020304" pitchFamily="18" charset="0"/>
              <a:cs typeface="Times New Roman" panose="02020603050405020304" pitchFamily="18" charset="0"/>
            </a:endParaRPr>
          </a:p>
          <a:p>
            <a:pPr marL="0" lvl="2">
              <a:spcBef>
                <a:spcPct val="0"/>
              </a:spcBef>
              <a:buFontTx/>
              <a:buNone/>
            </a:pPr>
            <a:r>
              <a:rPr kumimoji="0" lang="en-US" altLang="zh-CN" b="1" dirty="0">
                <a:solidFill>
                  <a:srgbClr val="FF0000"/>
                </a:solidFill>
                <a:latin typeface="Times New Roman" panose="02020603050405020304" pitchFamily="18" charset="0"/>
                <a:cs typeface="Times New Roman" panose="02020603050405020304" pitchFamily="18" charset="0"/>
              </a:rPr>
              <a:t>    </a:t>
            </a:r>
            <a:r>
              <a:rPr kumimoji="0" lang="zh-CN" altLang="en-US" dirty="0">
                <a:solidFill>
                  <a:srgbClr val="000000"/>
                </a:solidFill>
                <a:latin typeface="Times New Roman" panose="02020603050405020304" pitchFamily="18" charset="0"/>
                <a:cs typeface="Times New Roman" panose="02020603050405020304" pitchFamily="18" charset="0"/>
              </a:rPr>
              <a:t>初始条件：三元组</a:t>
            </a:r>
            <a:r>
              <a:rPr kumimoji="0" lang="en-US" altLang="zh-CN" dirty="0">
                <a:solidFill>
                  <a:srgbClr val="000000"/>
                </a:solidFill>
                <a:latin typeface="Times New Roman" panose="02020603050405020304" pitchFamily="18" charset="0"/>
                <a:cs typeface="Times New Roman" panose="02020603050405020304" pitchFamily="18" charset="0"/>
              </a:rPr>
              <a:t>T</a:t>
            </a:r>
            <a:r>
              <a:rPr kumimoji="0" lang="zh-CN" altLang="en-US" dirty="0">
                <a:solidFill>
                  <a:srgbClr val="000000"/>
                </a:solidFill>
                <a:latin typeface="Times New Roman" panose="02020603050405020304" pitchFamily="18" charset="0"/>
                <a:cs typeface="Times New Roman" panose="02020603050405020304" pitchFamily="18" charset="0"/>
              </a:rPr>
              <a:t>已经存在</a:t>
            </a:r>
            <a:endParaRPr kumimoji="0" lang="en-US" altLang="zh-CN" dirty="0">
              <a:solidFill>
                <a:srgbClr val="000000"/>
              </a:solidFill>
              <a:latin typeface="Times New Roman" panose="02020603050405020304" pitchFamily="18" charset="0"/>
              <a:cs typeface="Times New Roman" panose="02020603050405020304" pitchFamily="18" charset="0"/>
            </a:endParaRPr>
          </a:p>
          <a:p>
            <a:pPr marL="0" lvl="2">
              <a:spcBef>
                <a:spcPct val="0"/>
              </a:spcBef>
              <a:buFontTx/>
              <a:buNone/>
            </a:pPr>
            <a:r>
              <a:rPr lang="en-US" altLang="zh-CN" dirty="0">
                <a:solidFill>
                  <a:srgbClr val="000000"/>
                </a:solidFill>
                <a:latin typeface="Times New Roman" panose="02020603050405020304" pitchFamily="18" charset="0"/>
                <a:cs typeface="Times New Roman" panose="02020603050405020304" pitchFamily="18" charset="0"/>
              </a:rPr>
              <a:t>    </a:t>
            </a:r>
            <a:r>
              <a:rPr kumimoji="0" lang="zh-CN" altLang="en-US" dirty="0">
                <a:solidFill>
                  <a:srgbClr val="000000"/>
                </a:solidFill>
                <a:latin typeface="Times New Roman" panose="02020603050405020304" pitchFamily="18" charset="0"/>
                <a:cs typeface="Times New Roman" panose="02020603050405020304" pitchFamily="18" charset="0"/>
              </a:rPr>
              <a:t>操作结果</a:t>
            </a:r>
            <a:r>
              <a:rPr lang="zh-CN" altLang="en-US" dirty="0">
                <a:solidFill>
                  <a:srgbClr val="000000"/>
                </a:solidFill>
                <a:latin typeface="Times New Roman" panose="02020603050405020304" pitchFamily="18" charset="0"/>
                <a:cs typeface="Times New Roman" panose="02020603050405020304" pitchFamily="18" charset="0"/>
              </a:rPr>
              <a:t>：找出三元组</a:t>
            </a:r>
            <a:r>
              <a:rPr lang="en-US" altLang="zh-CN" dirty="0">
                <a:solidFill>
                  <a:srgbClr val="000000"/>
                </a:solidFill>
                <a:latin typeface="Times New Roman" panose="02020603050405020304" pitchFamily="18" charset="0"/>
                <a:cs typeface="Times New Roman" panose="02020603050405020304" pitchFamily="18" charset="0"/>
              </a:rPr>
              <a:t>T</a:t>
            </a:r>
            <a:r>
              <a:rPr lang="zh-CN" altLang="en-US" dirty="0">
                <a:solidFill>
                  <a:srgbClr val="000000"/>
                </a:solidFill>
                <a:latin typeface="Times New Roman" panose="02020603050405020304" pitchFamily="18" charset="0"/>
                <a:cs typeface="Times New Roman" panose="02020603050405020304" pitchFamily="18" charset="0"/>
              </a:rPr>
              <a:t>中</a:t>
            </a:r>
            <a:r>
              <a:rPr kumimoji="0" lang="zh-CN" altLang="en-US" dirty="0">
                <a:solidFill>
                  <a:srgbClr val="000000"/>
                </a:solidFill>
                <a:latin typeface="Times New Roman" panose="02020603050405020304" pitchFamily="18" charset="0"/>
                <a:cs typeface="Times New Roman" panose="02020603050405020304" pitchFamily="18" charset="0"/>
              </a:rPr>
              <a:t>数据元素的最大值，用</a:t>
            </a:r>
            <a:r>
              <a:rPr kumimoji="0" lang="en-US" altLang="zh-CN" i="1" dirty="0">
                <a:solidFill>
                  <a:srgbClr val="000000"/>
                </a:solidFill>
                <a:latin typeface="Times New Roman" panose="02020603050405020304" pitchFamily="18" charset="0"/>
                <a:cs typeface="Times New Roman" panose="02020603050405020304" pitchFamily="18" charset="0"/>
              </a:rPr>
              <a:t>e</a:t>
            </a:r>
            <a:r>
              <a:rPr kumimoji="0" lang="zh-CN" altLang="en-US" dirty="0">
                <a:solidFill>
                  <a:srgbClr val="000000"/>
                </a:solidFill>
                <a:latin typeface="Times New Roman" panose="02020603050405020304" pitchFamily="18" charset="0"/>
                <a:cs typeface="Times New Roman" panose="02020603050405020304" pitchFamily="18" charset="0"/>
              </a:rPr>
              <a:t>返回</a:t>
            </a:r>
            <a:endParaRPr kumimoji="0" lang="zh-CN" altLang="en-US" dirty="0">
              <a:solidFill>
                <a:srgbClr val="000000"/>
              </a:solidFill>
              <a:latin typeface="Times New Roman" panose="02020603050405020304" pitchFamily="18" charset="0"/>
              <a:cs typeface="Times New Roman" panose="02020603050405020304" pitchFamily="18" charset="0"/>
            </a:endParaRPr>
          </a:p>
          <a:p>
            <a:pPr>
              <a:spcBef>
                <a:spcPct val="0"/>
              </a:spcBef>
              <a:buFontTx/>
              <a:buNone/>
            </a:pPr>
            <a:r>
              <a:rPr lang="en-US" altLang="zh-CN" sz="2000" dirty="0">
                <a:solidFill>
                  <a:srgbClr val="000000"/>
                </a:solidFill>
                <a:latin typeface="Times New Roman" panose="02020603050405020304" pitchFamily="18" charset="0"/>
                <a:cs typeface="Times New Roman" panose="02020603050405020304" pitchFamily="18" charset="0"/>
              </a:rPr>
              <a:t>}ADT </a:t>
            </a:r>
            <a:r>
              <a:rPr lang="en-US" altLang="zh-CN" sz="2000" i="1" dirty="0">
                <a:solidFill>
                  <a:srgbClr val="000000"/>
                </a:solidFill>
                <a:latin typeface="Times New Roman" panose="02020603050405020304" pitchFamily="18" charset="0"/>
                <a:cs typeface="Times New Roman" panose="02020603050405020304" pitchFamily="18" charset="0"/>
              </a:rPr>
              <a:t>triplet</a:t>
            </a:r>
            <a:endParaRPr lang="en-US" altLang="zh-CN" sz="2000" i="1" dirty="0">
              <a:solidFill>
                <a:srgbClr val="0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10" name="表格 9"/>
              <p:cNvGraphicFramePr>
                <a:graphicFrameLocks noGrp="1"/>
              </p:cNvGraphicFramePr>
              <p:nvPr/>
            </p:nvGraphicFramePr>
            <p:xfrm>
              <a:off x="4917057" y="3842559"/>
              <a:ext cx="7045696" cy="2821632"/>
            </p:xfrm>
            <a:graphic>
              <a:graphicData uri="http://schemas.openxmlformats.org/drawingml/2006/table">
                <a:tbl>
                  <a:tblPr>
                    <a:tableStyleId>{616DA210-FB5B-4158-B5E0-FEB733F419BA}</a:tableStyleId>
                  </a:tblPr>
                  <a:tblGrid>
                    <a:gridCol w="740743"/>
                    <a:gridCol w="3642113"/>
                    <a:gridCol w="2662840"/>
                  </a:tblGrid>
                  <a:tr h="173872">
                    <a:tc>
                      <a:txBody>
                        <a:bodyPr/>
                        <a:lstStyle/>
                        <a:p>
                          <a:pPr algn="ctr"/>
                          <a:r>
                            <a:rPr lang="zh-CN" altLang="en-US"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名称</a:t>
                          </a:r>
                          <a:endParaRPr lang="zh-CN" altLang="en-US"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8792" marR="58792" marT="29396" marB="29396" anchor="ctr"/>
                    </a:tc>
                    <a:tc gridSpan="2">
                      <a:txBody>
                        <a:bodyPr/>
                        <a:lstStyle/>
                        <a:p>
                          <a:pPr algn="ctr"/>
                          <a:r>
                            <a:rPr lang="zh-CN" altLang="en-US"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线性表</a:t>
                          </a:r>
                          <a:r>
                            <a:rPr lang="en-US" altLang="zh-CN"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ADT</a:t>
                          </a:r>
                          <a:r>
                            <a:rPr lang="zh-CN" altLang="en-US"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en-US"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8792" marR="58792" marT="29396" marB="29396" anchor="ctr"/>
                    </a:tc>
                    <a:tc hMerge="1">
                      <a:tcPr marL="58792" marR="58792" marT="29396" marB="29396" anchor="ctr"/>
                    </a:tc>
                  </a:tr>
                  <a:tr h="305446">
                    <a:tc>
                      <a:txBody>
                        <a:bodyPr/>
                        <a:lstStyle/>
                        <a:p>
                          <a:pPr algn="ctr"/>
                          <a:r>
                            <a:rPr lang="zh-CN" altLang="en-US"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数据对象</a:t>
                          </a:r>
                          <a:endParaRPr lang="zh-CN" altLang="en-US"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8792" marR="58792" marT="29396" marB="29396" anchor="ctr"/>
                    </a:tc>
                    <a:tc>
                      <a:txBody>
                        <a:bodyPr/>
                        <a:lstStyle/>
                        <a:p>
                          <a:r>
                            <a:rPr lang="pt-BR" sz="1800" i="1"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D</a:t>
                          </a:r>
                          <a:r>
                            <a:rPr lang="pt-BR"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r>
                            <a:rPr lang="pt-BR" sz="1800" i="1"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a</a:t>
                          </a:r>
                          <a:r>
                            <a:rPr lang="pt-BR" sz="1800" i="1" baseline="-250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i</a:t>
                          </a:r>
                          <a:r>
                            <a:rPr lang="pt-BR"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r>
                            <a:rPr lang="pt-BR" altLang="zh-CN" sz="1800" i="1"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a</a:t>
                          </a:r>
                          <a:r>
                            <a:rPr lang="pt-BR" altLang="zh-CN" sz="1800" i="1" baseline="-250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i</a:t>
                          </a:r>
                          <a:r>
                            <a:rPr lang="pt-BR" altLang="zh-CN" sz="1800" i="1"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pt-BR" altLang="zh-CN" sz="1800" i="1" smtClean="0">
                                  <a:solidFill>
                                    <a:schemeClr val="tx1">
                                      <a:lumMod val="50000"/>
                                    </a:schemeClr>
                                  </a:solidFill>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pt-BR" sz="1800" i="1"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ElemSet</a:t>
                          </a:r>
                          <a:r>
                            <a:rPr lang="pt-BR"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r>
                            <a:rPr lang="pt-BR" sz="1800" i="1"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i</a:t>
                          </a:r>
                          <a:r>
                            <a:rPr lang="pt-BR"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=1,2,...,</a:t>
                          </a:r>
                          <a:r>
                            <a:rPr lang="pt-BR" sz="1800" i="1"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n</a:t>
                          </a:r>
                          <a:r>
                            <a:rPr lang="pt-BR"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r>
                            <a:rPr lang="pt-BR" sz="1800" i="1"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n</a:t>
                          </a:r>
                          <a:r>
                            <a:rPr lang="pt-BR"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&gt;=0}</a:t>
                          </a:r>
                          <a:endParaRPr lang="pt-BR"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8792" marR="58792" marT="29396" marB="29396" anchor="ctr"/>
                    </a:tc>
                    <a:tc>
                      <a:txBody>
                        <a:bodyPr/>
                        <a:lstStyle/>
                        <a:p>
                          <a:r>
                            <a:rPr lang="zh-CN" altLang="en-US"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任意数据元素的集合</a:t>
                          </a:r>
                          <a:endParaRPr lang="zh-CN" altLang="en-US"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8792" marR="58792" marT="29396" marB="29396" anchor="ctr"/>
                    </a:tc>
                  </a:tr>
                  <a:tr h="616137">
                    <a:tc>
                      <a:txBody>
                        <a:bodyPr/>
                        <a:lstStyle/>
                        <a:p>
                          <a:pPr algn="ctr"/>
                          <a:r>
                            <a:rPr lang="zh-CN" altLang="en-US"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数据关系</a:t>
                          </a:r>
                          <a:endParaRPr lang="zh-CN" altLang="en-US"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8792" marR="58792" marT="29396" marB="29396" anchor="ctr"/>
                    </a:tc>
                    <a:tc>
                      <a:txBody>
                        <a:bodyPr/>
                        <a:lstStyle/>
                        <a:p>
                          <a:r>
                            <a:rPr lang="it-IT" sz="1800" i="1"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R</a:t>
                          </a:r>
                          <a:r>
                            <a:rPr lang="it-IT"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1={&lt;</a:t>
                          </a:r>
                          <a:r>
                            <a:rPr lang="it-IT" altLang="zh-CN" sz="1800" i="1" u="none"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a</a:t>
                          </a:r>
                          <a:r>
                            <a:rPr lang="it-IT" altLang="zh-CN" sz="1800" i="1" u="none" baseline="-250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i</a:t>
                          </a:r>
                          <a:r>
                            <a:rPr lang="it-IT" sz="1800" u="none" baseline="-250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-1</a:t>
                          </a:r>
                          <a:r>
                            <a:rPr lang="it-IT" sz="1800" u="none"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r>
                            <a:rPr lang="it-IT" sz="1800" i="1" u="none"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a</a:t>
                          </a:r>
                          <a:r>
                            <a:rPr lang="pt-BR" altLang="zh-CN" sz="1800" i="1" baseline="-250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i</a:t>
                          </a:r>
                          <a:r>
                            <a:rPr lang="it-IT" sz="1800" u="none"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&gt;| </a:t>
                          </a:r>
                          <a:r>
                            <a:rPr lang="it-IT" altLang="zh-CN" sz="1800" i="1" u="none"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a</a:t>
                          </a:r>
                          <a:r>
                            <a:rPr lang="it-IT" altLang="zh-CN" sz="1800" i="1" u="none" baseline="-250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i</a:t>
                          </a:r>
                          <a:r>
                            <a:rPr lang="it-IT" altLang="zh-CN" sz="1800" u="none" baseline="-250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-1</a:t>
                          </a:r>
                          <a:r>
                            <a:rPr lang="it-IT" sz="1800" u="none"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r>
                            <a:rPr lang="it-IT" altLang="zh-CN" sz="1800" i="1" u="none"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 a</a:t>
                          </a:r>
                          <a:r>
                            <a:rPr lang="pt-BR" altLang="zh-CN" sz="1800" i="1" baseline="-250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i</a:t>
                          </a:r>
                          <a14:m>
                            <m:oMath xmlns:m="http://schemas.openxmlformats.org/officeDocument/2006/math">
                              <m:r>
                                <a:rPr lang="pt-BR" altLang="zh-CN" sz="1800" i="1" u="none" smtClean="0">
                                  <a:solidFill>
                                    <a:schemeClr val="tx1">
                                      <a:lumMod val="50000"/>
                                    </a:schemeClr>
                                  </a:solidFill>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it-IT" sz="1800" u="none"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D,i=2,...,</a:t>
                          </a:r>
                          <a:r>
                            <a:rPr lang="it-IT" sz="1800" i="1" u="none"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n</a:t>
                          </a:r>
                          <a:r>
                            <a:rPr lang="it-IT" sz="1800" u="none"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it-IT" sz="1800" u="none"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8792" marR="58792" marT="29396" marB="29396" anchor="ctr"/>
                    </a:tc>
                    <a:tc>
                      <a:txBody>
                        <a:bodyPr/>
                        <a:lstStyle/>
                        <a:p>
                          <a:r>
                            <a:rPr lang="zh-CN" altLang="en-US"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除第一个和最后一个外，每个元素有唯一的直接前趋和唯一的直接后继</a:t>
                          </a:r>
                          <a:endParaRPr lang="zh-CN" altLang="en-US"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8792" marR="58792" marT="29396" marB="29396" anchor="ctr"/>
                    </a:tc>
                  </a:tr>
                  <a:tr h="173872">
                    <a:tc rowSpan="3">
                      <a:txBody>
                        <a:bodyPr/>
                        <a:lstStyle/>
                        <a:p>
                          <a:pPr algn="ctr"/>
                          <a:r>
                            <a:rPr lang="zh-CN" altLang="en-US"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基本操作</a:t>
                          </a:r>
                          <a:endParaRPr lang="zh-CN" altLang="en-US"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8792" marR="58792" marT="29396" marB="29396" anchor="ctr"/>
                    </a:tc>
                    <a:tc>
                      <a:txBody>
                        <a:bodyPr/>
                        <a:lstStyle/>
                        <a:p>
                          <a:r>
                            <a:rPr lang="en-US" sz="1800" i="1" dirty="0" err="1">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ListInsert</a:t>
                          </a:r>
                          <a:r>
                            <a:rPr lang="en-US"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(&amp;</a:t>
                          </a:r>
                          <a:r>
                            <a:rPr lang="en-US" sz="1800" i="1" dirty="0" err="1">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L</a:t>
                          </a:r>
                          <a:r>
                            <a:rPr lang="en-US" sz="1800" dirty="0" err="1">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i="1" dirty="0" err="1">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i</a:t>
                          </a:r>
                          <a:r>
                            <a:rPr lang="en-US" sz="1800" dirty="0" err="1">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i="1" dirty="0" err="1">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e</a:t>
                          </a:r>
                          <a:r>
                            <a:rPr lang="en-US"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8792" marR="58792" marT="29396" marB="29396" anchor="ctr"/>
                    </a:tc>
                    <a:tc rowSpan="3">
                      <a:txBody>
                        <a:bodyPr/>
                        <a:lstStyle/>
                        <a:p>
                          <a:r>
                            <a:rPr lang="en-US" altLang="zh-CN" sz="1800" i="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L</a:t>
                          </a:r>
                          <a:r>
                            <a:rPr lang="zh-CN" altLang="en-US" sz="1800" i="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为线性表，</a:t>
                          </a:r>
                          <a:r>
                            <a:rPr lang="en-US" altLang="zh-CN" sz="1800" i="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i</a:t>
                          </a:r>
                          <a:r>
                            <a:rPr lang="zh-CN" altLang="en-US" sz="1800" i="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为位置，</a:t>
                          </a:r>
                          <a:r>
                            <a:rPr lang="en-US" altLang="zh-CN" sz="1800" b="0" i="1"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e</a:t>
                          </a:r>
                          <a:r>
                            <a:rPr lang="zh-CN" altLang="en-US" sz="1800" i="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为数据元素。</a:t>
                          </a:r>
                          <a:endParaRPr lang="zh-CN" altLang="en-US" sz="1800" i="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8792" marR="58792" marT="29396" marB="29396" anchor="ctr"/>
                    </a:tc>
                  </a:tr>
                  <a:tr h="173872">
                    <a:tc vMerge="1">
                      <a:tcPr/>
                    </a:tc>
                    <a:tc>
                      <a:txBody>
                        <a:bodyPr/>
                        <a:lstStyle/>
                        <a:p>
                          <a:r>
                            <a:rPr lang="en-US" sz="1800" i="1" dirty="0" err="1">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ListDelete</a:t>
                          </a:r>
                          <a:r>
                            <a:rPr lang="en-US" altLang="zh-CN"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(&amp;</a:t>
                          </a:r>
                          <a:r>
                            <a:rPr lang="en-US" altLang="zh-CN" sz="1800" i="1" dirty="0" err="1">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L</a:t>
                          </a:r>
                          <a:r>
                            <a:rPr lang="en-US" altLang="zh-CN" sz="1800" dirty="0" err="1">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dirty="0" err="1">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1800" dirty="0" err="1">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dirty="0" err="1">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e</a:t>
                          </a:r>
                          <a:r>
                            <a:rPr lang="en-US" altLang="zh-CN"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8792" marR="58792" marT="29396" marB="29396" anchor="ctr"/>
                    </a:tc>
                    <a:tc vMerge="1">
                      <a:tcPr/>
                    </a:tc>
                  </a:tr>
                  <a:tr h="173872">
                    <a:tc vMerge="1">
                      <a:tcPr/>
                    </a:tc>
                    <a:tc>
                      <a:txBody>
                        <a:bodyPr/>
                        <a:lstStyle/>
                        <a:p>
                          <a:r>
                            <a:rPr lang="en-US" altLang="zh-CN"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8792" marR="58792" marT="29396" marB="29396" anchor="ctr"/>
                    </a:tc>
                    <a:tc vMerge="1">
                      <a:tcPr/>
                    </a:tc>
                  </a:tr>
                </a:tbl>
              </a:graphicData>
            </a:graphic>
          </p:graphicFrame>
        </mc:Choice>
        <mc:Fallback xmlns="">
          <p:graphicFrame>
            <p:nvGraphicFramePr>
              <p:cNvPr id="10" name="表格 9"/>
              <p:cNvGraphicFramePr>
                <a:graphicFrameLocks noGrp="1"/>
              </p:cNvGraphicFramePr>
              <p:nvPr/>
            </p:nvGraphicFramePr>
            <p:xfrm>
              <a:off x="4917057" y="3842559"/>
              <a:ext cx="7045696" cy="2821632"/>
            </p:xfrm>
            <a:graphic>
              <a:graphicData uri="http://schemas.openxmlformats.org/drawingml/2006/table">
                <a:tbl>
                  <a:tblPr>
                    <a:tableStyleId>{616DA210-FB5B-4158-B5E0-FEB733F419BA}</a:tableStyleId>
                  </a:tblPr>
                  <a:tblGrid>
                    <a:gridCol w="740743"/>
                    <a:gridCol w="3642113"/>
                    <a:gridCol w="2662840"/>
                  </a:tblGrid>
                  <a:tr h="173872">
                    <a:tc>
                      <a:txBody>
                        <a:bodyPr/>
                        <a:lstStyle/>
                        <a:p>
                          <a:pPr algn="ctr"/>
                          <a:r>
                            <a:rPr lang="zh-CN" altLang="en-US"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名称</a:t>
                          </a:r>
                          <a:endParaRPr lang="zh-CN" altLang="en-US"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8792" marR="58792" marT="29396" marB="29396" anchor="ctr"/>
                    </a:tc>
                    <a:tc gridSpan="2">
                      <a:txBody>
                        <a:bodyPr/>
                        <a:lstStyle/>
                        <a:p>
                          <a:pPr algn="ctr"/>
                          <a:r>
                            <a:rPr lang="zh-CN" altLang="en-US"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线性表</a:t>
                          </a:r>
                          <a:r>
                            <a:rPr lang="en-US" altLang="zh-CN"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ADT</a:t>
                          </a:r>
                          <a:r>
                            <a:rPr lang="zh-CN" altLang="en-US"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en-US"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8792" marR="58792" marT="29396" marB="29396" anchor="ctr"/>
                    </a:tc>
                    <a:tc hMerge="1">
                      <a:tcPr marL="58792" marR="58792" marT="29396" marB="29396" anchor="ctr"/>
                    </a:tc>
                  </a:tr>
                  <a:tr h="607060">
                    <a:tc>
                      <a:txBody>
                        <a:bodyPr/>
                        <a:lstStyle/>
                        <a:p>
                          <a:pPr algn="ctr"/>
                          <a:r>
                            <a:rPr lang="zh-CN" altLang="en-US"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数据对象</a:t>
                          </a:r>
                          <a:endParaRPr lang="zh-CN" altLang="en-US"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8792" marR="58792" marT="29396" marB="29396" anchor="ctr"/>
                    </a:tc>
                    <a:tc>
                      <a:txBody>
                        <a:bodyPr/>
                        <a:lstStyle/>
                        <a:p>
                          <a:endParaRPr lang="zh-CN"/>
                        </a:p>
                      </a:txBody>
                      <a:tcPr marL="58792" marR="58792" marT="29396" marB="29396" anchor="ctr">
                        <a:blipFill>
                          <a:blip r:embed="rId2"/>
                        </a:blipFill>
                      </a:tcPr>
                    </a:tc>
                    <a:tc>
                      <a:txBody>
                        <a:bodyPr/>
                        <a:lstStyle/>
                        <a:p>
                          <a:r>
                            <a:rPr lang="zh-CN" altLang="en-US"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任意数据元素的集合</a:t>
                          </a:r>
                          <a:endParaRPr lang="zh-CN" altLang="en-US"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8792" marR="58792" marT="29396" marB="29396" anchor="ctr"/>
                    </a:tc>
                  </a:tr>
                  <a:tr h="881380">
                    <a:tc>
                      <a:txBody>
                        <a:bodyPr/>
                        <a:lstStyle/>
                        <a:p>
                          <a:pPr algn="ctr"/>
                          <a:r>
                            <a:rPr lang="zh-CN" altLang="en-US"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数据关系</a:t>
                          </a:r>
                          <a:endParaRPr lang="zh-CN" altLang="en-US"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8792" marR="58792" marT="29396" marB="29396" anchor="ctr"/>
                    </a:tc>
                    <a:tc>
                      <a:txBody>
                        <a:bodyPr/>
                        <a:lstStyle/>
                        <a:p>
                          <a:endParaRPr lang="zh-CN"/>
                        </a:p>
                      </a:txBody>
                      <a:tcPr marL="58792" marR="58792" marT="29396" marB="29396" anchor="ctr">
                        <a:blipFill>
                          <a:blip r:embed="rId2"/>
                        </a:blipFill>
                      </a:tcPr>
                    </a:tc>
                    <a:tc>
                      <a:txBody>
                        <a:bodyPr/>
                        <a:lstStyle/>
                        <a:p>
                          <a:r>
                            <a:rPr lang="zh-CN" altLang="en-US"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除第一个和最后一个外，每个元素有唯一的直接前趋和唯一的直接后继</a:t>
                          </a:r>
                          <a:endParaRPr lang="zh-CN" altLang="en-US"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8792" marR="58792" marT="29396" marB="29396" anchor="ctr"/>
                    </a:tc>
                  </a:tr>
                  <a:tr h="173872">
                    <a:tc rowSpan="3">
                      <a:txBody>
                        <a:bodyPr/>
                        <a:lstStyle/>
                        <a:p>
                          <a:pPr algn="ctr"/>
                          <a:r>
                            <a:rPr lang="zh-CN" altLang="en-US"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基本操作</a:t>
                          </a:r>
                          <a:endParaRPr lang="zh-CN" altLang="en-US"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8792" marR="58792" marT="29396" marB="29396" anchor="ctr"/>
                    </a:tc>
                    <a:tc>
                      <a:txBody>
                        <a:bodyPr/>
                        <a:lstStyle/>
                        <a:p>
                          <a:r>
                            <a:rPr lang="en-US" sz="1800" i="1" dirty="0" err="1">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ListInsert</a:t>
                          </a:r>
                          <a:r>
                            <a:rPr lang="en-US"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(&amp;</a:t>
                          </a:r>
                          <a:r>
                            <a:rPr lang="en-US" sz="1800" i="1" dirty="0" err="1">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L</a:t>
                          </a:r>
                          <a:r>
                            <a:rPr lang="en-US" sz="1800" dirty="0" err="1">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i="1" dirty="0" err="1">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i</a:t>
                          </a:r>
                          <a:r>
                            <a:rPr lang="en-US" sz="1800" dirty="0" err="1">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i="1" dirty="0" err="1">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e</a:t>
                          </a:r>
                          <a:r>
                            <a:rPr lang="en-US"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8792" marR="58792" marT="29396" marB="29396" anchor="ctr"/>
                    </a:tc>
                    <a:tc rowSpan="3">
                      <a:txBody>
                        <a:bodyPr/>
                        <a:lstStyle/>
                        <a:p>
                          <a:r>
                            <a:rPr lang="en-US" altLang="zh-CN" sz="1800" i="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L</a:t>
                          </a:r>
                          <a:r>
                            <a:rPr lang="zh-CN" altLang="en-US" sz="1800" i="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为线性表，</a:t>
                          </a:r>
                          <a:r>
                            <a:rPr lang="en-US" altLang="zh-CN" sz="1800" i="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i</a:t>
                          </a:r>
                          <a:r>
                            <a:rPr lang="zh-CN" altLang="en-US" sz="1800" i="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为位置，</a:t>
                          </a:r>
                          <a:r>
                            <a:rPr lang="en-US" altLang="zh-CN" sz="1800" b="0" i="1"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e</a:t>
                          </a:r>
                          <a:r>
                            <a:rPr lang="zh-CN" altLang="en-US" sz="1800" i="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为数据元素。</a:t>
                          </a:r>
                          <a:endParaRPr lang="zh-CN" altLang="en-US" sz="1800" i="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8792" marR="58792" marT="29396" marB="29396" anchor="ctr"/>
                    </a:tc>
                  </a:tr>
                  <a:tr h="173872">
                    <a:tc vMerge="1">
                      <a:tcPr/>
                    </a:tc>
                    <a:tc>
                      <a:txBody>
                        <a:bodyPr/>
                        <a:lstStyle/>
                        <a:p>
                          <a:r>
                            <a:rPr lang="en-US" sz="1800" i="1" dirty="0" err="1">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ListDelete</a:t>
                          </a:r>
                          <a:r>
                            <a:rPr lang="en-US" altLang="zh-CN"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(&amp;</a:t>
                          </a:r>
                          <a:r>
                            <a:rPr lang="en-US" altLang="zh-CN" sz="1800" i="1" dirty="0" err="1">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L</a:t>
                          </a:r>
                          <a:r>
                            <a:rPr lang="en-US" altLang="zh-CN" sz="1800" dirty="0" err="1">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dirty="0" err="1">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1800" dirty="0" err="1">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dirty="0" err="1">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e</a:t>
                          </a:r>
                          <a:r>
                            <a:rPr lang="en-US" altLang="zh-CN"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8792" marR="58792" marT="29396" marB="29396" anchor="ctr"/>
                    </a:tc>
                    <a:tc vMerge="1">
                      <a:tcPr/>
                    </a:tc>
                  </a:tr>
                  <a:tr h="173872">
                    <a:tc vMerge="1">
                      <a:tcPr/>
                    </a:tc>
                    <a:tc>
                      <a:txBody>
                        <a:bodyPr/>
                        <a:lstStyle/>
                        <a:p>
                          <a:r>
                            <a:rPr lang="en-US" altLang="zh-CN"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8792" marR="58792" marT="29396" marB="29396" anchor="ctr"/>
                    </a:tc>
                    <a:tc vMerge="1">
                      <a:tcPr/>
                    </a:tc>
                  </a:tr>
                </a:tbl>
              </a:graphicData>
            </a:graphic>
          </p:graphicFrame>
        </mc:Fallback>
      </mc:AlternateContent>
      <p:pic>
        <p:nvPicPr>
          <p:cNvPr id="12" name="图片 11"/>
          <p:cNvPicPr>
            <a:picLocks noChangeAspect="1"/>
          </p:cNvPicPr>
          <p:nvPr/>
        </p:nvPicPr>
        <p:blipFill rotWithShape="1">
          <a:blip r:embed="rId3"/>
          <a:srcRect b="2437"/>
          <a:stretch>
            <a:fillRect/>
          </a:stretch>
        </p:blipFill>
        <p:spPr>
          <a:xfrm>
            <a:off x="582001" y="4417721"/>
            <a:ext cx="3838647" cy="223972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标题 102"/>
          <p:cNvSpPr>
            <a:spLocks noGrp="1"/>
          </p:cNvSpPr>
          <p:nvPr>
            <p:ph type="title"/>
          </p:nvPr>
        </p:nvSpPr>
        <p:spPr>
          <a:xfrm>
            <a:off x="171856" y="249748"/>
            <a:ext cx="11848288" cy="447631"/>
          </a:xfrm>
          <a:solidFill>
            <a:schemeClr val="accent2">
              <a:lumMod val="40000"/>
              <a:lumOff val="60000"/>
            </a:schemeClr>
          </a:solidFill>
        </p:spPr>
        <p:txBody>
          <a:bodyPr/>
          <a:lstStyle/>
          <a:p>
            <a:r>
              <a:rPr lang="zh-CN" altLang="en-US" sz="2800" b="1" dirty="0">
                <a:solidFill>
                  <a:schemeClr val="tx1">
                    <a:lumMod val="50000"/>
                  </a:schemeClr>
                </a:solidFill>
              </a:rPr>
              <a:t>线性表的常见运算</a:t>
            </a:r>
            <a:endParaRPr lang="zh-CN" altLang="en-US" sz="2800" b="1" dirty="0">
              <a:solidFill>
                <a:schemeClr val="tx1">
                  <a:lumMod val="50000"/>
                </a:schemeClr>
              </a:solidFill>
            </a:endParaRPr>
          </a:p>
        </p:txBody>
      </p:sp>
      <p:sp>
        <p:nvSpPr>
          <p:cNvPr id="5" name="灯片编号占位符 4"/>
          <p:cNvSpPr>
            <a:spLocks noGrp="1"/>
          </p:cNvSpPr>
          <p:nvPr>
            <p:ph type="sldNum" sz="quarter" idx="12"/>
          </p:nvPr>
        </p:nvSpPr>
        <p:spPr/>
        <p:txBody>
          <a:bodyPr/>
          <a:lstStyle/>
          <a:p>
            <a:fld id="{5936A40C-E0C0-4BB8-81B1-5E7F83E9E5D2}" type="slidenum">
              <a:rPr lang="zh-CN" altLang="en-US" smtClean="0"/>
            </a:fld>
            <a:endParaRPr lang="zh-CN" altLang="en-US"/>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76842" y="760576"/>
            <a:ext cx="7043302" cy="2886816"/>
          </a:xfrm>
          <a:prstGeom prst="rect">
            <a:avLst/>
          </a:prstGeom>
          <a:ln w="38100">
            <a:solidFill>
              <a:schemeClr val="bg1">
                <a:lumMod val="85000"/>
              </a:schemeClr>
            </a:solidFill>
          </a:ln>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5669" y="329780"/>
            <a:ext cx="1403072" cy="287566"/>
          </a:xfrm>
          <a:prstGeom prst="rect">
            <a:avLst/>
          </a:prstGeom>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855" y="720947"/>
            <a:ext cx="3928568" cy="2924968"/>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171856" y="3727425"/>
            <a:ext cx="11848288" cy="2800795"/>
          </a:xfrm>
          <a:prstGeom prst="rect">
            <a:avLst/>
          </a:prstGeom>
          <a:solidFill>
            <a:schemeClr val="bg1">
              <a:lumMod val="85000"/>
            </a:schemeClr>
          </a:solidFill>
        </p:spPr>
        <p:txBody>
          <a:bodyPr wrap="square">
            <a:noAutofit/>
          </a:bodyPr>
          <a:lstStyle/>
          <a:p>
            <a:pPr>
              <a:lnSpc>
                <a:spcPct val="110000"/>
              </a:lnSpc>
            </a:pPr>
            <a:r>
              <a:rPr lang="zh-CN" altLang="en-US" b="1" i="0" u="none" strike="noStrike" dirty="0">
                <a:solidFill>
                  <a:schemeClr val="tx1">
                    <a:lumMod val="50000"/>
                  </a:schemeClr>
                </a:solidFill>
                <a:effectLst/>
                <a:latin typeface="+mn-ea"/>
                <a:cs typeface="Times New Roman" panose="02020603050405020304" pitchFamily="18" charset="0"/>
                <a:hlinkClick r:id="rId4"/>
              </a:rPr>
              <a:t>讨论一下：</a:t>
            </a:r>
            <a:r>
              <a:rPr lang="en-US" altLang="zh-CN" b="1" i="0" u="none" strike="noStrike" dirty="0">
                <a:solidFill>
                  <a:schemeClr val="tx1">
                    <a:lumMod val="50000"/>
                  </a:schemeClr>
                </a:solidFill>
                <a:effectLst/>
                <a:latin typeface="Times New Roman" panose="02020603050405020304" pitchFamily="18" charset="0"/>
                <a:cs typeface="Times New Roman" panose="02020603050405020304" pitchFamily="18" charset="0"/>
                <a:hlinkClick r:id="rId4"/>
              </a:rPr>
              <a:t>ADT</a:t>
            </a:r>
            <a:r>
              <a:rPr lang="zh-CN" altLang="en-US" b="1" i="0" u="none" strike="noStrike" dirty="0">
                <a:solidFill>
                  <a:schemeClr val="tx1">
                    <a:lumMod val="50000"/>
                  </a:schemeClr>
                </a:solidFill>
                <a:effectLst/>
                <a:latin typeface="+mn-ea"/>
                <a:cs typeface="Times New Roman" panose="02020603050405020304" pitchFamily="18" charset="0"/>
                <a:hlinkClick r:id="rId4"/>
              </a:rPr>
              <a:t>可以看成是一种分析工具，如何理解？</a:t>
            </a:r>
            <a:endParaRPr lang="en-US" altLang="zh-CN" b="1" i="0" u="none" strike="noStrike" dirty="0">
              <a:solidFill>
                <a:schemeClr val="tx1">
                  <a:lumMod val="50000"/>
                </a:schemeClr>
              </a:solidFill>
              <a:effectLst/>
              <a:latin typeface="+mn-ea"/>
              <a:cs typeface="Times New Roman" panose="02020603050405020304" pitchFamily="18" charset="0"/>
              <a:hlinkClick r:id="rId4"/>
            </a:endParaRPr>
          </a:p>
          <a:p>
            <a:pPr marL="71755" indent="-71755">
              <a:lnSpc>
                <a:spcPct val="110000"/>
              </a:lnSpc>
              <a:buFont typeface="Arial" panose="020B0604020202020204" pitchFamily="34" charset="0"/>
              <a:buChar char="•"/>
            </a:pPr>
            <a:r>
              <a:rPr lang="zh-CN" altLang="en-US" b="0" i="0" u="none" strike="noStrike"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hlinkClick r:id="rId4"/>
              </a:rPr>
              <a:t> 抽象数据类型</a:t>
            </a:r>
            <a:r>
              <a:rPr lang="zh-CN" altLang="en-US" b="0" i="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是描述数据结构的一种理论工具，其目的是使人们能独立于程序的实现细节，来理解数据结构的特性</a:t>
            </a:r>
            <a:endParaRPr lang="en-US" altLang="zh-CN" b="0" i="0" dirty="0">
              <a:solidFill>
                <a:schemeClr val="tx1">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endParaRPr>
          </a:p>
          <a:p>
            <a:pPr marL="71755" indent="-71755">
              <a:lnSpc>
                <a:spcPct val="110000"/>
              </a:lnSpc>
              <a:buFont typeface="Arial" panose="020B0604020202020204" pitchFamily="34" charset="0"/>
              <a:buChar char="•"/>
            </a:pPr>
            <a:r>
              <a:rPr lang="zh-CN" altLang="en-US" b="1"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 在工程项目中，</a:t>
            </a:r>
            <a:r>
              <a:rPr lang="zh-CN" altLang="en-US"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开始编程前，首先列出程序需完成的功能，先不管具体实现，实现细节在项目后期完成。先抽象出有哪些基本操作，把这些操作项封装为抽象数据类型，待后面具体实现这些操作。其他对象如想调用这些操作，只需按规定的参数接口调用，无需知道具体是怎么实现的，从而实现了数据封装和信息隐藏</a:t>
            </a:r>
            <a:endParaRPr lang="en-US" altLang="zh-CN"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marL="528955" lvl="1" indent="-71755">
              <a:lnSpc>
                <a:spcPct val="110000"/>
              </a:lnSpc>
              <a:buFont typeface="Arial" panose="020B0604020202020204" pitchFamily="34" charset="0"/>
              <a:buChar char="•"/>
            </a:pPr>
            <a:r>
              <a:rPr lang="zh-CN" altLang="en-US"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 在 </a:t>
            </a:r>
            <a:r>
              <a:rPr lang="en-US" altLang="zh-CN"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C++ </a:t>
            </a:r>
            <a:r>
              <a:rPr lang="zh-CN" altLang="en-US"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中可以用类的声明表示抽象数据类型</a:t>
            </a:r>
            <a:endParaRPr lang="en-US" altLang="zh-CN"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marL="528955" lvl="1" indent="-71755">
              <a:lnSpc>
                <a:spcPct val="110000"/>
              </a:lnSpc>
              <a:buFont typeface="Arial" panose="020B0604020202020204" pitchFamily="34" charset="0"/>
              <a:buChar char="•"/>
            </a:pPr>
            <a:r>
              <a:rPr lang="zh-CN" altLang="en-US"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 用类的实现来实现抽象数据类型的具体操作</a:t>
            </a:r>
            <a:endParaRPr lang="en-US" altLang="zh-CN"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marL="71755" indent="-71755">
              <a:lnSpc>
                <a:spcPct val="110000"/>
              </a:lnSpc>
              <a:buFont typeface="Arial" panose="020B0604020202020204" pitchFamily="34" charset="0"/>
              <a:buChar char="•"/>
            </a:pPr>
            <a:r>
              <a:rPr lang="zh-CN" altLang="en-US" b="1" dirty="0">
                <a:ln>
                  <a:solidFill>
                    <a:srgbClr val="000000"/>
                  </a:solidFill>
                </a:ln>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波莱尔：数学家的目的往往是寻求一般的解，喜欢用一般的公式来解决许多特殊的问题</a:t>
            </a:r>
            <a:endParaRPr lang="en-US" altLang="zh-CN" b="1" dirty="0">
              <a:ln>
                <a:solidFill>
                  <a:srgbClr val="000000"/>
                </a:solidFill>
              </a:ln>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marL="71755" indent="-71755">
              <a:lnSpc>
                <a:spcPct val="110000"/>
              </a:lnSpc>
              <a:buFont typeface="Arial" panose="020B0604020202020204" pitchFamily="34" charset="0"/>
              <a:buChar char="•"/>
            </a:pPr>
            <a:r>
              <a:rPr lang="zh-CN" altLang="en-US" b="1" dirty="0">
                <a:ln>
                  <a:solidFill>
                    <a:srgbClr val="000000"/>
                  </a:solidFill>
                </a:ln>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华罗庚：读书先读厚再读薄</a:t>
            </a:r>
            <a:endParaRPr lang="zh-CN" altLang="en-US" b="1" dirty="0">
              <a:ln>
                <a:solidFill>
                  <a:srgbClr val="000000"/>
                </a:solidFill>
              </a:ln>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r>
              <a:rPr lang="en-US" altLang="zh-CN" b="1" dirty="0"/>
              <a:t>CONTENTS</a:t>
            </a:r>
            <a:endParaRPr lang="zh-CN" altLang="en-US" b="1" dirty="0"/>
          </a:p>
        </p:txBody>
      </p:sp>
      <p:sp>
        <p:nvSpPr>
          <p:cNvPr id="4" name="灯片编号占位符 3"/>
          <p:cNvSpPr>
            <a:spLocks noGrp="1"/>
          </p:cNvSpPr>
          <p:nvPr>
            <p:ph type="sldNum" sz="quarter" idx="12"/>
          </p:nvPr>
        </p:nvSpPr>
        <p:spPr/>
        <p:txBody>
          <a:bodyPr/>
          <a:lstStyle/>
          <a:p>
            <a:fld id="{5936A40C-E0C0-4BB8-81B1-5E7F83E9E5D2}" type="slidenum">
              <a:rPr lang="zh-CN" altLang="en-US" smtClean="0"/>
            </a:fld>
            <a:endParaRPr lang="zh-CN" altLang="en-US"/>
          </a:p>
        </p:txBody>
      </p:sp>
      <p:sp>
        <p:nvSpPr>
          <p:cNvPr id="19" name="文本占位符 18"/>
          <p:cNvSpPr>
            <a:spLocks noGrp="1"/>
          </p:cNvSpPr>
          <p:nvPr>
            <p:ph type="body" sz="quarter" idx="15"/>
          </p:nvPr>
        </p:nvSpPr>
        <p:spPr>
          <a:xfrm>
            <a:off x="2607889" y="4724489"/>
            <a:ext cx="6216514" cy="727014"/>
          </a:xfrm>
        </p:spPr>
        <p:txBody>
          <a:bodyPr/>
          <a:lstStyle/>
          <a:p>
            <a:pPr algn="ctr"/>
            <a:r>
              <a:rPr lang="zh-CN" altLang="en-US" dirty="0"/>
              <a:t>         线性表的顺序存储及运算</a:t>
            </a:r>
            <a:endParaRPr lang="zh-CN" altLang="en-US" dirty="0"/>
          </a:p>
        </p:txBody>
      </p:sp>
      <p:sp>
        <p:nvSpPr>
          <p:cNvPr id="27" name="文本占位符 26"/>
          <p:cNvSpPr>
            <a:spLocks noGrp="1"/>
          </p:cNvSpPr>
          <p:nvPr>
            <p:ph type="body" sz="quarter" idx="14"/>
          </p:nvPr>
        </p:nvSpPr>
        <p:spPr>
          <a:xfrm>
            <a:off x="2603065" y="4724489"/>
            <a:ext cx="1306571" cy="723868"/>
          </a:xfrm>
        </p:spPr>
        <p:txBody>
          <a:bodyPr/>
          <a:lstStyle/>
          <a:p>
            <a:r>
              <a:rPr lang="en-US" altLang="zh-CN" dirty="0"/>
              <a:t>02</a:t>
            </a:r>
            <a:endParaRPr lang="zh-CN" altLang="en-US" dirty="0"/>
          </a:p>
        </p:txBody>
      </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425669" y="329780"/>
            <a:ext cx="1403072" cy="28756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标题 102"/>
          <p:cNvSpPr>
            <a:spLocks noGrp="1"/>
          </p:cNvSpPr>
          <p:nvPr>
            <p:ph type="title"/>
          </p:nvPr>
        </p:nvSpPr>
        <p:spPr>
          <a:xfrm>
            <a:off x="171856" y="249748"/>
            <a:ext cx="11848288" cy="447631"/>
          </a:xfrm>
          <a:solidFill>
            <a:schemeClr val="accent2">
              <a:lumMod val="40000"/>
              <a:lumOff val="60000"/>
            </a:schemeClr>
          </a:solidFill>
        </p:spPr>
        <p:txBody>
          <a:bodyPr/>
          <a:lstStyle/>
          <a:p>
            <a:r>
              <a:rPr lang="zh-CN" altLang="en-US" sz="2800" b="1" dirty="0">
                <a:solidFill>
                  <a:schemeClr val="tx1">
                    <a:lumMod val="50000"/>
                  </a:schemeClr>
                </a:solidFill>
              </a:rPr>
              <a:t>线性表的顺序存储</a:t>
            </a:r>
            <a:endParaRPr lang="zh-CN" altLang="en-US" sz="2800" b="1" dirty="0">
              <a:solidFill>
                <a:schemeClr val="tx1">
                  <a:lumMod val="50000"/>
                </a:schemeClr>
              </a:solidFill>
            </a:endParaRPr>
          </a:p>
        </p:txBody>
      </p:sp>
      <p:sp>
        <p:nvSpPr>
          <p:cNvPr id="5" name="灯片编号占位符 4"/>
          <p:cNvSpPr>
            <a:spLocks noGrp="1"/>
          </p:cNvSpPr>
          <p:nvPr>
            <p:ph type="sldNum" sz="quarter" idx="12"/>
          </p:nvPr>
        </p:nvSpPr>
        <p:spPr/>
        <p:txBody>
          <a:bodyPr/>
          <a:lstStyle/>
          <a:p>
            <a:fld id="{5936A40C-E0C0-4BB8-81B1-5E7F83E9E5D2}" type="slidenum">
              <a:rPr lang="zh-CN" altLang="en-US" smtClean="0"/>
            </a:fld>
            <a:endParaRPr lang="zh-CN" altLang="en-US"/>
          </a:p>
        </p:txBody>
      </p:sp>
      <p:sp>
        <p:nvSpPr>
          <p:cNvPr id="7" name="Rectangle 3"/>
          <p:cNvSpPr txBox="1">
            <a:spLocks noChangeArrowheads="1"/>
          </p:cNvSpPr>
          <p:nvPr/>
        </p:nvSpPr>
        <p:spPr>
          <a:xfrm>
            <a:off x="316130" y="853797"/>
            <a:ext cx="6612081" cy="21007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ct val="0"/>
              </a:spcBef>
            </a:pP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在内存中</a:t>
            </a:r>
            <a:r>
              <a:rPr lang="zh-CN" altLang="en-US"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开辟连续的存储空间</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，用连续的存储单元依次存放线性表的元素</a:t>
            </a:r>
            <a:endPar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spcBef>
                <a:spcPct val="0"/>
              </a:spcBef>
            </a:pP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顺序存储的数据表称为</a:t>
            </a:r>
            <a:r>
              <a:rPr lang="zh-CN" altLang="en-US"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顺序表</a:t>
            </a:r>
            <a:endParaRPr lang="en-US" altLang="zh-CN" b="1" dirty="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a:p>
            <a:pPr marL="179705">
              <a:lnSpc>
                <a:spcPct val="110000"/>
              </a:lnSpc>
              <a:spcBef>
                <a:spcPct val="0"/>
              </a:spcBef>
            </a:pP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特点</a:t>
            </a:r>
            <a:endPar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spcBef>
                <a:spcPct val="0"/>
              </a:spcBef>
            </a:pP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逻辑上相邻的数据元素，其物理位置也相邻</a:t>
            </a:r>
            <a:endPar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spcBef>
                <a:spcPct val="0"/>
              </a:spcBef>
            </a:pP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利用物理位置上的关系，反映元素的逻辑关系</a:t>
            </a:r>
            <a:endPar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spcBef>
                <a:spcPct val="0"/>
              </a:spcBef>
            </a:pPr>
            <a:endParaRPr lang="zh-CN" altLang="en-US" b="1" dirty="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p:txBody>
      </p:sp>
      <p:grpSp>
        <p:nvGrpSpPr>
          <p:cNvPr id="2" name="组合 1"/>
          <p:cNvGrpSpPr/>
          <p:nvPr/>
        </p:nvGrpSpPr>
        <p:grpSpPr>
          <a:xfrm>
            <a:off x="263796" y="3317328"/>
            <a:ext cx="3807872" cy="2755668"/>
            <a:chOff x="4944354" y="3060251"/>
            <a:chExt cx="3623607" cy="2533160"/>
          </a:xfrm>
        </p:grpSpPr>
        <p:graphicFrame>
          <p:nvGraphicFramePr>
            <p:cNvPr id="9" name="Object 5"/>
            <p:cNvGraphicFramePr>
              <a:graphicFrameLocks noChangeAspect="1"/>
            </p:cNvGraphicFramePr>
            <p:nvPr/>
          </p:nvGraphicFramePr>
          <p:xfrm>
            <a:off x="4944354" y="3097431"/>
            <a:ext cx="1411608" cy="2495980"/>
          </p:xfrm>
          <a:graphic>
            <a:graphicData uri="http://schemas.openxmlformats.org/presentationml/2006/ole">
              <mc:AlternateContent xmlns:mc="http://schemas.openxmlformats.org/markup-compatibility/2006">
                <mc:Choice xmlns:v="urn:schemas-microsoft-com:vml" Requires="v">
                  <p:oleObj spid="_x0000_s3" name="Visio" r:id="rId1" imgW="3228975" imgH="1485900" progId="Visio.Drawing.11">
                    <p:embed/>
                  </p:oleObj>
                </mc:Choice>
                <mc:Fallback>
                  <p:oleObj name="Visio" r:id="rId1" imgW="3228975" imgH="1485900" progId="Visio.Drawing.11">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r="74268"/>
                        <a:stretch>
                          <a:fillRect/>
                        </a:stretch>
                      </p:blipFill>
                      <p:spPr bwMode="auto">
                        <a:xfrm>
                          <a:off x="4944354" y="3097431"/>
                          <a:ext cx="1411608" cy="2495980"/>
                        </a:xfrm>
                        <a:prstGeom prst="rect">
                          <a:avLst/>
                        </a:prstGeom>
                        <a:noFill/>
                        <a:ln>
                          <a:noFill/>
                        </a:ln>
                        <a:effectLst/>
                      </p:spPr>
                    </p:pic>
                  </p:oleObj>
                </mc:Fallback>
              </mc:AlternateContent>
            </a:graphicData>
          </a:graphic>
        </p:graphicFrame>
        <p:graphicFrame>
          <p:nvGraphicFramePr>
            <p:cNvPr id="10" name="Object 6"/>
            <p:cNvGraphicFramePr>
              <a:graphicFrameLocks noChangeAspect="1"/>
            </p:cNvGraphicFramePr>
            <p:nvPr/>
          </p:nvGraphicFramePr>
          <p:xfrm>
            <a:off x="6162604" y="3429000"/>
            <a:ext cx="1526779" cy="2088356"/>
          </p:xfrm>
          <a:graphic>
            <a:graphicData uri="http://schemas.openxmlformats.org/presentationml/2006/ole">
              <mc:AlternateContent xmlns:mc="http://schemas.openxmlformats.org/markup-compatibility/2006">
                <mc:Choice xmlns:v="urn:schemas-microsoft-com:vml" Requires="v">
                  <p:oleObj spid="_x0000_s4" name="Visio" r:id="rId3" imgW="3228975" imgH="1485900" progId="Visio.Drawing.11">
                    <p:embed/>
                  </p:oleObj>
                </mc:Choice>
                <mc:Fallback>
                  <p:oleObj name="Visio" r:id="rId3" imgW="3228975" imgH="1485900" progId="Visio.Drawing.11">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l="39558" t="10196" r="24176"/>
                        <a:stretch>
                          <a:fillRect/>
                        </a:stretch>
                      </p:blipFill>
                      <p:spPr bwMode="auto">
                        <a:xfrm>
                          <a:off x="6162604" y="3429000"/>
                          <a:ext cx="1526779" cy="2088356"/>
                        </a:xfrm>
                        <a:prstGeom prst="rect">
                          <a:avLst/>
                        </a:prstGeom>
                        <a:noFill/>
                      </p:spPr>
                    </p:pic>
                  </p:oleObj>
                </mc:Fallback>
              </mc:AlternateContent>
            </a:graphicData>
          </a:graphic>
        </p:graphicFrame>
        <p:graphicFrame>
          <p:nvGraphicFramePr>
            <p:cNvPr id="11" name="Object 7"/>
            <p:cNvGraphicFramePr>
              <a:graphicFrameLocks noChangeAspect="1"/>
            </p:cNvGraphicFramePr>
            <p:nvPr/>
          </p:nvGraphicFramePr>
          <p:xfrm>
            <a:off x="7689383" y="3060251"/>
            <a:ext cx="878578" cy="2402990"/>
          </p:xfrm>
          <a:graphic>
            <a:graphicData uri="http://schemas.openxmlformats.org/presentationml/2006/ole">
              <mc:AlternateContent xmlns:mc="http://schemas.openxmlformats.org/markup-compatibility/2006">
                <mc:Choice xmlns:v="urn:schemas-microsoft-com:vml" Requires="v">
                  <p:oleObj spid="_x0000_s6" name="Visio" r:id="rId4" imgW="3228975" imgH="1485900" progId="Visio.Drawing.11">
                    <p:embed/>
                  </p:oleObj>
                </mc:Choice>
                <mc:Fallback>
                  <p:oleObj name="Visio" r:id="rId4" imgW="3228975" imgH="1485900" progId="Visio.Drawing.11">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l="82967"/>
                        <a:stretch>
                          <a:fillRect/>
                        </a:stretch>
                      </p:blipFill>
                      <p:spPr bwMode="auto">
                        <a:xfrm>
                          <a:off x="7689383" y="3060251"/>
                          <a:ext cx="878578" cy="2402990"/>
                        </a:xfrm>
                        <a:prstGeom prst="rect">
                          <a:avLst/>
                        </a:prstGeom>
                        <a:noFill/>
                        <a:ln>
                          <a:noFill/>
                        </a:ln>
                        <a:effectLst/>
                      </p:spPr>
                    </p:pic>
                  </p:oleObj>
                </mc:Fallback>
              </mc:AlternateContent>
            </a:graphicData>
          </a:graphic>
        </p:graphicFrame>
      </p:grpSp>
      <p:sp>
        <p:nvSpPr>
          <p:cNvPr id="12" name="Rectangle 8"/>
          <p:cNvSpPr>
            <a:spLocks noChangeArrowheads="1"/>
          </p:cNvSpPr>
          <p:nvPr/>
        </p:nvSpPr>
        <p:spPr bwMode="auto">
          <a:xfrm>
            <a:off x="517839" y="915660"/>
            <a:ext cx="6208664" cy="2162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Blip>
                <a:blip r:embed="rId5"/>
              </a:buBlip>
              <a:defRPr kumimoji="1" sz="2400" b="1">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Blip>
                <a:blip r:embed="rId5"/>
              </a:buBlip>
              <a:defRPr kumimoji="1" sz="2400" b="1">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Blip>
                <a:blip r:embed="rId5"/>
              </a:buBlip>
              <a:defRPr sz="20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Blip>
                <a:blip r:embed="rId5"/>
              </a:buBlip>
              <a:defRPr sz="2000">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Blip>
                <a:blip r:embed="rId5"/>
              </a:buBlip>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Blip>
                <a:blip r:embed="rId5"/>
              </a:buBlip>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Blip>
                <a:blip r:embed="rId5"/>
              </a:buBlip>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Blip>
                <a:blip r:embed="rId5"/>
              </a:buBlip>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Blip>
                <a:blip r:embed="rId5"/>
              </a:buBlip>
              <a:defRPr sz="2000">
                <a:solidFill>
                  <a:schemeClr val="tx1"/>
                </a:solidFill>
                <a:latin typeface="Garamond" panose="02020404030301010803" pitchFamily="18" charset="0"/>
                <a:ea typeface="宋体" panose="02010600030101010101" pitchFamily="2" charset="-122"/>
              </a:defRPr>
            </a:lvl9pPr>
          </a:lstStyle>
          <a:p>
            <a:pPr marL="179705">
              <a:lnSpc>
                <a:spcPct val="110000"/>
              </a:lnSpc>
              <a:spcBef>
                <a:spcPct val="0"/>
              </a:spcBef>
              <a:buFont typeface="Arial" panose="020B0604020202020204" pitchFamily="34" charset="0"/>
              <a:buChar char="•"/>
            </a:pPr>
            <a:endParaRPr lang="zh-CN" altLang="en-US" sz="2000" b="0" dirty="0">
              <a:effectLst/>
            </a:endParaRPr>
          </a:p>
        </p:txBody>
      </p:sp>
      <p:sp>
        <p:nvSpPr>
          <p:cNvPr id="13" name="Rectangle 4"/>
          <p:cNvSpPr txBox="1">
            <a:spLocks noRot="1" noChangeArrowheads="1"/>
          </p:cNvSpPr>
          <p:nvPr/>
        </p:nvSpPr>
        <p:spPr>
          <a:xfrm>
            <a:off x="4345044" y="3066914"/>
            <a:ext cx="2954209" cy="3225203"/>
          </a:xfrm>
          <a:prstGeom prst="rect">
            <a:avLst/>
          </a:prstGeom>
          <a:noFill/>
          <a:ln w="38100" cap="flat" cmpd="sng" algn="ctr">
            <a:solidFill>
              <a:schemeClr val="bg1">
                <a:lumMod val="85000"/>
              </a:schemeClr>
            </a:solidFill>
            <a:prstDash val="solid"/>
          </a:ln>
        </p:spPr>
        <p:style>
          <a:lnRef idx="2">
            <a:schemeClr val="accent3">
              <a:shade val="50000"/>
            </a:schemeClr>
          </a:lnRef>
          <a:fillRef idx="1">
            <a:schemeClr val="accent3"/>
          </a:fillRef>
          <a:effectRef idx="0">
            <a:schemeClr val="accent3"/>
          </a:effectRef>
          <a:fontRef idx="minor">
            <a:schemeClr val="lt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nSpc>
                <a:spcPct val="100000"/>
              </a:lnSpc>
              <a:spcBef>
                <a:spcPts val="0"/>
              </a:spcBef>
            </a:pP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有一个线性表含</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20</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个学生信息，试用顺序表存储这些信息</a:t>
            </a:r>
            <a:endPar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spcBef>
                <a:spcPts val="0"/>
              </a:spcBef>
              <a:buNone/>
            </a:pP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typedef struct </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spcBef>
                <a:spcPts val="0"/>
              </a:spcBef>
              <a:buNone/>
            </a:pP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spcBef>
                <a:spcPts val="0"/>
              </a:spcBef>
              <a:buNone/>
            </a:pP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char name[9]; </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spcBef>
                <a:spcPts val="0"/>
              </a:spcBef>
              <a:buNone/>
            </a:pP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char no[8];     </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spcBef>
                <a:spcPts val="0"/>
              </a:spcBef>
              <a:buNone/>
            </a:pP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float score </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spcBef>
                <a:spcPts val="0"/>
              </a:spcBef>
              <a:buNone/>
            </a:pP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}STUDENT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00000"/>
              </a:lnSpc>
              <a:spcBef>
                <a:spcPts val="0"/>
              </a:spcBef>
              <a:buNone/>
            </a:pP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STUDENT  s[20];</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Rectangle 5"/>
          <p:cNvSpPr>
            <a:spLocks noRot="1" noChangeArrowheads="1"/>
          </p:cNvSpPr>
          <p:nvPr/>
        </p:nvSpPr>
        <p:spPr bwMode="auto">
          <a:xfrm>
            <a:off x="7484012" y="787969"/>
            <a:ext cx="4536132" cy="5504148"/>
          </a:xfrm>
          <a:prstGeom prst="rect">
            <a:avLst/>
          </a:prstGeom>
          <a:solidFill>
            <a:schemeClr val="bg1"/>
          </a:solidFill>
          <a:ln w="38100">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a:lstStyle>
            <a:lvl1pPr marL="342900" indent="-342900" eaLnBrk="0" hangingPunct="0">
              <a:spcBef>
                <a:spcPct val="20000"/>
              </a:spcBef>
              <a:buBlip>
                <a:blip r:embed="rId5"/>
              </a:buBlip>
              <a:defRPr kumimoji="1" sz="2000" b="1">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Blip>
                <a:blip r:embed="rId5"/>
              </a:buBlip>
              <a:defRPr kumimoji="1" sz="2000" b="1">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Blip>
                <a:blip r:embed="rId5"/>
              </a:buBlip>
              <a:defRPr>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Blip>
                <a:blip r:embed="rId5"/>
              </a:buBlip>
              <a:defRPr>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Blip>
                <a:blip r:embed="rId5"/>
              </a:buBlip>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Blip>
                <a:blip r:embed="rId5"/>
              </a:buBlip>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Blip>
                <a:blip r:embed="rId5"/>
              </a:buBlip>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Blip>
                <a:blip r:embed="rId5"/>
              </a:buBlip>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Blip>
                <a:blip r:embed="rId5"/>
              </a:buBlip>
              <a:defRPr>
                <a:solidFill>
                  <a:schemeClr val="tx1"/>
                </a:solidFill>
                <a:latin typeface="Garamond" panose="02020404030301010803" pitchFamily="18" charset="0"/>
                <a:ea typeface="宋体" panose="02010600030101010101" pitchFamily="2" charset="-122"/>
              </a:defRPr>
            </a:lvl9pPr>
          </a:lstStyle>
          <a:p>
            <a:pPr algn="just">
              <a:lnSpc>
                <a:spcPct val="110000"/>
              </a:lnSpc>
              <a:spcBef>
                <a:spcPct val="0"/>
              </a:spcBef>
              <a:buFont typeface="Arial" panose="020B0604020202020204" pitchFamily="34" charset="0"/>
              <a:buChar char="•"/>
            </a:pPr>
            <a:r>
              <a:rPr lang="zh-CN" altLang="en-US" sz="2400" b="0" dirty="0">
                <a:solidFill>
                  <a:srgbClr val="000000"/>
                </a:solidFill>
                <a:effectLst/>
                <a:latin typeface="Times New Roman" panose="02020603050405020304" pitchFamily="18" charset="0"/>
                <a:cs typeface="Times New Roman" panose="02020603050405020304" pitchFamily="18" charset="0"/>
              </a:rPr>
              <a:t>在</a:t>
            </a:r>
            <a:r>
              <a:rPr lang="en-US" altLang="zh-CN" sz="2400" b="0" dirty="0">
                <a:solidFill>
                  <a:srgbClr val="000000"/>
                </a:solidFill>
                <a:effectLst/>
                <a:latin typeface="Times New Roman" panose="02020603050405020304" pitchFamily="18" charset="0"/>
                <a:cs typeface="Times New Roman" panose="02020603050405020304" pitchFamily="18" charset="0"/>
              </a:rPr>
              <a:t>C</a:t>
            </a:r>
            <a:r>
              <a:rPr lang="zh-CN" altLang="en-US" sz="2400" b="0" dirty="0">
                <a:solidFill>
                  <a:srgbClr val="000000"/>
                </a:solidFill>
                <a:effectLst/>
                <a:latin typeface="Times New Roman" panose="02020603050405020304" pitchFamily="18" charset="0"/>
                <a:cs typeface="Times New Roman" panose="02020603050405020304" pitchFamily="18" charset="0"/>
              </a:rPr>
              <a:t>语言中可借助数组实现顺序存储</a:t>
            </a:r>
            <a:endParaRPr lang="zh-CN" altLang="en-US" sz="2400" b="0" dirty="0">
              <a:solidFill>
                <a:srgbClr val="000000"/>
              </a:solidFill>
              <a:effectLst/>
              <a:latin typeface="Times New Roman" panose="02020603050405020304" pitchFamily="18" charset="0"/>
              <a:cs typeface="Times New Roman" panose="02020603050405020304" pitchFamily="18" charset="0"/>
            </a:endParaRPr>
          </a:p>
          <a:p>
            <a:pPr algn="just">
              <a:lnSpc>
                <a:spcPct val="110000"/>
              </a:lnSpc>
              <a:spcBef>
                <a:spcPct val="0"/>
              </a:spcBef>
              <a:buFont typeface="Arial" panose="020B0604020202020204" pitchFamily="34" charset="0"/>
              <a:buChar char="•"/>
            </a:pPr>
            <a:r>
              <a:rPr lang="zh-CN" altLang="en-US" sz="2400" b="0" dirty="0">
                <a:solidFill>
                  <a:srgbClr val="000000"/>
                </a:solidFill>
                <a:effectLst/>
                <a:latin typeface="Times New Roman" panose="02020603050405020304" pitchFamily="18" charset="0"/>
                <a:cs typeface="Times New Roman" panose="02020603050405020304" pitchFamily="18" charset="0"/>
              </a:rPr>
              <a:t>若每个元素占</a:t>
            </a:r>
            <a:r>
              <a:rPr lang="en-US" altLang="zh-CN" sz="2400" b="0" i="1" dirty="0">
                <a:solidFill>
                  <a:srgbClr val="000000"/>
                </a:solidFill>
                <a:effectLst/>
                <a:latin typeface="Times New Roman" panose="02020603050405020304" pitchFamily="18" charset="0"/>
                <a:cs typeface="Times New Roman" panose="02020603050405020304" pitchFamily="18" charset="0"/>
              </a:rPr>
              <a:t>m</a:t>
            </a:r>
            <a:r>
              <a:rPr lang="zh-CN" altLang="en-US" sz="2400" b="0" dirty="0">
                <a:solidFill>
                  <a:srgbClr val="000000"/>
                </a:solidFill>
                <a:effectLst/>
                <a:latin typeface="Times New Roman" panose="02020603050405020304" pitchFamily="18" charset="0"/>
                <a:cs typeface="Times New Roman" panose="02020603050405020304" pitchFamily="18" charset="0"/>
              </a:rPr>
              <a:t>个存储单元</a:t>
            </a:r>
            <a:endParaRPr lang="zh-CN" altLang="en-US" sz="2400" b="0" dirty="0">
              <a:solidFill>
                <a:srgbClr val="000000"/>
              </a:solidFill>
              <a:effectLst/>
              <a:latin typeface="Times New Roman" panose="02020603050405020304" pitchFamily="18" charset="0"/>
              <a:cs typeface="Times New Roman" panose="02020603050405020304" pitchFamily="18" charset="0"/>
            </a:endParaRPr>
          </a:p>
          <a:p>
            <a:pPr algn="just">
              <a:lnSpc>
                <a:spcPct val="110000"/>
              </a:lnSpc>
              <a:spcBef>
                <a:spcPct val="0"/>
              </a:spcBef>
              <a:buFont typeface="Arial" panose="020B0604020202020204" pitchFamily="34" charset="0"/>
              <a:buChar char="•"/>
            </a:pPr>
            <a:r>
              <a:rPr lang="zh-CN" altLang="en-US" sz="2400" b="0" dirty="0">
                <a:solidFill>
                  <a:srgbClr val="000000"/>
                </a:solidFill>
                <a:latin typeface="Times New Roman" panose="02020603050405020304" pitchFamily="18" charset="0"/>
                <a:cs typeface="Times New Roman" panose="02020603050405020304" pitchFamily="18" charset="0"/>
              </a:rPr>
              <a:t>第</a:t>
            </a:r>
            <a:r>
              <a:rPr lang="en-US" altLang="zh-CN" sz="2400" i="1" dirty="0" err="1">
                <a:solidFill>
                  <a:srgbClr val="FF0000"/>
                </a:solidFill>
                <a:latin typeface="Times New Roman" panose="02020603050405020304" pitchFamily="18" charset="0"/>
                <a:cs typeface="Times New Roman" panose="02020603050405020304" pitchFamily="18" charset="0"/>
              </a:rPr>
              <a:t>i</a:t>
            </a:r>
            <a:r>
              <a:rPr lang="zh-CN" altLang="en-US" sz="2400" b="0" dirty="0">
                <a:solidFill>
                  <a:srgbClr val="000000"/>
                </a:solidFill>
                <a:latin typeface="Times New Roman" panose="02020603050405020304" pitchFamily="18" charset="0"/>
                <a:cs typeface="Times New Roman" panose="02020603050405020304" pitchFamily="18" charset="0"/>
              </a:rPr>
              <a:t>和</a:t>
            </a:r>
            <a:r>
              <a:rPr lang="zh-CN" altLang="en-US" sz="2400" b="0" dirty="0">
                <a:solidFill>
                  <a:srgbClr val="000000"/>
                </a:solidFill>
                <a:effectLst/>
                <a:latin typeface="Times New Roman" panose="02020603050405020304" pitchFamily="18" charset="0"/>
                <a:cs typeface="Times New Roman" panose="02020603050405020304" pitchFamily="18" charset="0"/>
              </a:rPr>
              <a:t>第</a:t>
            </a:r>
            <a:r>
              <a:rPr lang="en-US" altLang="zh-CN" sz="2400" i="1" dirty="0">
                <a:solidFill>
                  <a:srgbClr val="FF0000"/>
                </a:solidFill>
                <a:latin typeface="Times New Roman" panose="02020603050405020304" pitchFamily="18" charset="0"/>
                <a:cs typeface="Times New Roman" panose="02020603050405020304" pitchFamily="18" charset="0"/>
              </a:rPr>
              <a:t>i+</a:t>
            </a:r>
            <a:r>
              <a:rPr lang="en-US" altLang="zh-CN" sz="2400" dirty="0">
                <a:solidFill>
                  <a:srgbClr val="FF0000"/>
                </a:solidFill>
                <a:latin typeface="Times New Roman" panose="02020603050405020304" pitchFamily="18" charset="0"/>
                <a:cs typeface="Times New Roman" panose="02020603050405020304" pitchFamily="18" charset="0"/>
              </a:rPr>
              <a:t>1</a:t>
            </a:r>
            <a:r>
              <a:rPr lang="zh-CN" altLang="en-US" sz="2400" b="0" dirty="0">
                <a:solidFill>
                  <a:srgbClr val="000000"/>
                </a:solidFill>
                <a:effectLst/>
                <a:latin typeface="Times New Roman" panose="02020603050405020304" pitchFamily="18" charset="0"/>
                <a:cs typeface="Times New Roman" panose="02020603050405020304" pitchFamily="18" charset="0"/>
              </a:rPr>
              <a:t>个元素的存储位置满足关系：                 </a:t>
            </a:r>
            <a:endParaRPr lang="zh-CN" altLang="en-US" sz="2400" b="0" dirty="0">
              <a:solidFill>
                <a:srgbClr val="000000"/>
              </a:solidFill>
              <a:effectLst/>
              <a:latin typeface="Times New Roman" panose="02020603050405020304" pitchFamily="18" charset="0"/>
              <a:cs typeface="Times New Roman" panose="02020603050405020304" pitchFamily="18" charset="0"/>
            </a:endParaRPr>
          </a:p>
          <a:p>
            <a:pPr lvl="1" algn="just">
              <a:lnSpc>
                <a:spcPct val="110000"/>
              </a:lnSpc>
              <a:spcBef>
                <a:spcPct val="0"/>
              </a:spcBef>
              <a:buFont typeface="Arial" panose="020B0604020202020204" pitchFamily="34" charset="0"/>
              <a:buChar char="•"/>
            </a:pPr>
            <a:r>
              <a:rPr lang="en-US" altLang="zh-CN" sz="2400" dirty="0">
                <a:solidFill>
                  <a:srgbClr val="FF0000"/>
                </a:solidFill>
                <a:effectLst/>
                <a:latin typeface="Times New Roman" panose="02020603050405020304" pitchFamily="18" charset="0"/>
                <a:cs typeface="Times New Roman" panose="02020603050405020304" pitchFamily="18" charset="0"/>
              </a:rPr>
              <a:t>LOC(</a:t>
            </a:r>
            <a:r>
              <a:rPr lang="en-US" altLang="zh-CN" sz="2400" i="1" dirty="0">
                <a:solidFill>
                  <a:srgbClr val="FF0000"/>
                </a:solidFill>
                <a:effectLst/>
                <a:latin typeface="Times New Roman" panose="02020603050405020304" pitchFamily="18" charset="0"/>
                <a:cs typeface="Times New Roman" panose="02020603050405020304" pitchFamily="18" charset="0"/>
              </a:rPr>
              <a:t>a</a:t>
            </a:r>
            <a:r>
              <a:rPr lang="en-US" altLang="zh-CN" sz="2400" i="1" baseline="-25000" dirty="0">
                <a:solidFill>
                  <a:srgbClr val="FF0000"/>
                </a:solidFill>
                <a:effectLst/>
                <a:latin typeface="Times New Roman" panose="02020603050405020304" pitchFamily="18" charset="0"/>
                <a:cs typeface="Times New Roman" panose="02020603050405020304" pitchFamily="18" charset="0"/>
              </a:rPr>
              <a:t>i</a:t>
            </a:r>
            <a:r>
              <a:rPr lang="en-US" altLang="zh-CN" sz="2400" baseline="-25000" dirty="0">
                <a:solidFill>
                  <a:srgbClr val="FF0000"/>
                </a:solidFill>
                <a:effectLst/>
                <a:latin typeface="Times New Roman" panose="02020603050405020304" pitchFamily="18" charset="0"/>
                <a:cs typeface="Times New Roman" panose="02020603050405020304" pitchFamily="18" charset="0"/>
              </a:rPr>
              <a:t>+1</a:t>
            </a:r>
            <a:r>
              <a:rPr lang="en-US" altLang="zh-CN" sz="2400" dirty="0">
                <a:solidFill>
                  <a:srgbClr val="FF0000"/>
                </a:solidFill>
                <a:effectLst/>
                <a:latin typeface="Times New Roman" panose="02020603050405020304" pitchFamily="18" charset="0"/>
                <a:cs typeface="Times New Roman" panose="02020603050405020304" pitchFamily="18" charset="0"/>
              </a:rPr>
              <a:t>)=LOC(</a:t>
            </a:r>
            <a:r>
              <a:rPr lang="en-US" altLang="zh-CN" sz="2400" i="1" dirty="0" err="1">
                <a:solidFill>
                  <a:srgbClr val="FF0000"/>
                </a:solidFill>
                <a:effectLst/>
                <a:latin typeface="Times New Roman" panose="02020603050405020304" pitchFamily="18" charset="0"/>
                <a:cs typeface="Times New Roman" panose="02020603050405020304" pitchFamily="18" charset="0"/>
              </a:rPr>
              <a:t>a</a:t>
            </a:r>
            <a:r>
              <a:rPr lang="en-US" altLang="zh-CN" sz="2400" i="1" baseline="-25000" dirty="0" err="1">
                <a:solidFill>
                  <a:srgbClr val="FF0000"/>
                </a:solidFill>
                <a:effectLst/>
                <a:latin typeface="Times New Roman" panose="02020603050405020304" pitchFamily="18" charset="0"/>
                <a:cs typeface="Times New Roman" panose="02020603050405020304" pitchFamily="18" charset="0"/>
              </a:rPr>
              <a:t>i</a:t>
            </a:r>
            <a:r>
              <a:rPr lang="en-US" altLang="zh-CN" sz="2400" dirty="0">
                <a:solidFill>
                  <a:srgbClr val="FF0000"/>
                </a:solidFill>
                <a:effectLst/>
                <a:latin typeface="Times New Roman" panose="02020603050405020304" pitchFamily="18" charset="0"/>
                <a:cs typeface="Times New Roman" panose="02020603050405020304" pitchFamily="18" charset="0"/>
              </a:rPr>
              <a:t>)+</a:t>
            </a:r>
            <a:r>
              <a:rPr lang="en-US" altLang="zh-CN" sz="2400" i="1" dirty="0">
                <a:solidFill>
                  <a:srgbClr val="FF0000"/>
                </a:solidFill>
                <a:effectLst/>
                <a:latin typeface="Times New Roman" panose="02020603050405020304" pitchFamily="18" charset="0"/>
                <a:cs typeface="Times New Roman" panose="02020603050405020304" pitchFamily="18" charset="0"/>
              </a:rPr>
              <a:t>m</a:t>
            </a:r>
            <a:endParaRPr lang="en-US" altLang="zh-CN" sz="2400" i="1" dirty="0">
              <a:solidFill>
                <a:srgbClr val="FF0000"/>
              </a:solidFill>
              <a:effectLst/>
              <a:latin typeface="Times New Roman" panose="02020603050405020304" pitchFamily="18" charset="0"/>
              <a:cs typeface="Times New Roman" panose="02020603050405020304" pitchFamily="18" charset="0"/>
            </a:endParaRPr>
          </a:p>
          <a:p>
            <a:pPr algn="just">
              <a:lnSpc>
                <a:spcPct val="110000"/>
              </a:lnSpc>
              <a:spcBef>
                <a:spcPct val="0"/>
              </a:spcBef>
              <a:buFont typeface="Arial" panose="020B0604020202020204" pitchFamily="34" charset="0"/>
              <a:buChar char="•"/>
            </a:pPr>
            <a:r>
              <a:rPr lang="zh-CN" altLang="en-US" sz="2400" b="0" dirty="0">
                <a:solidFill>
                  <a:srgbClr val="000000"/>
                </a:solidFill>
                <a:effectLst/>
                <a:latin typeface="Times New Roman" panose="02020603050405020304" pitchFamily="18" charset="0"/>
                <a:cs typeface="Times New Roman" panose="02020603050405020304" pitchFamily="18" charset="0"/>
              </a:rPr>
              <a:t>第</a:t>
            </a:r>
            <a:r>
              <a:rPr lang="en-US" altLang="zh-CN" sz="2400" i="1" dirty="0" err="1">
                <a:solidFill>
                  <a:srgbClr val="FF0000"/>
                </a:solidFill>
                <a:latin typeface="Times New Roman" panose="02020603050405020304" pitchFamily="18" charset="0"/>
                <a:cs typeface="Times New Roman" panose="02020603050405020304" pitchFamily="18" charset="0"/>
              </a:rPr>
              <a:t>i</a:t>
            </a:r>
            <a:r>
              <a:rPr lang="zh-CN" altLang="en-US" sz="2400" b="0" dirty="0">
                <a:solidFill>
                  <a:srgbClr val="000000"/>
                </a:solidFill>
                <a:effectLst/>
                <a:latin typeface="Times New Roman" panose="02020603050405020304" pitchFamily="18" charset="0"/>
                <a:cs typeface="Times New Roman" panose="02020603050405020304" pitchFamily="18" charset="0"/>
              </a:rPr>
              <a:t>个和第</a:t>
            </a:r>
            <a:r>
              <a:rPr lang="en-US" altLang="zh-CN" sz="2400" dirty="0">
                <a:solidFill>
                  <a:srgbClr val="FF0000"/>
                </a:solidFill>
                <a:effectLst/>
                <a:latin typeface="Times New Roman" panose="02020603050405020304" pitchFamily="18" charset="0"/>
                <a:cs typeface="Times New Roman" panose="02020603050405020304" pitchFamily="18" charset="0"/>
              </a:rPr>
              <a:t>1</a:t>
            </a:r>
            <a:r>
              <a:rPr lang="zh-CN" altLang="en-US" sz="2400" b="0" dirty="0">
                <a:solidFill>
                  <a:srgbClr val="000000"/>
                </a:solidFill>
                <a:effectLst/>
                <a:latin typeface="Times New Roman" panose="02020603050405020304" pitchFamily="18" charset="0"/>
                <a:cs typeface="Times New Roman" panose="02020603050405020304" pitchFamily="18" charset="0"/>
              </a:rPr>
              <a:t>个元素的存储位置满足关系</a:t>
            </a:r>
            <a:endParaRPr lang="zh-CN" altLang="en-US" sz="2400" b="0" dirty="0">
              <a:solidFill>
                <a:srgbClr val="000000"/>
              </a:solidFill>
              <a:effectLst/>
              <a:latin typeface="Times New Roman" panose="02020603050405020304" pitchFamily="18" charset="0"/>
              <a:cs typeface="Times New Roman" panose="02020603050405020304" pitchFamily="18" charset="0"/>
            </a:endParaRPr>
          </a:p>
          <a:p>
            <a:pPr lvl="1" algn="just">
              <a:lnSpc>
                <a:spcPct val="110000"/>
              </a:lnSpc>
              <a:spcBef>
                <a:spcPct val="0"/>
              </a:spcBef>
              <a:buFont typeface="Arial" panose="020B0604020202020204" pitchFamily="34" charset="0"/>
              <a:buChar char="•"/>
            </a:pPr>
            <a:r>
              <a:rPr lang="en-US" altLang="zh-CN" sz="2400" dirty="0">
                <a:solidFill>
                  <a:srgbClr val="FF0000"/>
                </a:solidFill>
                <a:effectLst/>
                <a:latin typeface="Times New Roman" panose="02020603050405020304" pitchFamily="18" charset="0"/>
                <a:cs typeface="Times New Roman" panose="02020603050405020304" pitchFamily="18" charset="0"/>
              </a:rPr>
              <a:t>LOC(</a:t>
            </a:r>
            <a:r>
              <a:rPr lang="en-US" altLang="zh-CN" sz="2400" i="1" dirty="0">
                <a:solidFill>
                  <a:srgbClr val="FF0000"/>
                </a:solidFill>
                <a:latin typeface="Times New Roman" panose="02020603050405020304" pitchFamily="18" charset="0"/>
                <a:cs typeface="Times New Roman" panose="02020603050405020304" pitchFamily="18" charset="0"/>
              </a:rPr>
              <a:t>a</a:t>
            </a:r>
            <a:r>
              <a:rPr lang="en-US" altLang="zh-CN" sz="2400" i="1" baseline="-25000" dirty="0">
                <a:solidFill>
                  <a:srgbClr val="FF0000"/>
                </a:solidFill>
                <a:latin typeface="Times New Roman" panose="02020603050405020304" pitchFamily="18" charset="0"/>
                <a:cs typeface="Times New Roman" panose="02020603050405020304" pitchFamily="18" charset="0"/>
              </a:rPr>
              <a:t>i</a:t>
            </a:r>
            <a:r>
              <a:rPr lang="en-US" altLang="zh-CN" sz="2400" dirty="0">
                <a:solidFill>
                  <a:srgbClr val="FF0000"/>
                </a:solidFill>
                <a:effectLst/>
                <a:latin typeface="Times New Roman" panose="02020603050405020304" pitchFamily="18" charset="0"/>
                <a:cs typeface="Times New Roman" panose="02020603050405020304" pitchFamily="18" charset="0"/>
              </a:rPr>
              <a:t>)=LOC(</a:t>
            </a:r>
            <a:r>
              <a:rPr lang="en-US" altLang="zh-CN" sz="2400" i="1" dirty="0">
                <a:solidFill>
                  <a:srgbClr val="FF0000"/>
                </a:solidFill>
                <a:effectLst/>
                <a:latin typeface="Times New Roman" panose="02020603050405020304" pitchFamily="18" charset="0"/>
                <a:cs typeface="Times New Roman" panose="02020603050405020304" pitchFamily="18" charset="0"/>
              </a:rPr>
              <a:t>a</a:t>
            </a:r>
            <a:r>
              <a:rPr lang="en-US" altLang="zh-CN" sz="2400" baseline="-25000" dirty="0">
                <a:solidFill>
                  <a:srgbClr val="FF0000"/>
                </a:solidFill>
                <a:effectLst/>
                <a:latin typeface="Times New Roman" panose="02020603050405020304" pitchFamily="18" charset="0"/>
                <a:cs typeface="Times New Roman" panose="02020603050405020304" pitchFamily="18" charset="0"/>
              </a:rPr>
              <a:t>1</a:t>
            </a:r>
            <a:r>
              <a:rPr lang="en-US" altLang="zh-CN" sz="2400" dirty="0">
                <a:solidFill>
                  <a:srgbClr val="FF0000"/>
                </a:solidFill>
                <a:effectLst/>
                <a:latin typeface="Times New Roman" panose="02020603050405020304" pitchFamily="18" charset="0"/>
                <a:cs typeface="Times New Roman" panose="02020603050405020304" pitchFamily="18" charset="0"/>
              </a:rPr>
              <a:t>)+(</a:t>
            </a:r>
            <a:r>
              <a:rPr lang="en-US" altLang="zh-CN" sz="2400" i="1" dirty="0">
                <a:solidFill>
                  <a:srgbClr val="FF0000"/>
                </a:solidFill>
                <a:effectLst/>
                <a:latin typeface="Times New Roman" panose="02020603050405020304" pitchFamily="18" charset="0"/>
                <a:cs typeface="Times New Roman" panose="02020603050405020304" pitchFamily="18" charset="0"/>
              </a:rPr>
              <a:t>i</a:t>
            </a:r>
            <a:r>
              <a:rPr lang="en-US" altLang="zh-CN" sz="2400" dirty="0">
                <a:solidFill>
                  <a:srgbClr val="FF0000"/>
                </a:solidFill>
                <a:effectLst/>
                <a:latin typeface="Times New Roman" panose="02020603050405020304" pitchFamily="18" charset="0"/>
                <a:cs typeface="Times New Roman" panose="02020603050405020304" pitchFamily="18" charset="0"/>
              </a:rPr>
              <a:t>-1)*</a:t>
            </a:r>
            <a:r>
              <a:rPr lang="en-US" altLang="zh-CN" sz="2400" i="1" dirty="0">
                <a:solidFill>
                  <a:srgbClr val="FF0000"/>
                </a:solidFill>
                <a:effectLst/>
                <a:latin typeface="Times New Roman" panose="02020603050405020304" pitchFamily="18" charset="0"/>
                <a:cs typeface="Times New Roman" panose="02020603050405020304" pitchFamily="18" charset="0"/>
              </a:rPr>
              <a:t>m</a:t>
            </a:r>
            <a:endParaRPr lang="en-US" altLang="zh-CN" sz="2400" i="1" dirty="0">
              <a:solidFill>
                <a:srgbClr val="FF0000"/>
              </a:solidFill>
              <a:effectLst/>
              <a:latin typeface="Times New Roman" panose="02020603050405020304" pitchFamily="18" charset="0"/>
              <a:cs typeface="Times New Roman" panose="02020603050405020304" pitchFamily="18" charset="0"/>
            </a:endParaRPr>
          </a:p>
          <a:p>
            <a:pPr algn="just">
              <a:lnSpc>
                <a:spcPct val="110000"/>
              </a:lnSpc>
              <a:spcBef>
                <a:spcPct val="0"/>
              </a:spcBef>
              <a:buFont typeface="Arial" panose="020B0604020202020204" pitchFamily="34" charset="0"/>
              <a:buChar char="•"/>
            </a:pPr>
            <a:r>
              <a:rPr lang="en-US" altLang="zh-CN" sz="2400" b="0" dirty="0">
                <a:solidFill>
                  <a:srgbClr val="000000"/>
                </a:solidFill>
                <a:effectLst/>
                <a:latin typeface="Times New Roman" panose="02020603050405020304" pitchFamily="18" charset="0"/>
                <a:cs typeface="Times New Roman" panose="02020603050405020304" pitchFamily="18" charset="0"/>
              </a:rPr>
              <a:t>LOC(</a:t>
            </a:r>
            <a:r>
              <a:rPr lang="en-US" altLang="zh-CN" sz="2400" b="0" i="1" dirty="0">
                <a:solidFill>
                  <a:srgbClr val="000000"/>
                </a:solidFill>
                <a:latin typeface="Times New Roman" panose="02020603050405020304" pitchFamily="18" charset="0"/>
                <a:cs typeface="Times New Roman" panose="02020603050405020304" pitchFamily="18" charset="0"/>
              </a:rPr>
              <a:t>a</a:t>
            </a:r>
            <a:r>
              <a:rPr lang="en-US" altLang="zh-CN" sz="2400" b="0" baseline="-25000" dirty="0">
                <a:solidFill>
                  <a:srgbClr val="000000"/>
                </a:solidFill>
                <a:latin typeface="Times New Roman" panose="02020603050405020304" pitchFamily="18" charset="0"/>
                <a:cs typeface="Times New Roman" panose="02020603050405020304" pitchFamily="18" charset="0"/>
              </a:rPr>
              <a:t>1</a:t>
            </a:r>
            <a:r>
              <a:rPr lang="en-US" altLang="zh-CN" sz="2400" b="0" dirty="0">
                <a:solidFill>
                  <a:srgbClr val="000000"/>
                </a:solidFill>
                <a:effectLst/>
                <a:latin typeface="Times New Roman" panose="02020603050405020304" pitchFamily="18" charset="0"/>
                <a:cs typeface="Times New Roman" panose="02020603050405020304" pitchFamily="18" charset="0"/>
              </a:rPr>
              <a:t>)</a:t>
            </a:r>
            <a:r>
              <a:rPr lang="zh-CN" altLang="en-US" sz="2400" b="0" dirty="0">
                <a:solidFill>
                  <a:srgbClr val="000000"/>
                </a:solidFill>
                <a:effectLst/>
                <a:latin typeface="Times New Roman" panose="02020603050405020304" pitchFamily="18" charset="0"/>
                <a:cs typeface="Times New Roman" panose="02020603050405020304" pitchFamily="18" charset="0"/>
              </a:rPr>
              <a:t>是顺序表的起始地址</a:t>
            </a:r>
            <a:endParaRPr lang="zh-CN" altLang="en-US" sz="2400" b="0" dirty="0">
              <a:solidFill>
                <a:srgbClr val="000000"/>
              </a:solidFill>
              <a:effectLst/>
              <a:latin typeface="Times New Roman" panose="02020603050405020304" pitchFamily="18" charset="0"/>
              <a:cs typeface="Times New Roman" panose="02020603050405020304" pitchFamily="18" charset="0"/>
            </a:endParaRPr>
          </a:p>
          <a:p>
            <a:pPr algn="just">
              <a:lnSpc>
                <a:spcPct val="110000"/>
              </a:lnSpc>
              <a:spcBef>
                <a:spcPct val="0"/>
              </a:spcBef>
              <a:buFont typeface="Arial" panose="020B0604020202020204" pitchFamily="34" charset="0"/>
              <a:buChar char="•"/>
            </a:pPr>
            <a:r>
              <a:rPr lang="zh-CN" altLang="en-US" sz="2400" b="0" dirty="0">
                <a:solidFill>
                  <a:srgbClr val="000000"/>
                </a:solidFill>
                <a:effectLst/>
                <a:latin typeface="Times New Roman" panose="02020603050405020304" pitchFamily="18" charset="0"/>
                <a:cs typeface="Times New Roman" panose="02020603050405020304" pitchFamily="18" charset="0"/>
              </a:rPr>
              <a:t>取</a:t>
            </a:r>
            <a:r>
              <a:rPr lang="en-US" altLang="zh-CN" sz="2400" b="0" i="1" dirty="0">
                <a:solidFill>
                  <a:srgbClr val="000000"/>
                </a:solidFill>
                <a:latin typeface="Times New Roman" panose="02020603050405020304" pitchFamily="18" charset="0"/>
                <a:cs typeface="Times New Roman" panose="02020603050405020304" pitchFamily="18" charset="0"/>
              </a:rPr>
              <a:t>a</a:t>
            </a:r>
            <a:r>
              <a:rPr lang="en-US" altLang="zh-CN" sz="2400" b="0" baseline="-25000" dirty="0">
                <a:solidFill>
                  <a:srgbClr val="000000"/>
                </a:solidFill>
                <a:latin typeface="Times New Roman" panose="02020603050405020304" pitchFamily="18" charset="0"/>
                <a:cs typeface="Times New Roman" panose="02020603050405020304" pitchFamily="18" charset="0"/>
              </a:rPr>
              <a:t>1</a:t>
            </a:r>
            <a:r>
              <a:rPr lang="zh-CN" altLang="en-US" sz="2400" b="0" dirty="0">
                <a:solidFill>
                  <a:srgbClr val="000000"/>
                </a:solidFill>
                <a:effectLst/>
                <a:latin typeface="Times New Roman" panose="02020603050405020304" pitchFamily="18" charset="0"/>
                <a:cs typeface="Times New Roman" panose="02020603050405020304" pitchFamily="18" charset="0"/>
              </a:rPr>
              <a:t>和</a:t>
            </a:r>
            <a:r>
              <a:rPr lang="en-US" altLang="zh-CN" sz="2400" b="0" i="1" dirty="0">
                <a:solidFill>
                  <a:srgbClr val="000000"/>
                </a:solidFill>
                <a:latin typeface="Times New Roman" panose="02020603050405020304" pitchFamily="18" charset="0"/>
                <a:cs typeface="Times New Roman" panose="02020603050405020304" pitchFamily="18" charset="0"/>
              </a:rPr>
              <a:t>a</a:t>
            </a:r>
            <a:r>
              <a:rPr lang="en-US" altLang="zh-CN" sz="2400" b="0" i="1" baseline="-25000" dirty="0">
                <a:solidFill>
                  <a:srgbClr val="000000"/>
                </a:solidFill>
                <a:latin typeface="Times New Roman" panose="02020603050405020304" pitchFamily="18" charset="0"/>
                <a:cs typeface="Times New Roman" panose="02020603050405020304" pitchFamily="18" charset="0"/>
              </a:rPr>
              <a:t>i</a:t>
            </a:r>
            <a:r>
              <a:rPr lang="zh-CN" altLang="en-US" sz="2400" b="0" dirty="0">
                <a:solidFill>
                  <a:srgbClr val="000000"/>
                </a:solidFill>
                <a:effectLst/>
                <a:latin typeface="Times New Roman" panose="02020603050405020304" pitchFamily="18" charset="0"/>
                <a:cs typeface="Times New Roman" panose="02020603050405020304" pitchFamily="18" charset="0"/>
              </a:rPr>
              <a:t>的时间是相同的</a:t>
            </a:r>
            <a:endParaRPr lang="zh-CN" altLang="en-US" sz="2400" b="0" dirty="0">
              <a:solidFill>
                <a:srgbClr val="000000"/>
              </a:solidFill>
              <a:effectLst/>
              <a:latin typeface="Times New Roman" panose="02020603050405020304" pitchFamily="18" charset="0"/>
              <a:cs typeface="Times New Roman" panose="02020603050405020304" pitchFamily="18" charset="0"/>
            </a:endParaRPr>
          </a:p>
          <a:p>
            <a:pPr algn="just">
              <a:lnSpc>
                <a:spcPct val="110000"/>
              </a:lnSpc>
              <a:spcBef>
                <a:spcPct val="0"/>
              </a:spcBef>
              <a:buFont typeface="Arial" panose="020B0604020202020204" pitchFamily="34" charset="0"/>
              <a:buChar char="•"/>
            </a:pPr>
            <a:r>
              <a:rPr lang="zh-CN" altLang="en-US" sz="24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顺序表是一种随机存取的存储结构</a:t>
            </a:r>
            <a:endParaRPr lang="zh-CN" altLang="en-US" sz="2400" dirty="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15" name="图片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25669" y="329780"/>
            <a:ext cx="1403072" cy="28756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4">
                                            <p:bg/>
                                          </p:spTgt>
                                        </p:tgtEl>
                                        <p:attrNameLst>
                                          <p:attrName>style.visibility</p:attrName>
                                        </p:attrNameLst>
                                      </p:cBhvr>
                                      <p:to>
                                        <p:strVal val="visible"/>
                                      </p:to>
                                    </p:set>
                                    <p:anim calcmode="lin" valueType="num">
                                      <p:cBhvr>
                                        <p:cTn id="7" dur="500" fill="hold"/>
                                        <p:tgtEl>
                                          <p:spTgt spid="14">
                                            <p:bg/>
                                          </p:spTgt>
                                        </p:tgtEl>
                                        <p:attrNameLst>
                                          <p:attrName>ppt_w</p:attrName>
                                        </p:attrNameLst>
                                      </p:cBhvr>
                                      <p:tavLst>
                                        <p:tav tm="0">
                                          <p:val>
                                            <p:fltVal val="0"/>
                                          </p:val>
                                        </p:tav>
                                        <p:tav tm="100000">
                                          <p:val>
                                            <p:strVal val="#ppt_w"/>
                                          </p:val>
                                        </p:tav>
                                      </p:tavLst>
                                    </p:anim>
                                    <p:anim calcmode="lin" valueType="num">
                                      <p:cBhvr>
                                        <p:cTn id="8" dur="500" fill="hold"/>
                                        <p:tgtEl>
                                          <p:spTgt spid="14">
                                            <p:bg/>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anim calcmode="lin" valueType="num">
                                      <p:cBhvr>
                                        <p:cTn id="13"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14">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anim calcmode="lin" valueType="num">
                                      <p:cBhvr>
                                        <p:cTn id="19"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14">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14">
                                            <p:txEl>
                                              <p:pRg st="2" end="2"/>
                                            </p:txEl>
                                          </p:spTgt>
                                        </p:tgtEl>
                                        <p:attrNameLst>
                                          <p:attrName>style.visibility</p:attrName>
                                        </p:attrNameLst>
                                      </p:cBhvr>
                                      <p:to>
                                        <p:strVal val="visible"/>
                                      </p:to>
                                    </p:set>
                                    <p:anim calcmode="lin" valueType="num">
                                      <p:cBhvr>
                                        <p:cTn id="25" dur="5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14">
                                            <p:txEl>
                                              <p:pRg st="2" end="2"/>
                                            </p:txEl>
                                          </p:spTgt>
                                        </p:tgtEl>
                                        <p:attrNameLst>
                                          <p:attrName>ppt_h</p:attrName>
                                        </p:attrNameLst>
                                      </p:cBhvr>
                                      <p:tavLst>
                                        <p:tav tm="0">
                                          <p:val>
                                            <p:fltVal val="0"/>
                                          </p:val>
                                        </p:tav>
                                        <p:tav tm="100000">
                                          <p:val>
                                            <p:strVal val="#ppt_h"/>
                                          </p:val>
                                        </p:tav>
                                      </p:tavLst>
                                    </p:anim>
                                  </p:childTnLst>
                                </p:cTn>
                              </p:par>
                              <p:par>
                                <p:cTn id="27" presetID="23" presetClass="entr" presetSubtype="16" fill="hold" grpId="0" nodeType="withEffect">
                                  <p:stCondLst>
                                    <p:cond delay="0"/>
                                  </p:stCondLst>
                                  <p:childTnLst>
                                    <p:set>
                                      <p:cBhvr>
                                        <p:cTn id="28" dur="1" fill="hold">
                                          <p:stCondLst>
                                            <p:cond delay="0"/>
                                          </p:stCondLst>
                                        </p:cTn>
                                        <p:tgtEl>
                                          <p:spTgt spid="14">
                                            <p:txEl>
                                              <p:pRg st="3" end="3"/>
                                            </p:txEl>
                                          </p:spTgt>
                                        </p:tgtEl>
                                        <p:attrNameLst>
                                          <p:attrName>style.visibility</p:attrName>
                                        </p:attrNameLst>
                                      </p:cBhvr>
                                      <p:to>
                                        <p:strVal val="visible"/>
                                      </p:to>
                                    </p:set>
                                    <p:anim calcmode="lin" valueType="num">
                                      <p:cBhvr>
                                        <p:cTn id="29" dur="500" fill="hold"/>
                                        <p:tgtEl>
                                          <p:spTgt spid="14">
                                            <p:txEl>
                                              <p:pRg st="3" end="3"/>
                                            </p:txEl>
                                          </p:spTgt>
                                        </p:tgtEl>
                                        <p:attrNameLst>
                                          <p:attrName>ppt_w</p:attrName>
                                        </p:attrNameLst>
                                      </p:cBhvr>
                                      <p:tavLst>
                                        <p:tav tm="0">
                                          <p:val>
                                            <p:fltVal val="0"/>
                                          </p:val>
                                        </p:tav>
                                        <p:tav tm="100000">
                                          <p:val>
                                            <p:strVal val="#ppt_w"/>
                                          </p:val>
                                        </p:tav>
                                      </p:tavLst>
                                    </p:anim>
                                    <p:anim calcmode="lin" valueType="num">
                                      <p:cBhvr>
                                        <p:cTn id="30" dur="500" fill="hold"/>
                                        <p:tgtEl>
                                          <p:spTgt spid="14">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grpId="0" nodeType="clickEffect">
                                  <p:stCondLst>
                                    <p:cond delay="0"/>
                                  </p:stCondLst>
                                  <p:childTnLst>
                                    <p:set>
                                      <p:cBhvr>
                                        <p:cTn id="34" dur="1" fill="hold">
                                          <p:stCondLst>
                                            <p:cond delay="0"/>
                                          </p:stCondLst>
                                        </p:cTn>
                                        <p:tgtEl>
                                          <p:spTgt spid="14">
                                            <p:txEl>
                                              <p:pRg st="4" end="4"/>
                                            </p:txEl>
                                          </p:spTgt>
                                        </p:tgtEl>
                                        <p:attrNameLst>
                                          <p:attrName>style.visibility</p:attrName>
                                        </p:attrNameLst>
                                      </p:cBhvr>
                                      <p:to>
                                        <p:strVal val="visible"/>
                                      </p:to>
                                    </p:set>
                                    <p:anim calcmode="lin" valueType="num">
                                      <p:cBhvr>
                                        <p:cTn id="35" dur="500" fill="hold"/>
                                        <p:tgtEl>
                                          <p:spTgt spid="14">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14">
                                            <p:txEl>
                                              <p:pRg st="4" end="4"/>
                                            </p:txEl>
                                          </p:spTgt>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childTnLst>
                                    <p:set>
                                      <p:cBhvr>
                                        <p:cTn id="38" dur="1" fill="hold">
                                          <p:stCondLst>
                                            <p:cond delay="0"/>
                                          </p:stCondLst>
                                        </p:cTn>
                                        <p:tgtEl>
                                          <p:spTgt spid="14">
                                            <p:txEl>
                                              <p:pRg st="5" end="5"/>
                                            </p:txEl>
                                          </p:spTgt>
                                        </p:tgtEl>
                                        <p:attrNameLst>
                                          <p:attrName>style.visibility</p:attrName>
                                        </p:attrNameLst>
                                      </p:cBhvr>
                                      <p:to>
                                        <p:strVal val="visible"/>
                                      </p:to>
                                    </p:set>
                                    <p:anim calcmode="lin" valueType="num">
                                      <p:cBhvr>
                                        <p:cTn id="39" dur="500" fill="hold"/>
                                        <p:tgtEl>
                                          <p:spTgt spid="14">
                                            <p:txEl>
                                              <p:pRg st="5" end="5"/>
                                            </p:txEl>
                                          </p:spTgt>
                                        </p:tgtEl>
                                        <p:attrNameLst>
                                          <p:attrName>ppt_w</p:attrName>
                                        </p:attrNameLst>
                                      </p:cBhvr>
                                      <p:tavLst>
                                        <p:tav tm="0">
                                          <p:val>
                                            <p:fltVal val="0"/>
                                          </p:val>
                                        </p:tav>
                                        <p:tav tm="100000">
                                          <p:val>
                                            <p:strVal val="#ppt_w"/>
                                          </p:val>
                                        </p:tav>
                                      </p:tavLst>
                                    </p:anim>
                                    <p:anim calcmode="lin" valueType="num">
                                      <p:cBhvr>
                                        <p:cTn id="40" dur="500" fill="hold"/>
                                        <p:tgtEl>
                                          <p:spTgt spid="14">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3" presetClass="entr" presetSubtype="16" fill="hold" grpId="0" nodeType="clickEffect">
                                  <p:stCondLst>
                                    <p:cond delay="0"/>
                                  </p:stCondLst>
                                  <p:childTnLst>
                                    <p:set>
                                      <p:cBhvr>
                                        <p:cTn id="44" dur="1" fill="hold">
                                          <p:stCondLst>
                                            <p:cond delay="0"/>
                                          </p:stCondLst>
                                        </p:cTn>
                                        <p:tgtEl>
                                          <p:spTgt spid="14">
                                            <p:txEl>
                                              <p:pRg st="6" end="6"/>
                                            </p:txEl>
                                          </p:spTgt>
                                        </p:tgtEl>
                                        <p:attrNameLst>
                                          <p:attrName>style.visibility</p:attrName>
                                        </p:attrNameLst>
                                      </p:cBhvr>
                                      <p:to>
                                        <p:strVal val="visible"/>
                                      </p:to>
                                    </p:set>
                                    <p:anim calcmode="lin" valueType="num">
                                      <p:cBhvr>
                                        <p:cTn id="45" dur="500" fill="hold"/>
                                        <p:tgtEl>
                                          <p:spTgt spid="14">
                                            <p:txEl>
                                              <p:pRg st="6" end="6"/>
                                            </p:txEl>
                                          </p:spTgt>
                                        </p:tgtEl>
                                        <p:attrNameLst>
                                          <p:attrName>ppt_w</p:attrName>
                                        </p:attrNameLst>
                                      </p:cBhvr>
                                      <p:tavLst>
                                        <p:tav tm="0">
                                          <p:val>
                                            <p:fltVal val="0"/>
                                          </p:val>
                                        </p:tav>
                                        <p:tav tm="100000">
                                          <p:val>
                                            <p:strVal val="#ppt_w"/>
                                          </p:val>
                                        </p:tav>
                                      </p:tavLst>
                                    </p:anim>
                                    <p:anim calcmode="lin" valueType="num">
                                      <p:cBhvr>
                                        <p:cTn id="46" dur="500" fill="hold"/>
                                        <p:tgtEl>
                                          <p:spTgt spid="14">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23" presetClass="entr" presetSubtype="16" fill="hold" grpId="0" nodeType="clickEffect">
                                  <p:stCondLst>
                                    <p:cond delay="0"/>
                                  </p:stCondLst>
                                  <p:childTnLst>
                                    <p:set>
                                      <p:cBhvr>
                                        <p:cTn id="50" dur="1" fill="hold">
                                          <p:stCondLst>
                                            <p:cond delay="0"/>
                                          </p:stCondLst>
                                        </p:cTn>
                                        <p:tgtEl>
                                          <p:spTgt spid="14">
                                            <p:txEl>
                                              <p:pRg st="7" end="7"/>
                                            </p:txEl>
                                          </p:spTgt>
                                        </p:tgtEl>
                                        <p:attrNameLst>
                                          <p:attrName>style.visibility</p:attrName>
                                        </p:attrNameLst>
                                      </p:cBhvr>
                                      <p:to>
                                        <p:strVal val="visible"/>
                                      </p:to>
                                    </p:set>
                                    <p:anim calcmode="lin" valueType="num">
                                      <p:cBhvr>
                                        <p:cTn id="51" dur="500" fill="hold"/>
                                        <p:tgtEl>
                                          <p:spTgt spid="14">
                                            <p:txEl>
                                              <p:pRg st="7" end="7"/>
                                            </p:txEl>
                                          </p:spTgt>
                                        </p:tgtEl>
                                        <p:attrNameLst>
                                          <p:attrName>ppt_w</p:attrName>
                                        </p:attrNameLst>
                                      </p:cBhvr>
                                      <p:tavLst>
                                        <p:tav tm="0">
                                          <p:val>
                                            <p:fltVal val="0"/>
                                          </p:val>
                                        </p:tav>
                                        <p:tav tm="100000">
                                          <p:val>
                                            <p:strVal val="#ppt_w"/>
                                          </p:val>
                                        </p:tav>
                                      </p:tavLst>
                                    </p:anim>
                                    <p:anim calcmode="lin" valueType="num">
                                      <p:cBhvr>
                                        <p:cTn id="52" dur="500" fill="hold"/>
                                        <p:tgtEl>
                                          <p:spTgt spid="14">
                                            <p:txEl>
                                              <p:pRg st="7" end="7"/>
                                            </p:txEl>
                                          </p:spTgt>
                                        </p:tgtEl>
                                        <p:attrNameLst>
                                          <p:attrName>ppt_h</p:attrName>
                                        </p:attrNameLst>
                                      </p:cBhvr>
                                      <p:tavLst>
                                        <p:tav tm="0">
                                          <p:val>
                                            <p:fltVal val="0"/>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23" presetClass="entr" presetSubtype="16" fill="hold" grpId="0" nodeType="clickEffect">
                                  <p:stCondLst>
                                    <p:cond delay="0"/>
                                  </p:stCondLst>
                                  <p:childTnLst>
                                    <p:set>
                                      <p:cBhvr>
                                        <p:cTn id="56" dur="1" fill="hold">
                                          <p:stCondLst>
                                            <p:cond delay="0"/>
                                          </p:stCondLst>
                                        </p:cTn>
                                        <p:tgtEl>
                                          <p:spTgt spid="14">
                                            <p:txEl>
                                              <p:pRg st="8" end="8"/>
                                            </p:txEl>
                                          </p:spTgt>
                                        </p:tgtEl>
                                        <p:attrNameLst>
                                          <p:attrName>style.visibility</p:attrName>
                                        </p:attrNameLst>
                                      </p:cBhvr>
                                      <p:to>
                                        <p:strVal val="visible"/>
                                      </p:to>
                                    </p:set>
                                    <p:anim calcmode="lin" valueType="num">
                                      <p:cBhvr>
                                        <p:cTn id="57" dur="500" fill="hold"/>
                                        <p:tgtEl>
                                          <p:spTgt spid="14">
                                            <p:txEl>
                                              <p:pRg st="8" end="8"/>
                                            </p:txEl>
                                          </p:spTgt>
                                        </p:tgtEl>
                                        <p:attrNameLst>
                                          <p:attrName>ppt_w</p:attrName>
                                        </p:attrNameLst>
                                      </p:cBhvr>
                                      <p:tavLst>
                                        <p:tav tm="0">
                                          <p:val>
                                            <p:fltVal val="0"/>
                                          </p:val>
                                        </p:tav>
                                        <p:tav tm="100000">
                                          <p:val>
                                            <p:strVal val="#ppt_w"/>
                                          </p:val>
                                        </p:tav>
                                      </p:tavLst>
                                    </p:anim>
                                    <p:anim calcmode="lin" valueType="num">
                                      <p:cBhvr>
                                        <p:cTn id="58" dur="500" fill="hold"/>
                                        <p:tgtEl>
                                          <p:spTgt spid="14">
                                            <p:txEl>
                                              <p:pRg st="8" end="8"/>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build="p"/>
    </p:bldLst>
  </p:timing>
</p:sld>
</file>

<file path=ppt/tags/tag1.xml><?xml version="1.0" encoding="utf-8"?>
<p:tagLst xmlns:p="http://schemas.openxmlformats.org/presentationml/2006/main">
  <p:tag name="KSO_WPP_MARK_KEY" val="23164d42-7c49-42d0-8ced-18786a5d0be2"/>
  <p:tag name="COMMONDATA" val="eyJoZGlkIjoiMzRhNTlkNjQ4NDU5MmNkNmE4OGY1OTU0MGQzOWYyMzcifQ=="/>
</p:tagLst>
</file>

<file path=ppt/theme/theme1.xml><?xml version="1.0" encoding="utf-8"?>
<a:theme xmlns:a="http://schemas.openxmlformats.org/drawingml/2006/main" name="第一PPT，www.1ppt.com">
  <a:themeElements>
    <a:clrScheme name="Blue-green">
      <a:dk1>
        <a:srgbClr val="595959"/>
      </a:dk1>
      <a:lt1>
        <a:sysClr val="window" lastClr="FFFFFF"/>
      </a:lt1>
      <a:dk2>
        <a:srgbClr val="595959"/>
      </a:dk2>
      <a:lt2>
        <a:srgbClr val="E7E6E6"/>
      </a:lt2>
      <a:accent1>
        <a:srgbClr val="65AECF"/>
      </a:accent1>
      <a:accent2>
        <a:srgbClr val="84C4C3"/>
      </a:accent2>
      <a:accent3>
        <a:srgbClr val="84CEB0"/>
      </a:accent3>
      <a:accent4>
        <a:srgbClr val="65BFCF"/>
      </a:accent4>
      <a:accent5>
        <a:srgbClr val="86B6C6"/>
      </a:accent5>
      <a:accent6>
        <a:srgbClr val="87CBD1"/>
      </a:accent6>
      <a:hlink>
        <a:srgbClr val="FF7284"/>
      </a:hlink>
      <a:folHlink>
        <a:srgbClr val="00767E"/>
      </a:folHlink>
    </a:clrScheme>
    <a:fontScheme name="Backary">
      <a:majorFont>
        <a:latin typeface="Arial"/>
        <a:ea typeface="微软雅黑"/>
        <a:cs typeface=""/>
      </a:majorFont>
      <a:minorFont>
        <a:latin typeface="Arial"/>
        <a:ea typeface="微软雅黑"/>
        <a:cs typeface=""/>
      </a:minorFont>
    </a:fontScheme>
    <a:fmtScheme name="极端阴影">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11038</Words>
  <Application>WPS 演示</Application>
  <PresentationFormat>宽屏</PresentationFormat>
  <Paragraphs>879</Paragraphs>
  <Slides>44</Slides>
  <Notes>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12</vt:i4>
      </vt:variant>
      <vt:variant>
        <vt:lpstr>幻灯片标题</vt:lpstr>
      </vt:variant>
      <vt:variant>
        <vt:i4>44</vt:i4>
      </vt:variant>
    </vt:vector>
  </HeadingPairs>
  <TitlesOfParts>
    <vt:vector size="69" baseType="lpstr">
      <vt:lpstr>Arial</vt:lpstr>
      <vt:lpstr>宋体</vt:lpstr>
      <vt:lpstr>Wingdings</vt:lpstr>
      <vt:lpstr>Arial Narrow</vt:lpstr>
      <vt:lpstr>Calibri</vt:lpstr>
      <vt:lpstr>Times New Roman</vt:lpstr>
      <vt:lpstr>微软雅黑</vt:lpstr>
      <vt:lpstr>Garamond</vt:lpstr>
      <vt:lpstr>楷体</vt:lpstr>
      <vt:lpstr>Cambria Math</vt:lpstr>
      <vt:lpstr>Arial Unicode MS</vt:lpstr>
      <vt:lpstr>Symbol</vt:lpstr>
      <vt:lpstr>第一PPT，www.1ppt.com</vt:lpstr>
      <vt:lpstr>Visio.Drawing.11</vt:lpstr>
      <vt:lpstr>Visio.Drawing.11</vt:lpstr>
      <vt:lpstr>Visio.Drawing.11</vt:lpstr>
      <vt:lpstr>Visio.Drawing.11</vt:lpstr>
      <vt:lpstr>Visio.Drawing.11</vt:lpstr>
      <vt:lpstr>Visio.Drawing.11</vt:lpstr>
      <vt:lpstr>Equation.3</vt:lpstr>
      <vt:lpstr>Equation.3</vt:lpstr>
      <vt:lpstr>Visio.Drawing.11</vt:lpstr>
      <vt:lpstr>Visio.Drawing.11</vt:lpstr>
      <vt:lpstr>Visio.Drawing.11</vt:lpstr>
      <vt:lpstr>Visio.Drawing.11</vt:lpstr>
      <vt:lpstr>数据结构</vt:lpstr>
      <vt:lpstr>Brief Introduction</vt:lpstr>
      <vt:lpstr>CONTENTS</vt:lpstr>
      <vt:lpstr>线性表的定义及特点</vt:lpstr>
      <vt:lpstr>线性表的常见运算</vt:lpstr>
      <vt:lpstr>线性表的ADT</vt:lpstr>
      <vt:lpstr>线性表的常见运算</vt:lpstr>
      <vt:lpstr>CONTENTS</vt:lpstr>
      <vt:lpstr>线性表的顺序存储</vt:lpstr>
      <vt:lpstr>顺序表的类型定义</vt:lpstr>
      <vt:lpstr>顺序表的基本操作</vt:lpstr>
      <vt:lpstr>顺序表的基本操作</vt:lpstr>
      <vt:lpstr>顺序表的基本操作</vt:lpstr>
      <vt:lpstr>顺序表的基本操作</vt:lpstr>
      <vt:lpstr>顺序表的基本操作</vt:lpstr>
      <vt:lpstr>顺序表的基本操作</vt:lpstr>
      <vt:lpstr>顺序表的基本操作</vt:lpstr>
      <vt:lpstr>顺序表的基本操作</vt:lpstr>
      <vt:lpstr>小结：顺序存储的特点</vt:lpstr>
      <vt:lpstr>小结：顺序存储的特点</vt:lpstr>
      <vt:lpstr>课程思政</vt:lpstr>
      <vt:lpstr>CONTENTS</vt:lpstr>
      <vt:lpstr>线性表的链式存储</vt:lpstr>
      <vt:lpstr>单链表</vt:lpstr>
      <vt:lpstr>单链表结点的操作方法</vt:lpstr>
      <vt:lpstr>PowerPoint 演示文稿</vt:lpstr>
      <vt:lpstr>创建带头结点的单链表</vt:lpstr>
      <vt:lpstr>单链表的静态操作</vt:lpstr>
      <vt:lpstr>单链表的动态操作</vt:lpstr>
      <vt:lpstr>单链表的动态操作</vt:lpstr>
      <vt:lpstr>单链表的动态操作</vt:lpstr>
      <vt:lpstr>单链表的动态操作</vt:lpstr>
      <vt:lpstr>小结：链式存储的特点</vt:lpstr>
      <vt:lpstr>小结：顺序存储与链式存储对比</vt:lpstr>
      <vt:lpstr>CONTENTS</vt:lpstr>
      <vt:lpstr>循环链表和双向链表</vt:lpstr>
      <vt:lpstr>双向链表的动态操作</vt:lpstr>
      <vt:lpstr>双向链表的动态操作</vt:lpstr>
      <vt:lpstr>练一练</vt:lpstr>
      <vt:lpstr>练一练</vt:lpstr>
      <vt:lpstr>线性表的应用</vt:lpstr>
      <vt:lpstr>本章小结</vt:lpstr>
      <vt:lpstr>课程思政</vt:lpstr>
      <vt:lpstr>数据结构</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网页风格工作汇报</dc:title>
  <dc:creator>第一PPT</dc:creator>
  <cp:keywords>www.1ppt.com</cp:keywords>
  <dc:description>www.1ppt.com</dc:description>
  <cp:lastModifiedBy>何</cp:lastModifiedBy>
  <cp:revision>293</cp:revision>
  <dcterms:created xsi:type="dcterms:W3CDTF">2016-06-02T05:21:00Z</dcterms:created>
  <dcterms:modified xsi:type="dcterms:W3CDTF">2024-02-26T04:52:37Z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7AFB5B65E5754457A444423DE777662E_12</vt:lpwstr>
  </property>
  <property fmtid="{D5CDD505-2E9C-101B-9397-08002B2CF9AE}" pid="3" name="KSOProductBuildVer">
    <vt:lpwstr>2052-12.1.0.16250</vt:lpwstr>
  </property>
</Properties>
</file>