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png" ContentType="image/png"/>
  <Default Extension="gif" ContentType="image/gi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3"/>
  </p:handoutMasterIdLst>
  <p:sldIdLst>
    <p:sldId id="285" r:id="rId3"/>
    <p:sldId id="340" r:id="rId5"/>
    <p:sldId id="387" r:id="rId6"/>
    <p:sldId id="381" r:id="rId7"/>
    <p:sldId id="341" r:id="rId8"/>
    <p:sldId id="382" r:id="rId9"/>
    <p:sldId id="342" r:id="rId10"/>
    <p:sldId id="344" r:id="rId11"/>
    <p:sldId id="345" r:id="rId12"/>
    <p:sldId id="346" r:id="rId13"/>
    <p:sldId id="422" r:id="rId14"/>
    <p:sldId id="357" r:id="rId15"/>
    <p:sldId id="347" r:id="rId16"/>
    <p:sldId id="389" r:id="rId17"/>
    <p:sldId id="348" r:id="rId18"/>
    <p:sldId id="349" r:id="rId19"/>
    <p:sldId id="350" r:id="rId20"/>
    <p:sldId id="355" r:id="rId21"/>
    <p:sldId id="354" r:id="rId22"/>
    <p:sldId id="386" r:id="rId23"/>
    <p:sldId id="423" r:id="rId24"/>
    <p:sldId id="383" r:id="rId25"/>
    <p:sldId id="390" r:id="rId26"/>
    <p:sldId id="388" r:id="rId27"/>
    <p:sldId id="384" r:id="rId28"/>
    <p:sldId id="385" r:id="rId29"/>
    <p:sldId id="356" r:id="rId30"/>
    <p:sldId id="358" r:id="rId31"/>
    <p:sldId id="360" r:id="rId32"/>
    <p:sldId id="361" r:id="rId33"/>
    <p:sldId id="362" r:id="rId34"/>
    <p:sldId id="363" r:id="rId35"/>
    <p:sldId id="365" r:id="rId36"/>
    <p:sldId id="367" r:id="rId37"/>
    <p:sldId id="368" r:id="rId38"/>
    <p:sldId id="370" r:id="rId39"/>
    <p:sldId id="372" r:id="rId40"/>
    <p:sldId id="373" r:id="rId41"/>
    <p:sldId id="371" r:id="rId42"/>
  </p:sldIdLst>
  <p:sldSz cx="12192000" cy="6858000"/>
  <p:notesSz cx="6858000" cy="9144000"/>
  <p:custDataLst>
    <p:tags r:id="rId4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 LING" initials="L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79D9"/>
    <a:srgbClr val="000000"/>
    <a:srgbClr val="2DAF84"/>
    <a:srgbClr val="A8A8A8"/>
    <a:srgbClr val="7B64A9"/>
    <a:srgbClr val="2CAF85"/>
    <a:srgbClr val="E7B82A"/>
    <a:srgbClr val="7C65A9"/>
    <a:srgbClr val="E6B728"/>
    <a:srgbClr val="B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144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tags" Target="tags/tag1.xml"/><Relationship Id="rId47" Type="http://schemas.openxmlformats.org/officeDocument/2006/relationships/commentAuthors" Target="commentAuthors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png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82928-1A80-4A20-95F1-6ADCF7274C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/>
              <a:t>PPTonna Design Workshop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A8AD9-B3B0-40B3-9571-0227D18AE2A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8565D-85F6-41A3-A774-D7FE33DD1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/>
              <a:t>PPTonna Design Workshop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5B986-4387-48AF-B92D-1EEBF338F45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PPTonna Design Workshop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75B986-4387-48AF-B92D-1EEBF338F4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PPTonna Design Workshop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75B986-4387-48AF-B92D-1EEBF338F45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38201" y="350643"/>
            <a:ext cx="6489700" cy="2378045"/>
          </a:xfrm>
        </p:spPr>
        <p:txBody>
          <a:bodyPr anchor="b"/>
          <a:lstStyle>
            <a:lvl1pPr algn="l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Mid-year Review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81063" y="2830316"/>
            <a:ext cx="5519737" cy="861016"/>
          </a:xfrm>
        </p:spPr>
        <p:txBody>
          <a:bodyPr/>
          <a:lstStyle>
            <a:lvl1pPr marL="0" indent="0" algn="l">
              <a:buNone/>
              <a:defRPr sz="2400" baseline="0">
                <a:ln>
                  <a:noFill/>
                </a:ln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Add key aspects of your review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CE5C-211B-427A-80B2-00B396F2C23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56101" y="6031828"/>
            <a:ext cx="1739900" cy="406402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2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14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1" y="6031828"/>
            <a:ext cx="1739900" cy="406402"/>
          </a:xfrm>
          <a:solidFill>
            <a:schemeClr val="bg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200" spc="0">
                <a:latin typeface="+mn-lt"/>
              </a:defRPr>
            </a:lvl1pPr>
          </a:lstStyle>
          <a:p>
            <a:pPr lvl="0"/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16" name="同侧圆角矩形 15"/>
          <p:cNvSpPr/>
          <p:nvPr userDrawn="1"/>
        </p:nvSpPr>
        <p:spPr>
          <a:xfrm rot="16200000">
            <a:off x="1753875" y="2784391"/>
            <a:ext cx="451020" cy="228237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同侧圆角矩形 16"/>
          <p:cNvSpPr/>
          <p:nvPr userDrawn="1"/>
        </p:nvSpPr>
        <p:spPr>
          <a:xfrm rot="5400000" flipH="1">
            <a:off x="3694593" y="3121280"/>
            <a:ext cx="451022" cy="160859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 hasCustomPrompt="1"/>
          </p:nvPr>
        </p:nvSpPr>
        <p:spPr>
          <a:xfrm>
            <a:off x="938213" y="3700463"/>
            <a:ext cx="2178051" cy="450850"/>
          </a:xfrm>
        </p:spPr>
        <p:txBody>
          <a:bodyPr anchor="ctr"/>
          <a:lstStyle>
            <a:lvl1pPr marL="0" indent="0" algn="l">
              <a:buNone/>
              <a:defRPr baseline="0"/>
            </a:lvl1pPr>
          </a:lstStyle>
          <a:p>
            <a:pPr lvl="0"/>
            <a:r>
              <a:rPr lang="en-US" altLang="zh-CN" dirty="0"/>
              <a:t>Add your title</a:t>
            </a:r>
            <a:endParaRPr lang="zh-CN" altLang="en-US" dirty="0"/>
          </a:p>
        </p:txBody>
      </p:sp>
      <p:sp>
        <p:nvSpPr>
          <p:cNvPr id="20" name="文本占位符 18"/>
          <p:cNvSpPr>
            <a:spLocks noGrp="1"/>
          </p:cNvSpPr>
          <p:nvPr>
            <p:ph type="body" sz="quarter" idx="16" hasCustomPrompt="1"/>
          </p:nvPr>
        </p:nvSpPr>
        <p:spPr>
          <a:xfrm>
            <a:off x="3115809" y="3700236"/>
            <a:ext cx="1465804" cy="45085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Department</a:t>
            </a:r>
            <a:endParaRPr lang="zh-CN" altLang="en-US" dirty="0"/>
          </a:p>
        </p:txBody>
      </p:sp>
      <p:sp>
        <p:nvSpPr>
          <p:cNvPr id="21" name="矩形 20"/>
          <p:cNvSpPr/>
          <p:nvPr userDrawn="1"/>
        </p:nvSpPr>
        <p:spPr>
          <a:xfrm>
            <a:off x="977681" y="2728686"/>
            <a:ext cx="2160000" cy="101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0" y="6428753"/>
            <a:ext cx="12192000" cy="42924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 build="p">
        <p:tmplLst>
          <p:tmpl lvl="0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 uiExpand="1" build="p">
        <p:tmplLst>
          <p:tmpl lvl="0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 animBg="1"/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4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 userDrawn="1"/>
        </p:nvSpPr>
        <p:spPr>
          <a:xfrm>
            <a:off x="8113798" y="1278610"/>
            <a:ext cx="3239999" cy="5044698"/>
          </a:xfrm>
          <a:prstGeom prst="rect">
            <a:avLst/>
          </a:prstGeom>
          <a:solidFill>
            <a:srgbClr val="18171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838201" y="1278610"/>
            <a:ext cx="3239999" cy="5044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6984-2FF1-45A1-A0EB-F0B17DCC32DF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838199" y="1278610"/>
            <a:ext cx="3240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4475999" y="1278610"/>
            <a:ext cx="3240000" cy="5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113800" y="1278610"/>
            <a:ext cx="3240000" cy="54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1543010"/>
            <a:ext cx="3240088" cy="44942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Lorem</a:t>
            </a:r>
            <a:endParaRPr lang="zh-CN" altLang="en-US" dirty="0"/>
          </a:p>
        </p:txBody>
      </p:sp>
      <p:sp>
        <p:nvSpPr>
          <p:cNvPr id="14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4475999" y="1543009"/>
            <a:ext cx="3240088" cy="449423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Lorem</a:t>
            </a:r>
            <a:endParaRPr lang="zh-CN" altLang="en-US" dirty="0"/>
          </a:p>
        </p:txBody>
      </p:sp>
      <p:sp>
        <p:nvSpPr>
          <p:cNvPr id="15" name="文本占位符 12"/>
          <p:cNvSpPr>
            <a:spLocks noGrp="1"/>
          </p:cNvSpPr>
          <p:nvPr>
            <p:ph type="body" sz="quarter" idx="15" hasCustomPrompt="1"/>
          </p:nvPr>
        </p:nvSpPr>
        <p:spPr>
          <a:xfrm>
            <a:off x="8113799" y="1543009"/>
            <a:ext cx="3240088" cy="449423"/>
          </a:xfr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Lorem</a:t>
            </a:r>
            <a:endParaRPr lang="zh-CN" altLang="en-US" dirty="0"/>
          </a:p>
        </p:txBody>
      </p:sp>
      <p:sp>
        <p:nvSpPr>
          <p:cNvPr id="16" name="文本占位符 12"/>
          <p:cNvSpPr>
            <a:spLocks noGrp="1"/>
          </p:cNvSpPr>
          <p:nvPr>
            <p:ph type="body" sz="quarter" idx="16" hasCustomPrompt="1"/>
          </p:nvPr>
        </p:nvSpPr>
        <p:spPr>
          <a:xfrm>
            <a:off x="838199" y="2096845"/>
            <a:ext cx="3240088" cy="449423"/>
          </a:xfrm>
          <a:solidFill>
            <a:schemeClr val="bg2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Lorem/Week</a:t>
            </a:r>
            <a:endParaRPr lang="zh-CN" altLang="en-US" dirty="0"/>
          </a:p>
        </p:txBody>
      </p:sp>
      <p:sp>
        <p:nvSpPr>
          <p:cNvPr id="17" name="文本占位符 12"/>
          <p:cNvSpPr>
            <a:spLocks noGrp="1"/>
          </p:cNvSpPr>
          <p:nvPr>
            <p:ph type="body" sz="quarter" idx="17" hasCustomPrompt="1"/>
          </p:nvPr>
        </p:nvSpPr>
        <p:spPr>
          <a:xfrm>
            <a:off x="4475999" y="2096844"/>
            <a:ext cx="3240088" cy="449423"/>
          </a:xfrm>
          <a:solidFill>
            <a:schemeClr val="bg2">
              <a:lumMod val="50000"/>
            </a:schemeClr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Lorem/Month</a:t>
            </a:r>
            <a:endParaRPr lang="zh-CN" altLang="en-US" dirty="0"/>
          </a:p>
        </p:txBody>
      </p:sp>
      <p:sp>
        <p:nvSpPr>
          <p:cNvPr id="18" name="文本占位符 12"/>
          <p:cNvSpPr>
            <a:spLocks noGrp="1"/>
          </p:cNvSpPr>
          <p:nvPr>
            <p:ph type="body" sz="quarter" idx="18" hasCustomPrompt="1"/>
          </p:nvPr>
        </p:nvSpPr>
        <p:spPr>
          <a:xfrm>
            <a:off x="8113799" y="2096844"/>
            <a:ext cx="3240088" cy="449423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Lorem/Quarter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9"/>
          </p:nvPr>
        </p:nvSpPr>
        <p:spPr>
          <a:xfrm>
            <a:off x="838199" y="2704587"/>
            <a:ext cx="3240088" cy="2851597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/>
            </a:lvl1pPr>
          </a:lstStyle>
          <a:p>
            <a:pPr lvl="0"/>
            <a:endParaRPr lang="zh-CN" altLang="en-US" dirty="0"/>
          </a:p>
        </p:txBody>
      </p:sp>
      <p:sp>
        <p:nvSpPr>
          <p:cNvPr id="23" name="文本占位符 20"/>
          <p:cNvSpPr>
            <a:spLocks noGrp="1"/>
          </p:cNvSpPr>
          <p:nvPr>
            <p:ph type="body" sz="quarter" idx="20"/>
          </p:nvPr>
        </p:nvSpPr>
        <p:spPr>
          <a:xfrm>
            <a:off x="1620645" y="5714501"/>
            <a:ext cx="1675108" cy="453824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4" name="文本占位符 20"/>
          <p:cNvSpPr>
            <a:spLocks noGrp="1"/>
          </p:cNvSpPr>
          <p:nvPr>
            <p:ph type="body" sz="quarter" idx="21"/>
          </p:nvPr>
        </p:nvSpPr>
        <p:spPr>
          <a:xfrm>
            <a:off x="4475955" y="2704587"/>
            <a:ext cx="3240088" cy="2851597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/>
            </a:lvl1pPr>
          </a:lstStyle>
          <a:p>
            <a:pPr lvl="0"/>
            <a:endParaRPr lang="zh-CN" altLang="en-US" dirty="0"/>
          </a:p>
        </p:txBody>
      </p:sp>
      <p:sp>
        <p:nvSpPr>
          <p:cNvPr id="25" name="文本占位符 20"/>
          <p:cNvSpPr>
            <a:spLocks noGrp="1"/>
          </p:cNvSpPr>
          <p:nvPr>
            <p:ph type="body" sz="quarter" idx="22"/>
          </p:nvPr>
        </p:nvSpPr>
        <p:spPr>
          <a:xfrm>
            <a:off x="5258399" y="5714501"/>
            <a:ext cx="1675108" cy="453824"/>
          </a:xfrm>
          <a:prstGeom prst="roundRect">
            <a:avLst>
              <a:gd name="adj" fmla="val 0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6" name="文本占位符 20"/>
          <p:cNvSpPr>
            <a:spLocks noGrp="1"/>
          </p:cNvSpPr>
          <p:nvPr>
            <p:ph type="body" sz="quarter" idx="23"/>
          </p:nvPr>
        </p:nvSpPr>
        <p:spPr>
          <a:xfrm>
            <a:off x="8113708" y="2704587"/>
            <a:ext cx="3240088" cy="2851597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7" name="文本占位符 20"/>
          <p:cNvSpPr>
            <a:spLocks noGrp="1"/>
          </p:cNvSpPr>
          <p:nvPr>
            <p:ph type="body" sz="quarter" idx="24"/>
          </p:nvPr>
        </p:nvSpPr>
        <p:spPr>
          <a:xfrm>
            <a:off x="8896154" y="5714501"/>
            <a:ext cx="1675108" cy="453824"/>
          </a:xfrm>
          <a:prstGeom prst="roundRect">
            <a:avLst>
              <a:gd name="adj" fmla="val 0"/>
            </a:avLst>
          </a:prstGeom>
          <a:solidFill>
            <a:srgbClr val="181717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4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0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250" autoRev="1" fill="remov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4" dur="250" autoRev="1" fill="remov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" dur="250" autoRev="1" fill="remov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50" autoRev="1" fill="remov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50" autoRev="1" fill="remove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9" dur="250" autoRev="1" fill="remove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" dur="250" autoRev="1" fill="remove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50" autoRev="1" fill="remove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250" autoRev="1" fill="remove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4" dur="250" autoRev="1" fill="remove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5" dur="250" autoRev="1" fill="remove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50" autoRev="1" fill="remove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7" presetClass="emph" presetSubtype="0" fill="remove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78" dur="250" autoRev="1" fill="remove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9" dur="250" autoRev="1" fill="remove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0" dur="250" autoRev="1" fill="remove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50" autoRev="1" fill="remove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250" autoRev="1" fill="remove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4" dur="250" autoRev="1" fill="remove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" dur="250" autoRev="1" fill="remove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50" autoRev="1" fill="remove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7" presetClass="emph" presetSubtype="0" fill="remove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88" dur="250" autoRev="1" fill="remove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9" dur="250" autoRev="1" fill="remove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0" dur="250" autoRev="1" fill="remove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50" autoRev="1" fill="remove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9" grpId="0"/>
      <p:bldP spid="9" grpId="0" animBg="1"/>
      <p:bldP spid="10" grpId="0" animBg="1"/>
      <p:bldP spid="11" grpId="0" animBg="1"/>
      <p:bldP spid="13" grpId="0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4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4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7" presetClass="emph" presetSubtype="0" fill="remove" nodeType="with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250" autoRev="1" fill="remove"/>
                        <p:tgtEl>
                          <p:spTgt spid="15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bg1"/>
                      </p:to>
                    </p:animClr>
                    <p:animClr clrSpc="rgb" dir="cw">
                      <p:cBhvr>
                        <p:cTn dur="250" autoRev="1" fill="remove"/>
                        <p:tgtEl>
                          <p:spTgt spid="15"/>
                        </p:tgtEl>
                        <p:attrNameLst>
                          <p:attrName>fillcolor</p:attrName>
                        </p:attrNameLst>
                      </p:cBhvr>
                      <p:to>
                        <a:schemeClr val="bg1"/>
                      </p:to>
                    </p:animClr>
                    <p:set>
                      <p:cBhvr>
                        <p:cTn dur="250" autoRev="1" fill="remove"/>
                        <p:tgtEl>
                          <p:spTgt spid="15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  <p:set>
                      <p:cBhvr>
                        <p:cTn dur="250" autoRev="1" fill="remove"/>
                        <p:tgtEl>
                          <p:spTgt spid="15"/>
                        </p:tgtEl>
                        <p:attrNameLst>
                          <p:attrName>fill.on</p:attrName>
                        </p:attrNameLst>
                      </p:cBhvr>
                      <p:to>
                        <p:strVal val="true"/>
                      </p:to>
                    </p:set>
                  </p:childTnLst>
                </p:cTn>
              </p:par>
            </p:tnLst>
          </p:tmpl>
        </p:tmplLst>
      </p:bldP>
      <p:bldP spid="16" grpId="0" animBg="1" build="p">
        <p:tmplLst>
          <p:tmpl lvl="0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6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6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1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6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6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7" grpId="0" animBg="1" build="p">
        <p:tmplLst>
          <p:tmpl lvl="0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7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7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1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17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17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18" grpId="0" animBg="1" build="p">
        <p:tmplLst>
          <p:tmpl lvl="0">
            <p:tnLst>
              <p:par>
                <p:cTn presetID="27" presetClass="emph" presetSubtype="0" fill="remove" nodeType="with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250" autoRev="1" fill="remove"/>
                        <p:tgtEl>
                          <p:spTgt spid="18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bg1"/>
                      </p:to>
                    </p:animClr>
                    <p:animClr clrSpc="rgb" dir="cw">
                      <p:cBhvr>
                        <p:cTn dur="250" autoRev="1" fill="remove"/>
                        <p:tgtEl>
                          <p:spTgt spid="18"/>
                        </p:tgtEl>
                        <p:attrNameLst>
                          <p:attrName>fillcolor</p:attrName>
                        </p:attrNameLst>
                      </p:cBhvr>
                      <p:to>
                        <a:schemeClr val="bg1"/>
                      </p:to>
                    </p:animClr>
                    <p:set>
                      <p:cBhvr>
                        <p:cTn dur="250" autoRev="1" fill="remove"/>
                        <p:tgtEl>
                          <p:spTgt spid="18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  <p:set>
                      <p:cBhvr>
                        <p:cTn dur="250" autoRev="1" fill="remove"/>
                        <p:tgtEl>
                          <p:spTgt spid="18"/>
                        </p:tgtEl>
                        <p:attrNameLst>
                          <p:attrName>fill.on</p:attrName>
                        </p:attrNameLst>
                      </p:cBhvr>
                      <p:to>
                        <p:strVal val="tru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27" presetClass="emph" presetSubtype="0" fill="remove" nodeType="with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250" autoRev="1" fill="remove"/>
                        <p:tgtEl>
                          <p:spTgt spid="18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bg1"/>
                      </p:to>
                    </p:animClr>
                    <p:animClr clrSpc="rgb" dir="cw">
                      <p:cBhvr>
                        <p:cTn dur="250" autoRev="1" fill="remove"/>
                        <p:tgtEl>
                          <p:spTgt spid="18"/>
                        </p:tgtEl>
                        <p:attrNameLst>
                          <p:attrName>fillcolor</p:attrName>
                        </p:attrNameLst>
                      </p:cBhvr>
                      <p:to>
                        <a:schemeClr val="bg1"/>
                      </p:to>
                    </p:animClr>
                    <p:set>
                      <p:cBhvr>
                        <p:cTn dur="250" autoRev="1" fill="remove"/>
                        <p:tgtEl>
                          <p:spTgt spid="18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  <p:set>
                      <p:cBhvr>
                        <p:cTn dur="250" autoRev="1" fill="remove"/>
                        <p:tgtEl>
                          <p:spTgt spid="18"/>
                        </p:tgtEl>
                        <p:attrNameLst>
                          <p:attrName>fill.on</p:attrName>
                        </p:attrNameLst>
                      </p:cBhvr>
                      <p:to>
                        <p:strVal val="true"/>
                      </p:to>
                    </p:se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6" presetClass="emph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21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21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23" grpId="0" animBg="1" build="p">
        <p:tmplLst>
          <p:tmpl lvl="0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2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2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1">
            <p:tnLst>
              <p:par>
                <p:cTn presetID="26" presetClass="emph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23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23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6" presetClass="emph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24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24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25" grpId="0" animBg="1" build="p">
        <p:tmplLst>
          <p:tmpl lvl="0">
            <p:tnLst>
              <p:par>
                <p:cTn presetID="26" presetClass="emph" presetSubtype="0" fill="hold" nodeType="withEffect">
                  <p:stCondLst>
                    <p:cond delay="0"/>
                  </p:st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25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25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  <p:tmpl lvl="1">
            <p:tnLst>
              <p:par>
                <p:cTn presetID="26" presetClass="emph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Effect transition="out" filter="fade">
                      <p:cBhvr>
                        <p:cTn dur="500" tmFilter="0, 0; .2, .5; .8, .5; 1, 0"/>
                        <p:tgtEl>
                          <p:spTgt spid="25"/>
                        </p:tgtEl>
                      </p:cBhvr>
                    </p:animEffect>
                    <p:animScale>
                      <p:cBhvr>
                        <p:cTn dur="250" autoRev="1" fill="hold"/>
                        <p:tgtEl>
                          <p:spTgt spid="25"/>
                        </p:tgtEl>
                      </p:cBhvr>
                      <p:by x="105000" y="105000"/>
                    </p:animScale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7" presetClass="emph" presetSubtype="0" fill="remove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Clr clrSpc="rgb" dir="cw">
                      <p:cBhvr override="childStyle">
                        <p:cTn dur="250" autoRev="1" fill="remove"/>
                        <p:tgtEl>
                          <p:spTgt spid="26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bg1"/>
                      </p:to>
                    </p:animClr>
                    <p:animClr clrSpc="rgb" dir="cw">
                      <p:cBhvr>
                        <p:cTn dur="250" autoRev="1" fill="remove"/>
                        <p:tgtEl>
                          <p:spTgt spid="26"/>
                        </p:tgtEl>
                        <p:attrNameLst>
                          <p:attrName>fillcolor</p:attrName>
                        </p:attrNameLst>
                      </p:cBhvr>
                      <p:to>
                        <a:schemeClr val="bg1"/>
                      </p:to>
                    </p:animClr>
                    <p:set>
                      <p:cBhvr>
                        <p:cTn dur="250" autoRev="1" fill="remove"/>
                        <p:tgtEl>
                          <p:spTgt spid="26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  <p:set>
                      <p:cBhvr>
                        <p:cTn dur="250" autoRev="1" fill="remove"/>
                        <p:tgtEl>
                          <p:spTgt spid="26"/>
                        </p:tgtEl>
                        <p:attrNameLst>
                          <p:attrName>fill.on</p:attrName>
                        </p:attrNameLst>
                      </p:cBhvr>
                      <p:to>
                        <p:strVal val="true"/>
                      </p:to>
                    </p:set>
                  </p:childTnLst>
                </p:cTn>
              </p:par>
            </p:tnLst>
          </p:tmpl>
        </p:tmplLst>
      </p:bldP>
      <p:bldP spid="27" grpId="0" animBg="1" build="p">
        <p:tmplLst>
          <p:tmpl lvl="0">
            <p:tnLst>
              <p:par>
                <p:cTn presetID="27" presetClass="emph" presetSubtype="0" fill="remove" nodeType="with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250" autoRev="1" fill="remove"/>
                        <p:tgtEl>
                          <p:spTgt spid="27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bg1"/>
                      </p:to>
                    </p:animClr>
                    <p:animClr clrSpc="rgb" dir="cw">
                      <p:cBhvr>
                        <p:cTn dur="250" autoRev="1" fill="remove"/>
                        <p:tgtEl>
                          <p:spTgt spid="27"/>
                        </p:tgtEl>
                        <p:attrNameLst>
                          <p:attrName>fillcolor</p:attrName>
                        </p:attrNameLst>
                      </p:cBhvr>
                      <p:to>
                        <a:schemeClr val="bg1"/>
                      </p:to>
                    </p:animClr>
                    <p:set>
                      <p:cBhvr>
                        <p:cTn dur="250" autoRev="1" fill="remove"/>
                        <p:tgtEl>
                          <p:spTgt spid="27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  <p:set>
                      <p:cBhvr>
                        <p:cTn dur="250" autoRev="1" fill="remove"/>
                        <p:tgtEl>
                          <p:spTgt spid="27"/>
                        </p:tgtEl>
                        <p:attrNameLst>
                          <p:attrName>fill.on</p:attrName>
                        </p:attrNameLst>
                      </p:cBhvr>
                      <p:to>
                        <p:strVal val="tru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27" presetClass="emph" presetSubtype="0" fill="remove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animClr clrSpc="rgb" dir="cw">
                      <p:cBhvr override="childStyle">
                        <p:cTn dur="250" autoRev="1" fill="remove"/>
                        <p:tgtEl>
                          <p:spTgt spid="27"/>
                        </p:tgtEl>
                        <p:attrNameLst>
                          <p:attrName>style.color</p:attrName>
                        </p:attrNameLst>
                      </p:cBhvr>
                      <p:to>
                        <a:schemeClr val="bg1"/>
                      </p:to>
                    </p:animClr>
                    <p:animClr clrSpc="rgb" dir="cw">
                      <p:cBhvr>
                        <p:cTn dur="250" autoRev="1" fill="remove"/>
                        <p:tgtEl>
                          <p:spTgt spid="27"/>
                        </p:tgtEl>
                        <p:attrNameLst>
                          <p:attrName>fillcolor</p:attrName>
                        </p:attrNameLst>
                      </p:cBhvr>
                      <p:to>
                        <a:schemeClr val="bg1"/>
                      </p:to>
                    </p:animClr>
                    <p:set>
                      <p:cBhvr>
                        <p:cTn dur="250" autoRev="1" fill="remove"/>
                        <p:tgtEl>
                          <p:spTgt spid="27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  <p:set>
                      <p:cBhvr>
                        <p:cTn dur="250" autoRev="1" fill="remove"/>
                        <p:tgtEl>
                          <p:spTgt spid="27"/>
                        </p:tgtEl>
                        <p:attrNameLst>
                          <p:attrName>fill.on</p:attrName>
                        </p:attrNameLst>
                      </p:cBhvr>
                      <p:to>
                        <p:strVal val="tru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246A-D88E-4F44-8BB5-25C8C3DD7CD5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4"/>
          <p:cNvPicPr>
            <a:picLocks noChangeAspect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07144" y="2043113"/>
            <a:ext cx="4232275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组合 7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9" name="矩形 8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占位符 11"/>
          <p:cNvSpPr>
            <a:spLocks noGrp="1"/>
          </p:cNvSpPr>
          <p:nvPr>
            <p:ph type="body" sz="quarter" idx="13"/>
          </p:nvPr>
        </p:nvSpPr>
        <p:spPr>
          <a:xfrm>
            <a:off x="5776686" y="1619479"/>
            <a:ext cx="4411663" cy="422274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" name="文本占位符 11"/>
          <p:cNvSpPr>
            <a:spLocks noGrp="1"/>
          </p:cNvSpPr>
          <p:nvPr>
            <p:ph type="body" sz="quarter" idx="14"/>
          </p:nvPr>
        </p:nvSpPr>
        <p:spPr>
          <a:xfrm>
            <a:off x="5776685" y="2203090"/>
            <a:ext cx="5577116" cy="1527083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latin typeface="+mn-lt"/>
                <a:ea typeface="+mn-ea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5776684" y="3771334"/>
            <a:ext cx="972000" cy="972000"/>
          </a:xfrm>
          <a:prstGeom prst="ellipse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7311723" y="3771334"/>
            <a:ext cx="972000" cy="972000"/>
          </a:xfrm>
          <a:prstGeom prst="ellipse">
            <a:avLst/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0" name="内容占位符 17"/>
          <p:cNvSpPr>
            <a:spLocks noGrp="1"/>
          </p:cNvSpPr>
          <p:nvPr>
            <p:ph sz="quarter" idx="17"/>
          </p:nvPr>
        </p:nvSpPr>
        <p:spPr>
          <a:xfrm>
            <a:off x="8846763" y="3771334"/>
            <a:ext cx="972000" cy="972000"/>
          </a:xfrm>
          <a:prstGeom prst="ellipse">
            <a:avLst/>
          </a:prstGeo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1" name="内容占位符 17"/>
          <p:cNvSpPr>
            <a:spLocks noGrp="1"/>
          </p:cNvSpPr>
          <p:nvPr>
            <p:ph sz="quarter" idx="18"/>
          </p:nvPr>
        </p:nvSpPr>
        <p:spPr>
          <a:xfrm>
            <a:off x="10381800" y="3771334"/>
            <a:ext cx="972000" cy="972000"/>
          </a:xfrm>
          <a:prstGeom prst="ellipse">
            <a:avLst/>
          </a:prstGeom>
          <a:solidFill>
            <a:schemeClr val="accent4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2" name="文本占位符 11"/>
          <p:cNvSpPr>
            <a:spLocks noGrp="1"/>
          </p:cNvSpPr>
          <p:nvPr>
            <p:ph type="body" sz="quarter" idx="19"/>
          </p:nvPr>
        </p:nvSpPr>
        <p:spPr>
          <a:xfrm>
            <a:off x="5776685" y="4954546"/>
            <a:ext cx="5577116" cy="880199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latin typeface="+mn-lt"/>
                <a:ea typeface="+mn-ea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4" name="图片占位符 23"/>
          <p:cNvSpPr>
            <a:spLocks noGrp="1"/>
          </p:cNvSpPr>
          <p:nvPr>
            <p:ph type="pic" sz="quarter" idx="20"/>
          </p:nvPr>
        </p:nvSpPr>
        <p:spPr>
          <a:xfrm>
            <a:off x="1065213" y="2203450"/>
            <a:ext cx="3922712" cy="22225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53" presetClass="entr" presetSubtype="1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53" presetClass="entr" presetSubtype="1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 build="p">
        <p:tmplLst>
          <p:tmpl lvl="0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 build="p">
        <p:tmplLst>
          <p:tmpl lvl="0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 build="p">
        <p:tmplLst>
          <p:tmpl lvl="0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 build="p">
        <p:tmplLst>
          <p:tmpl lvl="0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3" presetClass="entr" presetSubtype="1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42B7E-BC9A-4D56-915B-DDB058B7475A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>
            <a:off x="5613400" y="1275557"/>
            <a:ext cx="965200" cy="965200"/>
            <a:chOff x="4953000" y="1739900"/>
            <a:chExt cx="965200" cy="965200"/>
          </a:xfrm>
        </p:grpSpPr>
        <p:sp>
          <p:nvSpPr>
            <p:cNvPr id="9" name="椭圆 8"/>
            <p:cNvSpPr/>
            <p:nvPr userDrawn="1"/>
          </p:nvSpPr>
          <p:spPr>
            <a:xfrm>
              <a:off x="4953000" y="1739900"/>
              <a:ext cx="965200" cy="965200"/>
            </a:xfrm>
            <a:prstGeom prst="ellipse">
              <a:avLst/>
            </a:prstGeom>
            <a:noFill/>
            <a:ln w="63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Freeform 501"/>
            <p:cNvSpPr>
              <a:spLocks noEditPoints="1"/>
            </p:cNvSpPr>
            <p:nvPr userDrawn="1"/>
          </p:nvSpPr>
          <p:spPr bwMode="auto">
            <a:xfrm>
              <a:off x="5183187" y="1969294"/>
              <a:ext cx="504825" cy="506412"/>
            </a:xfrm>
            <a:custGeom>
              <a:avLst/>
              <a:gdLst>
                <a:gd name="T0" fmla="*/ 395080 w 92"/>
                <a:gd name="T1" fmla="*/ 143116 h 92"/>
                <a:gd name="T2" fmla="*/ 224976 w 92"/>
                <a:gd name="T3" fmla="*/ 77063 h 92"/>
                <a:gd name="T4" fmla="*/ 87796 w 92"/>
                <a:gd name="T5" fmla="*/ 187152 h 92"/>
                <a:gd name="T6" fmla="*/ 109745 w 92"/>
                <a:gd name="T7" fmla="*/ 363296 h 92"/>
                <a:gd name="T8" fmla="*/ 274361 w 92"/>
                <a:gd name="T9" fmla="*/ 434854 h 92"/>
                <a:gd name="T10" fmla="*/ 406055 w 92"/>
                <a:gd name="T11" fmla="*/ 154125 h 92"/>
                <a:gd name="T12" fmla="*/ 471902 w 92"/>
                <a:gd name="T13" fmla="*/ 159630 h 92"/>
                <a:gd name="T14" fmla="*/ 471902 w 92"/>
                <a:gd name="T15" fmla="*/ 159630 h 92"/>
                <a:gd name="T16" fmla="*/ 477389 w 92"/>
                <a:gd name="T17" fmla="*/ 159630 h 92"/>
                <a:gd name="T18" fmla="*/ 493851 w 92"/>
                <a:gd name="T19" fmla="*/ 225684 h 92"/>
                <a:gd name="T20" fmla="*/ 488363 w 92"/>
                <a:gd name="T21" fmla="*/ 225684 h 92"/>
                <a:gd name="T22" fmla="*/ 488363 w 92"/>
                <a:gd name="T23" fmla="*/ 225684 h 92"/>
                <a:gd name="T24" fmla="*/ 466414 w 92"/>
                <a:gd name="T25" fmla="*/ 165134 h 92"/>
                <a:gd name="T26" fmla="*/ 219489 w 92"/>
                <a:gd name="T27" fmla="*/ 181648 h 92"/>
                <a:gd name="T28" fmla="*/ 224976 w 92"/>
                <a:gd name="T29" fmla="*/ 170639 h 92"/>
                <a:gd name="T30" fmla="*/ 32923 w 92"/>
                <a:gd name="T31" fmla="*/ 352287 h 92"/>
                <a:gd name="T32" fmla="*/ 27436 w 92"/>
                <a:gd name="T33" fmla="*/ 352287 h 92"/>
                <a:gd name="T34" fmla="*/ 27436 w 92"/>
                <a:gd name="T35" fmla="*/ 346782 h 92"/>
                <a:gd name="T36" fmla="*/ 10974 w 92"/>
                <a:gd name="T37" fmla="*/ 286233 h 92"/>
                <a:gd name="T38" fmla="*/ 10974 w 92"/>
                <a:gd name="T39" fmla="*/ 280728 h 92"/>
                <a:gd name="T40" fmla="*/ 10974 w 92"/>
                <a:gd name="T41" fmla="*/ 280728 h 92"/>
                <a:gd name="T42" fmla="*/ 21949 w 92"/>
                <a:gd name="T43" fmla="*/ 286233 h 92"/>
                <a:gd name="T44" fmla="*/ 109745 w 92"/>
                <a:gd name="T45" fmla="*/ 71558 h 92"/>
                <a:gd name="T46" fmla="*/ 60360 w 92"/>
                <a:gd name="T47" fmla="*/ 110090 h 92"/>
                <a:gd name="T48" fmla="*/ 60360 w 92"/>
                <a:gd name="T49" fmla="*/ 110090 h 92"/>
                <a:gd name="T50" fmla="*/ 60360 w 92"/>
                <a:gd name="T51" fmla="*/ 110090 h 92"/>
                <a:gd name="T52" fmla="*/ 104257 w 92"/>
                <a:gd name="T53" fmla="*/ 60549 h 92"/>
                <a:gd name="T54" fmla="*/ 104257 w 92"/>
                <a:gd name="T55" fmla="*/ 60549 h 92"/>
                <a:gd name="T56" fmla="*/ 109745 w 92"/>
                <a:gd name="T57" fmla="*/ 60549 h 92"/>
                <a:gd name="T58" fmla="*/ 164617 w 92"/>
                <a:gd name="T59" fmla="*/ 93576 h 92"/>
                <a:gd name="T60" fmla="*/ 131693 w 92"/>
                <a:gd name="T61" fmla="*/ 231188 h 92"/>
                <a:gd name="T62" fmla="*/ 142668 w 92"/>
                <a:gd name="T63" fmla="*/ 220179 h 92"/>
                <a:gd name="T64" fmla="*/ 224976 w 92"/>
                <a:gd name="T65" fmla="*/ 495403 h 92"/>
                <a:gd name="T66" fmla="*/ 224976 w 92"/>
                <a:gd name="T67" fmla="*/ 495403 h 92"/>
                <a:gd name="T68" fmla="*/ 219489 w 92"/>
                <a:gd name="T69" fmla="*/ 495403 h 92"/>
                <a:gd name="T70" fmla="*/ 159130 w 92"/>
                <a:gd name="T71" fmla="*/ 478890 h 92"/>
                <a:gd name="T72" fmla="*/ 153642 w 92"/>
                <a:gd name="T73" fmla="*/ 478890 h 92"/>
                <a:gd name="T74" fmla="*/ 153642 w 92"/>
                <a:gd name="T75" fmla="*/ 473385 h 92"/>
                <a:gd name="T76" fmla="*/ 164617 w 92"/>
                <a:gd name="T77" fmla="*/ 473385 h 92"/>
                <a:gd name="T78" fmla="*/ 263387 w 92"/>
                <a:gd name="T79" fmla="*/ 297242 h 92"/>
                <a:gd name="T80" fmla="*/ 285336 w 92"/>
                <a:gd name="T81" fmla="*/ 22018 h 92"/>
                <a:gd name="T82" fmla="*/ 279849 w 92"/>
                <a:gd name="T83" fmla="*/ 16513 h 92"/>
                <a:gd name="T84" fmla="*/ 279849 w 92"/>
                <a:gd name="T85" fmla="*/ 11009 h 92"/>
                <a:gd name="T86" fmla="*/ 279849 w 92"/>
                <a:gd name="T87" fmla="*/ 11009 h 92"/>
                <a:gd name="T88" fmla="*/ 345695 w 92"/>
                <a:gd name="T89" fmla="*/ 27522 h 92"/>
                <a:gd name="T90" fmla="*/ 345695 w 92"/>
                <a:gd name="T91" fmla="*/ 33027 h 92"/>
                <a:gd name="T92" fmla="*/ 345695 w 92"/>
                <a:gd name="T93" fmla="*/ 33027 h 92"/>
                <a:gd name="T94" fmla="*/ 345695 w 92"/>
                <a:gd name="T95" fmla="*/ 99081 h 92"/>
                <a:gd name="T96" fmla="*/ 444465 w 92"/>
                <a:gd name="T97" fmla="*/ 396322 h 92"/>
                <a:gd name="T98" fmla="*/ 444465 w 92"/>
                <a:gd name="T99" fmla="*/ 396322 h 92"/>
                <a:gd name="T100" fmla="*/ 444465 w 92"/>
                <a:gd name="T101" fmla="*/ 401827 h 92"/>
                <a:gd name="T102" fmla="*/ 400568 w 92"/>
                <a:gd name="T103" fmla="*/ 445863 h 92"/>
                <a:gd name="T104" fmla="*/ 395080 w 92"/>
                <a:gd name="T105" fmla="*/ 445863 h 92"/>
                <a:gd name="T106" fmla="*/ 395080 w 92"/>
                <a:gd name="T107" fmla="*/ 445863 h 92"/>
                <a:gd name="T108" fmla="*/ 345695 w 92"/>
                <a:gd name="T109" fmla="*/ 407331 h 92"/>
                <a:gd name="T110" fmla="*/ 411542 w 92"/>
                <a:gd name="T111" fmla="*/ 341278 h 9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92" h="92">
                  <a:moveTo>
                    <a:pt x="76" y="58"/>
                  </a:moveTo>
                  <a:cubicBezTo>
                    <a:pt x="78" y="50"/>
                    <a:pt x="78" y="50"/>
                    <a:pt x="78" y="50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6" y="20"/>
                    <a:pt x="66" y="20"/>
                    <a:pt x="66" y="20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6" y="88"/>
                    <a:pt x="26" y="88"/>
                    <a:pt x="26" y="88"/>
                  </a:cubicBezTo>
                  <a:cubicBezTo>
                    <a:pt x="42" y="92"/>
                    <a:pt x="42" y="92"/>
                    <a:pt x="42" y="92"/>
                  </a:cubicBezTo>
                  <a:cubicBezTo>
                    <a:pt x="50" y="79"/>
                    <a:pt x="50" y="79"/>
                    <a:pt x="50" y="79"/>
                  </a:cubicBezTo>
                  <a:cubicBezTo>
                    <a:pt x="58" y="76"/>
                    <a:pt x="58" y="76"/>
                    <a:pt x="58" y="76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84" y="72"/>
                    <a:pt x="84" y="72"/>
                    <a:pt x="84" y="72"/>
                  </a:cubicBezTo>
                  <a:cubicBezTo>
                    <a:pt x="76" y="58"/>
                    <a:pt x="76" y="58"/>
                    <a:pt x="76" y="58"/>
                  </a:cubicBezTo>
                  <a:close/>
                  <a:moveTo>
                    <a:pt x="74" y="28"/>
                  </a:moveTo>
                  <a:cubicBezTo>
                    <a:pt x="86" y="28"/>
                    <a:pt x="86" y="28"/>
                    <a:pt x="86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8"/>
                    <a:pt x="86" y="28"/>
                    <a:pt x="86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7" y="29"/>
                    <a:pt x="87" y="29"/>
                    <a:pt x="87" y="29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0"/>
                  </a:cubicBezTo>
                  <a:cubicBezTo>
                    <a:pt x="90" y="40"/>
                    <a:pt x="90" y="40"/>
                    <a:pt x="90" y="41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41"/>
                    <a:pt x="90" y="41"/>
                    <a:pt x="90" y="41"/>
                  </a:cubicBezTo>
                  <a:cubicBezTo>
                    <a:pt x="90" y="41"/>
                    <a:pt x="89" y="41"/>
                    <a:pt x="89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79" y="47"/>
                    <a:pt x="79" y="47"/>
                    <a:pt x="78" y="47"/>
                  </a:cubicBezTo>
                  <a:cubicBezTo>
                    <a:pt x="78" y="46"/>
                    <a:pt x="78" y="46"/>
                    <a:pt x="79" y="46"/>
                  </a:cubicBezTo>
                  <a:cubicBezTo>
                    <a:pt x="88" y="40"/>
                    <a:pt x="88" y="40"/>
                    <a:pt x="88" y="40"/>
                  </a:cubicBezTo>
                  <a:cubicBezTo>
                    <a:pt x="85" y="30"/>
                    <a:pt x="85" y="30"/>
                    <a:pt x="85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4" y="30"/>
                    <a:pt x="74" y="30"/>
                    <a:pt x="74" y="29"/>
                  </a:cubicBezTo>
                  <a:cubicBezTo>
                    <a:pt x="74" y="29"/>
                    <a:pt x="74" y="28"/>
                    <a:pt x="74" y="28"/>
                  </a:cubicBezTo>
                  <a:close/>
                  <a:moveTo>
                    <a:pt x="41" y="31"/>
                  </a:moveTo>
                  <a:cubicBezTo>
                    <a:pt x="42" y="32"/>
                    <a:pt x="41" y="33"/>
                    <a:pt x="40" y="33"/>
                  </a:cubicBezTo>
                  <a:cubicBezTo>
                    <a:pt x="37" y="35"/>
                    <a:pt x="34" y="38"/>
                    <a:pt x="32" y="42"/>
                  </a:cubicBezTo>
                  <a:cubicBezTo>
                    <a:pt x="32" y="43"/>
                    <a:pt x="31" y="44"/>
                    <a:pt x="31" y="44"/>
                  </a:cubicBezTo>
                  <a:cubicBezTo>
                    <a:pt x="30" y="43"/>
                    <a:pt x="30" y="42"/>
                    <a:pt x="30" y="41"/>
                  </a:cubicBezTo>
                  <a:cubicBezTo>
                    <a:pt x="32" y="37"/>
                    <a:pt x="35" y="34"/>
                    <a:pt x="39" y="31"/>
                  </a:cubicBezTo>
                  <a:cubicBezTo>
                    <a:pt x="40" y="31"/>
                    <a:pt x="41" y="31"/>
                    <a:pt x="41" y="31"/>
                  </a:cubicBezTo>
                  <a:close/>
                  <a:moveTo>
                    <a:pt x="17" y="64"/>
                  </a:moveTo>
                  <a:cubicBezTo>
                    <a:pt x="6" y="64"/>
                    <a:pt x="6" y="64"/>
                    <a:pt x="6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64"/>
                    <a:pt x="5" y="64"/>
                    <a:pt x="5" y="63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3" y="45"/>
                    <a:pt x="13" y="45"/>
                    <a:pt x="13" y="45"/>
                  </a:cubicBezTo>
                  <a:cubicBezTo>
                    <a:pt x="14" y="46"/>
                    <a:pt x="13" y="46"/>
                    <a:pt x="13" y="47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8" y="62"/>
                    <a:pt x="18" y="63"/>
                    <a:pt x="18" y="63"/>
                  </a:cubicBezTo>
                  <a:cubicBezTo>
                    <a:pt x="18" y="63"/>
                    <a:pt x="18" y="64"/>
                    <a:pt x="17" y="64"/>
                  </a:cubicBezTo>
                  <a:close/>
                  <a:moveTo>
                    <a:pt x="20" y="13"/>
                  </a:moveTo>
                  <a:cubicBezTo>
                    <a:pt x="12" y="20"/>
                    <a:pt x="12" y="20"/>
                    <a:pt x="12" y="20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30"/>
                    <a:pt x="18" y="30"/>
                    <a:pt x="17" y="31"/>
                  </a:cubicBezTo>
                  <a:cubicBezTo>
                    <a:pt x="17" y="31"/>
                    <a:pt x="16" y="31"/>
                    <a:pt x="16" y="3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17"/>
                    <a:pt x="30" y="17"/>
                    <a:pt x="30" y="18"/>
                  </a:cubicBezTo>
                  <a:cubicBezTo>
                    <a:pt x="30" y="18"/>
                    <a:pt x="29" y="18"/>
                    <a:pt x="29" y="18"/>
                  </a:cubicBezTo>
                  <a:lnTo>
                    <a:pt x="20" y="13"/>
                  </a:lnTo>
                  <a:close/>
                  <a:moveTo>
                    <a:pt x="26" y="40"/>
                  </a:moveTo>
                  <a:cubicBezTo>
                    <a:pt x="25" y="41"/>
                    <a:pt x="25" y="42"/>
                    <a:pt x="24" y="42"/>
                  </a:cubicBezTo>
                  <a:cubicBezTo>
                    <a:pt x="23" y="42"/>
                    <a:pt x="23" y="41"/>
                    <a:pt x="24" y="40"/>
                  </a:cubicBezTo>
                  <a:cubicBezTo>
                    <a:pt x="26" y="33"/>
                    <a:pt x="30" y="28"/>
                    <a:pt x="36" y="25"/>
                  </a:cubicBezTo>
                  <a:cubicBezTo>
                    <a:pt x="37" y="24"/>
                    <a:pt x="38" y="24"/>
                    <a:pt x="39" y="25"/>
                  </a:cubicBezTo>
                  <a:cubicBezTo>
                    <a:pt x="39" y="26"/>
                    <a:pt x="38" y="26"/>
                    <a:pt x="37" y="27"/>
                  </a:cubicBezTo>
                  <a:cubicBezTo>
                    <a:pt x="32" y="30"/>
                    <a:pt x="28" y="34"/>
                    <a:pt x="26" y="40"/>
                  </a:cubicBezTo>
                  <a:close/>
                  <a:moveTo>
                    <a:pt x="47" y="80"/>
                  </a:move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1" y="90"/>
                  </a:cubicBezTo>
                  <a:cubicBezTo>
                    <a:pt x="41" y="90"/>
                    <a:pt x="41" y="90"/>
                    <a:pt x="40" y="90"/>
                  </a:cubicBezTo>
                  <a:cubicBezTo>
                    <a:pt x="40" y="90"/>
                    <a:pt x="40" y="90"/>
                    <a:pt x="40" y="90"/>
                  </a:cubicBezTo>
                  <a:cubicBezTo>
                    <a:pt x="40" y="90"/>
                    <a:pt x="40" y="90"/>
                    <a:pt x="40" y="90"/>
                  </a:cubicBezTo>
                  <a:cubicBezTo>
                    <a:pt x="40" y="90"/>
                    <a:pt x="40" y="90"/>
                    <a:pt x="40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29" y="87"/>
                    <a:pt x="29" y="87"/>
                    <a:pt x="28" y="87"/>
                  </a:cubicBezTo>
                  <a:cubicBezTo>
                    <a:pt x="28" y="87"/>
                    <a:pt x="28" y="86"/>
                    <a:pt x="2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8" y="74"/>
                    <a:pt x="29" y="74"/>
                    <a:pt x="29" y="74"/>
                  </a:cubicBezTo>
                  <a:cubicBezTo>
                    <a:pt x="29" y="74"/>
                    <a:pt x="30" y="74"/>
                    <a:pt x="30" y="75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8"/>
                    <a:pt x="47" y="79"/>
                  </a:cubicBezTo>
                  <a:cubicBezTo>
                    <a:pt x="47" y="79"/>
                    <a:pt x="47" y="79"/>
                    <a:pt x="47" y="80"/>
                  </a:cubicBezTo>
                  <a:close/>
                  <a:moveTo>
                    <a:pt x="48" y="54"/>
                  </a:moveTo>
                  <a:cubicBezTo>
                    <a:pt x="44" y="55"/>
                    <a:pt x="39" y="53"/>
                    <a:pt x="38" y="48"/>
                  </a:cubicBezTo>
                  <a:cubicBezTo>
                    <a:pt x="37" y="44"/>
                    <a:pt x="39" y="39"/>
                    <a:pt x="44" y="38"/>
                  </a:cubicBezTo>
                  <a:cubicBezTo>
                    <a:pt x="48" y="37"/>
                    <a:pt x="53" y="39"/>
                    <a:pt x="54" y="44"/>
                  </a:cubicBezTo>
                  <a:cubicBezTo>
                    <a:pt x="55" y="48"/>
                    <a:pt x="52" y="53"/>
                    <a:pt x="48" y="54"/>
                  </a:cubicBezTo>
                  <a:close/>
                  <a:moveTo>
                    <a:pt x="52" y="4"/>
                  </a:moveTo>
                  <a:cubicBezTo>
                    <a:pt x="46" y="13"/>
                    <a:pt x="46" y="13"/>
                    <a:pt x="46" y="13"/>
                  </a:cubicBezTo>
                  <a:cubicBezTo>
                    <a:pt x="46" y="14"/>
                    <a:pt x="45" y="14"/>
                    <a:pt x="45" y="14"/>
                  </a:cubicBezTo>
                  <a:cubicBezTo>
                    <a:pt x="45" y="13"/>
                    <a:pt x="45" y="13"/>
                    <a:pt x="45" y="12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2" y="18"/>
                    <a:pt x="62" y="18"/>
                    <a:pt x="62" y="17"/>
                  </a:cubicBezTo>
                  <a:cubicBezTo>
                    <a:pt x="62" y="7"/>
                    <a:pt x="62" y="7"/>
                    <a:pt x="62" y="7"/>
                  </a:cubicBezTo>
                  <a:lnTo>
                    <a:pt x="52" y="4"/>
                  </a:lnTo>
                  <a:close/>
                  <a:moveTo>
                    <a:pt x="81" y="72"/>
                  </a:move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72"/>
                    <a:pt x="81" y="73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81" y="73"/>
                    <a:pt x="81" y="73"/>
                    <a:pt x="81" y="73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1" y="75"/>
                    <a:pt x="61" y="75"/>
                    <a:pt x="62" y="75"/>
                  </a:cubicBezTo>
                  <a:cubicBezTo>
                    <a:pt x="62" y="74"/>
                    <a:pt x="62" y="74"/>
                    <a:pt x="63" y="74"/>
                  </a:cubicBezTo>
                  <a:cubicBezTo>
                    <a:pt x="72" y="80"/>
                    <a:pt x="72" y="80"/>
                    <a:pt x="72" y="8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5" y="61"/>
                    <a:pt x="75" y="62"/>
                    <a:pt x="75" y="62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1" y="72"/>
                    <a:pt x="81" y="72"/>
                    <a:pt x="81" y="72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5613400" y="4886983"/>
            <a:ext cx="965200" cy="965200"/>
            <a:chOff x="5540375" y="4101170"/>
            <a:chExt cx="965200" cy="965200"/>
          </a:xfrm>
        </p:grpSpPr>
        <p:sp>
          <p:nvSpPr>
            <p:cNvPr id="10" name="Freeform 499"/>
            <p:cNvSpPr/>
            <p:nvPr userDrawn="1"/>
          </p:nvSpPr>
          <p:spPr bwMode="auto">
            <a:xfrm>
              <a:off x="5805488" y="4313238"/>
              <a:ext cx="434975" cy="542925"/>
            </a:xfrm>
            <a:custGeom>
              <a:avLst/>
              <a:gdLst>
                <a:gd name="T0" fmla="*/ 352385 w 79"/>
                <a:gd name="T1" fmla="*/ 488084 h 99"/>
                <a:gd name="T2" fmla="*/ 220241 w 79"/>
                <a:gd name="T3" fmla="*/ 488084 h 99"/>
                <a:gd name="T4" fmla="*/ 220241 w 79"/>
                <a:gd name="T5" fmla="*/ 389370 h 99"/>
                <a:gd name="T6" fmla="*/ 434975 w 79"/>
                <a:gd name="T7" fmla="*/ 323561 h 99"/>
                <a:gd name="T8" fmla="*/ 286313 w 79"/>
                <a:gd name="T9" fmla="*/ 175491 h 99"/>
                <a:gd name="T10" fmla="*/ 330361 w 79"/>
                <a:gd name="T11" fmla="*/ 131618 h 99"/>
                <a:gd name="T12" fmla="*/ 379915 w 79"/>
                <a:gd name="T13" fmla="*/ 131618 h 99"/>
                <a:gd name="T14" fmla="*/ 357891 w 79"/>
                <a:gd name="T15" fmla="*/ 71293 h 99"/>
                <a:gd name="T16" fmla="*/ 297325 w 79"/>
                <a:gd name="T17" fmla="*/ 54841 h 99"/>
                <a:gd name="T18" fmla="*/ 302831 w 79"/>
                <a:gd name="T19" fmla="*/ 98714 h 99"/>
                <a:gd name="T20" fmla="*/ 253277 w 79"/>
                <a:gd name="T21" fmla="*/ 148070 h 99"/>
                <a:gd name="T22" fmla="*/ 99108 w 79"/>
                <a:gd name="T23" fmla="*/ 0 h 99"/>
                <a:gd name="T24" fmla="*/ 104614 w 79"/>
                <a:gd name="T25" fmla="*/ 329045 h 99"/>
                <a:gd name="T26" fmla="*/ 159674 w 79"/>
                <a:gd name="T27" fmla="*/ 367434 h 99"/>
                <a:gd name="T28" fmla="*/ 159674 w 79"/>
                <a:gd name="T29" fmla="*/ 488084 h 99"/>
                <a:gd name="T30" fmla="*/ 27530 w 79"/>
                <a:gd name="T31" fmla="*/ 488084 h 99"/>
                <a:gd name="T32" fmla="*/ 0 w 79"/>
                <a:gd name="T33" fmla="*/ 515505 h 99"/>
                <a:gd name="T34" fmla="*/ 27530 w 79"/>
                <a:gd name="T35" fmla="*/ 542925 h 99"/>
                <a:gd name="T36" fmla="*/ 352385 w 79"/>
                <a:gd name="T37" fmla="*/ 542925 h 99"/>
                <a:gd name="T38" fmla="*/ 379915 w 79"/>
                <a:gd name="T39" fmla="*/ 515505 h 99"/>
                <a:gd name="T40" fmla="*/ 352385 w 79"/>
                <a:gd name="T41" fmla="*/ 488084 h 9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9" h="99">
                  <a:moveTo>
                    <a:pt x="64" y="89"/>
                  </a:moveTo>
                  <a:cubicBezTo>
                    <a:pt x="40" y="89"/>
                    <a:pt x="40" y="89"/>
                    <a:pt x="40" y="89"/>
                  </a:cubicBezTo>
                  <a:cubicBezTo>
                    <a:pt x="40" y="71"/>
                    <a:pt x="40" y="71"/>
                    <a:pt x="40" y="71"/>
                  </a:cubicBezTo>
                  <a:cubicBezTo>
                    <a:pt x="54" y="74"/>
                    <a:pt x="69" y="70"/>
                    <a:pt x="79" y="59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3" y="26"/>
                    <a:pt x="67" y="26"/>
                    <a:pt x="69" y="24"/>
                  </a:cubicBezTo>
                  <a:cubicBezTo>
                    <a:pt x="71" y="22"/>
                    <a:pt x="69" y="17"/>
                    <a:pt x="65" y="13"/>
                  </a:cubicBezTo>
                  <a:cubicBezTo>
                    <a:pt x="61" y="9"/>
                    <a:pt x="56" y="8"/>
                    <a:pt x="54" y="10"/>
                  </a:cubicBezTo>
                  <a:cubicBezTo>
                    <a:pt x="52" y="12"/>
                    <a:pt x="53" y="15"/>
                    <a:pt x="55" y="18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" y="17"/>
                    <a:pt x="3" y="44"/>
                    <a:pt x="19" y="60"/>
                  </a:cubicBezTo>
                  <a:cubicBezTo>
                    <a:pt x="22" y="63"/>
                    <a:pt x="26" y="65"/>
                    <a:pt x="29" y="67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2" y="89"/>
                    <a:pt x="0" y="91"/>
                    <a:pt x="0" y="94"/>
                  </a:cubicBezTo>
                  <a:cubicBezTo>
                    <a:pt x="0" y="97"/>
                    <a:pt x="2" y="99"/>
                    <a:pt x="5" y="99"/>
                  </a:cubicBezTo>
                  <a:cubicBezTo>
                    <a:pt x="64" y="99"/>
                    <a:pt x="64" y="99"/>
                    <a:pt x="64" y="99"/>
                  </a:cubicBezTo>
                  <a:cubicBezTo>
                    <a:pt x="67" y="99"/>
                    <a:pt x="69" y="97"/>
                    <a:pt x="69" y="94"/>
                  </a:cubicBezTo>
                  <a:cubicBezTo>
                    <a:pt x="69" y="91"/>
                    <a:pt x="67" y="89"/>
                    <a:pt x="64" y="89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5540375" y="4101170"/>
              <a:ext cx="965200" cy="965200"/>
            </a:xfrm>
            <a:prstGeom prst="ellipse">
              <a:avLst/>
            </a:prstGeom>
            <a:noFill/>
            <a:ln w="63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5613400" y="3081270"/>
            <a:ext cx="965200" cy="965200"/>
            <a:chOff x="6549231" y="3292339"/>
            <a:chExt cx="965200" cy="965200"/>
          </a:xfrm>
        </p:grpSpPr>
        <p:sp>
          <p:nvSpPr>
            <p:cNvPr id="12" name="Freeform 370"/>
            <p:cNvSpPr>
              <a:spLocks noEditPoints="1"/>
            </p:cNvSpPr>
            <p:nvPr userDrawn="1"/>
          </p:nvSpPr>
          <p:spPr bwMode="auto">
            <a:xfrm>
              <a:off x="6837363" y="3546475"/>
              <a:ext cx="388937" cy="468313"/>
            </a:xfrm>
            <a:custGeom>
              <a:avLst/>
              <a:gdLst>
                <a:gd name="T0" fmla="*/ 319674 w 73"/>
                <a:gd name="T1" fmla="*/ 42574 h 88"/>
                <a:gd name="T2" fmla="*/ 149181 w 73"/>
                <a:gd name="T3" fmla="*/ 69183 h 88"/>
                <a:gd name="T4" fmla="*/ 154509 w 73"/>
                <a:gd name="T5" fmla="*/ 218191 h 88"/>
                <a:gd name="T6" fmla="*/ 10656 w 73"/>
                <a:gd name="T7" fmla="*/ 420417 h 88"/>
                <a:gd name="T8" fmla="*/ 21312 w 73"/>
                <a:gd name="T9" fmla="*/ 462991 h 88"/>
                <a:gd name="T10" fmla="*/ 21312 w 73"/>
                <a:gd name="T11" fmla="*/ 462991 h 88"/>
                <a:gd name="T12" fmla="*/ 21312 w 73"/>
                <a:gd name="T13" fmla="*/ 462991 h 88"/>
                <a:gd name="T14" fmla="*/ 21312 w 73"/>
                <a:gd name="T15" fmla="*/ 462991 h 88"/>
                <a:gd name="T16" fmla="*/ 165165 w 73"/>
                <a:gd name="T17" fmla="*/ 260765 h 88"/>
                <a:gd name="T18" fmla="*/ 175821 w 73"/>
                <a:gd name="T19" fmla="*/ 260765 h 88"/>
                <a:gd name="T20" fmla="*/ 175821 w 73"/>
                <a:gd name="T21" fmla="*/ 271409 h 88"/>
                <a:gd name="T22" fmla="*/ 31967 w 73"/>
                <a:gd name="T23" fmla="*/ 468313 h 88"/>
                <a:gd name="T24" fmla="*/ 69263 w 73"/>
                <a:gd name="T25" fmla="*/ 462991 h 88"/>
                <a:gd name="T26" fmla="*/ 74591 w 73"/>
                <a:gd name="T27" fmla="*/ 452348 h 88"/>
                <a:gd name="T28" fmla="*/ 106558 w 73"/>
                <a:gd name="T29" fmla="*/ 447026 h 88"/>
                <a:gd name="T30" fmla="*/ 95902 w 73"/>
                <a:gd name="T31" fmla="*/ 425739 h 88"/>
                <a:gd name="T32" fmla="*/ 106558 w 73"/>
                <a:gd name="T33" fmla="*/ 420417 h 88"/>
                <a:gd name="T34" fmla="*/ 122542 w 73"/>
                <a:gd name="T35" fmla="*/ 415096 h 88"/>
                <a:gd name="T36" fmla="*/ 133198 w 73"/>
                <a:gd name="T37" fmla="*/ 399130 h 88"/>
                <a:gd name="T38" fmla="*/ 154509 w 73"/>
                <a:gd name="T39" fmla="*/ 399130 h 88"/>
                <a:gd name="T40" fmla="*/ 165165 w 73"/>
                <a:gd name="T41" fmla="*/ 383165 h 88"/>
                <a:gd name="T42" fmla="*/ 159837 w 73"/>
                <a:gd name="T43" fmla="*/ 351235 h 88"/>
                <a:gd name="T44" fmla="*/ 165165 w 73"/>
                <a:gd name="T45" fmla="*/ 345913 h 88"/>
                <a:gd name="T46" fmla="*/ 197132 w 73"/>
                <a:gd name="T47" fmla="*/ 340591 h 88"/>
                <a:gd name="T48" fmla="*/ 181149 w 73"/>
                <a:gd name="T49" fmla="*/ 313983 h 88"/>
                <a:gd name="T50" fmla="*/ 213116 w 73"/>
                <a:gd name="T51" fmla="*/ 303339 h 88"/>
                <a:gd name="T52" fmla="*/ 191805 w 73"/>
                <a:gd name="T53" fmla="*/ 271409 h 88"/>
                <a:gd name="T54" fmla="*/ 207788 w 73"/>
                <a:gd name="T55" fmla="*/ 255443 h 88"/>
                <a:gd name="T56" fmla="*/ 351642 w 73"/>
                <a:gd name="T57" fmla="*/ 212870 h 88"/>
                <a:gd name="T58" fmla="*/ 319674 w 73"/>
                <a:gd name="T59" fmla="*/ 42574 h 88"/>
                <a:gd name="T60" fmla="*/ 309018 w 73"/>
                <a:gd name="T61" fmla="*/ 101113 h 88"/>
                <a:gd name="T62" fmla="*/ 271723 w 73"/>
                <a:gd name="T63" fmla="*/ 106435 h 88"/>
                <a:gd name="T64" fmla="*/ 266395 w 73"/>
                <a:gd name="T65" fmla="*/ 74504 h 88"/>
                <a:gd name="T66" fmla="*/ 303691 w 73"/>
                <a:gd name="T67" fmla="*/ 69183 h 88"/>
                <a:gd name="T68" fmla="*/ 309018 w 73"/>
                <a:gd name="T69" fmla="*/ 101113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73" h="88">
                  <a:moveTo>
                    <a:pt x="60" y="8"/>
                  </a:moveTo>
                  <a:cubicBezTo>
                    <a:pt x="50" y="0"/>
                    <a:pt x="36" y="3"/>
                    <a:pt x="28" y="13"/>
                  </a:cubicBezTo>
                  <a:cubicBezTo>
                    <a:pt x="22" y="22"/>
                    <a:pt x="23" y="33"/>
                    <a:pt x="29" y="41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0" y="81"/>
                    <a:pt x="1" y="85"/>
                    <a:pt x="4" y="87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32" y="48"/>
                    <a:pt x="33" y="49"/>
                  </a:cubicBezTo>
                  <a:cubicBezTo>
                    <a:pt x="34" y="49"/>
                    <a:pt x="34" y="50"/>
                    <a:pt x="33" y="51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13" y="87"/>
                    <a:pt x="13" y="87"/>
                    <a:pt x="13" y="87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20" y="79"/>
                    <a:pt x="20" y="79"/>
                    <a:pt x="20" y="79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5" y="75"/>
                    <a:pt x="25" y="75"/>
                    <a:pt x="25" y="75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5"/>
                    <a:pt x="31" y="65"/>
                    <a:pt x="31" y="65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48" y="52"/>
                    <a:pt x="59" y="49"/>
                    <a:pt x="66" y="40"/>
                  </a:cubicBezTo>
                  <a:cubicBezTo>
                    <a:pt x="73" y="30"/>
                    <a:pt x="71" y="15"/>
                    <a:pt x="60" y="8"/>
                  </a:cubicBezTo>
                  <a:close/>
                  <a:moveTo>
                    <a:pt x="58" y="19"/>
                  </a:moveTo>
                  <a:cubicBezTo>
                    <a:pt x="56" y="21"/>
                    <a:pt x="53" y="22"/>
                    <a:pt x="51" y="20"/>
                  </a:cubicBezTo>
                  <a:cubicBezTo>
                    <a:pt x="49" y="19"/>
                    <a:pt x="49" y="16"/>
                    <a:pt x="50" y="14"/>
                  </a:cubicBezTo>
                  <a:cubicBezTo>
                    <a:pt x="52" y="12"/>
                    <a:pt x="55" y="11"/>
                    <a:pt x="57" y="13"/>
                  </a:cubicBezTo>
                  <a:cubicBezTo>
                    <a:pt x="59" y="14"/>
                    <a:pt x="59" y="17"/>
                    <a:pt x="58" y="19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6549231" y="3292339"/>
              <a:ext cx="965200" cy="965200"/>
            </a:xfrm>
            <a:prstGeom prst="ellipse">
              <a:avLst/>
            </a:prstGeom>
            <a:noFill/>
            <a:ln w="635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占位符 19"/>
          <p:cNvSpPr>
            <a:spLocks noGrp="1"/>
          </p:cNvSpPr>
          <p:nvPr>
            <p:ph type="body" sz="quarter" idx="13"/>
          </p:nvPr>
        </p:nvSpPr>
        <p:spPr>
          <a:xfrm>
            <a:off x="876300" y="1275559"/>
            <a:ext cx="4406107" cy="248445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4"/>
          </p:nvPr>
        </p:nvSpPr>
        <p:spPr>
          <a:xfrm>
            <a:off x="876300" y="1528765"/>
            <a:ext cx="4406107" cy="248445"/>
          </a:xfrm>
        </p:spPr>
        <p:txBody>
          <a:bodyPr>
            <a:normAutofit/>
          </a:bodyPr>
          <a:lstStyle>
            <a:lvl1pPr marL="0" indent="0" algn="r"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2" name="文本占位符 19"/>
          <p:cNvSpPr>
            <a:spLocks noGrp="1"/>
          </p:cNvSpPr>
          <p:nvPr>
            <p:ph type="body" sz="quarter" idx="15"/>
          </p:nvPr>
        </p:nvSpPr>
        <p:spPr>
          <a:xfrm>
            <a:off x="876300" y="1781969"/>
            <a:ext cx="4406107" cy="980282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3" name="文本占位符 19"/>
          <p:cNvSpPr>
            <a:spLocks noGrp="1"/>
          </p:cNvSpPr>
          <p:nvPr>
            <p:ph type="body" sz="quarter" idx="16"/>
          </p:nvPr>
        </p:nvSpPr>
        <p:spPr>
          <a:xfrm>
            <a:off x="876301" y="4886985"/>
            <a:ext cx="4406107" cy="248445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4" name="文本占位符 19"/>
          <p:cNvSpPr>
            <a:spLocks noGrp="1"/>
          </p:cNvSpPr>
          <p:nvPr>
            <p:ph type="body" sz="quarter" idx="17"/>
          </p:nvPr>
        </p:nvSpPr>
        <p:spPr>
          <a:xfrm>
            <a:off x="876301" y="5140191"/>
            <a:ext cx="4406107" cy="248445"/>
          </a:xfrm>
        </p:spPr>
        <p:txBody>
          <a:bodyPr>
            <a:normAutofit/>
          </a:bodyPr>
          <a:lstStyle>
            <a:lvl1pPr marL="0" indent="0" algn="r"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5" name="文本占位符 19"/>
          <p:cNvSpPr>
            <a:spLocks noGrp="1"/>
          </p:cNvSpPr>
          <p:nvPr>
            <p:ph type="body" sz="quarter" idx="18"/>
          </p:nvPr>
        </p:nvSpPr>
        <p:spPr>
          <a:xfrm>
            <a:off x="876301" y="5393395"/>
            <a:ext cx="4406107" cy="980282"/>
          </a:xfrm>
        </p:spPr>
        <p:txBody>
          <a:bodyPr>
            <a:normAutofit/>
          </a:bodyPr>
          <a:lstStyle>
            <a:lvl1pPr marL="0" indent="0" algn="r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6" name="文本占位符 19"/>
          <p:cNvSpPr>
            <a:spLocks noGrp="1"/>
          </p:cNvSpPr>
          <p:nvPr>
            <p:ph type="body" sz="quarter" idx="19"/>
          </p:nvPr>
        </p:nvSpPr>
        <p:spPr>
          <a:xfrm>
            <a:off x="6896100" y="3085104"/>
            <a:ext cx="4406107" cy="24844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7" name="文本占位符 19"/>
          <p:cNvSpPr>
            <a:spLocks noGrp="1"/>
          </p:cNvSpPr>
          <p:nvPr>
            <p:ph type="body" sz="quarter" idx="20"/>
          </p:nvPr>
        </p:nvSpPr>
        <p:spPr>
          <a:xfrm>
            <a:off x="6896100" y="3338310"/>
            <a:ext cx="4406107" cy="248445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8" name="文本占位符 19"/>
          <p:cNvSpPr>
            <a:spLocks noGrp="1"/>
          </p:cNvSpPr>
          <p:nvPr>
            <p:ph type="body" sz="quarter" idx="21"/>
          </p:nvPr>
        </p:nvSpPr>
        <p:spPr>
          <a:xfrm>
            <a:off x="6896100" y="3591514"/>
            <a:ext cx="4406107" cy="980282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cxnSp>
        <p:nvCxnSpPr>
          <p:cNvPr id="30" name="直接连接符 29"/>
          <p:cNvCxnSpPr>
            <a:stCxn id="9" idx="4"/>
            <a:endCxn id="15" idx="0"/>
          </p:cNvCxnSpPr>
          <p:nvPr userDrawn="1"/>
        </p:nvCxnSpPr>
        <p:spPr>
          <a:xfrm>
            <a:off x="6096000" y="2240759"/>
            <a:ext cx="0" cy="840513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5" idx="4"/>
            <a:endCxn id="14" idx="0"/>
          </p:cNvCxnSpPr>
          <p:nvPr userDrawn="1"/>
        </p:nvCxnSpPr>
        <p:spPr>
          <a:xfrm>
            <a:off x="6096000" y="4046472"/>
            <a:ext cx="0" cy="840513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图片占位符 34"/>
          <p:cNvSpPr>
            <a:spLocks noGrp="1"/>
          </p:cNvSpPr>
          <p:nvPr>
            <p:ph type="pic" sz="quarter" idx="22"/>
          </p:nvPr>
        </p:nvSpPr>
        <p:spPr>
          <a:xfrm>
            <a:off x="7017600" y="1308157"/>
            <a:ext cx="900000" cy="900000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6" name="图片占位符 34"/>
          <p:cNvSpPr>
            <a:spLocks noGrp="1"/>
          </p:cNvSpPr>
          <p:nvPr>
            <p:ph type="pic" sz="quarter" idx="23"/>
          </p:nvPr>
        </p:nvSpPr>
        <p:spPr>
          <a:xfrm>
            <a:off x="4313351" y="3130170"/>
            <a:ext cx="900000" cy="900000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7" name="图片占位符 34"/>
          <p:cNvSpPr>
            <a:spLocks noGrp="1"/>
          </p:cNvSpPr>
          <p:nvPr>
            <p:ph type="pic" sz="quarter" idx="24"/>
          </p:nvPr>
        </p:nvSpPr>
        <p:spPr>
          <a:xfrm>
            <a:off x="7016467" y="4952183"/>
            <a:ext cx="900000" cy="900000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9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4" presetClass="entr" presetSubtype="1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4" presetClass="entr" presetSubtype="1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4" presetClass="entr" presetSubtype="1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4" presetClass="entr" presetSubtype="1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4" presetClass="entr" presetSubtype="1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4" presetClass="entr" presetSubtype="1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6" grpId="0"/>
      <p:bldP spid="37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D01C-2085-42FD-ADFE-CFE7802DB30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grpSp>
        <p:nvGrpSpPr>
          <p:cNvPr id="28" name="组合 27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29" name="矩形 28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8748607" y="1650416"/>
            <a:ext cx="3022600" cy="192152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5275946" y="2286692"/>
            <a:ext cx="1982783" cy="2733742"/>
            <a:chOff x="1670051" y="1410517"/>
            <a:chExt cx="2959100" cy="4079830"/>
          </a:xfrm>
        </p:grpSpPr>
        <p:sp>
          <p:nvSpPr>
            <p:cNvPr id="7" name="Freeform 45"/>
            <p:cNvSpPr/>
            <p:nvPr/>
          </p:nvSpPr>
          <p:spPr bwMode="auto">
            <a:xfrm>
              <a:off x="4155162" y="2168011"/>
              <a:ext cx="473989" cy="1160603"/>
            </a:xfrm>
            <a:custGeom>
              <a:avLst/>
              <a:gdLst>
                <a:gd name="T0" fmla="*/ 0 w 107"/>
                <a:gd name="T1" fmla="*/ 139 h 262"/>
                <a:gd name="T2" fmla="*/ 102 w 107"/>
                <a:gd name="T3" fmla="*/ 262 h 262"/>
                <a:gd name="T4" fmla="*/ 107 w 107"/>
                <a:gd name="T5" fmla="*/ 0 h 262"/>
                <a:gd name="T6" fmla="*/ 0 w 107"/>
                <a:gd name="T7" fmla="*/ 13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62">
                  <a:moveTo>
                    <a:pt x="0" y="139"/>
                  </a:moveTo>
                  <a:lnTo>
                    <a:pt x="102" y="262"/>
                  </a:lnTo>
                  <a:lnTo>
                    <a:pt x="107" y="0"/>
                  </a:lnTo>
                  <a:lnTo>
                    <a:pt x="0" y="13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46"/>
            <p:cNvSpPr/>
            <p:nvPr/>
          </p:nvSpPr>
          <p:spPr bwMode="auto">
            <a:xfrm>
              <a:off x="1670051" y="3426069"/>
              <a:ext cx="713197" cy="877097"/>
            </a:xfrm>
            <a:custGeom>
              <a:avLst/>
              <a:gdLst>
                <a:gd name="T0" fmla="*/ 0 w 161"/>
                <a:gd name="T1" fmla="*/ 0 h 198"/>
                <a:gd name="T2" fmla="*/ 161 w 161"/>
                <a:gd name="T3" fmla="*/ 198 h 198"/>
                <a:gd name="T4" fmla="*/ 119 w 161"/>
                <a:gd name="T5" fmla="*/ 26 h 198"/>
                <a:gd name="T6" fmla="*/ 0 w 161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198">
                  <a:moveTo>
                    <a:pt x="0" y="0"/>
                  </a:moveTo>
                  <a:lnTo>
                    <a:pt x="161" y="198"/>
                  </a:lnTo>
                  <a:lnTo>
                    <a:pt x="119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47"/>
            <p:cNvSpPr/>
            <p:nvPr/>
          </p:nvSpPr>
          <p:spPr bwMode="auto">
            <a:xfrm>
              <a:off x="2595878" y="5162543"/>
              <a:ext cx="598023" cy="327804"/>
            </a:xfrm>
            <a:custGeom>
              <a:avLst/>
              <a:gdLst>
                <a:gd name="T0" fmla="*/ 135 w 135"/>
                <a:gd name="T1" fmla="*/ 0 h 74"/>
                <a:gd name="T2" fmla="*/ 120 w 135"/>
                <a:gd name="T3" fmla="*/ 74 h 74"/>
                <a:gd name="T4" fmla="*/ 0 w 135"/>
                <a:gd name="T5" fmla="*/ 15 h 74"/>
                <a:gd name="T6" fmla="*/ 135 w 135"/>
                <a:gd name="T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5" h="74">
                  <a:moveTo>
                    <a:pt x="135" y="0"/>
                  </a:moveTo>
                  <a:lnTo>
                    <a:pt x="120" y="74"/>
                  </a:lnTo>
                  <a:lnTo>
                    <a:pt x="0" y="15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48"/>
            <p:cNvSpPr/>
            <p:nvPr/>
          </p:nvSpPr>
          <p:spPr bwMode="auto">
            <a:xfrm>
              <a:off x="2383248" y="4303166"/>
              <a:ext cx="810652" cy="925826"/>
            </a:xfrm>
            <a:custGeom>
              <a:avLst/>
              <a:gdLst>
                <a:gd name="T0" fmla="*/ 0 w 183"/>
                <a:gd name="T1" fmla="*/ 0 h 209"/>
                <a:gd name="T2" fmla="*/ 183 w 183"/>
                <a:gd name="T3" fmla="*/ 194 h 209"/>
                <a:gd name="T4" fmla="*/ 48 w 183"/>
                <a:gd name="T5" fmla="*/ 209 h 209"/>
                <a:gd name="T6" fmla="*/ 0 w 183"/>
                <a:gd name="T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3" h="209">
                  <a:moveTo>
                    <a:pt x="0" y="0"/>
                  </a:moveTo>
                  <a:lnTo>
                    <a:pt x="183" y="194"/>
                  </a:lnTo>
                  <a:lnTo>
                    <a:pt x="48" y="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49"/>
            <p:cNvSpPr/>
            <p:nvPr/>
          </p:nvSpPr>
          <p:spPr bwMode="auto">
            <a:xfrm>
              <a:off x="2383248" y="4210139"/>
              <a:ext cx="810652" cy="952404"/>
            </a:xfrm>
            <a:custGeom>
              <a:avLst/>
              <a:gdLst>
                <a:gd name="T0" fmla="*/ 183 w 183"/>
                <a:gd name="T1" fmla="*/ 0 h 215"/>
                <a:gd name="T2" fmla="*/ 183 w 183"/>
                <a:gd name="T3" fmla="*/ 215 h 215"/>
                <a:gd name="T4" fmla="*/ 0 w 183"/>
                <a:gd name="T5" fmla="*/ 21 h 215"/>
                <a:gd name="T6" fmla="*/ 183 w 183"/>
                <a:gd name="T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3" h="215">
                  <a:moveTo>
                    <a:pt x="183" y="0"/>
                  </a:moveTo>
                  <a:lnTo>
                    <a:pt x="183" y="215"/>
                  </a:lnTo>
                  <a:lnTo>
                    <a:pt x="0" y="21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50"/>
            <p:cNvSpPr/>
            <p:nvPr/>
          </p:nvSpPr>
          <p:spPr bwMode="auto">
            <a:xfrm>
              <a:off x="3127452" y="5162543"/>
              <a:ext cx="465129" cy="327804"/>
            </a:xfrm>
            <a:custGeom>
              <a:avLst/>
              <a:gdLst>
                <a:gd name="T0" fmla="*/ 15 w 105"/>
                <a:gd name="T1" fmla="*/ 0 h 74"/>
                <a:gd name="T2" fmla="*/ 105 w 105"/>
                <a:gd name="T3" fmla="*/ 17 h 74"/>
                <a:gd name="T4" fmla="*/ 0 w 105"/>
                <a:gd name="T5" fmla="*/ 74 h 74"/>
                <a:gd name="T6" fmla="*/ 15 w 105"/>
                <a:gd name="T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" h="74">
                  <a:moveTo>
                    <a:pt x="15" y="0"/>
                  </a:moveTo>
                  <a:lnTo>
                    <a:pt x="105" y="17"/>
                  </a:lnTo>
                  <a:lnTo>
                    <a:pt x="0" y="7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51"/>
            <p:cNvSpPr/>
            <p:nvPr/>
          </p:nvSpPr>
          <p:spPr bwMode="auto">
            <a:xfrm>
              <a:off x="3884944" y="2783749"/>
              <a:ext cx="722057" cy="1519416"/>
            </a:xfrm>
            <a:custGeom>
              <a:avLst/>
              <a:gdLst>
                <a:gd name="T0" fmla="*/ 0 w 163"/>
                <a:gd name="T1" fmla="*/ 343 h 343"/>
                <a:gd name="T2" fmla="*/ 163 w 163"/>
                <a:gd name="T3" fmla="*/ 123 h 343"/>
                <a:gd name="T4" fmla="*/ 61 w 163"/>
                <a:gd name="T5" fmla="*/ 0 h 343"/>
                <a:gd name="T6" fmla="*/ 0 w 163"/>
                <a:gd name="T7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3" h="343">
                  <a:moveTo>
                    <a:pt x="0" y="343"/>
                  </a:moveTo>
                  <a:lnTo>
                    <a:pt x="163" y="123"/>
                  </a:lnTo>
                  <a:lnTo>
                    <a:pt x="61" y="0"/>
                  </a:lnTo>
                  <a:lnTo>
                    <a:pt x="0" y="343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52"/>
            <p:cNvSpPr/>
            <p:nvPr/>
          </p:nvSpPr>
          <p:spPr bwMode="auto">
            <a:xfrm>
              <a:off x="3193897" y="2783749"/>
              <a:ext cx="961265" cy="1519416"/>
            </a:xfrm>
            <a:custGeom>
              <a:avLst/>
              <a:gdLst>
                <a:gd name="T0" fmla="*/ 0 w 217"/>
                <a:gd name="T1" fmla="*/ 322 h 343"/>
                <a:gd name="T2" fmla="*/ 156 w 217"/>
                <a:gd name="T3" fmla="*/ 343 h 343"/>
                <a:gd name="T4" fmla="*/ 217 w 217"/>
                <a:gd name="T5" fmla="*/ 0 h 343"/>
                <a:gd name="T6" fmla="*/ 0 w 217"/>
                <a:gd name="T7" fmla="*/ 32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" h="343">
                  <a:moveTo>
                    <a:pt x="0" y="322"/>
                  </a:moveTo>
                  <a:lnTo>
                    <a:pt x="156" y="343"/>
                  </a:lnTo>
                  <a:lnTo>
                    <a:pt x="217" y="0"/>
                  </a:lnTo>
                  <a:lnTo>
                    <a:pt x="0" y="32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53"/>
            <p:cNvSpPr/>
            <p:nvPr/>
          </p:nvSpPr>
          <p:spPr bwMode="auto">
            <a:xfrm>
              <a:off x="2197197" y="2783749"/>
              <a:ext cx="1957966" cy="1426390"/>
            </a:xfrm>
            <a:custGeom>
              <a:avLst/>
              <a:gdLst>
                <a:gd name="T0" fmla="*/ 0 w 442"/>
                <a:gd name="T1" fmla="*/ 171 h 322"/>
                <a:gd name="T2" fmla="*/ 225 w 442"/>
                <a:gd name="T3" fmla="*/ 322 h 322"/>
                <a:gd name="T4" fmla="*/ 442 w 442"/>
                <a:gd name="T5" fmla="*/ 0 h 322"/>
                <a:gd name="T6" fmla="*/ 0 w 442"/>
                <a:gd name="T7" fmla="*/ 17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" h="322">
                  <a:moveTo>
                    <a:pt x="0" y="171"/>
                  </a:moveTo>
                  <a:lnTo>
                    <a:pt x="225" y="322"/>
                  </a:lnTo>
                  <a:lnTo>
                    <a:pt x="442" y="0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54"/>
            <p:cNvSpPr/>
            <p:nvPr/>
          </p:nvSpPr>
          <p:spPr bwMode="auto">
            <a:xfrm>
              <a:off x="2595878" y="1410517"/>
              <a:ext cx="1559285" cy="1373232"/>
            </a:xfrm>
            <a:custGeom>
              <a:avLst/>
              <a:gdLst>
                <a:gd name="T0" fmla="*/ 352 w 352"/>
                <a:gd name="T1" fmla="*/ 310 h 310"/>
                <a:gd name="T2" fmla="*/ 0 w 352"/>
                <a:gd name="T3" fmla="*/ 5 h 310"/>
                <a:gd name="T4" fmla="*/ 251 w 352"/>
                <a:gd name="T5" fmla="*/ 0 h 310"/>
                <a:gd name="T6" fmla="*/ 352 w 352"/>
                <a:gd name="T7" fmla="*/ 3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2" h="310">
                  <a:moveTo>
                    <a:pt x="352" y="310"/>
                  </a:moveTo>
                  <a:lnTo>
                    <a:pt x="0" y="5"/>
                  </a:lnTo>
                  <a:lnTo>
                    <a:pt x="251" y="0"/>
                  </a:lnTo>
                  <a:lnTo>
                    <a:pt x="352" y="31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55"/>
            <p:cNvSpPr/>
            <p:nvPr/>
          </p:nvSpPr>
          <p:spPr bwMode="auto">
            <a:xfrm>
              <a:off x="3707753" y="1410517"/>
              <a:ext cx="921396" cy="1373232"/>
            </a:xfrm>
            <a:custGeom>
              <a:avLst/>
              <a:gdLst>
                <a:gd name="T0" fmla="*/ 208 w 208"/>
                <a:gd name="T1" fmla="*/ 171 h 310"/>
                <a:gd name="T2" fmla="*/ 0 w 208"/>
                <a:gd name="T3" fmla="*/ 0 h 310"/>
                <a:gd name="T4" fmla="*/ 101 w 208"/>
                <a:gd name="T5" fmla="*/ 310 h 310"/>
                <a:gd name="T6" fmla="*/ 208 w 208"/>
                <a:gd name="T7" fmla="*/ 171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310">
                  <a:moveTo>
                    <a:pt x="208" y="171"/>
                  </a:moveTo>
                  <a:lnTo>
                    <a:pt x="0" y="0"/>
                  </a:lnTo>
                  <a:lnTo>
                    <a:pt x="101" y="310"/>
                  </a:lnTo>
                  <a:lnTo>
                    <a:pt x="208" y="17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56"/>
            <p:cNvSpPr/>
            <p:nvPr/>
          </p:nvSpPr>
          <p:spPr bwMode="auto">
            <a:xfrm>
              <a:off x="1692201" y="1432667"/>
              <a:ext cx="903676" cy="2108576"/>
            </a:xfrm>
            <a:custGeom>
              <a:avLst/>
              <a:gdLst>
                <a:gd name="T0" fmla="*/ 114 w 204"/>
                <a:gd name="T1" fmla="*/ 476 h 476"/>
                <a:gd name="T2" fmla="*/ 204 w 204"/>
                <a:gd name="T3" fmla="*/ 0 h 476"/>
                <a:gd name="T4" fmla="*/ 0 w 204"/>
                <a:gd name="T5" fmla="*/ 170 h 476"/>
                <a:gd name="T6" fmla="*/ 114 w 204"/>
                <a:gd name="T7" fmla="*/ 476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" h="476">
                  <a:moveTo>
                    <a:pt x="114" y="476"/>
                  </a:moveTo>
                  <a:lnTo>
                    <a:pt x="204" y="0"/>
                  </a:lnTo>
                  <a:lnTo>
                    <a:pt x="0" y="170"/>
                  </a:lnTo>
                  <a:lnTo>
                    <a:pt x="114" y="47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57"/>
            <p:cNvSpPr/>
            <p:nvPr/>
          </p:nvSpPr>
          <p:spPr bwMode="auto">
            <a:xfrm>
              <a:off x="2197197" y="1432667"/>
              <a:ext cx="1957966" cy="2108576"/>
            </a:xfrm>
            <a:custGeom>
              <a:avLst/>
              <a:gdLst>
                <a:gd name="T0" fmla="*/ 442 w 442"/>
                <a:gd name="T1" fmla="*/ 305 h 476"/>
                <a:gd name="T2" fmla="*/ 90 w 442"/>
                <a:gd name="T3" fmla="*/ 0 h 476"/>
                <a:gd name="T4" fmla="*/ 0 w 442"/>
                <a:gd name="T5" fmla="*/ 476 h 476"/>
                <a:gd name="T6" fmla="*/ 442 w 442"/>
                <a:gd name="T7" fmla="*/ 305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" h="476">
                  <a:moveTo>
                    <a:pt x="442" y="305"/>
                  </a:moveTo>
                  <a:lnTo>
                    <a:pt x="90" y="0"/>
                  </a:lnTo>
                  <a:lnTo>
                    <a:pt x="0" y="476"/>
                  </a:lnTo>
                  <a:lnTo>
                    <a:pt x="442" y="3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58"/>
            <p:cNvSpPr/>
            <p:nvPr/>
          </p:nvSpPr>
          <p:spPr bwMode="auto">
            <a:xfrm>
              <a:off x="3193897" y="4303166"/>
              <a:ext cx="691047" cy="934685"/>
            </a:xfrm>
            <a:custGeom>
              <a:avLst/>
              <a:gdLst>
                <a:gd name="T0" fmla="*/ 90 w 156"/>
                <a:gd name="T1" fmla="*/ 211 h 211"/>
                <a:gd name="T2" fmla="*/ 156 w 156"/>
                <a:gd name="T3" fmla="*/ 0 h 211"/>
                <a:gd name="T4" fmla="*/ 0 w 156"/>
                <a:gd name="T5" fmla="*/ 194 h 211"/>
                <a:gd name="T6" fmla="*/ 90 w 156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211">
                  <a:moveTo>
                    <a:pt x="90" y="211"/>
                  </a:moveTo>
                  <a:lnTo>
                    <a:pt x="156" y="0"/>
                  </a:lnTo>
                  <a:lnTo>
                    <a:pt x="0" y="194"/>
                  </a:lnTo>
                  <a:lnTo>
                    <a:pt x="90" y="21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59"/>
            <p:cNvSpPr/>
            <p:nvPr/>
          </p:nvSpPr>
          <p:spPr bwMode="auto">
            <a:xfrm>
              <a:off x="3193897" y="4210139"/>
              <a:ext cx="691047" cy="952404"/>
            </a:xfrm>
            <a:custGeom>
              <a:avLst/>
              <a:gdLst>
                <a:gd name="T0" fmla="*/ 156 w 156"/>
                <a:gd name="T1" fmla="*/ 21 h 215"/>
                <a:gd name="T2" fmla="*/ 0 w 156"/>
                <a:gd name="T3" fmla="*/ 0 h 215"/>
                <a:gd name="T4" fmla="*/ 0 w 156"/>
                <a:gd name="T5" fmla="*/ 215 h 215"/>
                <a:gd name="T6" fmla="*/ 156 w 156"/>
                <a:gd name="T7" fmla="*/ 2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" h="215">
                  <a:moveTo>
                    <a:pt x="156" y="21"/>
                  </a:moveTo>
                  <a:lnTo>
                    <a:pt x="0" y="0"/>
                  </a:lnTo>
                  <a:lnTo>
                    <a:pt x="0" y="215"/>
                  </a:lnTo>
                  <a:lnTo>
                    <a:pt x="156" y="2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0"/>
            <p:cNvSpPr/>
            <p:nvPr/>
          </p:nvSpPr>
          <p:spPr bwMode="auto">
            <a:xfrm>
              <a:off x="2197197" y="3541243"/>
              <a:ext cx="996703" cy="761922"/>
            </a:xfrm>
            <a:custGeom>
              <a:avLst/>
              <a:gdLst>
                <a:gd name="T0" fmla="*/ 225 w 225"/>
                <a:gd name="T1" fmla="*/ 151 h 172"/>
                <a:gd name="T2" fmla="*/ 0 w 225"/>
                <a:gd name="T3" fmla="*/ 0 h 172"/>
                <a:gd name="T4" fmla="*/ 42 w 225"/>
                <a:gd name="T5" fmla="*/ 172 h 172"/>
                <a:gd name="T6" fmla="*/ 225 w 225"/>
                <a:gd name="T7" fmla="*/ 15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172">
                  <a:moveTo>
                    <a:pt x="225" y="151"/>
                  </a:moveTo>
                  <a:lnTo>
                    <a:pt x="0" y="0"/>
                  </a:lnTo>
                  <a:lnTo>
                    <a:pt x="42" y="172"/>
                  </a:lnTo>
                  <a:lnTo>
                    <a:pt x="225" y="15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61"/>
            <p:cNvSpPr/>
            <p:nvPr/>
          </p:nvSpPr>
          <p:spPr bwMode="auto">
            <a:xfrm>
              <a:off x="1670051" y="2185730"/>
              <a:ext cx="527146" cy="1355513"/>
            </a:xfrm>
            <a:custGeom>
              <a:avLst/>
              <a:gdLst>
                <a:gd name="T0" fmla="*/ 0 w 119"/>
                <a:gd name="T1" fmla="*/ 280 h 306"/>
                <a:gd name="T2" fmla="*/ 119 w 119"/>
                <a:gd name="T3" fmla="*/ 306 h 306"/>
                <a:gd name="T4" fmla="*/ 5 w 119"/>
                <a:gd name="T5" fmla="*/ 0 h 306"/>
                <a:gd name="T6" fmla="*/ 0 w 119"/>
                <a:gd name="T7" fmla="*/ 28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" h="306">
                  <a:moveTo>
                    <a:pt x="0" y="280"/>
                  </a:moveTo>
                  <a:lnTo>
                    <a:pt x="119" y="306"/>
                  </a:lnTo>
                  <a:lnTo>
                    <a:pt x="5" y="0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4" name="弧形 23"/>
          <p:cNvSpPr/>
          <p:nvPr userDrawn="1"/>
        </p:nvSpPr>
        <p:spPr>
          <a:xfrm>
            <a:off x="4543690" y="2037555"/>
            <a:ext cx="3073703" cy="3073703"/>
          </a:xfrm>
          <a:prstGeom prst="arc">
            <a:avLst>
              <a:gd name="adj1" fmla="val 5406212"/>
              <a:gd name="adj2" fmla="val 12285621"/>
            </a:avLst>
          </a:prstGeom>
          <a:noFill/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弧形 24"/>
          <p:cNvSpPr/>
          <p:nvPr userDrawn="1"/>
        </p:nvSpPr>
        <p:spPr>
          <a:xfrm>
            <a:off x="4324139" y="1818005"/>
            <a:ext cx="3512803" cy="3512803"/>
          </a:xfrm>
          <a:prstGeom prst="arc">
            <a:avLst>
              <a:gd name="adj1" fmla="val 660789"/>
              <a:gd name="adj2" fmla="val 7829558"/>
            </a:avLst>
          </a:prstGeom>
          <a:noFill/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弧形 25"/>
          <p:cNvSpPr/>
          <p:nvPr userDrawn="1"/>
        </p:nvSpPr>
        <p:spPr>
          <a:xfrm>
            <a:off x="4104587" y="1598452"/>
            <a:ext cx="3951904" cy="3951904"/>
          </a:xfrm>
          <a:prstGeom prst="arc">
            <a:avLst>
              <a:gd name="adj1" fmla="val 18135977"/>
              <a:gd name="adj2" fmla="val 3031536"/>
            </a:avLst>
          </a:prstGeom>
          <a:noFill/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弧形 26"/>
          <p:cNvSpPr/>
          <p:nvPr userDrawn="1"/>
        </p:nvSpPr>
        <p:spPr>
          <a:xfrm>
            <a:off x="3885038" y="1378902"/>
            <a:ext cx="4391004" cy="4391004"/>
          </a:xfrm>
          <a:prstGeom prst="arc">
            <a:avLst>
              <a:gd name="adj1" fmla="val 17077737"/>
              <a:gd name="adj2" fmla="val 20229747"/>
            </a:avLst>
          </a:prstGeom>
          <a:noFill/>
          <a:ln w="63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>
            <a:endCxn id="27" idx="2"/>
          </p:cNvCxnSpPr>
          <p:nvPr userDrawn="1"/>
        </p:nvCxnSpPr>
        <p:spPr>
          <a:xfrm flipH="1">
            <a:off x="8103933" y="2611179"/>
            <a:ext cx="308747" cy="11110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endCxn id="26" idx="2"/>
          </p:cNvCxnSpPr>
          <p:nvPr userDrawn="1"/>
        </p:nvCxnSpPr>
        <p:spPr>
          <a:xfrm flipH="1" flipV="1">
            <a:off x="7336721" y="5099659"/>
            <a:ext cx="269353" cy="394242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endCxn id="25" idx="2"/>
          </p:cNvCxnSpPr>
          <p:nvPr userDrawn="1"/>
        </p:nvCxnSpPr>
        <p:spPr>
          <a:xfrm flipV="1">
            <a:off x="4525326" y="4910129"/>
            <a:ext cx="414695" cy="583772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endCxn id="24" idx="2"/>
          </p:cNvCxnSpPr>
          <p:nvPr userDrawn="1"/>
        </p:nvCxnSpPr>
        <p:spPr>
          <a:xfrm>
            <a:off x="3779322" y="2630873"/>
            <a:ext cx="905655" cy="299863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占位符 31"/>
          <p:cNvSpPr>
            <a:spLocks noGrp="1"/>
          </p:cNvSpPr>
          <p:nvPr userDrawn="1">
            <p:ph type="body" sz="quarter" idx="14"/>
          </p:nvPr>
        </p:nvSpPr>
        <p:spPr>
          <a:xfrm>
            <a:off x="8748607" y="4340586"/>
            <a:ext cx="3022600" cy="192152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/>
          </a:p>
        </p:txBody>
      </p:sp>
      <p:sp>
        <p:nvSpPr>
          <p:cNvPr id="54" name="文本占位符 31"/>
          <p:cNvSpPr>
            <a:spLocks noGrp="1"/>
          </p:cNvSpPr>
          <p:nvPr userDrawn="1">
            <p:ph type="body" sz="quarter" idx="15"/>
          </p:nvPr>
        </p:nvSpPr>
        <p:spPr>
          <a:xfrm>
            <a:off x="555248" y="1650416"/>
            <a:ext cx="3022600" cy="192152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/>
          </a:p>
        </p:txBody>
      </p:sp>
      <p:sp>
        <p:nvSpPr>
          <p:cNvPr id="55" name="文本占位符 31"/>
          <p:cNvSpPr>
            <a:spLocks noGrp="1"/>
          </p:cNvSpPr>
          <p:nvPr userDrawn="1">
            <p:ph type="body" sz="quarter" idx="16"/>
          </p:nvPr>
        </p:nvSpPr>
        <p:spPr>
          <a:xfrm>
            <a:off x="555248" y="4340586"/>
            <a:ext cx="3022600" cy="192152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0"/>
                            </p:stCondLst>
                            <p:childTnLst>
                              <p:par>
                                <p:cTn id="5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500"/>
                            </p:stCondLst>
                            <p:childTnLst>
                              <p:par>
                                <p:cTn id="5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500"/>
                            </p:stCondLst>
                            <p:childTnLst>
                              <p:par>
                                <p:cTn id="5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>
        <p:tmplLst>
          <p:tmpl lvl="1">
            <p:tnLst>
              <p:par>
                <p:cTn presetID="53" presetClass="entr" presetSubtype="1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animBg="1"/>
      <p:bldP spid="26" grpId="0" animBg="1"/>
      <p:bldP spid="27" grpId="0" animBg="1"/>
      <p:bldP spid="53" grpId="0" build="p">
        <p:tmplLst>
          <p:tmpl lvl="1">
            <p:tnLst>
              <p:par>
                <p:cTn presetID="53" presetClass="entr" presetSubtype="1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53" presetClass="entr" presetSubtype="1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53" presetClass="entr" presetSubtype="16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A83F-5C3B-4B9E-9BC4-57A86A3832B4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9082158" y="2571423"/>
            <a:ext cx="342900" cy="211667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35" y="71"/>
              </a:cxn>
              <a:cxn ang="0">
                <a:pos x="115" y="71"/>
              </a:cxn>
              <a:cxn ang="0">
                <a:pos x="115" y="0"/>
              </a:cxn>
              <a:cxn ang="0">
                <a:pos x="35" y="0"/>
              </a:cxn>
              <a:cxn ang="0">
                <a:pos x="79" y="50"/>
              </a:cxn>
              <a:cxn ang="0">
                <a:pos x="65" y="35"/>
              </a:cxn>
              <a:cxn ang="0">
                <a:pos x="79" y="21"/>
              </a:cxn>
              <a:cxn ang="0">
                <a:pos x="93" y="35"/>
              </a:cxn>
              <a:cxn ang="0">
                <a:pos x="79" y="50"/>
              </a:cxn>
            </a:cxnLst>
            <a:rect l="0" t="0" r="r" b="b"/>
            <a:pathLst>
              <a:path w="115" h="71">
                <a:moveTo>
                  <a:pt x="35" y="0"/>
                </a:moveTo>
                <a:cubicBezTo>
                  <a:pt x="0" y="35"/>
                  <a:pt x="0" y="35"/>
                  <a:pt x="0" y="35"/>
                </a:cubicBezTo>
                <a:cubicBezTo>
                  <a:pt x="35" y="71"/>
                  <a:pt x="35" y="71"/>
                  <a:pt x="3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0"/>
                  <a:pt x="115" y="0"/>
                  <a:pt x="115" y="0"/>
                </a:cubicBezTo>
                <a:lnTo>
                  <a:pt x="35" y="0"/>
                </a:lnTo>
                <a:close/>
                <a:moveTo>
                  <a:pt x="79" y="50"/>
                </a:moveTo>
                <a:cubicBezTo>
                  <a:pt x="71" y="50"/>
                  <a:pt x="65" y="43"/>
                  <a:pt x="65" y="35"/>
                </a:cubicBezTo>
                <a:cubicBezTo>
                  <a:pt x="65" y="27"/>
                  <a:pt x="71" y="21"/>
                  <a:pt x="79" y="21"/>
                </a:cubicBezTo>
                <a:cubicBezTo>
                  <a:pt x="87" y="21"/>
                  <a:pt x="93" y="27"/>
                  <a:pt x="93" y="35"/>
                </a:cubicBezTo>
                <a:cubicBezTo>
                  <a:pt x="93" y="43"/>
                  <a:pt x="87" y="50"/>
                  <a:pt x="79" y="50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grpSp>
        <p:nvGrpSpPr>
          <p:cNvPr id="7" name="Group 39"/>
          <p:cNvGrpSpPr/>
          <p:nvPr userDrawn="1"/>
        </p:nvGrpSpPr>
        <p:grpSpPr>
          <a:xfrm>
            <a:off x="6326719" y="974093"/>
            <a:ext cx="139700" cy="539751"/>
            <a:chOff x="4745038" y="868363"/>
            <a:chExt cx="104775" cy="404813"/>
          </a:xfrm>
        </p:grpSpPr>
        <p:sp>
          <p:nvSpPr>
            <p:cNvPr id="8" name="Rectangle 23"/>
            <p:cNvSpPr>
              <a:spLocks noChangeArrowheads="1"/>
            </p:cNvSpPr>
            <p:nvPr/>
          </p:nvSpPr>
          <p:spPr bwMode="auto">
            <a:xfrm>
              <a:off x="4745038" y="868363"/>
              <a:ext cx="104775" cy="246063"/>
            </a:xfrm>
            <a:prstGeom prst="rect">
              <a:avLst/>
            </a:prstGeom>
            <a:solidFill>
              <a:srgbClr val="706F6F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9" name="Oval 24"/>
            <p:cNvSpPr>
              <a:spLocks noChangeArrowheads="1"/>
            </p:cNvSpPr>
            <p:nvPr/>
          </p:nvSpPr>
          <p:spPr bwMode="auto">
            <a:xfrm>
              <a:off x="4770438" y="885826"/>
              <a:ext cx="55563" cy="58738"/>
            </a:xfrm>
            <a:prstGeom prst="ellipse">
              <a:avLst/>
            </a:pr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10" name="Oval 25"/>
            <p:cNvSpPr>
              <a:spLocks noChangeArrowheads="1"/>
            </p:cNvSpPr>
            <p:nvPr/>
          </p:nvSpPr>
          <p:spPr bwMode="auto">
            <a:xfrm>
              <a:off x="4770438" y="965201"/>
              <a:ext cx="55563" cy="55563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11" name="Oval 26"/>
            <p:cNvSpPr>
              <a:spLocks noChangeArrowheads="1"/>
            </p:cNvSpPr>
            <p:nvPr/>
          </p:nvSpPr>
          <p:spPr bwMode="auto">
            <a:xfrm>
              <a:off x="4770438" y="1041401"/>
              <a:ext cx="55563" cy="55563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12" name="Rectangle 27"/>
            <p:cNvSpPr>
              <a:spLocks noChangeArrowheads="1"/>
            </p:cNvSpPr>
            <p:nvPr/>
          </p:nvSpPr>
          <p:spPr bwMode="auto">
            <a:xfrm>
              <a:off x="4783138" y="1108076"/>
              <a:ext cx="28575" cy="165100"/>
            </a:xfrm>
            <a:prstGeom prst="rect">
              <a:avLst/>
            </a:prstGeom>
            <a:solidFill>
              <a:srgbClr val="706F6F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</p:grpSp>
      <p:grpSp>
        <p:nvGrpSpPr>
          <p:cNvPr id="13" name="Group 40"/>
          <p:cNvGrpSpPr/>
          <p:nvPr userDrawn="1"/>
        </p:nvGrpSpPr>
        <p:grpSpPr>
          <a:xfrm>
            <a:off x="5189977" y="3118277"/>
            <a:ext cx="141817" cy="539751"/>
            <a:chOff x="3503613" y="2476501"/>
            <a:chExt cx="106363" cy="404813"/>
          </a:xfrm>
        </p:grpSpPr>
        <p:sp>
          <p:nvSpPr>
            <p:cNvPr id="14" name="Rectangle 28"/>
            <p:cNvSpPr>
              <a:spLocks noChangeArrowheads="1"/>
            </p:cNvSpPr>
            <p:nvPr/>
          </p:nvSpPr>
          <p:spPr bwMode="auto">
            <a:xfrm>
              <a:off x="3503613" y="2476501"/>
              <a:ext cx="106363" cy="246063"/>
            </a:xfrm>
            <a:prstGeom prst="rect">
              <a:avLst/>
            </a:prstGeom>
            <a:solidFill>
              <a:srgbClr val="706F6F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3527425" y="2493963"/>
              <a:ext cx="57150" cy="58738"/>
            </a:xfrm>
            <a:prstGeom prst="ellipse">
              <a:avLst/>
            </a:pr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16" name="Oval 30"/>
            <p:cNvSpPr>
              <a:spLocks noChangeArrowheads="1"/>
            </p:cNvSpPr>
            <p:nvPr/>
          </p:nvSpPr>
          <p:spPr bwMode="auto">
            <a:xfrm>
              <a:off x="3527425" y="2570163"/>
              <a:ext cx="57150" cy="57150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3527425" y="2647951"/>
              <a:ext cx="57150" cy="55563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18" name="Rectangle 32"/>
            <p:cNvSpPr>
              <a:spLocks noChangeArrowheads="1"/>
            </p:cNvSpPr>
            <p:nvPr/>
          </p:nvSpPr>
          <p:spPr bwMode="auto">
            <a:xfrm>
              <a:off x="3541713" y="2714626"/>
              <a:ext cx="30163" cy="166688"/>
            </a:xfrm>
            <a:prstGeom prst="rect">
              <a:avLst/>
            </a:prstGeom>
            <a:solidFill>
              <a:srgbClr val="706F6F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</p:grpSp>
      <p:grpSp>
        <p:nvGrpSpPr>
          <p:cNvPr id="19" name="Group 41"/>
          <p:cNvGrpSpPr/>
          <p:nvPr userDrawn="1"/>
        </p:nvGrpSpPr>
        <p:grpSpPr>
          <a:xfrm>
            <a:off x="8017935" y="5249760"/>
            <a:ext cx="139700" cy="539751"/>
            <a:chOff x="6013450" y="4075113"/>
            <a:chExt cx="104775" cy="404813"/>
          </a:xfrm>
        </p:grpSpPr>
        <p:sp>
          <p:nvSpPr>
            <p:cNvPr id="20" name="Rectangle 33"/>
            <p:cNvSpPr>
              <a:spLocks noChangeArrowheads="1"/>
            </p:cNvSpPr>
            <p:nvPr/>
          </p:nvSpPr>
          <p:spPr bwMode="auto">
            <a:xfrm>
              <a:off x="6013450" y="4075113"/>
              <a:ext cx="104775" cy="246063"/>
            </a:xfrm>
            <a:prstGeom prst="rect">
              <a:avLst/>
            </a:prstGeom>
            <a:solidFill>
              <a:srgbClr val="706F6F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21" name="Oval 34"/>
            <p:cNvSpPr>
              <a:spLocks noChangeArrowheads="1"/>
            </p:cNvSpPr>
            <p:nvPr/>
          </p:nvSpPr>
          <p:spPr bwMode="auto">
            <a:xfrm>
              <a:off x="6037263" y="4092576"/>
              <a:ext cx="57150" cy="55563"/>
            </a:xfrm>
            <a:prstGeom prst="ellipse">
              <a:avLst/>
            </a:pr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22" name="Oval 35"/>
            <p:cNvSpPr>
              <a:spLocks noChangeArrowheads="1"/>
            </p:cNvSpPr>
            <p:nvPr/>
          </p:nvSpPr>
          <p:spPr bwMode="auto">
            <a:xfrm>
              <a:off x="6037263" y="4168776"/>
              <a:ext cx="57150" cy="57150"/>
            </a:xfrm>
            <a:prstGeom prst="ellipse">
              <a:avLst/>
            </a:prstGeom>
            <a:solidFill>
              <a:schemeClr val="accent3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23" name="Oval 36"/>
            <p:cNvSpPr>
              <a:spLocks noChangeArrowheads="1"/>
            </p:cNvSpPr>
            <p:nvPr/>
          </p:nvSpPr>
          <p:spPr bwMode="auto">
            <a:xfrm>
              <a:off x="6037263" y="4244976"/>
              <a:ext cx="57150" cy="57150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24" name="Rectangle 37"/>
            <p:cNvSpPr>
              <a:spLocks noChangeArrowheads="1"/>
            </p:cNvSpPr>
            <p:nvPr/>
          </p:nvSpPr>
          <p:spPr bwMode="auto">
            <a:xfrm>
              <a:off x="6051550" y="4313238"/>
              <a:ext cx="28575" cy="166688"/>
            </a:xfrm>
            <a:prstGeom prst="rect">
              <a:avLst/>
            </a:prstGeom>
            <a:solidFill>
              <a:srgbClr val="706F6F"/>
            </a:solidFill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</p:grpSp>
      <p:sp>
        <p:nvSpPr>
          <p:cNvPr id="25" name="Freeform 5"/>
          <p:cNvSpPr>
            <a:spLocks noEditPoints="1"/>
          </p:cNvSpPr>
          <p:nvPr userDrawn="1"/>
        </p:nvSpPr>
        <p:spPr bwMode="auto">
          <a:xfrm rot="16200000">
            <a:off x="1546733" y="1188886"/>
            <a:ext cx="342900" cy="211667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35" y="71"/>
              </a:cxn>
              <a:cxn ang="0">
                <a:pos x="115" y="71"/>
              </a:cxn>
              <a:cxn ang="0">
                <a:pos x="115" y="0"/>
              </a:cxn>
              <a:cxn ang="0">
                <a:pos x="35" y="0"/>
              </a:cxn>
              <a:cxn ang="0">
                <a:pos x="79" y="50"/>
              </a:cxn>
              <a:cxn ang="0">
                <a:pos x="65" y="35"/>
              </a:cxn>
              <a:cxn ang="0">
                <a:pos x="79" y="21"/>
              </a:cxn>
              <a:cxn ang="0">
                <a:pos x="93" y="35"/>
              </a:cxn>
              <a:cxn ang="0">
                <a:pos x="79" y="50"/>
              </a:cxn>
            </a:cxnLst>
            <a:rect l="0" t="0" r="r" b="b"/>
            <a:pathLst>
              <a:path w="115" h="71">
                <a:moveTo>
                  <a:pt x="35" y="0"/>
                </a:moveTo>
                <a:cubicBezTo>
                  <a:pt x="0" y="35"/>
                  <a:pt x="0" y="35"/>
                  <a:pt x="0" y="35"/>
                </a:cubicBezTo>
                <a:cubicBezTo>
                  <a:pt x="35" y="71"/>
                  <a:pt x="35" y="71"/>
                  <a:pt x="3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0"/>
                  <a:pt x="115" y="0"/>
                  <a:pt x="115" y="0"/>
                </a:cubicBezTo>
                <a:lnTo>
                  <a:pt x="35" y="0"/>
                </a:lnTo>
                <a:close/>
                <a:moveTo>
                  <a:pt x="79" y="50"/>
                </a:moveTo>
                <a:cubicBezTo>
                  <a:pt x="71" y="50"/>
                  <a:pt x="65" y="43"/>
                  <a:pt x="65" y="35"/>
                </a:cubicBezTo>
                <a:cubicBezTo>
                  <a:pt x="65" y="27"/>
                  <a:pt x="71" y="21"/>
                  <a:pt x="79" y="21"/>
                </a:cubicBezTo>
                <a:cubicBezTo>
                  <a:pt x="87" y="21"/>
                  <a:pt x="93" y="27"/>
                  <a:pt x="93" y="35"/>
                </a:cubicBezTo>
                <a:cubicBezTo>
                  <a:pt x="93" y="43"/>
                  <a:pt x="87" y="50"/>
                  <a:pt x="79" y="5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 dirty="0"/>
          </a:p>
        </p:txBody>
      </p:sp>
      <p:sp>
        <p:nvSpPr>
          <p:cNvPr id="26" name="Freeform 5"/>
          <p:cNvSpPr>
            <a:spLocks noEditPoints="1"/>
          </p:cNvSpPr>
          <p:nvPr userDrawn="1"/>
        </p:nvSpPr>
        <p:spPr bwMode="auto">
          <a:xfrm rot="16200000">
            <a:off x="3998385" y="1188888"/>
            <a:ext cx="342900" cy="211667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35" y="71"/>
              </a:cxn>
              <a:cxn ang="0">
                <a:pos x="115" y="71"/>
              </a:cxn>
              <a:cxn ang="0">
                <a:pos x="115" y="0"/>
              </a:cxn>
              <a:cxn ang="0">
                <a:pos x="35" y="0"/>
              </a:cxn>
              <a:cxn ang="0">
                <a:pos x="79" y="50"/>
              </a:cxn>
              <a:cxn ang="0">
                <a:pos x="65" y="35"/>
              </a:cxn>
              <a:cxn ang="0">
                <a:pos x="79" y="21"/>
              </a:cxn>
              <a:cxn ang="0">
                <a:pos x="93" y="35"/>
              </a:cxn>
              <a:cxn ang="0">
                <a:pos x="79" y="50"/>
              </a:cxn>
            </a:cxnLst>
            <a:rect l="0" t="0" r="r" b="b"/>
            <a:pathLst>
              <a:path w="115" h="71">
                <a:moveTo>
                  <a:pt x="35" y="0"/>
                </a:moveTo>
                <a:cubicBezTo>
                  <a:pt x="0" y="35"/>
                  <a:pt x="0" y="35"/>
                  <a:pt x="0" y="35"/>
                </a:cubicBezTo>
                <a:cubicBezTo>
                  <a:pt x="35" y="71"/>
                  <a:pt x="35" y="71"/>
                  <a:pt x="3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0"/>
                  <a:pt x="115" y="0"/>
                  <a:pt x="115" y="0"/>
                </a:cubicBezTo>
                <a:lnTo>
                  <a:pt x="35" y="0"/>
                </a:lnTo>
                <a:close/>
                <a:moveTo>
                  <a:pt x="79" y="50"/>
                </a:moveTo>
                <a:cubicBezTo>
                  <a:pt x="71" y="50"/>
                  <a:pt x="65" y="43"/>
                  <a:pt x="65" y="35"/>
                </a:cubicBezTo>
                <a:cubicBezTo>
                  <a:pt x="65" y="27"/>
                  <a:pt x="71" y="21"/>
                  <a:pt x="79" y="21"/>
                </a:cubicBezTo>
                <a:cubicBezTo>
                  <a:pt x="87" y="21"/>
                  <a:pt x="93" y="27"/>
                  <a:pt x="93" y="35"/>
                </a:cubicBezTo>
                <a:cubicBezTo>
                  <a:pt x="93" y="43"/>
                  <a:pt x="87" y="50"/>
                  <a:pt x="79" y="5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 dirty="0"/>
          </a:p>
        </p:txBody>
      </p:sp>
      <p:sp>
        <p:nvSpPr>
          <p:cNvPr id="27" name="Freeform 5"/>
          <p:cNvSpPr>
            <a:spLocks noEditPoints="1"/>
          </p:cNvSpPr>
          <p:nvPr userDrawn="1"/>
        </p:nvSpPr>
        <p:spPr bwMode="auto">
          <a:xfrm flipH="1">
            <a:off x="2690927" y="4722691"/>
            <a:ext cx="342900" cy="211667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35" y="71"/>
              </a:cxn>
              <a:cxn ang="0">
                <a:pos x="115" y="71"/>
              </a:cxn>
              <a:cxn ang="0">
                <a:pos x="115" y="0"/>
              </a:cxn>
              <a:cxn ang="0">
                <a:pos x="35" y="0"/>
              </a:cxn>
              <a:cxn ang="0">
                <a:pos x="79" y="50"/>
              </a:cxn>
              <a:cxn ang="0">
                <a:pos x="65" y="35"/>
              </a:cxn>
              <a:cxn ang="0">
                <a:pos x="79" y="21"/>
              </a:cxn>
              <a:cxn ang="0">
                <a:pos x="93" y="35"/>
              </a:cxn>
              <a:cxn ang="0">
                <a:pos x="79" y="50"/>
              </a:cxn>
            </a:cxnLst>
            <a:rect l="0" t="0" r="r" b="b"/>
            <a:pathLst>
              <a:path w="115" h="71">
                <a:moveTo>
                  <a:pt x="35" y="0"/>
                </a:moveTo>
                <a:cubicBezTo>
                  <a:pt x="0" y="35"/>
                  <a:pt x="0" y="35"/>
                  <a:pt x="0" y="35"/>
                </a:cubicBezTo>
                <a:cubicBezTo>
                  <a:pt x="35" y="71"/>
                  <a:pt x="35" y="71"/>
                  <a:pt x="3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0"/>
                  <a:pt x="115" y="0"/>
                  <a:pt x="115" y="0"/>
                </a:cubicBezTo>
                <a:lnTo>
                  <a:pt x="35" y="0"/>
                </a:lnTo>
                <a:close/>
                <a:moveTo>
                  <a:pt x="79" y="50"/>
                </a:moveTo>
                <a:cubicBezTo>
                  <a:pt x="71" y="50"/>
                  <a:pt x="65" y="43"/>
                  <a:pt x="65" y="35"/>
                </a:cubicBezTo>
                <a:cubicBezTo>
                  <a:pt x="65" y="27"/>
                  <a:pt x="71" y="21"/>
                  <a:pt x="79" y="21"/>
                </a:cubicBezTo>
                <a:cubicBezTo>
                  <a:pt x="87" y="21"/>
                  <a:pt x="93" y="27"/>
                  <a:pt x="93" y="35"/>
                </a:cubicBezTo>
                <a:cubicBezTo>
                  <a:pt x="93" y="43"/>
                  <a:pt x="87" y="50"/>
                  <a:pt x="79" y="50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sp>
        <p:nvSpPr>
          <p:cNvPr id="28" name="Freeform 5"/>
          <p:cNvSpPr>
            <a:spLocks noEditPoints="1"/>
          </p:cNvSpPr>
          <p:nvPr userDrawn="1"/>
        </p:nvSpPr>
        <p:spPr bwMode="auto">
          <a:xfrm rot="5400000" flipV="1">
            <a:off x="6843185" y="6131394"/>
            <a:ext cx="342900" cy="211667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35" y="71"/>
              </a:cxn>
              <a:cxn ang="0">
                <a:pos x="115" y="71"/>
              </a:cxn>
              <a:cxn ang="0">
                <a:pos x="115" y="0"/>
              </a:cxn>
              <a:cxn ang="0">
                <a:pos x="35" y="0"/>
              </a:cxn>
              <a:cxn ang="0">
                <a:pos x="79" y="50"/>
              </a:cxn>
              <a:cxn ang="0">
                <a:pos x="65" y="35"/>
              </a:cxn>
              <a:cxn ang="0">
                <a:pos x="79" y="21"/>
              </a:cxn>
              <a:cxn ang="0">
                <a:pos x="93" y="35"/>
              </a:cxn>
              <a:cxn ang="0">
                <a:pos x="79" y="50"/>
              </a:cxn>
            </a:cxnLst>
            <a:rect l="0" t="0" r="r" b="b"/>
            <a:pathLst>
              <a:path w="115" h="71">
                <a:moveTo>
                  <a:pt x="35" y="0"/>
                </a:moveTo>
                <a:cubicBezTo>
                  <a:pt x="0" y="35"/>
                  <a:pt x="0" y="35"/>
                  <a:pt x="0" y="35"/>
                </a:cubicBezTo>
                <a:cubicBezTo>
                  <a:pt x="35" y="71"/>
                  <a:pt x="35" y="71"/>
                  <a:pt x="3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0"/>
                  <a:pt x="115" y="0"/>
                  <a:pt x="115" y="0"/>
                </a:cubicBezTo>
                <a:lnTo>
                  <a:pt x="35" y="0"/>
                </a:lnTo>
                <a:close/>
                <a:moveTo>
                  <a:pt x="79" y="50"/>
                </a:moveTo>
                <a:cubicBezTo>
                  <a:pt x="71" y="50"/>
                  <a:pt x="65" y="43"/>
                  <a:pt x="65" y="35"/>
                </a:cubicBezTo>
                <a:cubicBezTo>
                  <a:pt x="65" y="27"/>
                  <a:pt x="71" y="21"/>
                  <a:pt x="79" y="21"/>
                </a:cubicBezTo>
                <a:cubicBezTo>
                  <a:pt x="87" y="21"/>
                  <a:pt x="93" y="27"/>
                  <a:pt x="93" y="35"/>
                </a:cubicBezTo>
                <a:cubicBezTo>
                  <a:pt x="93" y="43"/>
                  <a:pt x="87" y="50"/>
                  <a:pt x="79" y="50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 dirty="0"/>
          </a:p>
        </p:txBody>
      </p:sp>
      <p:sp>
        <p:nvSpPr>
          <p:cNvPr id="29" name="Freeform 5"/>
          <p:cNvSpPr>
            <a:spLocks noEditPoints="1"/>
          </p:cNvSpPr>
          <p:nvPr userDrawn="1"/>
        </p:nvSpPr>
        <p:spPr bwMode="auto">
          <a:xfrm rot="5400000" flipV="1">
            <a:off x="10266661" y="6131396"/>
            <a:ext cx="342900" cy="211667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35" y="71"/>
              </a:cxn>
              <a:cxn ang="0">
                <a:pos x="115" y="71"/>
              </a:cxn>
              <a:cxn ang="0">
                <a:pos x="115" y="0"/>
              </a:cxn>
              <a:cxn ang="0">
                <a:pos x="35" y="0"/>
              </a:cxn>
              <a:cxn ang="0">
                <a:pos x="79" y="50"/>
              </a:cxn>
              <a:cxn ang="0">
                <a:pos x="65" y="35"/>
              </a:cxn>
              <a:cxn ang="0">
                <a:pos x="79" y="21"/>
              </a:cxn>
              <a:cxn ang="0">
                <a:pos x="93" y="35"/>
              </a:cxn>
              <a:cxn ang="0">
                <a:pos x="79" y="50"/>
              </a:cxn>
            </a:cxnLst>
            <a:rect l="0" t="0" r="r" b="b"/>
            <a:pathLst>
              <a:path w="115" h="71">
                <a:moveTo>
                  <a:pt x="35" y="0"/>
                </a:moveTo>
                <a:cubicBezTo>
                  <a:pt x="0" y="35"/>
                  <a:pt x="0" y="35"/>
                  <a:pt x="0" y="35"/>
                </a:cubicBezTo>
                <a:cubicBezTo>
                  <a:pt x="35" y="71"/>
                  <a:pt x="35" y="71"/>
                  <a:pt x="35" y="71"/>
                </a:cubicBezTo>
                <a:cubicBezTo>
                  <a:pt x="115" y="71"/>
                  <a:pt x="115" y="71"/>
                  <a:pt x="115" y="71"/>
                </a:cubicBezTo>
                <a:cubicBezTo>
                  <a:pt x="115" y="0"/>
                  <a:pt x="115" y="0"/>
                  <a:pt x="115" y="0"/>
                </a:cubicBezTo>
                <a:lnTo>
                  <a:pt x="35" y="0"/>
                </a:lnTo>
                <a:close/>
                <a:moveTo>
                  <a:pt x="79" y="50"/>
                </a:moveTo>
                <a:cubicBezTo>
                  <a:pt x="71" y="50"/>
                  <a:pt x="65" y="43"/>
                  <a:pt x="65" y="35"/>
                </a:cubicBezTo>
                <a:cubicBezTo>
                  <a:pt x="65" y="27"/>
                  <a:pt x="71" y="21"/>
                  <a:pt x="79" y="21"/>
                </a:cubicBezTo>
                <a:cubicBezTo>
                  <a:pt x="87" y="21"/>
                  <a:pt x="93" y="27"/>
                  <a:pt x="93" y="35"/>
                </a:cubicBezTo>
                <a:cubicBezTo>
                  <a:pt x="93" y="43"/>
                  <a:pt x="87" y="50"/>
                  <a:pt x="79" y="50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 dirty="0"/>
          </a:p>
        </p:txBody>
      </p:sp>
      <p:sp>
        <p:nvSpPr>
          <p:cNvPr id="30" name="Freeform 116"/>
          <p:cNvSpPr>
            <a:spLocks noEditPoints="1"/>
          </p:cNvSpPr>
          <p:nvPr userDrawn="1"/>
        </p:nvSpPr>
        <p:spPr bwMode="auto">
          <a:xfrm>
            <a:off x="1503637" y="1811023"/>
            <a:ext cx="429088" cy="346039"/>
          </a:xfrm>
          <a:custGeom>
            <a:avLst/>
            <a:gdLst/>
            <a:ahLst/>
            <a:cxnLst>
              <a:cxn ang="0">
                <a:pos x="55" y="27"/>
              </a:cxn>
              <a:cxn ang="0">
                <a:pos x="54" y="27"/>
              </a:cxn>
              <a:cxn ang="0">
                <a:pos x="54" y="27"/>
              </a:cxn>
              <a:cxn ang="0">
                <a:pos x="53" y="27"/>
              </a:cxn>
              <a:cxn ang="0">
                <a:pos x="28" y="6"/>
              </a:cxn>
              <a:cxn ang="0">
                <a:pos x="4" y="27"/>
              </a:cxn>
              <a:cxn ang="0">
                <a:pos x="3" y="27"/>
              </a:cxn>
              <a:cxn ang="0">
                <a:pos x="2" y="27"/>
              </a:cxn>
              <a:cxn ang="0">
                <a:pos x="0" y="24"/>
              </a:cxn>
              <a:cxn ang="0">
                <a:pos x="0" y="23"/>
              </a:cxn>
              <a:cxn ang="0">
                <a:pos x="26" y="1"/>
              </a:cxn>
              <a:cxn ang="0">
                <a:pos x="31" y="1"/>
              </a:cxn>
              <a:cxn ang="0">
                <a:pos x="40" y="8"/>
              </a:cxn>
              <a:cxn ang="0">
                <a:pos x="40" y="1"/>
              </a:cxn>
              <a:cxn ang="0">
                <a:pos x="41" y="0"/>
              </a:cxn>
              <a:cxn ang="0">
                <a:pos x="48" y="0"/>
              </a:cxn>
              <a:cxn ang="0">
                <a:pos x="49" y="1"/>
              </a:cxn>
              <a:cxn ang="0">
                <a:pos x="49" y="16"/>
              </a:cxn>
              <a:cxn ang="0">
                <a:pos x="57" y="23"/>
              </a:cxn>
              <a:cxn ang="0">
                <a:pos x="57" y="24"/>
              </a:cxn>
              <a:cxn ang="0">
                <a:pos x="55" y="27"/>
              </a:cxn>
              <a:cxn ang="0">
                <a:pos x="49" y="44"/>
              </a:cxn>
              <a:cxn ang="0">
                <a:pos x="47" y="46"/>
              </a:cxn>
              <a:cxn ang="0">
                <a:pos x="33" y="46"/>
              </a:cxn>
              <a:cxn ang="0">
                <a:pos x="33" y="32"/>
              </a:cxn>
              <a:cxn ang="0">
                <a:pos x="24" y="32"/>
              </a:cxn>
              <a:cxn ang="0">
                <a:pos x="24" y="46"/>
              </a:cxn>
              <a:cxn ang="0">
                <a:pos x="10" y="46"/>
              </a:cxn>
              <a:cxn ang="0">
                <a:pos x="8" y="44"/>
              </a:cxn>
              <a:cxn ang="0">
                <a:pos x="8" y="27"/>
              </a:cxn>
              <a:cxn ang="0">
                <a:pos x="8" y="26"/>
              </a:cxn>
              <a:cxn ang="0">
                <a:pos x="28" y="9"/>
              </a:cxn>
              <a:cxn ang="0">
                <a:pos x="49" y="26"/>
              </a:cxn>
              <a:cxn ang="0">
                <a:pos x="49" y="27"/>
              </a:cxn>
              <a:cxn ang="0">
                <a:pos x="49" y="44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 dirty="0"/>
          </a:p>
        </p:txBody>
      </p:sp>
      <p:sp>
        <p:nvSpPr>
          <p:cNvPr id="31" name="Freeform 66"/>
          <p:cNvSpPr>
            <a:spLocks noEditPoints="1"/>
          </p:cNvSpPr>
          <p:nvPr userDrawn="1"/>
        </p:nvSpPr>
        <p:spPr bwMode="auto">
          <a:xfrm>
            <a:off x="3987233" y="1814150"/>
            <a:ext cx="365207" cy="339781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sp>
        <p:nvSpPr>
          <p:cNvPr id="32" name="Freeform 105"/>
          <p:cNvSpPr>
            <a:spLocks noEditPoints="1"/>
          </p:cNvSpPr>
          <p:nvPr userDrawn="1"/>
        </p:nvSpPr>
        <p:spPr bwMode="auto">
          <a:xfrm>
            <a:off x="8280402" y="2492359"/>
            <a:ext cx="375236" cy="369799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3" name="Freeform 15"/>
          <p:cNvSpPr>
            <a:spLocks noEditPoints="1"/>
          </p:cNvSpPr>
          <p:nvPr userDrawn="1"/>
        </p:nvSpPr>
        <p:spPr bwMode="auto">
          <a:xfrm>
            <a:off x="3429002" y="4677714"/>
            <a:ext cx="402167" cy="301625"/>
          </a:xfrm>
          <a:custGeom>
            <a:avLst/>
            <a:gdLst/>
            <a:ahLst/>
            <a:cxnLst>
              <a:cxn ang="0">
                <a:pos x="168" y="126"/>
              </a:cxn>
              <a:cxn ang="0">
                <a:pos x="0" y="126"/>
              </a:cxn>
              <a:cxn ang="0">
                <a:pos x="0" y="0"/>
              </a:cxn>
              <a:cxn ang="0">
                <a:pos x="10" y="0"/>
              </a:cxn>
              <a:cxn ang="0">
                <a:pos x="10" y="115"/>
              </a:cxn>
              <a:cxn ang="0">
                <a:pos x="168" y="115"/>
              </a:cxn>
              <a:cxn ang="0">
                <a:pos x="168" y="126"/>
              </a:cxn>
              <a:cxn ang="0">
                <a:pos x="54" y="104"/>
              </a:cxn>
              <a:cxn ang="0">
                <a:pos x="32" y="104"/>
              </a:cxn>
              <a:cxn ang="0">
                <a:pos x="32" y="63"/>
              </a:cxn>
              <a:cxn ang="0">
                <a:pos x="54" y="63"/>
              </a:cxn>
              <a:cxn ang="0">
                <a:pos x="54" y="104"/>
              </a:cxn>
              <a:cxn ang="0">
                <a:pos x="84" y="104"/>
              </a:cxn>
              <a:cxn ang="0">
                <a:pos x="64" y="104"/>
              </a:cxn>
              <a:cxn ang="0">
                <a:pos x="64" y="19"/>
              </a:cxn>
              <a:cxn ang="0">
                <a:pos x="84" y="19"/>
              </a:cxn>
              <a:cxn ang="0">
                <a:pos x="84" y="104"/>
              </a:cxn>
              <a:cxn ang="0">
                <a:pos x="116" y="104"/>
              </a:cxn>
              <a:cxn ang="0">
                <a:pos x="95" y="104"/>
              </a:cxn>
              <a:cxn ang="0">
                <a:pos x="95" y="41"/>
              </a:cxn>
              <a:cxn ang="0">
                <a:pos x="116" y="41"/>
              </a:cxn>
              <a:cxn ang="0">
                <a:pos x="116" y="104"/>
              </a:cxn>
              <a:cxn ang="0">
                <a:pos x="147" y="104"/>
              </a:cxn>
              <a:cxn ang="0">
                <a:pos x="127" y="104"/>
              </a:cxn>
              <a:cxn ang="0">
                <a:pos x="127" y="9"/>
              </a:cxn>
              <a:cxn ang="0">
                <a:pos x="147" y="9"/>
              </a:cxn>
              <a:cxn ang="0">
                <a:pos x="147" y="104"/>
              </a:cxn>
            </a:cxnLst>
            <a:rect l="0" t="0" r="r" b="b"/>
            <a:pathLst>
              <a:path w="168" h="126">
                <a:moveTo>
                  <a:pt x="168" y="126"/>
                </a:moveTo>
                <a:lnTo>
                  <a:pt x="0" y="126"/>
                </a:lnTo>
                <a:lnTo>
                  <a:pt x="0" y="0"/>
                </a:lnTo>
                <a:lnTo>
                  <a:pt x="10" y="0"/>
                </a:lnTo>
                <a:lnTo>
                  <a:pt x="10" y="115"/>
                </a:lnTo>
                <a:lnTo>
                  <a:pt x="168" y="115"/>
                </a:lnTo>
                <a:lnTo>
                  <a:pt x="168" y="126"/>
                </a:lnTo>
                <a:close/>
                <a:moveTo>
                  <a:pt x="54" y="104"/>
                </a:moveTo>
                <a:lnTo>
                  <a:pt x="32" y="104"/>
                </a:lnTo>
                <a:lnTo>
                  <a:pt x="32" y="63"/>
                </a:lnTo>
                <a:lnTo>
                  <a:pt x="54" y="63"/>
                </a:lnTo>
                <a:lnTo>
                  <a:pt x="54" y="104"/>
                </a:lnTo>
                <a:close/>
                <a:moveTo>
                  <a:pt x="84" y="104"/>
                </a:moveTo>
                <a:lnTo>
                  <a:pt x="64" y="104"/>
                </a:lnTo>
                <a:lnTo>
                  <a:pt x="64" y="19"/>
                </a:lnTo>
                <a:lnTo>
                  <a:pt x="84" y="19"/>
                </a:lnTo>
                <a:lnTo>
                  <a:pt x="84" y="104"/>
                </a:lnTo>
                <a:close/>
                <a:moveTo>
                  <a:pt x="116" y="104"/>
                </a:moveTo>
                <a:lnTo>
                  <a:pt x="95" y="104"/>
                </a:lnTo>
                <a:lnTo>
                  <a:pt x="95" y="41"/>
                </a:lnTo>
                <a:lnTo>
                  <a:pt x="116" y="41"/>
                </a:lnTo>
                <a:lnTo>
                  <a:pt x="116" y="104"/>
                </a:lnTo>
                <a:close/>
                <a:moveTo>
                  <a:pt x="147" y="104"/>
                </a:moveTo>
                <a:lnTo>
                  <a:pt x="127" y="104"/>
                </a:lnTo>
                <a:lnTo>
                  <a:pt x="127" y="9"/>
                </a:lnTo>
                <a:lnTo>
                  <a:pt x="147" y="9"/>
                </a:lnTo>
                <a:lnTo>
                  <a:pt x="147" y="104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 dirty="0"/>
          </a:p>
        </p:txBody>
      </p:sp>
      <p:sp>
        <p:nvSpPr>
          <p:cNvPr id="34" name="Freeform 57"/>
          <p:cNvSpPr>
            <a:spLocks noEditPoints="1"/>
          </p:cNvSpPr>
          <p:nvPr userDrawn="1"/>
        </p:nvSpPr>
        <p:spPr bwMode="auto">
          <a:xfrm>
            <a:off x="6827448" y="5328980"/>
            <a:ext cx="374373" cy="374373"/>
          </a:xfrm>
          <a:custGeom>
            <a:avLst/>
            <a:gdLst/>
            <a:ahLst/>
            <a:cxnLst>
              <a:cxn ang="0">
                <a:pos x="55" y="31"/>
              </a:cxn>
              <a:cxn ang="0">
                <a:pos x="54" y="33"/>
              </a:cxn>
              <a:cxn ang="0">
                <a:pos x="47" y="34"/>
              </a:cxn>
              <a:cxn ang="0">
                <a:pos x="46" y="37"/>
              </a:cxn>
              <a:cxn ang="0">
                <a:pos x="49" y="42"/>
              </a:cxn>
              <a:cxn ang="0">
                <a:pos x="50" y="43"/>
              </a:cxn>
              <a:cxn ang="0">
                <a:pos x="49" y="44"/>
              </a:cxn>
              <a:cxn ang="0">
                <a:pos x="43" y="50"/>
              </a:cxn>
              <a:cxn ang="0">
                <a:pos x="42" y="50"/>
              </a:cxn>
              <a:cxn ang="0">
                <a:pos x="37" y="46"/>
              </a:cxn>
              <a:cxn ang="0">
                <a:pos x="33" y="47"/>
              </a:cxn>
              <a:cxn ang="0">
                <a:pos x="32" y="54"/>
              </a:cxn>
              <a:cxn ang="0">
                <a:pos x="31" y="55"/>
              </a:cxn>
              <a:cxn ang="0">
                <a:pos x="23" y="55"/>
              </a:cxn>
              <a:cxn ang="0">
                <a:pos x="22" y="54"/>
              </a:cxn>
              <a:cxn ang="0">
                <a:pos x="21" y="47"/>
              </a:cxn>
              <a:cxn ang="0">
                <a:pos x="18" y="46"/>
              </a:cxn>
              <a:cxn ang="0">
                <a:pos x="13" y="50"/>
              </a:cxn>
              <a:cxn ang="0">
                <a:pos x="12" y="50"/>
              </a:cxn>
              <a:cxn ang="0">
                <a:pos x="11" y="50"/>
              </a:cxn>
              <a:cxn ang="0">
                <a:pos x="5" y="44"/>
              </a:cxn>
              <a:cxn ang="0">
                <a:pos x="5" y="43"/>
              </a:cxn>
              <a:cxn ang="0">
                <a:pos x="5" y="42"/>
              </a:cxn>
              <a:cxn ang="0">
                <a:pos x="9" y="37"/>
              </a:cxn>
              <a:cxn ang="0">
                <a:pos x="7" y="33"/>
              </a:cxn>
              <a:cxn ang="0">
                <a:pos x="1" y="33"/>
              </a:cxn>
              <a:cxn ang="0">
                <a:pos x="0" y="31"/>
              </a:cxn>
              <a:cxn ang="0">
                <a:pos x="0" y="23"/>
              </a:cxn>
              <a:cxn ang="0">
                <a:pos x="1" y="22"/>
              </a:cxn>
              <a:cxn ang="0">
                <a:pos x="7" y="21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2" y="5"/>
              </a:cxn>
              <a:cxn ang="0">
                <a:pos x="13" y="5"/>
              </a:cxn>
              <a:cxn ang="0">
                <a:pos x="18" y="9"/>
              </a:cxn>
              <a:cxn ang="0">
                <a:pos x="21" y="8"/>
              </a:cxn>
              <a:cxn ang="0">
                <a:pos x="22" y="1"/>
              </a:cxn>
              <a:cxn ang="0">
                <a:pos x="23" y="0"/>
              </a:cxn>
              <a:cxn ang="0">
                <a:pos x="31" y="0"/>
              </a:cxn>
              <a:cxn ang="0">
                <a:pos x="32" y="1"/>
              </a:cxn>
              <a:cxn ang="0">
                <a:pos x="33" y="8"/>
              </a:cxn>
              <a:cxn ang="0">
                <a:pos x="37" y="9"/>
              </a:cxn>
              <a:cxn ang="0">
                <a:pos x="42" y="5"/>
              </a:cxn>
              <a:cxn ang="0">
                <a:pos x="43" y="5"/>
              </a:cxn>
              <a:cxn ang="0">
                <a:pos x="43" y="5"/>
              </a:cxn>
              <a:cxn ang="0">
                <a:pos x="49" y="11"/>
              </a:cxn>
              <a:cxn ang="0">
                <a:pos x="50" y="12"/>
              </a:cxn>
              <a:cxn ang="0">
                <a:pos x="49" y="13"/>
              </a:cxn>
              <a:cxn ang="0">
                <a:pos x="46" y="18"/>
              </a:cxn>
              <a:cxn ang="0">
                <a:pos x="47" y="21"/>
              </a:cxn>
              <a:cxn ang="0">
                <a:pos x="54" y="22"/>
              </a:cxn>
              <a:cxn ang="0">
                <a:pos x="55" y="23"/>
              </a:cxn>
              <a:cxn ang="0">
                <a:pos x="55" y="31"/>
              </a:cxn>
              <a:cxn ang="0">
                <a:pos x="27" y="18"/>
              </a:cxn>
              <a:cxn ang="0">
                <a:pos x="18" y="27"/>
              </a:cxn>
              <a:cxn ang="0">
                <a:pos x="27" y="36"/>
              </a:cxn>
              <a:cxn ang="0">
                <a:pos x="36" y="27"/>
              </a:cxn>
              <a:cxn ang="0">
                <a:pos x="27" y="18"/>
              </a:cxn>
            </a:cxnLst>
            <a:rect l="0" t="0" r="r" b="b"/>
            <a:pathLst>
              <a:path w="55" h="55">
                <a:moveTo>
                  <a:pt x="55" y="31"/>
                </a:moveTo>
                <a:cubicBezTo>
                  <a:pt x="55" y="32"/>
                  <a:pt x="54" y="33"/>
                  <a:pt x="54" y="33"/>
                </a:cubicBezTo>
                <a:cubicBezTo>
                  <a:pt x="47" y="34"/>
                  <a:pt x="47" y="34"/>
                  <a:pt x="47" y="34"/>
                </a:cubicBezTo>
                <a:cubicBezTo>
                  <a:pt x="47" y="35"/>
                  <a:pt x="46" y="36"/>
                  <a:pt x="46" y="37"/>
                </a:cubicBezTo>
                <a:cubicBezTo>
                  <a:pt x="47" y="39"/>
                  <a:pt x="48" y="40"/>
                  <a:pt x="49" y="42"/>
                </a:cubicBezTo>
                <a:cubicBezTo>
                  <a:pt x="50" y="42"/>
                  <a:pt x="50" y="42"/>
                  <a:pt x="50" y="43"/>
                </a:cubicBezTo>
                <a:cubicBezTo>
                  <a:pt x="50" y="43"/>
                  <a:pt x="50" y="43"/>
                  <a:pt x="49" y="44"/>
                </a:cubicBezTo>
                <a:cubicBezTo>
                  <a:pt x="49" y="45"/>
                  <a:pt x="44" y="50"/>
                  <a:pt x="43" y="50"/>
                </a:cubicBezTo>
                <a:cubicBezTo>
                  <a:pt x="42" y="50"/>
                  <a:pt x="42" y="50"/>
                  <a:pt x="42" y="50"/>
                </a:cubicBezTo>
                <a:cubicBezTo>
                  <a:pt x="37" y="46"/>
                  <a:pt x="37" y="46"/>
                  <a:pt x="37" y="46"/>
                </a:cubicBezTo>
                <a:cubicBezTo>
                  <a:pt x="36" y="46"/>
                  <a:pt x="35" y="47"/>
                  <a:pt x="33" y="47"/>
                </a:cubicBezTo>
                <a:cubicBezTo>
                  <a:pt x="33" y="49"/>
                  <a:pt x="33" y="52"/>
                  <a:pt x="32" y="54"/>
                </a:cubicBezTo>
                <a:cubicBezTo>
                  <a:pt x="32" y="54"/>
                  <a:pt x="32" y="55"/>
                  <a:pt x="31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3" y="55"/>
                  <a:pt x="22" y="54"/>
                  <a:pt x="22" y="54"/>
                </a:cubicBezTo>
                <a:cubicBezTo>
                  <a:pt x="21" y="47"/>
                  <a:pt x="21" y="47"/>
                  <a:pt x="21" y="47"/>
                </a:cubicBezTo>
                <a:cubicBezTo>
                  <a:pt x="20" y="47"/>
                  <a:pt x="19" y="46"/>
                  <a:pt x="18" y="46"/>
                </a:cubicBezTo>
                <a:cubicBezTo>
                  <a:pt x="13" y="50"/>
                  <a:pt x="13" y="50"/>
                  <a:pt x="13" y="50"/>
                </a:cubicBezTo>
                <a:cubicBezTo>
                  <a:pt x="12" y="50"/>
                  <a:pt x="12" y="50"/>
                  <a:pt x="12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9" y="48"/>
                  <a:pt x="7" y="46"/>
                  <a:pt x="5" y="44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2"/>
                  <a:pt x="5" y="42"/>
                  <a:pt x="5" y="42"/>
                </a:cubicBezTo>
                <a:cubicBezTo>
                  <a:pt x="6" y="40"/>
                  <a:pt x="8" y="39"/>
                  <a:pt x="9" y="37"/>
                </a:cubicBezTo>
                <a:cubicBezTo>
                  <a:pt x="8" y="36"/>
                  <a:pt x="8" y="35"/>
                  <a:pt x="7" y="33"/>
                </a:cubicBezTo>
                <a:cubicBezTo>
                  <a:pt x="1" y="33"/>
                  <a:pt x="1" y="33"/>
                  <a:pt x="1" y="33"/>
                </a:cubicBezTo>
                <a:cubicBezTo>
                  <a:pt x="0" y="32"/>
                  <a:pt x="0" y="32"/>
                  <a:pt x="0" y="3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2"/>
                  <a:pt x="1" y="22"/>
                </a:cubicBezTo>
                <a:cubicBezTo>
                  <a:pt x="7" y="21"/>
                  <a:pt x="7" y="21"/>
                  <a:pt x="7" y="21"/>
                </a:cubicBezTo>
                <a:cubicBezTo>
                  <a:pt x="8" y="20"/>
                  <a:pt x="8" y="19"/>
                  <a:pt x="9" y="18"/>
                </a:cubicBezTo>
                <a:cubicBezTo>
                  <a:pt x="8" y="16"/>
                  <a:pt x="6" y="14"/>
                  <a:pt x="5" y="13"/>
                </a:cubicBezTo>
                <a:cubicBezTo>
                  <a:pt x="5" y="13"/>
                  <a:pt x="5" y="12"/>
                  <a:pt x="5" y="12"/>
                </a:cubicBezTo>
                <a:cubicBezTo>
                  <a:pt x="5" y="12"/>
                  <a:pt x="5" y="11"/>
                  <a:pt x="5" y="11"/>
                </a:cubicBezTo>
                <a:cubicBezTo>
                  <a:pt x="6" y="10"/>
                  <a:pt x="11" y="5"/>
                  <a:pt x="12" y="5"/>
                </a:cubicBezTo>
                <a:cubicBezTo>
                  <a:pt x="12" y="5"/>
                  <a:pt x="12" y="5"/>
                  <a:pt x="13" y="5"/>
                </a:cubicBezTo>
                <a:cubicBezTo>
                  <a:pt x="18" y="9"/>
                  <a:pt x="18" y="9"/>
                  <a:pt x="18" y="9"/>
                </a:cubicBezTo>
                <a:cubicBezTo>
                  <a:pt x="19" y="8"/>
                  <a:pt x="20" y="8"/>
                  <a:pt x="21" y="8"/>
                </a:cubicBezTo>
                <a:cubicBezTo>
                  <a:pt x="21" y="5"/>
                  <a:pt x="21" y="3"/>
                  <a:pt x="22" y="1"/>
                </a:cubicBezTo>
                <a:cubicBezTo>
                  <a:pt x="22" y="0"/>
                  <a:pt x="23" y="0"/>
                  <a:pt x="23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2" y="0"/>
                  <a:pt x="32" y="0"/>
                  <a:pt x="32" y="1"/>
                </a:cubicBezTo>
                <a:cubicBezTo>
                  <a:pt x="33" y="8"/>
                  <a:pt x="33" y="8"/>
                  <a:pt x="33" y="8"/>
                </a:cubicBezTo>
                <a:cubicBezTo>
                  <a:pt x="35" y="8"/>
                  <a:pt x="36" y="8"/>
                  <a:pt x="37" y="9"/>
                </a:cubicBezTo>
                <a:cubicBezTo>
                  <a:pt x="42" y="5"/>
                  <a:pt x="42" y="5"/>
                  <a:pt x="42" y="5"/>
                </a:cubicBezTo>
                <a:cubicBezTo>
                  <a:pt x="42" y="5"/>
                  <a:pt x="42" y="5"/>
                  <a:pt x="43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5" y="7"/>
                  <a:pt x="48" y="9"/>
                  <a:pt x="49" y="11"/>
                </a:cubicBezTo>
                <a:cubicBezTo>
                  <a:pt x="50" y="11"/>
                  <a:pt x="50" y="12"/>
                  <a:pt x="50" y="12"/>
                </a:cubicBezTo>
                <a:cubicBezTo>
                  <a:pt x="50" y="12"/>
                  <a:pt x="49" y="13"/>
                  <a:pt x="49" y="13"/>
                </a:cubicBezTo>
                <a:cubicBezTo>
                  <a:pt x="48" y="14"/>
                  <a:pt x="47" y="16"/>
                  <a:pt x="46" y="18"/>
                </a:cubicBezTo>
                <a:cubicBezTo>
                  <a:pt x="46" y="19"/>
                  <a:pt x="47" y="20"/>
                  <a:pt x="47" y="21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2"/>
                  <a:pt x="55" y="23"/>
                  <a:pt x="55" y="23"/>
                </a:cubicBezTo>
                <a:lnTo>
                  <a:pt x="55" y="31"/>
                </a:lnTo>
                <a:close/>
                <a:moveTo>
                  <a:pt x="27" y="18"/>
                </a:moveTo>
                <a:cubicBezTo>
                  <a:pt x="22" y="18"/>
                  <a:pt x="18" y="22"/>
                  <a:pt x="18" y="27"/>
                </a:cubicBezTo>
                <a:cubicBezTo>
                  <a:pt x="18" y="32"/>
                  <a:pt x="22" y="36"/>
                  <a:pt x="27" y="36"/>
                </a:cubicBezTo>
                <a:cubicBezTo>
                  <a:pt x="32" y="36"/>
                  <a:pt x="36" y="32"/>
                  <a:pt x="36" y="27"/>
                </a:cubicBezTo>
                <a:cubicBezTo>
                  <a:pt x="36" y="22"/>
                  <a:pt x="32" y="18"/>
                  <a:pt x="27" y="18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 dirty="0"/>
          </a:p>
        </p:txBody>
      </p:sp>
      <p:sp>
        <p:nvSpPr>
          <p:cNvPr id="35" name="Freeform 152"/>
          <p:cNvSpPr>
            <a:spLocks noEditPoints="1"/>
          </p:cNvSpPr>
          <p:nvPr userDrawn="1"/>
        </p:nvSpPr>
        <p:spPr bwMode="auto">
          <a:xfrm>
            <a:off x="10245177" y="5337867"/>
            <a:ext cx="385871" cy="356596"/>
          </a:xfrm>
          <a:custGeom>
            <a:avLst/>
            <a:gdLst/>
            <a:ahLst/>
            <a:cxnLst>
              <a:cxn ang="0">
                <a:pos x="67" y="20"/>
              </a:cxn>
              <a:cxn ang="0">
                <a:pos x="46" y="36"/>
              </a:cxn>
              <a:cxn ang="0">
                <a:pos x="42" y="40"/>
              </a:cxn>
              <a:cxn ang="0">
                <a:pos x="39" y="47"/>
              </a:cxn>
              <a:cxn ang="0">
                <a:pos x="44" y="52"/>
              </a:cxn>
              <a:cxn ang="0">
                <a:pos x="52" y="58"/>
              </a:cxn>
              <a:cxn ang="0">
                <a:pos x="52" y="61"/>
              </a:cxn>
              <a:cxn ang="0">
                <a:pos x="51" y="62"/>
              </a:cxn>
              <a:cxn ang="0">
                <a:pos x="17" y="62"/>
              </a:cxn>
              <a:cxn ang="0">
                <a:pos x="16" y="61"/>
              </a:cxn>
              <a:cxn ang="0">
                <a:pos x="16" y="58"/>
              </a:cxn>
              <a:cxn ang="0">
                <a:pos x="24" y="52"/>
              </a:cxn>
              <a:cxn ang="0">
                <a:pos x="29" y="47"/>
              </a:cxn>
              <a:cxn ang="0">
                <a:pos x="26" y="40"/>
              </a:cxn>
              <a:cxn ang="0">
                <a:pos x="22" y="36"/>
              </a:cxn>
              <a:cxn ang="0">
                <a:pos x="0" y="20"/>
              </a:cxn>
              <a:cxn ang="0">
                <a:pos x="0" y="15"/>
              </a:cxn>
              <a:cxn ang="0">
                <a:pos x="4" y="11"/>
              </a:cxn>
              <a:cxn ang="0">
                <a:pos x="16" y="11"/>
              </a:cxn>
              <a:cxn ang="0">
                <a:pos x="16" y="7"/>
              </a:cxn>
              <a:cxn ang="0">
                <a:pos x="22" y="0"/>
              </a:cxn>
              <a:cxn ang="0">
                <a:pos x="45" y="0"/>
              </a:cxn>
              <a:cxn ang="0">
                <a:pos x="52" y="7"/>
              </a:cxn>
              <a:cxn ang="0">
                <a:pos x="52" y="11"/>
              </a:cxn>
              <a:cxn ang="0">
                <a:pos x="63" y="11"/>
              </a:cxn>
              <a:cxn ang="0">
                <a:pos x="67" y="15"/>
              </a:cxn>
              <a:cxn ang="0">
                <a:pos x="67" y="20"/>
              </a:cxn>
              <a:cxn ang="0">
                <a:pos x="16" y="16"/>
              </a:cxn>
              <a:cxn ang="0">
                <a:pos x="6" y="16"/>
              </a:cxn>
              <a:cxn ang="0">
                <a:pos x="6" y="20"/>
              </a:cxn>
              <a:cxn ang="0">
                <a:pos x="19" y="31"/>
              </a:cxn>
              <a:cxn ang="0">
                <a:pos x="16" y="16"/>
              </a:cxn>
              <a:cxn ang="0">
                <a:pos x="62" y="16"/>
              </a:cxn>
              <a:cxn ang="0">
                <a:pos x="52" y="16"/>
              </a:cxn>
              <a:cxn ang="0">
                <a:pos x="49" y="31"/>
              </a:cxn>
              <a:cxn ang="0">
                <a:pos x="62" y="20"/>
              </a:cxn>
              <a:cxn ang="0">
                <a:pos x="62" y="16"/>
              </a:cxn>
            </a:cxnLst>
            <a:rect l="0" t="0" r="r" b="b"/>
            <a:pathLst>
              <a:path w="67" h="62">
                <a:moveTo>
                  <a:pt x="67" y="20"/>
                </a:moveTo>
                <a:cubicBezTo>
                  <a:pt x="67" y="27"/>
                  <a:pt x="58" y="36"/>
                  <a:pt x="46" y="36"/>
                </a:cubicBezTo>
                <a:cubicBezTo>
                  <a:pt x="44" y="38"/>
                  <a:pt x="42" y="40"/>
                  <a:pt x="42" y="40"/>
                </a:cubicBezTo>
                <a:cubicBezTo>
                  <a:pt x="40" y="42"/>
                  <a:pt x="39" y="44"/>
                  <a:pt x="39" y="47"/>
                </a:cubicBezTo>
                <a:cubicBezTo>
                  <a:pt x="39" y="49"/>
                  <a:pt x="40" y="52"/>
                  <a:pt x="44" y="52"/>
                </a:cubicBezTo>
                <a:cubicBezTo>
                  <a:pt x="48" y="52"/>
                  <a:pt x="52" y="54"/>
                  <a:pt x="52" y="58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2"/>
                  <a:pt x="51" y="62"/>
                  <a:pt x="51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6" y="62"/>
                  <a:pt x="16" y="62"/>
                  <a:pt x="16" y="61"/>
                </a:cubicBezTo>
                <a:cubicBezTo>
                  <a:pt x="16" y="58"/>
                  <a:pt x="16" y="58"/>
                  <a:pt x="16" y="58"/>
                </a:cubicBezTo>
                <a:cubicBezTo>
                  <a:pt x="16" y="54"/>
                  <a:pt x="20" y="52"/>
                  <a:pt x="24" y="52"/>
                </a:cubicBezTo>
                <a:cubicBezTo>
                  <a:pt x="27" y="52"/>
                  <a:pt x="29" y="49"/>
                  <a:pt x="29" y="47"/>
                </a:cubicBezTo>
                <a:cubicBezTo>
                  <a:pt x="29" y="44"/>
                  <a:pt x="28" y="42"/>
                  <a:pt x="26" y="40"/>
                </a:cubicBezTo>
                <a:cubicBezTo>
                  <a:pt x="25" y="40"/>
                  <a:pt x="24" y="38"/>
                  <a:pt x="22" y="36"/>
                </a:cubicBezTo>
                <a:cubicBezTo>
                  <a:pt x="10" y="36"/>
                  <a:pt x="0" y="27"/>
                  <a:pt x="0" y="2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2" y="11"/>
                  <a:pt x="4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3"/>
                  <a:pt x="19" y="0"/>
                  <a:pt x="2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9" y="0"/>
                  <a:pt x="52" y="3"/>
                  <a:pt x="52" y="7"/>
                </a:cubicBezTo>
                <a:cubicBezTo>
                  <a:pt x="52" y="11"/>
                  <a:pt x="52" y="11"/>
                  <a:pt x="52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6" y="11"/>
                  <a:pt x="67" y="12"/>
                  <a:pt x="67" y="15"/>
                </a:cubicBezTo>
                <a:lnTo>
                  <a:pt x="67" y="20"/>
                </a:lnTo>
                <a:close/>
                <a:moveTo>
                  <a:pt x="16" y="16"/>
                </a:moveTo>
                <a:cubicBezTo>
                  <a:pt x="6" y="16"/>
                  <a:pt x="6" y="16"/>
                  <a:pt x="6" y="16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4"/>
                  <a:pt x="11" y="29"/>
                  <a:pt x="19" y="31"/>
                </a:cubicBezTo>
                <a:cubicBezTo>
                  <a:pt x="17" y="27"/>
                  <a:pt x="16" y="22"/>
                  <a:pt x="16" y="16"/>
                </a:cubicBezTo>
                <a:close/>
                <a:moveTo>
                  <a:pt x="62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2" y="22"/>
                  <a:pt x="51" y="27"/>
                  <a:pt x="49" y="31"/>
                </a:cubicBezTo>
                <a:cubicBezTo>
                  <a:pt x="57" y="29"/>
                  <a:pt x="62" y="24"/>
                  <a:pt x="62" y="20"/>
                </a:cubicBezTo>
                <a:lnTo>
                  <a:pt x="62" y="16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 dirty="0"/>
          </a:p>
        </p:txBody>
      </p:sp>
      <p:grpSp>
        <p:nvGrpSpPr>
          <p:cNvPr id="42" name="Group 75"/>
          <p:cNvGrpSpPr/>
          <p:nvPr userDrawn="1"/>
        </p:nvGrpSpPr>
        <p:grpSpPr>
          <a:xfrm>
            <a:off x="0" y="1513844"/>
            <a:ext cx="12192000" cy="4502151"/>
            <a:chOff x="0" y="1285876"/>
            <a:chExt cx="9144000" cy="3376613"/>
          </a:xfrm>
        </p:grpSpPr>
        <p:grpSp>
          <p:nvGrpSpPr>
            <p:cNvPr id="43" name="Group 74"/>
            <p:cNvGrpSpPr/>
            <p:nvPr/>
          </p:nvGrpSpPr>
          <p:grpSpPr>
            <a:xfrm>
              <a:off x="0" y="1285876"/>
              <a:ext cx="9144000" cy="3376613"/>
              <a:chOff x="0" y="1285876"/>
              <a:chExt cx="9144000" cy="3376613"/>
            </a:xfrm>
          </p:grpSpPr>
          <p:grpSp>
            <p:nvGrpSpPr>
              <p:cNvPr id="50" name="Group 55"/>
              <p:cNvGrpSpPr/>
              <p:nvPr/>
            </p:nvGrpSpPr>
            <p:grpSpPr>
              <a:xfrm>
                <a:off x="1588" y="1285876"/>
                <a:ext cx="9142412" cy="3376613"/>
                <a:chOff x="1588" y="1273176"/>
                <a:chExt cx="9142412" cy="337661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73" name="Freeform 6"/>
                <p:cNvSpPr/>
                <p:nvPr/>
              </p:nvSpPr>
              <p:spPr bwMode="auto">
                <a:xfrm>
                  <a:off x="1588" y="1273176"/>
                  <a:ext cx="6772275" cy="1773238"/>
                </a:xfrm>
                <a:custGeom>
                  <a:avLst/>
                  <a:gdLst/>
                  <a:ahLst/>
                  <a:cxnLst>
                    <a:cxn ang="0">
                      <a:pos x="2633" y="0"/>
                    </a:cxn>
                    <a:cxn ang="0">
                      <a:pos x="0" y="0"/>
                    </a:cxn>
                    <a:cxn ang="0">
                      <a:pos x="0" y="76"/>
                    </a:cxn>
                    <a:cxn ang="0">
                      <a:pos x="2633" y="76"/>
                    </a:cxn>
                    <a:cxn ang="0">
                      <a:pos x="2952" y="396"/>
                    </a:cxn>
                    <a:cxn ang="0">
                      <a:pos x="2633" y="716"/>
                    </a:cxn>
                    <a:cxn ang="0">
                      <a:pos x="2008" y="716"/>
                    </a:cxn>
                    <a:cxn ang="0">
                      <a:pos x="2008" y="792"/>
                    </a:cxn>
                    <a:cxn ang="0">
                      <a:pos x="2633" y="792"/>
                    </a:cxn>
                    <a:cxn ang="0">
                      <a:pos x="3028" y="396"/>
                    </a:cxn>
                    <a:cxn ang="0">
                      <a:pos x="2633" y="0"/>
                    </a:cxn>
                  </a:cxnLst>
                  <a:rect l="0" t="0" r="r" b="b"/>
                  <a:pathLst>
                    <a:path w="3028" h="792">
                      <a:moveTo>
                        <a:pt x="263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6"/>
                        <a:pt x="0" y="76"/>
                        <a:pt x="0" y="76"/>
                      </a:cubicBezTo>
                      <a:cubicBezTo>
                        <a:pt x="2633" y="76"/>
                        <a:pt x="2633" y="76"/>
                        <a:pt x="2633" y="76"/>
                      </a:cubicBezTo>
                      <a:cubicBezTo>
                        <a:pt x="2809" y="76"/>
                        <a:pt x="2952" y="220"/>
                        <a:pt x="2952" y="396"/>
                      </a:cubicBezTo>
                      <a:cubicBezTo>
                        <a:pt x="2952" y="573"/>
                        <a:pt x="2809" y="716"/>
                        <a:pt x="2633" y="716"/>
                      </a:cubicBezTo>
                      <a:cubicBezTo>
                        <a:pt x="2008" y="716"/>
                        <a:pt x="2008" y="716"/>
                        <a:pt x="2008" y="716"/>
                      </a:cubicBezTo>
                      <a:cubicBezTo>
                        <a:pt x="2008" y="792"/>
                        <a:pt x="2008" y="792"/>
                        <a:pt x="2008" y="792"/>
                      </a:cubicBezTo>
                      <a:cubicBezTo>
                        <a:pt x="2633" y="792"/>
                        <a:pt x="2633" y="792"/>
                        <a:pt x="2633" y="792"/>
                      </a:cubicBezTo>
                      <a:cubicBezTo>
                        <a:pt x="2851" y="792"/>
                        <a:pt x="3028" y="614"/>
                        <a:pt x="3028" y="396"/>
                      </a:cubicBezTo>
                      <a:cubicBezTo>
                        <a:pt x="3028" y="178"/>
                        <a:pt x="2851" y="0"/>
                        <a:pt x="2633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3200"/>
                </a:p>
              </p:txBody>
            </p:sp>
            <p:sp>
              <p:nvSpPr>
                <p:cNvPr id="74" name="Freeform 7"/>
                <p:cNvSpPr/>
                <p:nvPr/>
              </p:nvSpPr>
              <p:spPr bwMode="auto">
                <a:xfrm>
                  <a:off x="2301875" y="2876551"/>
                  <a:ext cx="6842125" cy="1773238"/>
                </a:xfrm>
                <a:custGeom>
                  <a:avLst/>
                  <a:gdLst/>
                  <a:ahLst/>
                  <a:cxnLst>
                    <a:cxn ang="0">
                      <a:pos x="395" y="716"/>
                    </a:cxn>
                    <a:cxn ang="0">
                      <a:pos x="76" y="396"/>
                    </a:cxn>
                    <a:cxn ang="0">
                      <a:pos x="395" y="76"/>
                    </a:cxn>
                    <a:cxn ang="0">
                      <a:pos x="1020" y="76"/>
                    </a:cxn>
                    <a:cxn ang="0">
                      <a:pos x="1020" y="0"/>
                    </a:cxn>
                    <a:cxn ang="0">
                      <a:pos x="395" y="0"/>
                    </a:cxn>
                    <a:cxn ang="0">
                      <a:pos x="0" y="396"/>
                    </a:cxn>
                    <a:cxn ang="0">
                      <a:pos x="395" y="792"/>
                    </a:cxn>
                    <a:cxn ang="0">
                      <a:pos x="3060" y="792"/>
                    </a:cxn>
                    <a:cxn ang="0">
                      <a:pos x="3060" y="716"/>
                    </a:cxn>
                    <a:cxn ang="0">
                      <a:pos x="395" y="716"/>
                    </a:cxn>
                  </a:cxnLst>
                  <a:rect l="0" t="0" r="r" b="b"/>
                  <a:pathLst>
                    <a:path w="3060" h="792">
                      <a:moveTo>
                        <a:pt x="395" y="716"/>
                      </a:moveTo>
                      <a:cubicBezTo>
                        <a:pt x="219" y="716"/>
                        <a:pt x="76" y="572"/>
                        <a:pt x="76" y="396"/>
                      </a:cubicBezTo>
                      <a:cubicBezTo>
                        <a:pt x="76" y="219"/>
                        <a:pt x="219" y="76"/>
                        <a:pt x="395" y="76"/>
                      </a:cubicBezTo>
                      <a:cubicBezTo>
                        <a:pt x="1020" y="76"/>
                        <a:pt x="1020" y="76"/>
                        <a:pt x="1020" y="76"/>
                      </a:cubicBezTo>
                      <a:cubicBezTo>
                        <a:pt x="1020" y="0"/>
                        <a:pt x="1020" y="0"/>
                        <a:pt x="1020" y="0"/>
                      </a:cubicBezTo>
                      <a:cubicBezTo>
                        <a:pt x="395" y="0"/>
                        <a:pt x="395" y="0"/>
                        <a:pt x="395" y="0"/>
                      </a:cubicBezTo>
                      <a:cubicBezTo>
                        <a:pt x="177" y="0"/>
                        <a:pt x="0" y="178"/>
                        <a:pt x="0" y="396"/>
                      </a:cubicBezTo>
                      <a:cubicBezTo>
                        <a:pt x="0" y="614"/>
                        <a:pt x="177" y="792"/>
                        <a:pt x="395" y="792"/>
                      </a:cubicBezTo>
                      <a:cubicBezTo>
                        <a:pt x="3060" y="792"/>
                        <a:pt x="3060" y="792"/>
                        <a:pt x="3060" y="792"/>
                      </a:cubicBezTo>
                      <a:cubicBezTo>
                        <a:pt x="3060" y="716"/>
                        <a:pt x="3060" y="716"/>
                        <a:pt x="3060" y="716"/>
                      </a:cubicBezTo>
                      <a:lnTo>
                        <a:pt x="395" y="71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121920" tIns="60960" rIns="121920" bIns="60960" numCol="1" anchor="t" anchorCtr="0" compatLnSpc="1"/>
                <a:lstStyle/>
                <a:p>
                  <a:endParaRPr lang="en-US" sz="3200"/>
                </a:p>
              </p:txBody>
            </p:sp>
          </p:grpSp>
          <p:grpSp>
            <p:nvGrpSpPr>
              <p:cNvPr id="51" name="Group 73"/>
              <p:cNvGrpSpPr/>
              <p:nvPr/>
            </p:nvGrpSpPr>
            <p:grpSpPr>
              <a:xfrm>
                <a:off x="0" y="1285876"/>
                <a:ext cx="9096375" cy="3376613"/>
                <a:chOff x="0" y="1285876"/>
                <a:chExt cx="9096375" cy="3376613"/>
              </a:xfrm>
            </p:grpSpPr>
            <p:grpSp>
              <p:nvGrpSpPr>
                <p:cNvPr id="52" name="Group 43"/>
                <p:cNvGrpSpPr/>
                <p:nvPr/>
              </p:nvGrpSpPr>
              <p:grpSpPr>
                <a:xfrm>
                  <a:off x="4819650" y="1285876"/>
                  <a:ext cx="363538" cy="169863"/>
                  <a:chOff x="4819650" y="1273176"/>
                  <a:chExt cx="363538" cy="169863"/>
                </a:xfrm>
              </p:grpSpPr>
              <p:sp>
                <p:nvSpPr>
                  <p:cNvPr id="68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4819650" y="1273176"/>
                    <a:ext cx="363538" cy="169863"/>
                  </a:xfrm>
                  <a:prstGeom prst="rect">
                    <a:avLst/>
                  </a:prstGeom>
                  <a:solidFill>
                    <a:srgbClr val="706F6F"/>
                  </a:solidFill>
                  <a:ln w="9525">
                    <a:noFill/>
                    <a:miter lim="800000"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en-US" sz="3200"/>
                  </a:p>
                </p:txBody>
              </p:sp>
              <p:sp>
                <p:nvSpPr>
                  <p:cNvPr id="69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4849813" y="1408113"/>
                    <a:ext cx="304800" cy="17463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en-US" sz="3200"/>
                  </a:p>
                </p:txBody>
              </p:sp>
              <p:sp>
                <p:nvSpPr>
                  <p:cNvPr id="70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4849813" y="1366838"/>
                    <a:ext cx="304800" cy="206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en-US" sz="3200"/>
                  </a:p>
                </p:txBody>
              </p:sp>
              <p:sp>
                <p:nvSpPr>
                  <p:cNvPr id="7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4849813" y="1330326"/>
                    <a:ext cx="304800" cy="17463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en-US" sz="3200"/>
                  </a:p>
                </p:txBody>
              </p:sp>
              <p:sp>
                <p:nvSpPr>
                  <p:cNvPr id="72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4849813" y="1289051"/>
                    <a:ext cx="304800" cy="206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en-US" sz="3200"/>
                  </a:p>
                </p:txBody>
              </p:sp>
            </p:grpSp>
            <p:grpSp>
              <p:nvGrpSpPr>
                <p:cNvPr id="53" name="Group 44"/>
                <p:cNvGrpSpPr/>
                <p:nvPr/>
              </p:nvGrpSpPr>
              <p:grpSpPr>
                <a:xfrm>
                  <a:off x="6078538" y="4492626"/>
                  <a:ext cx="363538" cy="169863"/>
                  <a:chOff x="6078538" y="4479926"/>
                  <a:chExt cx="363538" cy="169863"/>
                </a:xfrm>
              </p:grpSpPr>
              <p:sp>
                <p:nvSpPr>
                  <p:cNvPr id="63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6078538" y="4479926"/>
                    <a:ext cx="363538" cy="169863"/>
                  </a:xfrm>
                  <a:prstGeom prst="rect">
                    <a:avLst/>
                  </a:prstGeom>
                  <a:solidFill>
                    <a:srgbClr val="706F6F"/>
                  </a:solidFill>
                  <a:ln w="9525">
                    <a:noFill/>
                    <a:miter lim="800000"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en-US" sz="3200"/>
                  </a:p>
                </p:txBody>
              </p:sp>
              <p:sp>
                <p:nvSpPr>
                  <p:cNvPr id="64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6108700" y="4611688"/>
                    <a:ext cx="304800" cy="2063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en-US" sz="3200"/>
                  </a:p>
                </p:txBody>
              </p:sp>
              <p:sp>
                <p:nvSpPr>
                  <p:cNvPr id="65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6108700" y="4573588"/>
                    <a:ext cx="304800" cy="17463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en-US" sz="3200"/>
                  </a:p>
                </p:txBody>
              </p:sp>
              <p:sp>
                <p:nvSpPr>
                  <p:cNvPr id="66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6108700" y="4533901"/>
                    <a:ext cx="304800" cy="1905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en-US" sz="3200"/>
                  </a:p>
                </p:txBody>
              </p:sp>
              <p:sp>
                <p:nvSpPr>
                  <p:cNvPr id="67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6108700" y="4495801"/>
                    <a:ext cx="304800" cy="17463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noFill/>
                    <a:miter lim="800000"/>
                  </a:ln>
                </p:spPr>
                <p:txBody>
                  <a:bodyPr vert="horz" wrap="square" lIns="121920" tIns="60960" rIns="121920" bIns="60960" numCol="1" anchor="t" anchorCtr="0" compatLnSpc="1"/>
                  <a:lstStyle/>
                  <a:p>
                    <a:endParaRPr lang="en-US" sz="3200"/>
                  </a:p>
                </p:txBody>
              </p:sp>
            </p:grpSp>
            <p:grpSp>
              <p:nvGrpSpPr>
                <p:cNvPr id="54" name="Group 54"/>
                <p:cNvGrpSpPr/>
                <p:nvPr/>
              </p:nvGrpSpPr>
              <p:grpSpPr>
                <a:xfrm>
                  <a:off x="0" y="1365250"/>
                  <a:ext cx="9096375" cy="3211513"/>
                  <a:chOff x="0" y="1352550"/>
                  <a:chExt cx="9096375" cy="3211513"/>
                </a:xfrm>
              </p:grpSpPr>
              <p:cxnSp>
                <p:nvCxnSpPr>
                  <p:cNvPr id="55" name="Straight Connector 46"/>
                  <p:cNvCxnSpPr/>
                  <p:nvPr/>
                </p:nvCxnSpPr>
                <p:spPr>
                  <a:xfrm>
                    <a:off x="0" y="1352550"/>
                    <a:ext cx="4846320" cy="1588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47"/>
                  <p:cNvCxnSpPr/>
                  <p:nvPr/>
                </p:nvCxnSpPr>
                <p:spPr>
                  <a:xfrm>
                    <a:off x="3171825" y="4562475"/>
                    <a:ext cx="2834640" cy="1588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48"/>
                  <p:cNvCxnSpPr/>
                  <p:nvPr/>
                </p:nvCxnSpPr>
                <p:spPr>
                  <a:xfrm>
                    <a:off x="3962400" y="2952750"/>
                    <a:ext cx="2011680" cy="1588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49"/>
                  <p:cNvCxnSpPr/>
                  <p:nvPr/>
                </p:nvCxnSpPr>
                <p:spPr>
                  <a:xfrm>
                    <a:off x="5181600" y="1352550"/>
                    <a:ext cx="731520" cy="1588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0"/>
                  <p:cNvCxnSpPr/>
                  <p:nvPr/>
                </p:nvCxnSpPr>
                <p:spPr>
                  <a:xfrm>
                    <a:off x="3162300" y="2952750"/>
                    <a:ext cx="365760" cy="1588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1"/>
                  <p:cNvCxnSpPr/>
                  <p:nvPr/>
                </p:nvCxnSpPr>
                <p:spPr>
                  <a:xfrm>
                    <a:off x="6444615" y="4562475"/>
                    <a:ext cx="2651760" cy="1588"/>
                  </a:xfrm>
                  <a:prstGeom prst="line">
                    <a:avLst/>
                  </a:prstGeom>
                  <a:ln w="12700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Arc 52"/>
                  <p:cNvSpPr/>
                  <p:nvPr/>
                </p:nvSpPr>
                <p:spPr>
                  <a:xfrm>
                    <a:off x="5076825" y="1352550"/>
                    <a:ext cx="1609725" cy="1609725"/>
                  </a:xfrm>
                  <a:prstGeom prst="arc">
                    <a:avLst>
                      <a:gd name="adj1" fmla="val 16430150"/>
                      <a:gd name="adj2" fmla="val 4994030"/>
                    </a:avLst>
                  </a:prstGeom>
                  <a:ln w="12700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200"/>
                  </a:p>
                </p:txBody>
              </p:sp>
              <p:sp>
                <p:nvSpPr>
                  <p:cNvPr id="62" name="Arc 53"/>
                  <p:cNvSpPr/>
                  <p:nvPr/>
                </p:nvSpPr>
                <p:spPr>
                  <a:xfrm flipH="1">
                    <a:off x="2381250" y="2952750"/>
                    <a:ext cx="1609725" cy="1609725"/>
                  </a:xfrm>
                  <a:prstGeom prst="arc">
                    <a:avLst>
                      <a:gd name="adj1" fmla="val 16430150"/>
                      <a:gd name="adj2" fmla="val 4994030"/>
                    </a:avLst>
                  </a:prstGeom>
                  <a:ln w="12700">
                    <a:solidFill>
                      <a:schemeClr val="bg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200"/>
                  </a:p>
                </p:txBody>
              </p:sp>
            </p:grpSp>
          </p:grpSp>
        </p:grpSp>
        <p:grpSp>
          <p:nvGrpSpPr>
            <p:cNvPr id="44" name="Group 42"/>
            <p:cNvGrpSpPr/>
            <p:nvPr/>
          </p:nvGrpSpPr>
          <p:grpSpPr>
            <a:xfrm>
              <a:off x="3556000" y="2889251"/>
              <a:ext cx="363538" cy="169863"/>
              <a:chOff x="3556000" y="2876551"/>
              <a:chExt cx="363538" cy="169863"/>
            </a:xfrm>
          </p:grpSpPr>
          <p:sp>
            <p:nvSpPr>
              <p:cNvPr id="45" name="Rectangle 13"/>
              <p:cNvSpPr>
                <a:spLocks noChangeArrowheads="1"/>
              </p:cNvSpPr>
              <p:nvPr/>
            </p:nvSpPr>
            <p:spPr bwMode="auto">
              <a:xfrm>
                <a:off x="3556000" y="2876551"/>
                <a:ext cx="363538" cy="169863"/>
              </a:xfrm>
              <a:prstGeom prst="rect">
                <a:avLst/>
              </a:prstGeom>
              <a:solidFill>
                <a:srgbClr val="706F6F"/>
              </a:solidFill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46" name="Rectangle 14"/>
              <p:cNvSpPr>
                <a:spLocks noChangeArrowheads="1"/>
              </p:cNvSpPr>
              <p:nvPr/>
            </p:nvSpPr>
            <p:spPr bwMode="auto">
              <a:xfrm>
                <a:off x="3587750" y="3008313"/>
                <a:ext cx="303213" cy="2063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47" name="Rectangle 15"/>
              <p:cNvSpPr>
                <a:spLocks noChangeArrowheads="1"/>
              </p:cNvSpPr>
              <p:nvPr/>
            </p:nvSpPr>
            <p:spPr bwMode="auto">
              <a:xfrm>
                <a:off x="3587750" y="2970213"/>
                <a:ext cx="303213" cy="1905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48" name="Rectangle 16"/>
              <p:cNvSpPr>
                <a:spLocks noChangeArrowheads="1"/>
              </p:cNvSpPr>
              <p:nvPr/>
            </p:nvSpPr>
            <p:spPr bwMode="auto">
              <a:xfrm>
                <a:off x="3587750" y="2930526"/>
                <a:ext cx="303213" cy="2063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  <p:sp>
            <p:nvSpPr>
              <p:cNvPr id="49" name="Rectangle 17"/>
              <p:cNvSpPr>
                <a:spLocks noChangeArrowheads="1"/>
              </p:cNvSpPr>
              <p:nvPr/>
            </p:nvSpPr>
            <p:spPr bwMode="auto">
              <a:xfrm>
                <a:off x="3587750" y="2892426"/>
                <a:ext cx="303213" cy="1746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 sz="3200"/>
              </a:p>
            </p:txBody>
          </p:sp>
        </p:grpSp>
      </p:grpSp>
      <p:grpSp>
        <p:nvGrpSpPr>
          <p:cNvPr id="75" name="组合 74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76" name="矩形 75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9" name="文本占位符 78"/>
          <p:cNvSpPr>
            <a:spLocks noGrp="1"/>
          </p:cNvSpPr>
          <p:nvPr>
            <p:ph type="body" sz="quarter" idx="13" hasCustomPrompt="1"/>
          </p:nvPr>
        </p:nvSpPr>
        <p:spPr>
          <a:xfrm>
            <a:off x="673100" y="2215821"/>
            <a:ext cx="1955800" cy="35560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80" name="文本占位符 78"/>
          <p:cNvSpPr>
            <a:spLocks noGrp="1"/>
          </p:cNvSpPr>
          <p:nvPr>
            <p:ph type="body" sz="quarter" idx="14" hasCustomPrompt="1"/>
          </p:nvPr>
        </p:nvSpPr>
        <p:spPr>
          <a:xfrm>
            <a:off x="673100" y="2585598"/>
            <a:ext cx="1955800" cy="860762"/>
          </a:xfrm>
        </p:spPr>
        <p:txBody>
          <a:bodyPr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dirty="0"/>
              <a:t>Detail content</a:t>
            </a:r>
            <a:endParaRPr lang="zh-CN" altLang="en-US" dirty="0"/>
          </a:p>
        </p:txBody>
      </p:sp>
      <p:sp>
        <p:nvSpPr>
          <p:cNvPr id="81" name="文本占位符 78"/>
          <p:cNvSpPr>
            <a:spLocks noGrp="1"/>
          </p:cNvSpPr>
          <p:nvPr>
            <p:ph type="body" sz="quarter" idx="15" hasCustomPrompt="1"/>
          </p:nvPr>
        </p:nvSpPr>
        <p:spPr>
          <a:xfrm>
            <a:off x="3139107" y="2215821"/>
            <a:ext cx="1955800" cy="35560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82" name="文本占位符 78"/>
          <p:cNvSpPr>
            <a:spLocks noGrp="1"/>
          </p:cNvSpPr>
          <p:nvPr>
            <p:ph type="body" sz="quarter" idx="16" hasCustomPrompt="1"/>
          </p:nvPr>
        </p:nvSpPr>
        <p:spPr>
          <a:xfrm>
            <a:off x="3139107" y="2585598"/>
            <a:ext cx="1955800" cy="860762"/>
          </a:xfrm>
        </p:spPr>
        <p:txBody>
          <a:bodyPr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dirty="0"/>
              <a:t>Detail content</a:t>
            </a:r>
            <a:endParaRPr lang="zh-CN" altLang="en-US" dirty="0"/>
          </a:p>
        </p:txBody>
      </p:sp>
      <p:sp>
        <p:nvSpPr>
          <p:cNvPr id="83" name="文本占位符 78"/>
          <p:cNvSpPr>
            <a:spLocks noGrp="1"/>
          </p:cNvSpPr>
          <p:nvPr>
            <p:ph type="body" sz="quarter" idx="17" hasCustomPrompt="1"/>
          </p:nvPr>
        </p:nvSpPr>
        <p:spPr>
          <a:xfrm>
            <a:off x="6223920" y="2189700"/>
            <a:ext cx="1955800" cy="35560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84" name="文本占位符 78"/>
          <p:cNvSpPr>
            <a:spLocks noGrp="1"/>
          </p:cNvSpPr>
          <p:nvPr>
            <p:ph type="body" sz="quarter" idx="18" hasCustomPrompt="1"/>
          </p:nvPr>
        </p:nvSpPr>
        <p:spPr>
          <a:xfrm>
            <a:off x="6223920" y="2559477"/>
            <a:ext cx="1955800" cy="860762"/>
          </a:xfrm>
        </p:spPr>
        <p:txBody>
          <a:bodyPr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dirty="0"/>
              <a:t>Detail content</a:t>
            </a:r>
            <a:endParaRPr lang="zh-CN" altLang="en-US" dirty="0"/>
          </a:p>
        </p:txBody>
      </p:sp>
      <p:sp>
        <p:nvSpPr>
          <p:cNvPr id="85" name="文本占位符 78"/>
          <p:cNvSpPr>
            <a:spLocks noGrp="1"/>
          </p:cNvSpPr>
          <p:nvPr>
            <p:ph type="body" sz="quarter" idx="19" hasCustomPrompt="1"/>
          </p:nvPr>
        </p:nvSpPr>
        <p:spPr>
          <a:xfrm>
            <a:off x="3911185" y="4197134"/>
            <a:ext cx="1955800" cy="35560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86" name="文本占位符 78"/>
          <p:cNvSpPr>
            <a:spLocks noGrp="1"/>
          </p:cNvSpPr>
          <p:nvPr>
            <p:ph type="body" sz="quarter" idx="20" hasCustomPrompt="1"/>
          </p:nvPr>
        </p:nvSpPr>
        <p:spPr>
          <a:xfrm>
            <a:off x="3911185" y="4566911"/>
            <a:ext cx="1955800" cy="860762"/>
          </a:xfrm>
        </p:spPr>
        <p:txBody>
          <a:bodyPr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dirty="0"/>
              <a:t>Detail content</a:t>
            </a:r>
            <a:endParaRPr lang="zh-CN" altLang="en-US" dirty="0"/>
          </a:p>
        </p:txBody>
      </p:sp>
      <p:sp>
        <p:nvSpPr>
          <p:cNvPr id="87" name="文本占位符 78"/>
          <p:cNvSpPr>
            <a:spLocks noGrp="1"/>
          </p:cNvSpPr>
          <p:nvPr>
            <p:ph type="body" sz="quarter" idx="21" hasCustomPrompt="1"/>
          </p:nvPr>
        </p:nvSpPr>
        <p:spPr>
          <a:xfrm>
            <a:off x="5955615" y="4197134"/>
            <a:ext cx="1955800" cy="35560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88" name="文本占位符 78"/>
          <p:cNvSpPr>
            <a:spLocks noGrp="1"/>
          </p:cNvSpPr>
          <p:nvPr>
            <p:ph type="body" sz="quarter" idx="22" hasCustomPrompt="1"/>
          </p:nvPr>
        </p:nvSpPr>
        <p:spPr>
          <a:xfrm>
            <a:off x="5955615" y="4566911"/>
            <a:ext cx="1955800" cy="860762"/>
          </a:xfrm>
        </p:spPr>
        <p:txBody>
          <a:bodyPr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dirty="0"/>
              <a:t>Detail content</a:t>
            </a:r>
            <a:endParaRPr lang="zh-CN" altLang="en-US" dirty="0"/>
          </a:p>
        </p:txBody>
      </p:sp>
      <p:sp>
        <p:nvSpPr>
          <p:cNvPr id="89" name="文本占位符 78"/>
          <p:cNvSpPr>
            <a:spLocks noGrp="1"/>
          </p:cNvSpPr>
          <p:nvPr>
            <p:ph type="body" sz="quarter" idx="23" hasCustomPrompt="1"/>
          </p:nvPr>
        </p:nvSpPr>
        <p:spPr>
          <a:xfrm>
            <a:off x="9492123" y="4197134"/>
            <a:ext cx="1955800" cy="355600"/>
          </a:xfrm>
        </p:spPr>
        <p:txBody>
          <a:bodyPr>
            <a:normAutofit/>
          </a:bodyPr>
          <a:lstStyle>
            <a:lvl1pPr marL="0" indent="0" algn="ctr">
              <a:buNone/>
              <a:defRPr sz="1800" b="1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dirty="0"/>
              <a:t>Add title</a:t>
            </a:r>
            <a:endParaRPr lang="zh-CN" altLang="en-US" dirty="0"/>
          </a:p>
        </p:txBody>
      </p:sp>
      <p:sp>
        <p:nvSpPr>
          <p:cNvPr id="90" name="文本占位符 78"/>
          <p:cNvSpPr>
            <a:spLocks noGrp="1"/>
          </p:cNvSpPr>
          <p:nvPr>
            <p:ph type="body" sz="quarter" idx="24" hasCustomPrompt="1"/>
          </p:nvPr>
        </p:nvSpPr>
        <p:spPr>
          <a:xfrm>
            <a:off x="9492123" y="4566911"/>
            <a:ext cx="1955800" cy="860762"/>
          </a:xfrm>
        </p:spPr>
        <p:txBody>
          <a:bodyPr>
            <a:normAutofit/>
          </a:bodyPr>
          <a:lstStyle>
            <a:lvl1pPr marL="0" indent="0" algn="ctr">
              <a:buNone/>
              <a:defRPr sz="1400" b="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altLang="zh-CN" dirty="0"/>
              <a:t>Detail content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000"/>
                            </p:stCondLst>
                            <p:childTnLst>
                              <p:par>
                                <p:cTn id="9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500"/>
                            </p:stCondLst>
                            <p:childTnLst>
                              <p:par>
                                <p:cTn id="10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7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2CF61-50BE-49AB-A917-0296B3144F29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8" name="Freeform 105"/>
          <p:cNvSpPr>
            <a:spLocks noChangeArrowheads="1"/>
          </p:cNvSpPr>
          <p:nvPr/>
        </p:nvSpPr>
        <p:spPr bwMode="auto">
          <a:xfrm>
            <a:off x="6054244" y="4151672"/>
            <a:ext cx="1195547" cy="1247645"/>
          </a:xfrm>
          <a:custGeom>
            <a:avLst/>
            <a:gdLst>
              <a:gd name="T0" fmla="*/ 0 w 876"/>
              <a:gd name="T1" fmla="*/ 2147483646 h 952"/>
              <a:gd name="T2" fmla="*/ 0 w 876"/>
              <a:gd name="T3" fmla="*/ 2147483646 h 952"/>
              <a:gd name="T4" fmla="*/ 2147483646 w 876"/>
              <a:gd name="T5" fmla="*/ 2147483646 h 952"/>
              <a:gd name="T6" fmla="*/ 2147483646 w 876"/>
              <a:gd name="T7" fmla="*/ 0 h 952"/>
              <a:gd name="T8" fmla="*/ 2147483646 w 876"/>
              <a:gd name="T9" fmla="*/ 0 h 952"/>
              <a:gd name="T10" fmla="*/ 2147483646 w 876"/>
              <a:gd name="T11" fmla="*/ 2147483646 h 952"/>
              <a:gd name="T12" fmla="*/ 0 w 876"/>
              <a:gd name="T13" fmla="*/ 2147483646 h 9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76"/>
              <a:gd name="T22" fmla="*/ 0 h 952"/>
              <a:gd name="T23" fmla="*/ 876 w 876"/>
              <a:gd name="T24" fmla="*/ 952 h 9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76" h="952">
                <a:moveTo>
                  <a:pt x="0" y="30"/>
                </a:moveTo>
                <a:lnTo>
                  <a:pt x="0" y="492"/>
                </a:lnTo>
                <a:lnTo>
                  <a:pt x="876" y="952"/>
                </a:lnTo>
                <a:lnTo>
                  <a:pt x="712" y="0"/>
                </a:lnTo>
                <a:lnTo>
                  <a:pt x="378" y="0"/>
                </a:lnTo>
                <a:lnTo>
                  <a:pt x="422" y="252"/>
                </a:lnTo>
                <a:lnTo>
                  <a:pt x="0" y="3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07"/>
          <p:cNvSpPr>
            <a:spLocks noChangeArrowheads="1"/>
          </p:cNvSpPr>
          <p:nvPr/>
        </p:nvSpPr>
        <p:spPr bwMode="auto">
          <a:xfrm>
            <a:off x="4660905" y="4151672"/>
            <a:ext cx="1199943" cy="1247645"/>
          </a:xfrm>
          <a:custGeom>
            <a:avLst/>
            <a:gdLst>
              <a:gd name="T0" fmla="*/ 866775 w 878"/>
              <a:gd name="T1" fmla="*/ 29566 h 952"/>
              <a:gd name="T2" fmla="*/ 450170 w 878"/>
              <a:gd name="T3" fmla="*/ 248351 h 952"/>
              <a:gd name="T4" fmla="*/ 491633 w 878"/>
              <a:gd name="T5" fmla="*/ 0 h 952"/>
              <a:gd name="T6" fmla="*/ 161903 w 878"/>
              <a:gd name="T7" fmla="*/ 0 h 952"/>
              <a:gd name="T8" fmla="*/ 0 w 878"/>
              <a:gd name="T9" fmla="*/ 938213 h 952"/>
              <a:gd name="T10" fmla="*/ 866775 w 878"/>
              <a:gd name="T11" fmla="*/ 484875 h 952"/>
              <a:gd name="T12" fmla="*/ 866775 w 878"/>
              <a:gd name="T13" fmla="*/ 29566 h 9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78"/>
              <a:gd name="T22" fmla="*/ 0 h 952"/>
              <a:gd name="T23" fmla="*/ 878 w 878"/>
              <a:gd name="T24" fmla="*/ 952 h 9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78" h="952">
                <a:moveTo>
                  <a:pt x="878" y="30"/>
                </a:moveTo>
                <a:lnTo>
                  <a:pt x="456" y="252"/>
                </a:lnTo>
                <a:lnTo>
                  <a:pt x="498" y="0"/>
                </a:lnTo>
                <a:lnTo>
                  <a:pt x="164" y="0"/>
                </a:lnTo>
                <a:lnTo>
                  <a:pt x="0" y="952"/>
                </a:lnTo>
                <a:lnTo>
                  <a:pt x="878" y="492"/>
                </a:lnTo>
                <a:lnTo>
                  <a:pt x="878" y="3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3863141" y="1576161"/>
            <a:ext cx="4184415" cy="3823154"/>
            <a:chOff x="3863140" y="1576161"/>
            <a:chExt cx="4184414" cy="3823154"/>
          </a:xfrm>
        </p:grpSpPr>
        <p:sp>
          <p:nvSpPr>
            <p:cNvPr id="7" name="Freeform 104"/>
            <p:cNvSpPr>
              <a:spLocks noChangeArrowheads="1"/>
            </p:cNvSpPr>
            <p:nvPr/>
          </p:nvSpPr>
          <p:spPr bwMode="auto">
            <a:xfrm>
              <a:off x="6054243" y="4151670"/>
              <a:ext cx="1195547" cy="1247645"/>
            </a:xfrm>
            <a:custGeom>
              <a:avLst/>
              <a:gdLst>
                <a:gd name="T0" fmla="*/ 0 w 876"/>
                <a:gd name="T1" fmla="*/ 2147483646 h 952"/>
                <a:gd name="T2" fmla="*/ 0 w 876"/>
                <a:gd name="T3" fmla="*/ 2147483646 h 952"/>
                <a:gd name="T4" fmla="*/ 2147483646 w 876"/>
                <a:gd name="T5" fmla="*/ 2147483646 h 952"/>
                <a:gd name="T6" fmla="*/ 2147483646 w 876"/>
                <a:gd name="T7" fmla="*/ 0 h 952"/>
                <a:gd name="T8" fmla="*/ 2147483646 w 876"/>
                <a:gd name="T9" fmla="*/ 0 h 952"/>
                <a:gd name="T10" fmla="*/ 2147483646 w 876"/>
                <a:gd name="T11" fmla="*/ 2147483646 h 952"/>
                <a:gd name="T12" fmla="*/ 0 w 876"/>
                <a:gd name="T13" fmla="*/ 2147483646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76"/>
                <a:gd name="T22" fmla="*/ 0 h 952"/>
                <a:gd name="T23" fmla="*/ 876 w 876"/>
                <a:gd name="T24" fmla="*/ 952 h 9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76" h="952">
                  <a:moveTo>
                    <a:pt x="0" y="30"/>
                  </a:moveTo>
                  <a:lnTo>
                    <a:pt x="0" y="492"/>
                  </a:lnTo>
                  <a:lnTo>
                    <a:pt x="876" y="952"/>
                  </a:lnTo>
                  <a:lnTo>
                    <a:pt x="712" y="0"/>
                  </a:lnTo>
                  <a:lnTo>
                    <a:pt x="378" y="0"/>
                  </a:lnTo>
                  <a:lnTo>
                    <a:pt x="422" y="252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06"/>
            <p:cNvSpPr>
              <a:spLocks noChangeArrowheads="1"/>
            </p:cNvSpPr>
            <p:nvPr/>
          </p:nvSpPr>
          <p:spPr bwMode="auto">
            <a:xfrm>
              <a:off x="4660904" y="4151670"/>
              <a:ext cx="1199942" cy="1247645"/>
            </a:xfrm>
            <a:custGeom>
              <a:avLst/>
              <a:gdLst>
                <a:gd name="T0" fmla="*/ 2147483646 w 878"/>
                <a:gd name="T1" fmla="*/ 2147483646 h 952"/>
                <a:gd name="T2" fmla="*/ 2147483646 w 878"/>
                <a:gd name="T3" fmla="*/ 2147483646 h 952"/>
                <a:gd name="T4" fmla="*/ 2147483646 w 878"/>
                <a:gd name="T5" fmla="*/ 0 h 952"/>
                <a:gd name="T6" fmla="*/ 2147483646 w 878"/>
                <a:gd name="T7" fmla="*/ 0 h 952"/>
                <a:gd name="T8" fmla="*/ 0 w 878"/>
                <a:gd name="T9" fmla="*/ 2147483646 h 952"/>
                <a:gd name="T10" fmla="*/ 2147483646 w 878"/>
                <a:gd name="T11" fmla="*/ 2147483646 h 952"/>
                <a:gd name="T12" fmla="*/ 2147483646 w 878"/>
                <a:gd name="T13" fmla="*/ 2147483646 h 9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78"/>
                <a:gd name="T22" fmla="*/ 0 h 952"/>
                <a:gd name="T23" fmla="*/ 878 w 878"/>
                <a:gd name="T24" fmla="*/ 952 h 9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78" h="952">
                  <a:moveTo>
                    <a:pt x="878" y="30"/>
                  </a:moveTo>
                  <a:lnTo>
                    <a:pt x="456" y="252"/>
                  </a:lnTo>
                  <a:lnTo>
                    <a:pt x="498" y="0"/>
                  </a:lnTo>
                  <a:lnTo>
                    <a:pt x="164" y="0"/>
                  </a:lnTo>
                  <a:lnTo>
                    <a:pt x="0" y="952"/>
                  </a:lnTo>
                  <a:lnTo>
                    <a:pt x="878" y="492"/>
                  </a:lnTo>
                  <a:lnTo>
                    <a:pt x="878" y="30"/>
                  </a:lnTo>
                  <a:close/>
                </a:path>
              </a:pathLst>
            </a:custGeom>
            <a:solidFill>
              <a:schemeClr val="accent3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08"/>
            <p:cNvSpPr>
              <a:spLocks noChangeArrowheads="1"/>
            </p:cNvSpPr>
            <p:nvPr/>
          </p:nvSpPr>
          <p:spPr bwMode="auto">
            <a:xfrm>
              <a:off x="5955347" y="1576161"/>
              <a:ext cx="2092207" cy="2364402"/>
            </a:xfrm>
            <a:custGeom>
              <a:avLst/>
              <a:gdLst>
                <a:gd name="T0" fmla="*/ 2147483646 w 1534"/>
                <a:gd name="T1" fmla="*/ 2147483646 h 1804"/>
                <a:gd name="T2" fmla="*/ 0 w 1534"/>
                <a:gd name="T3" fmla="*/ 0 h 1804"/>
                <a:gd name="T4" fmla="*/ 0 w 1534"/>
                <a:gd name="T5" fmla="*/ 2147483646 h 1804"/>
                <a:gd name="T6" fmla="*/ 2147483646 w 1534"/>
                <a:gd name="T7" fmla="*/ 2147483646 h 1804"/>
                <a:gd name="T8" fmla="*/ 2147483646 w 1534"/>
                <a:gd name="T9" fmla="*/ 2147483646 h 1804"/>
                <a:gd name="T10" fmla="*/ 2147483646 w 1534"/>
                <a:gd name="T11" fmla="*/ 2147483646 h 1804"/>
                <a:gd name="T12" fmla="*/ 2147483646 w 1534"/>
                <a:gd name="T13" fmla="*/ 2147483646 h 1804"/>
                <a:gd name="T14" fmla="*/ 2147483646 w 1534"/>
                <a:gd name="T15" fmla="*/ 2147483646 h 1804"/>
                <a:gd name="T16" fmla="*/ 2147483646 w 1534"/>
                <a:gd name="T17" fmla="*/ 2147483646 h 1804"/>
                <a:gd name="T18" fmla="*/ 2147483646 w 1534"/>
                <a:gd name="T19" fmla="*/ 2147483646 h 1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34"/>
                <a:gd name="T31" fmla="*/ 0 h 1804"/>
                <a:gd name="T32" fmla="*/ 1534 w 1534"/>
                <a:gd name="T33" fmla="*/ 1804 h 180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34" h="1804">
                  <a:moveTo>
                    <a:pt x="474" y="962"/>
                  </a:moveTo>
                  <a:lnTo>
                    <a:pt x="0" y="0"/>
                  </a:lnTo>
                  <a:lnTo>
                    <a:pt x="0" y="700"/>
                  </a:lnTo>
                  <a:lnTo>
                    <a:pt x="246" y="1200"/>
                  </a:lnTo>
                  <a:lnTo>
                    <a:pt x="798" y="1280"/>
                  </a:lnTo>
                  <a:lnTo>
                    <a:pt x="400" y="1670"/>
                  </a:lnTo>
                  <a:lnTo>
                    <a:pt x="422" y="1804"/>
                  </a:lnTo>
                  <a:lnTo>
                    <a:pt x="826" y="1804"/>
                  </a:lnTo>
                  <a:lnTo>
                    <a:pt x="1534" y="1116"/>
                  </a:lnTo>
                  <a:lnTo>
                    <a:pt x="474" y="962"/>
                  </a:lnTo>
                  <a:close/>
                </a:path>
              </a:pathLst>
            </a:custGeom>
            <a:solidFill>
              <a:schemeClr val="accent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09"/>
            <p:cNvSpPr>
              <a:spLocks noChangeArrowheads="1"/>
            </p:cNvSpPr>
            <p:nvPr/>
          </p:nvSpPr>
          <p:spPr bwMode="auto">
            <a:xfrm>
              <a:off x="3863140" y="1576161"/>
              <a:ext cx="2092207" cy="2364402"/>
            </a:xfrm>
            <a:custGeom>
              <a:avLst/>
              <a:gdLst>
                <a:gd name="T0" fmla="*/ 2147483646 w 1534"/>
                <a:gd name="T1" fmla="*/ 2147483646 h 1804"/>
                <a:gd name="T2" fmla="*/ 0 w 1534"/>
                <a:gd name="T3" fmla="*/ 2147483646 h 1804"/>
                <a:gd name="T4" fmla="*/ 2147483646 w 1534"/>
                <a:gd name="T5" fmla="*/ 2147483646 h 1804"/>
                <a:gd name="T6" fmla="*/ 2147483646 w 1534"/>
                <a:gd name="T7" fmla="*/ 2147483646 h 1804"/>
                <a:gd name="T8" fmla="*/ 2147483646 w 1534"/>
                <a:gd name="T9" fmla="*/ 2147483646 h 1804"/>
                <a:gd name="T10" fmla="*/ 2147483646 w 1534"/>
                <a:gd name="T11" fmla="*/ 2147483646 h 1804"/>
                <a:gd name="T12" fmla="*/ 2147483646 w 1534"/>
                <a:gd name="T13" fmla="*/ 2147483646 h 1804"/>
                <a:gd name="T14" fmla="*/ 2147483646 w 1534"/>
                <a:gd name="T15" fmla="*/ 2147483646 h 1804"/>
                <a:gd name="T16" fmla="*/ 2147483646 w 1534"/>
                <a:gd name="T17" fmla="*/ 0 h 1804"/>
                <a:gd name="T18" fmla="*/ 2147483646 w 1534"/>
                <a:gd name="T19" fmla="*/ 2147483646 h 18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534"/>
                <a:gd name="T31" fmla="*/ 0 h 1804"/>
                <a:gd name="T32" fmla="*/ 1534 w 1534"/>
                <a:gd name="T33" fmla="*/ 1804 h 180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534" h="1804">
                  <a:moveTo>
                    <a:pt x="1060" y="962"/>
                  </a:moveTo>
                  <a:lnTo>
                    <a:pt x="0" y="1116"/>
                  </a:lnTo>
                  <a:lnTo>
                    <a:pt x="708" y="1804"/>
                  </a:lnTo>
                  <a:lnTo>
                    <a:pt x="1112" y="1804"/>
                  </a:lnTo>
                  <a:lnTo>
                    <a:pt x="1136" y="1670"/>
                  </a:lnTo>
                  <a:lnTo>
                    <a:pt x="736" y="1280"/>
                  </a:lnTo>
                  <a:lnTo>
                    <a:pt x="1288" y="1200"/>
                  </a:lnTo>
                  <a:lnTo>
                    <a:pt x="1534" y="700"/>
                  </a:lnTo>
                  <a:lnTo>
                    <a:pt x="1534" y="0"/>
                  </a:lnTo>
                  <a:lnTo>
                    <a:pt x="1060" y="9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" name="任意多边形 42"/>
          <p:cNvSpPr/>
          <p:nvPr/>
        </p:nvSpPr>
        <p:spPr bwMode="auto">
          <a:xfrm flipH="1">
            <a:off x="1522595" y="2114485"/>
            <a:ext cx="3788828" cy="819096"/>
          </a:xfrm>
          <a:custGeom>
            <a:avLst/>
            <a:gdLst>
              <a:gd name="T0" fmla="*/ 0 w 2896333"/>
              <a:gd name="T1" fmla="*/ 615950 h 581025"/>
              <a:gd name="T2" fmla="*/ 315018 w 2896333"/>
              <a:gd name="T3" fmla="*/ 0 h 581025"/>
              <a:gd name="T4" fmla="*/ 2736850 w 2896333"/>
              <a:gd name="T5" fmla="*/ 0 h 581025"/>
              <a:gd name="T6" fmla="*/ 0 60000 65536"/>
              <a:gd name="T7" fmla="*/ 0 60000 65536"/>
              <a:gd name="T8" fmla="*/ 0 60000 65536"/>
              <a:gd name="T9" fmla="*/ 0 w 2896333"/>
              <a:gd name="T10" fmla="*/ 0 h 581025"/>
              <a:gd name="T11" fmla="*/ 2896333 w 2896333"/>
              <a:gd name="T12" fmla="*/ 581025 h 5810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96333" h="581025">
                <a:moveTo>
                  <a:pt x="0" y="581025"/>
                </a:moveTo>
                <a:lnTo>
                  <a:pt x="333375" y="0"/>
                </a:lnTo>
                <a:lnTo>
                  <a:pt x="2896333" y="0"/>
                </a:lnTo>
              </a:path>
            </a:pathLst>
          </a:custGeom>
          <a:noFill/>
          <a:ln w="12700" cap="flat" cmpd="sng">
            <a:solidFill>
              <a:schemeClr val="tx2"/>
            </a:solidFill>
            <a:prstDash val="dash"/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5" name="任意多边形 44"/>
          <p:cNvSpPr/>
          <p:nvPr/>
        </p:nvSpPr>
        <p:spPr bwMode="auto">
          <a:xfrm flipH="1">
            <a:off x="1535781" y="4143225"/>
            <a:ext cx="3369067" cy="825430"/>
          </a:xfrm>
          <a:custGeom>
            <a:avLst/>
            <a:gdLst>
              <a:gd name="T0" fmla="*/ 0 w 2528430"/>
              <a:gd name="T1" fmla="*/ 620713 h 587027"/>
              <a:gd name="T2" fmla="*/ 320876 w 2528430"/>
              <a:gd name="T3" fmla="*/ 6346 h 587027"/>
              <a:gd name="T4" fmla="*/ 2433637 w 2528430"/>
              <a:gd name="T5" fmla="*/ 0 h 587027"/>
              <a:gd name="T6" fmla="*/ 0 60000 65536"/>
              <a:gd name="T7" fmla="*/ 0 60000 65536"/>
              <a:gd name="T8" fmla="*/ 0 60000 65536"/>
              <a:gd name="T9" fmla="*/ 0 w 2528430"/>
              <a:gd name="T10" fmla="*/ 0 h 587027"/>
              <a:gd name="T11" fmla="*/ 2528430 w 2528430"/>
              <a:gd name="T12" fmla="*/ 587027 h 5870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28430" h="587027">
                <a:moveTo>
                  <a:pt x="0" y="587027"/>
                </a:moveTo>
                <a:lnTo>
                  <a:pt x="333375" y="6002"/>
                </a:lnTo>
                <a:lnTo>
                  <a:pt x="2528430" y="0"/>
                </a:lnTo>
              </a:path>
            </a:pathLst>
          </a:custGeom>
          <a:noFill/>
          <a:ln w="12700" cap="flat" cmpd="sng">
            <a:solidFill>
              <a:schemeClr val="tx2"/>
            </a:solidFill>
            <a:prstDash val="dash"/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" name="任意多边形 47"/>
          <p:cNvSpPr/>
          <p:nvPr/>
        </p:nvSpPr>
        <p:spPr bwMode="auto">
          <a:xfrm>
            <a:off x="6852007" y="2127152"/>
            <a:ext cx="3788828" cy="819096"/>
          </a:xfrm>
          <a:custGeom>
            <a:avLst/>
            <a:gdLst>
              <a:gd name="T0" fmla="*/ 0 w 2896333"/>
              <a:gd name="T1" fmla="*/ 615950 h 581025"/>
              <a:gd name="T2" fmla="*/ 315018 w 2896333"/>
              <a:gd name="T3" fmla="*/ 0 h 581025"/>
              <a:gd name="T4" fmla="*/ 2736850 w 2896333"/>
              <a:gd name="T5" fmla="*/ 0 h 581025"/>
              <a:gd name="T6" fmla="*/ 0 60000 65536"/>
              <a:gd name="T7" fmla="*/ 0 60000 65536"/>
              <a:gd name="T8" fmla="*/ 0 60000 65536"/>
              <a:gd name="T9" fmla="*/ 0 w 2896333"/>
              <a:gd name="T10" fmla="*/ 0 h 581025"/>
              <a:gd name="T11" fmla="*/ 2896333 w 2896333"/>
              <a:gd name="T12" fmla="*/ 581025 h 5810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96333" h="581025">
                <a:moveTo>
                  <a:pt x="0" y="581025"/>
                </a:moveTo>
                <a:lnTo>
                  <a:pt x="333375" y="0"/>
                </a:lnTo>
                <a:lnTo>
                  <a:pt x="2896333" y="0"/>
                </a:lnTo>
              </a:path>
            </a:pathLst>
          </a:custGeom>
          <a:noFill/>
          <a:ln w="12700" cap="flat" cmpd="sng">
            <a:solidFill>
              <a:schemeClr val="tx2"/>
            </a:solidFill>
            <a:prstDash val="dash"/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" name="任意多边形 48"/>
          <p:cNvSpPr/>
          <p:nvPr/>
        </p:nvSpPr>
        <p:spPr bwMode="auto">
          <a:xfrm>
            <a:off x="6913545" y="4143225"/>
            <a:ext cx="3755863" cy="825430"/>
          </a:xfrm>
          <a:custGeom>
            <a:avLst/>
            <a:gdLst>
              <a:gd name="T0" fmla="*/ 0 w 2528430"/>
              <a:gd name="T1" fmla="*/ 620713 h 587027"/>
              <a:gd name="T2" fmla="*/ 357716 w 2528430"/>
              <a:gd name="T3" fmla="*/ 6346 h 587027"/>
              <a:gd name="T4" fmla="*/ 2713038 w 2528430"/>
              <a:gd name="T5" fmla="*/ 0 h 587027"/>
              <a:gd name="T6" fmla="*/ 0 60000 65536"/>
              <a:gd name="T7" fmla="*/ 0 60000 65536"/>
              <a:gd name="T8" fmla="*/ 0 60000 65536"/>
              <a:gd name="T9" fmla="*/ 0 w 2528430"/>
              <a:gd name="T10" fmla="*/ 0 h 587027"/>
              <a:gd name="T11" fmla="*/ 2528430 w 2528430"/>
              <a:gd name="T12" fmla="*/ 587027 h 5870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28430" h="587027">
                <a:moveTo>
                  <a:pt x="0" y="587027"/>
                </a:moveTo>
                <a:lnTo>
                  <a:pt x="333375" y="6002"/>
                </a:lnTo>
                <a:lnTo>
                  <a:pt x="2528430" y="0"/>
                </a:lnTo>
              </a:path>
            </a:pathLst>
          </a:custGeom>
          <a:noFill/>
          <a:ln w="12700" cap="flat" cmpd="sng">
            <a:solidFill>
              <a:schemeClr val="tx2"/>
            </a:solidFill>
            <a:prstDash val="dash"/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8" name="Oval 54"/>
          <p:cNvSpPr>
            <a:spLocks noChangeArrowheads="1"/>
          </p:cNvSpPr>
          <p:nvPr/>
        </p:nvSpPr>
        <p:spPr bwMode="auto">
          <a:xfrm>
            <a:off x="4858697" y="4913768"/>
            <a:ext cx="114280" cy="109776"/>
          </a:xfrm>
          <a:prstGeom prst="ellipse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" name="文本占位符 19"/>
          <p:cNvSpPr>
            <a:spLocks noGrp="1"/>
          </p:cNvSpPr>
          <p:nvPr userDrawn="1">
            <p:ph type="body" sz="quarter" idx="13"/>
          </p:nvPr>
        </p:nvSpPr>
        <p:spPr>
          <a:xfrm>
            <a:off x="1562995" y="2281963"/>
            <a:ext cx="3138311" cy="9144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2" name="文本占位符 19"/>
          <p:cNvSpPr>
            <a:spLocks noGrp="1"/>
          </p:cNvSpPr>
          <p:nvPr userDrawn="1">
            <p:ph type="body" sz="quarter" idx="14"/>
          </p:nvPr>
        </p:nvSpPr>
        <p:spPr>
          <a:xfrm>
            <a:off x="1562997" y="4318292"/>
            <a:ext cx="2931727" cy="9144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3" name="文本占位符 19"/>
          <p:cNvSpPr>
            <a:spLocks noGrp="1"/>
          </p:cNvSpPr>
          <p:nvPr userDrawn="1">
            <p:ph type="body" sz="quarter" idx="15"/>
          </p:nvPr>
        </p:nvSpPr>
        <p:spPr>
          <a:xfrm>
            <a:off x="7514231" y="2281963"/>
            <a:ext cx="3138311" cy="9144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4" name="文本占位符 19"/>
          <p:cNvSpPr>
            <a:spLocks noGrp="1"/>
          </p:cNvSpPr>
          <p:nvPr userDrawn="1">
            <p:ph type="body" sz="quarter" idx="16"/>
          </p:nvPr>
        </p:nvSpPr>
        <p:spPr>
          <a:xfrm>
            <a:off x="7514231" y="4318292"/>
            <a:ext cx="3138311" cy="9144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6" name="文本占位符 25"/>
          <p:cNvSpPr>
            <a:spLocks noGrp="1"/>
          </p:cNvSpPr>
          <p:nvPr userDrawn="1">
            <p:ph type="body" sz="quarter" idx="17"/>
          </p:nvPr>
        </p:nvSpPr>
        <p:spPr>
          <a:xfrm>
            <a:off x="2371873" y="1576388"/>
            <a:ext cx="2329432" cy="538162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/>
          </a:p>
        </p:txBody>
      </p:sp>
      <p:sp>
        <p:nvSpPr>
          <p:cNvPr id="27" name="文本占位符 25"/>
          <p:cNvSpPr>
            <a:spLocks noGrp="1"/>
          </p:cNvSpPr>
          <p:nvPr userDrawn="1">
            <p:ph type="body" sz="quarter" idx="18"/>
          </p:nvPr>
        </p:nvSpPr>
        <p:spPr>
          <a:xfrm>
            <a:off x="2371873" y="3577468"/>
            <a:ext cx="2079016" cy="538162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/>
          </a:p>
        </p:txBody>
      </p:sp>
      <p:sp>
        <p:nvSpPr>
          <p:cNvPr id="28" name="文本占位符 25"/>
          <p:cNvSpPr>
            <a:spLocks noGrp="1"/>
          </p:cNvSpPr>
          <p:nvPr userDrawn="1">
            <p:ph type="body" sz="quarter" idx="19"/>
          </p:nvPr>
        </p:nvSpPr>
        <p:spPr>
          <a:xfrm>
            <a:off x="7514231" y="1576161"/>
            <a:ext cx="2329432" cy="538162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/>
          </a:p>
        </p:txBody>
      </p:sp>
      <p:sp>
        <p:nvSpPr>
          <p:cNvPr id="29" name="文本占位符 25"/>
          <p:cNvSpPr>
            <a:spLocks noGrp="1"/>
          </p:cNvSpPr>
          <p:nvPr userDrawn="1">
            <p:ph type="body" sz="quarter" idx="20"/>
          </p:nvPr>
        </p:nvSpPr>
        <p:spPr>
          <a:xfrm>
            <a:off x="7514231" y="3577241"/>
            <a:ext cx="2329432" cy="538162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zh-CN" altLang="en-US" dirty="0"/>
          </a:p>
        </p:txBody>
      </p:sp>
      <p:sp>
        <p:nvSpPr>
          <p:cNvPr id="30" name="Freeform 353"/>
          <p:cNvSpPr>
            <a:spLocks noEditPoints="1"/>
          </p:cNvSpPr>
          <p:nvPr userDrawn="1"/>
        </p:nvSpPr>
        <p:spPr bwMode="auto">
          <a:xfrm>
            <a:off x="9973725" y="1448962"/>
            <a:ext cx="635000" cy="625475"/>
          </a:xfrm>
          <a:custGeom>
            <a:avLst/>
            <a:gdLst>
              <a:gd name="T0" fmla="*/ 2147483647 w 111"/>
              <a:gd name="T1" fmla="*/ 2147483647 h 109"/>
              <a:gd name="T2" fmla="*/ 2147483647 w 111"/>
              <a:gd name="T3" fmla="*/ 2147483647 h 109"/>
              <a:gd name="T4" fmla="*/ 2147483647 w 111"/>
              <a:gd name="T5" fmla="*/ 2147483647 h 109"/>
              <a:gd name="T6" fmla="*/ 2147483647 w 111"/>
              <a:gd name="T7" fmla="*/ 2147483647 h 109"/>
              <a:gd name="T8" fmla="*/ 2147483647 w 111"/>
              <a:gd name="T9" fmla="*/ 2147483647 h 109"/>
              <a:gd name="T10" fmla="*/ 2147483647 w 111"/>
              <a:gd name="T11" fmla="*/ 2147483647 h 109"/>
              <a:gd name="T12" fmla="*/ 2147483647 w 111"/>
              <a:gd name="T13" fmla="*/ 0 h 109"/>
              <a:gd name="T14" fmla="*/ 2147483647 w 111"/>
              <a:gd name="T15" fmla="*/ 2147483647 h 109"/>
              <a:gd name="T16" fmla="*/ 2147483647 w 111"/>
              <a:gd name="T17" fmla="*/ 2147483647 h 109"/>
              <a:gd name="T18" fmla="*/ 2147483647 w 111"/>
              <a:gd name="T19" fmla="*/ 2147483647 h 109"/>
              <a:gd name="T20" fmla="*/ 2147483647 w 111"/>
              <a:gd name="T21" fmla="*/ 2147483647 h 109"/>
              <a:gd name="T22" fmla="*/ 2147483647 w 111"/>
              <a:gd name="T23" fmla="*/ 2147483647 h 109"/>
              <a:gd name="T24" fmla="*/ 2147483647 w 111"/>
              <a:gd name="T25" fmla="*/ 2147483647 h 109"/>
              <a:gd name="T26" fmla="*/ 2147483647 w 111"/>
              <a:gd name="T27" fmla="*/ 2147483647 h 109"/>
              <a:gd name="T28" fmla="*/ 2147483647 w 111"/>
              <a:gd name="T29" fmla="*/ 2147483647 h 109"/>
              <a:gd name="T30" fmla="*/ 2147483647 w 111"/>
              <a:gd name="T31" fmla="*/ 2147483647 h 109"/>
              <a:gd name="T32" fmla="*/ 2147483647 w 111"/>
              <a:gd name="T33" fmla="*/ 2147483647 h 109"/>
              <a:gd name="T34" fmla="*/ 2147483647 w 111"/>
              <a:gd name="T35" fmla="*/ 2147483647 h 109"/>
              <a:gd name="T36" fmla="*/ 2147483647 w 111"/>
              <a:gd name="T37" fmla="*/ 2147483647 h 109"/>
              <a:gd name="T38" fmla="*/ 2147483647 w 111"/>
              <a:gd name="T39" fmla="*/ 2147483647 h 109"/>
              <a:gd name="T40" fmla="*/ 2147483647 w 111"/>
              <a:gd name="T41" fmla="*/ 2147483647 h 109"/>
              <a:gd name="T42" fmla="*/ 2147483647 w 111"/>
              <a:gd name="T43" fmla="*/ 2147483647 h 109"/>
              <a:gd name="T44" fmla="*/ 2147483647 w 111"/>
              <a:gd name="T45" fmla="*/ 2147483647 h 109"/>
              <a:gd name="T46" fmla="*/ 2147483647 w 111"/>
              <a:gd name="T47" fmla="*/ 2147483647 h 109"/>
              <a:gd name="T48" fmla="*/ 2147483647 w 111"/>
              <a:gd name="T49" fmla="*/ 2147483647 h 109"/>
              <a:gd name="T50" fmla="*/ 2147483647 w 111"/>
              <a:gd name="T51" fmla="*/ 2147483647 h 109"/>
              <a:gd name="T52" fmla="*/ 2147483647 w 111"/>
              <a:gd name="T53" fmla="*/ 2147483647 h 109"/>
              <a:gd name="T54" fmla="*/ 2147483647 w 111"/>
              <a:gd name="T55" fmla="*/ 2147483647 h 109"/>
              <a:gd name="T56" fmla="*/ 2147483647 w 111"/>
              <a:gd name="T57" fmla="*/ 2147483647 h 109"/>
              <a:gd name="T58" fmla="*/ 2147483647 w 111"/>
              <a:gd name="T59" fmla="*/ 2147483647 h 109"/>
              <a:gd name="T60" fmla="*/ 2147483647 w 111"/>
              <a:gd name="T61" fmla="*/ 2147483647 h 109"/>
              <a:gd name="T62" fmla="*/ 2147483647 w 111"/>
              <a:gd name="T63" fmla="*/ 2147483647 h 109"/>
              <a:gd name="T64" fmla="*/ 2147483647 w 111"/>
              <a:gd name="T65" fmla="*/ 0 h 109"/>
              <a:gd name="T66" fmla="*/ 2147483647 w 111"/>
              <a:gd name="T67" fmla="*/ 2147483647 h 109"/>
              <a:gd name="T68" fmla="*/ 2147483647 w 111"/>
              <a:gd name="T69" fmla="*/ 2147483647 h 109"/>
              <a:gd name="T70" fmla="*/ 2147483647 w 111"/>
              <a:gd name="T71" fmla="*/ 2147483647 h 109"/>
              <a:gd name="T72" fmla="*/ 2147483647 w 111"/>
              <a:gd name="T73" fmla="*/ 2147483647 h 109"/>
              <a:gd name="T74" fmla="*/ 2147483647 w 111"/>
              <a:gd name="T75" fmla="*/ 2147483647 h 109"/>
              <a:gd name="T76" fmla="*/ 2147483647 w 111"/>
              <a:gd name="T77" fmla="*/ 2147483647 h 109"/>
              <a:gd name="T78" fmla="*/ 2147483647 w 111"/>
              <a:gd name="T79" fmla="*/ 2147483647 h 109"/>
              <a:gd name="T80" fmla="*/ 2147483647 w 111"/>
              <a:gd name="T81" fmla="*/ 2147483647 h 109"/>
              <a:gd name="T82" fmla="*/ 2147483647 w 111"/>
              <a:gd name="T83" fmla="*/ 2147483647 h 109"/>
              <a:gd name="T84" fmla="*/ 2147483647 w 111"/>
              <a:gd name="T85" fmla="*/ 2147483647 h 109"/>
              <a:gd name="T86" fmla="*/ 2147483647 w 111"/>
              <a:gd name="T87" fmla="*/ 2147483647 h 109"/>
              <a:gd name="T88" fmla="*/ 2147483647 w 111"/>
              <a:gd name="T89" fmla="*/ 2147483647 h 109"/>
              <a:gd name="T90" fmla="*/ 2147483647 w 111"/>
              <a:gd name="T91" fmla="*/ 2147483647 h 109"/>
              <a:gd name="T92" fmla="*/ 2147483647 w 111"/>
              <a:gd name="T93" fmla="*/ 2147483647 h 109"/>
              <a:gd name="T94" fmla="*/ 2147483647 w 111"/>
              <a:gd name="T95" fmla="*/ 0 h 109"/>
              <a:gd name="T96" fmla="*/ 2147483647 w 111"/>
              <a:gd name="T97" fmla="*/ 2147483647 h 109"/>
              <a:gd name="T98" fmla="*/ 2147483647 w 111"/>
              <a:gd name="T99" fmla="*/ 2147483647 h 109"/>
              <a:gd name="T100" fmla="*/ 2147483647 w 111"/>
              <a:gd name="T101" fmla="*/ 2147483647 h 109"/>
              <a:gd name="T102" fmla="*/ 2147483647 w 111"/>
              <a:gd name="T103" fmla="*/ 2147483647 h 109"/>
              <a:gd name="T104" fmla="*/ 2147483647 w 111"/>
              <a:gd name="T105" fmla="*/ 2147483647 h 109"/>
              <a:gd name="T106" fmla="*/ 2147483647 w 111"/>
              <a:gd name="T107" fmla="*/ 2147483647 h 109"/>
              <a:gd name="T108" fmla="*/ 2147483647 w 111"/>
              <a:gd name="T109" fmla="*/ 2147483647 h 109"/>
              <a:gd name="T110" fmla="*/ 2147483647 w 111"/>
              <a:gd name="T111" fmla="*/ 2147483647 h 109"/>
              <a:gd name="T112" fmla="*/ 2147483647 w 111"/>
              <a:gd name="T113" fmla="*/ 2147483647 h 109"/>
              <a:gd name="T114" fmla="*/ 2147483647 w 111"/>
              <a:gd name="T115" fmla="*/ 2147483647 h 109"/>
              <a:gd name="T116" fmla="*/ 2147483647 w 111"/>
              <a:gd name="T117" fmla="*/ 2147483647 h 109"/>
              <a:gd name="T118" fmla="*/ 2147483647 w 111"/>
              <a:gd name="T119" fmla="*/ 2147483647 h 109"/>
              <a:gd name="T120" fmla="*/ 2147483647 w 111"/>
              <a:gd name="T121" fmla="*/ 2147483647 h 109"/>
              <a:gd name="T122" fmla="*/ 2147483647 w 111"/>
              <a:gd name="T123" fmla="*/ 2147483647 h 10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11" h="109">
                <a:moveTo>
                  <a:pt x="110" y="42"/>
                </a:moveTo>
                <a:cubicBezTo>
                  <a:pt x="110" y="42"/>
                  <a:pt x="110" y="42"/>
                  <a:pt x="110" y="42"/>
                </a:cubicBezTo>
                <a:cubicBezTo>
                  <a:pt x="110" y="42"/>
                  <a:pt x="110" y="43"/>
                  <a:pt x="110" y="43"/>
                </a:cubicBezTo>
                <a:cubicBezTo>
                  <a:pt x="110" y="43"/>
                  <a:pt x="110" y="42"/>
                  <a:pt x="110" y="42"/>
                </a:cubicBezTo>
                <a:close/>
                <a:moveTo>
                  <a:pt x="110" y="44"/>
                </a:moveTo>
                <a:cubicBezTo>
                  <a:pt x="111" y="44"/>
                  <a:pt x="111" y="45"/>
                  <a:pt x="111" y="45"/>
                </a:cubicBezTo>
                <a:cubicBezTo>
                  <a:pt x="111" y="44"/>
                  <a:pt x="111" y="44"/>
                  <a:pt x="110" y="44"/>
                </a:cubicBezTo>
                <a:close/>
                <a:moveTo>
                  <a:pt x="107" y="32"/>
                </a:move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lose/>
                <a:moveTo>
                  <a:pt x="107" y="32"/>
                </a:moveTo>
                <a:cubicBezTo>
                  <a:pt x="107" y="32"/>
                  <a:pt x="107" y="32"/>
                  <a:pt x="107" y="32"/>
                </a:cubicBezTo>
                <a:cubicBezTo>
                  <a:pt x="106" y="28"/>
                  <a:pt x="103" y="24"/>
                  <a:pt x="100" y="20"/>
                </a:cubicBezTo>
                <a:cubicBezTo>
                  <a:pt x="100" y="21"/>
                  <a:pt x="101" y="22"/>
                  <a:pt x="101" y="22"/>
                </a:cubicBezTo>
                <a:cubicBezTo>
                  <a:pt x="103" y="25"/>
                  <a:pt x="105" y="28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lose/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lose/>
                <a:moveTo>
                  <a:pt x="111" y="54"/>
                </a:moveTo>
                <a:cubicBezTo>
                  <a:pt x="111" y="54"/>
                  <a:pt x="111" y="53"/>
                  <a:pt x="111" y="53"/>
                </a:cubicBezTo>
                <a:cubicBezTo>
                  <a:pt x="111" y="53"/>
                  <a:pt x="111" y="53"/>
                  <a:pt x="111" y="54"/>
                </a:cubicBezTo>
                <a:cubicBezTo>
                  <a:pt x="111" y="54"/>
                  <a:pt x="111" y="54"/>
                  <a:pt x="111" y="54"/>
                </a:cubicBezTo>
                <a:close/>
                <a:moveTo>
                  <a:pt x="40" y="105"/>
                </a:moveTo>
                <a:cubicBezTo>
                  <a:pt x="40" y="104"/>
                  <a:pt x="40" y="104"/>
                  <a:pt x="39" y="104"/>
                </a:cubicBezTo>
                <a:cubicBezTo>
                  <a:pt x="39" y="104"/>
                  <a:pt x="39" y="104"/>
                  <a:pt x="39" y="104"/>
                </a:cubicBezTo>
                <a:cubicBezTo>
                  <a:pt x="39" y="104"/>
                  <a:pt x="39" y="104"/>
                  <a:pt x="39" y="104"/>
                </a:cubicBezTo>
                <a:cubicBezTo>
                  <a:pt x="40" y="104"/>
                  <a:pt x="40" y="105"/>
                  <a:pt x="40" y="105"/>
                </a:cubicBezTo>
                <a:cubicBezTo>
                  <a:pt x="34" y="102"/>
                  <a:pt x="28" y="99"/>
                  <a:pt x="23" y="95"/>
                </a:cubicBezTo>
                <a:cubicBezTo>
                  <a:pt x="28" y="100"/>
                  <a:pt x="35" y="103"/>
                  <a:pt x="42" y="105"/>
                </a:cubicBezTo>
                <a:cubicBezTo>
                  <a:pt x="42" y="105"/>
                  <a:pt x="42" y="105"/>
                  <a:pt x="42" y="105"/>
                </a:cubicBezTo>
                <a:cubicBezTo>
                  <a:pt x="42" y="105"/>
                  <a:pt x="41" y="105"/>
                  <a:pt x="40" y="105"/>
                </a:cubicBezTo>
                <a:close/>
                <a:moveTo>
                  <a:pt x="65" y="0"/>
                </a:moveTo>
                <a:cubicBezTo>
                  <a:pt x="65" y="0"/>
                  <a:pt x="65" y="0"/>
                  <a:pt x="65" y="0"/>
                </a:cubicBezTo>
                <a:close/>
                <a:moveTo>
                  <a:pt x="67" y="1"/>
                </a:moveTo>
                <a:cubicBezTo>
                  <a:pt x="67" y="1"/>
                  <a:pt x="68" y="1"/>
                  <a:pt x="67" y="1"/>
                </a:cubicBezTo>
                <a:close/>
                <a:moveTo>
                  <a:pt x="100" y="86"/>
                </a:moveTo>
                <a:cubicBezTo>
                  <a:pt x="94" y="94"/>
                  <a:pt x="86" y="99"/>
                  <a:pt x="78" y="103"/>
                </a:cubicBezTo>
                <a:cubicBezTo>
                  <a:pt x="88" y="99"/>
                  <a:pt x="96" y="94"/>
                  <a:pt x="101" y="86"/>
                </a:cubicBezTo>
                <a:cubicBezTo>
                  <a:pt x="100" y="87"/>
                  <a:pt x="98" y="89"/>
                  <a:pt x="97" y="90"/>
                </a:cubicBezTo>
                <a:cubicBezTo>
                  <a:pt x="98" y="89"/>
                  <a:pt x="99" y="88"/>
                  <a:pt x="100" y="86"/>
                </a:cubicBezTo>
                <a:close/>
                <a:moveTo>
                  <a:pt x="94" y="14"/>
                </a:moveTo>
                <a:cubicBezTo>
                  <a:pt x="94" y="14"/>
                  <a:pt x="94" y="14"/>
                  <a:pt x="94" y="14"/>
                </a:cubicBezTo>
                <a:close/>
                <a:moveTo>
                  <a:pt x="85" y="7"/>
                </a:moveTo>
                <a:cubicBezTo>
                  <a:pt x="85" y="7"/>
                  <a:pt x="85" y="7"/>
                  <a:pt x="85" y="7"/>
                </a:cubicBezTo>
                <a:cubicBezTo>
                  <a:pt x="85" y="7"/>
                  <a:pt x="85" y="7"/>
                  <a:pt x="85" y="7"/>
                </a:cubicBezTo>
                <a:close/>
                <a:moveTo>
                  <a:pt x="85" y="7"/>
                </a:moveTo>
                <a:cubicBezTo>
                  <a:pt x="85" y="7"/>
                  <a:pt x="85" y="7"/>
                  <a:pt x="85" y="7"/>
                </a:cubicBezTo>
                <a:cubicBezTo>
                  <a:pt x="85" y="7"/>
                  <a:pt x="85" y="7"/>
                  <a:pt x="85" y="7"/>
                </a:cubicBezTo>
                <a:close/>
                <a:moveTo>
                  <a:pt x="72" y="2"/>
                </a:moveTo>
                <a:cubicBezTo>
                  <a:pt x="72" y="2"/>
                  <a:pt x="72" y="2"/>
                  <a:pt x="72" y="2"/>
                </a:cubicBezTo>
                <a:cubicBezTo>
                  <a:pt x="72" y="2"/>
                  <a:pt x="72" y="2"/>
                  <a:pt x="72" y="2"/>
                </a:cubicBezTo>
                <a:close/>
                <a:moveTo>
                  <a:pt x="54" y="0"/>
                </a:moveTo>
                <a:cubicBezTo>
                  <a:pt x="54" y="0"/>
                  <a:pt x="54" y="0"/>
                  <a:pt x="54" y="0"/>
                </a:cubicBezTo>
                <a:close/>
                <a:moveTo>
                  <a:pt x="59" y="0"/>
                </a:move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59" y="0"/>
                  <a:pt x="59" y="0"/>
                </a:cubicBezTo>
                <a:close/>
                <a:moveTo>
                  <a:pt x="59" y="0"/>
                </a:moveTo>
                <a:cubicBezTo>
                  <a:pt x="59" y="0"/>
                  <a:pt x="59" y="0"/>
                  <a:pt x="59" y="0"/>
                </a:cubicBezTo>
                <a:close/>
                <a:moveTo>
                  <a:pt x="87" y="8"/>
                </a:moveTo>
                <a:cubicBezTo>
                  <a:pt x="87" y="8"/>
                  <a:pt x="87" y="8"/>
                  <a:pt x="87" y="8"/>
                </a:cubicBezTo>
                <a:cubicBezTo>
                  <a:pt x="87" y="9"/>
                  <a:pt x="87" y="9"/>
                  <a:pt x="87" y="9"/>
                </a:cubicBezTo>
                <a:cubicBezTo>
                  <a:pt x="87" y="9"/>
                  <a:pt x="87" y="9"/>
                  <a:pt x="87" y="8"/>
                </a:cubicBezTo>
                <a:close/>
                <a:moveTo>
                  <a:pt x="74" y="17"/>
                </a:moveTo>
                <a:cubicBezTo>
                  <a:pt x="73" y="17"/>
                  <a:pt x="75" y="19"/>
                  <a:pt x="75" y="19"/>
                </a:cubicBezTo>
                <a:cubicBezTo>
                  <a:pt x="76" y="19"/>
                  <a:pt x="75" y="17"/>
                  <a:pt x="74" y="17"/>
                </a:cubicBezTo>
                <a:close/>
                <a:moveTo>
                  <a:pt x="73" y="12"/>
                </a:moveTo>
                <a:cubicBezTo>
                  <a:pt x="72" y="12"/>
                  <a:pt x="72" y="11"/>
                  <a:pt x="72" y="11"/>
                </a:cubicBezTo>
                <a:cubicBezTo>
                  <a:pt x="72" y="11"/>
                  <a:pt x="72" y="11"/>
                  <a:pt x="71" y="10"/>
                </a:cubicBezTo>
                <a:cubicBezTo>
                  <a:pt x="71" y="11"/>
                  <a:pt x="71" y="11"/>
                  <a:pt x="71" y="11"/>
                </a:cubicBezTo>
                <a:cubicBezTo>
                  <a:pt x="71" y="11"/>
                  <a:pt x="72" y="12"/>
                  <a:pt x="73" y="12"/>
                </a:cubicBezTo>
                <a:close/>
                <a:moveTo>
                  <a:pt x="62" y="26"/>
                </a:moveTo>
                <a:cubicBezTo>
                  <a:pt x="63" y="23"/>
                  <a:pt x="63" y="26"/>
                  <a:pt x="64" y="28"/>
                </a:cubicBezTo>
                <a:cubicBezTo>
                  <a:pt x="65" y="27"/>
                  <a:pt x="67" y="20"/>
                  <a:pt x="68" y="20"/>
                </a:cubicBezTo>
                <a:cubicBezTo>
                  <a:pt x="71" y="21"/>
                  <a:pt x="70" y="19"/>
                  <a:pt x="69" y="18"/>
                </a:cubicBezTo>
                <a:cubicBezTo>
                  <a:pt x="69" y="18"/>
                  <a:pt x="69" y="18"/>
                  <a:pt x="68" y="18"/>
                </a:cubicBezTo>
                <a:cubicBezTo>
                  <a:pt x="69" y="18"/>
                  <a:pt x="69" y="18"/>
                  <a:pt x="69" y="18"/>
                </a:cubicBezTo>
                <a:cubicBezTo>
                  <a:pt x="69" y="18"/>
                  <a:pt x="70" y="18"/>
                  <a:pt x="70" y="18"/>
                </a:cubicBezTo>
                <a:cubicBezTo>
                  <a:pt x="70" y="18"/>
                  <a:pt x="68" y="16"/>
                  <a:pt x="68" y="16"/>
                </a:cubicBezTo>
                <a:cubicBezTo>
                  <a:pt x="68" y="16"/>
                  <a:pt x="69" y="16"/>
                  <a:pt x="69" y="16"/>
                </a:cubicBezTo>
                <a:cubicBezTo>
                  <a:pt x="68" y="14"/>
                  <a:pt x="68" y="10"/>
                  <a:pt x="66" y="11"/>
                </a:cubicBezTo>
                <a:cubicBezTo>
                  <a:pt x="66" y="11"/>
                  <a:pt x="66" y="12"/>
                  <a:pt x="67" y="13"/>
                </a:cubicBezTo>
                <a:cubicBezTo>
                  <a:pt x="66" y="12"/>
                  <a:pt x="66" y="12"/>
                  <a:pt x="66" y="11"/>
                </a:cubicBezTo>
                <a:cubicBezTo>
                  <a:pt x="66" y="12"/>
                  <a:pt x="66" y="12"/>
                  <a:pt x="65" y="12"/>
                </a:cubicBezTo>
                <a:cubicBezTo>
                  <a:pt x="64" y="12"/>
                  <a:pt x="66" y="10"/>
                  <a:pt x="65" y="9"/>
                </a:cubicBezTo>
                <a:cubicBezTo>
                  <a:pt x="64" y="9"/>
                  <a:pt x="63" y="11"/>
                  <a:pt x="63" y="11"/>
                </a:cubicBezTo>
                <a:cubicBezTo>
                  <a:pt x="63" y="10"/>
                  <a:pt x="62" y="10"/>
                  <a:pt x="62" y="12"/>
                </a:cubicBezTo>
                <a:cubicBezTo>
                  <a:pt x="61" y="10"/>
                  <a:pt x="58" y="13"/>
                  <a:pt x="57" y="15"/>
                </a:cubicBezTo>
                <a:cubicBezTo>
                  <a:pt x="57" y="15"/>
                  <a:pt x="60" y="14"/>
                  <a:pt x="60" y="14"/>
                </a:cubicBezTo>
                <a:cubicBezTo>
                  <a:pt x="61" y="16"/>
                  <a:pt x="58" y="18"/>
                  <a:pt x="61" y="17"/>
                </a:cubicBezTo>
                <a:cubicBezTo>
                  <a:pt x="61" y="20"/>
                  <a:pt x="59" y="24"/>
                  <a:pt x="62" y="26"/>
                </a:cubicBezTo>
                <a:close/>
                <a:moveTo>
                  <a:pt x="107" y="32"/>
                </a:move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lose/>
                <a:moveTo>
                  <a:pt x="72" y="11"/>
                </a:moveTo>
                <a:cubicBezTo>
                  <a:pt x="73" y="12"/>
                  <a:pt x="74" y="12"/>
                  <a:pt x="75" y="13"/>
                </a:cubicBezTo>
                <a:cubicBezTo>
                  <a:pt x="75" y="12"/>
                  <a:pt x="72" y="10"/>
                  <a:pt x="71" y="10"/>
                </a:cubicBezTo>
                <a:cubicBezTo>
                  <a:pt x="71" y="10"/>
                  <a:pt x="71" y="10"/>
                  <a:pt x="71" y="10"/>
                </a:cubicBezTo>
                <a:cubicBezTo>
                  <a:pt x="72" y="10"/>
                  <a:pt x="72" y="11"/>
                  <a:pt x="72" y="11"/>
                </a:cubicBezTo>
                <a:close/>
                <a:moveTo>
                  <a:pt x="56" y="36"/>
                </a:moveTo>
                <a:cubicBezTo>
                  <a:pt x="56" y="36"/>
                  <a:pt x="57" y="37"/>
                  <a:pt x="59" y="37"/>
                </a:cubicBezTo>
                <a:cubicBezTo>
                  <a:pt x="60" y="37"/>
                  <a:pt x="57" y="32"/>
                  <a:pt x="56" y="32"/>
                </a:cubicBezTo>
                <a:cubicBezTo>
                  <a:pt x="57" y="33"/>
                  <a:pt x="55" y="36"/>
                  <a:pt x="56" y="36"/>
                </a:cubicBezTo>
                <a:close/>
                <a:moveTo>
                  <a:pt x="48" y="11"/>
                </a:moveTo>
                <a:cubicBezTo>
                  <a:pt x="49" y="10"/>
                  <a:pt x="47" y="10"/>
                  <a:pt x="47" y="10"/>
                </a:cubicBezTo>
                <a:cubicBezTo>
                  <a:pt x="42" y="10"/>
                  <a:pt x="46" y="10"/>
                  <a:pt x="45" y="11"/>
                </a:cubicBezTo>
                <a:cubicBezTo>
                  <a:pt x="45" y="11"/>
                  <a:pt x="47" y="11"/>
                  <a:pt x="48" y="11"/>
                </a:cubicBezTo>
                <a:close/>
                <a:moveTo>
                  <a:pt x="52" y="11"/>
                </a:moveTo>
                <a:cubicBezTo>
                  <a:pt x="52" y="11"/>
                  <a:pt x="52" y="11"/>
                  <a:pt x="52" y="11"/>
                </a:cubicBezTo>
                <a:cubicBezTo>
                  <a:pt x="51" y="11"/>
                  <a:pt x="51" y="11"/>
                  <a:pt x="50" y="11"/>
                </a:cubicBezTo>
                <a:cubicBezTo>
                  <a:pt x="51" y="10"/>
                  <a:pt x="52" y="9"/>
                  <a:pt x="53" y="9"/>
                </a:cubicBezTo>
                <a:cubicBezTo>
                  <a:pt x="51" y="9"/>
                  <a:pt x="50" y="9"/>
                  <a:pt x="49" y="10"/>
                </a:cubicBezTo>
                <a:cubicBezTo>
                  <a:pt x="50" y="10"/>
                  <a:pt x="51" y="10"/>
                  <a:pt x="51" y="9"/>
                </a:cubicBezTo>
                <a:cubicBezTo>
                  <a:pt x="51" y="10"/>
                  <a:pt x="47" y="11"/>
                  <a:pt x="47" y="12"/>
                </a:cubicBezTo>
                <a:cubicBezTo>
                  <a:pt x="48" y="12"/>
                  <a:pt x="51" y="12"/>
                  <a:pt x="52" y="11"/>
                </a:cubicBezTo>
                <a:close/>
                <a:moveTo>
                  <a:pt x="51" y="9"/>
                </a:moveTo>
                <a:cubicBezTo>
                  <a:pt x="51" y="9"/>
                  <a:pt x="51" y="9"/>
                  <a:pt x="51" y="9"/>
                </a:cubicBezTo>
                <a:cubicBezTo>
                  <a:pt x="51" y="9"/>
                  <a:pt x="51" y="9"/>
                  <a:pt x="51" y="9"/>
                </a:cubicBezTo>
                <a:cubicBezTo>
                  <a:pt x="51" y="9"/>
                  <a:pt x="51" y="9"/>
                  <a:pt x="51" y="9"/>
                </a:cubicBezTo>
                <a:cubicBezTo>
                  <a:pt x="51" y="9"/>
                  <a:pt x="51" y="9"/>
                  <a:pt x="51" y="10"/>
                </a:cubicBezTo>
                <a:cubicBezTo>
                  <a:pt x="51" y="10"/>
                  <a:pt x="51" y="10"/>
                  <a:pt x="51" y="9"/>
                </a:cubicBezTo>
                <a:close/>
                <a:moveTo>
                  <a:pt x="48" y="13"/>
                </a:moveTo>
                <a:cubicBezTo>
                  <a:pt x="45" y="11"/>
                  <a:pt x="47" y="14"/>
                  <a:pt x="44" y="14"/>
                </a:cubicBezTo>
                <a:cubicBezTo>
                  <a:pt x="45" y="14"/>
                  <a:pt x="46" y="15"/>
                  <a:pt x="46" y="15"/>
                </a:cubicBezTo>
                <a:cubicBezTo>
                  <a:pt x="47" y="15"/>
                  <a:pt x="48" y="13"/>
                  <a:pt x="48" y="13"/>
                </a:cubicBezTo>
                <a:close/>
                <a:moveTo>
                  <a:pt x="54" y="9"/>
                </a:moveTo>
                <a:cubicBezTo>
                  <a:pt x="54" y="9"/>
                  <a:pt x="53" y="9"/>
                  <a:pt x="53" y="9"/>
                </a:cubicBezTo>
                <a:cubicBezTo>
                  <a:pt x="53" y="9"/>
                  <a:pt x="53" y="10"/>
                  <a:pt x="54" y="9"/>
                </a:cubicBezTo>
                <a:close/>
                <a:moveTo>
                  <a:pt x="40" y="5"/>
                </a:moveTo>
                <a:cubicBezTo>
                  <a:pt x="38" y="6"/>
                  <a:pt x="37" y="6"/>
                  <a:pt x="36" y="6"/>
                </a:cubicBezTo>
                <a:cubicBezTo>
                  <a:pt x="35" y="7"/>
                  <a:pt x="34" y="7"/>
                  <a:pt x="34" y="7"/>
                </a:cubicBezTo>
                <a:cubicBezTo>
                  <a:pt x="33" y="7"/>
                  <a:pt x="33" y="8"/>
                  <a:pt x="33" y="8"/>
                </a:cubicBezTo>
                <a:cubicBezTo>
                  <a:pt x="33" y="9"/>
                  <a:pt x="34" y="9"/>
                  <a:pt x="34" y="9"/>
                </a:cubicBezTo>
                <a:cubicBezTo>
                  <a:pt x="37" y="6"/>
                  <a:pt x="37" y="8"/>
                  <a:pt x="34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5" y="9"/>
                  <a:pt x="36" y="8"/>
                  <a:pt x="37" y="9"/>
                </a:cubicBezTo>
                <a:cubicBezTo>
                  <a:pt x="36" y="10"/>
                  <a:pt x="32" y="13"/>
                  <a:pt x="33" y="14"/>
                </a:cubicBezTo>
                <a:cubicBezTo>
                  <a:pt x="33" y="15"/>
                  <a:pt x="29" y="15"/>
                  <a:pt x="32" y="15"/>
                </a:cubicBezTo>
                <a:cubicBezTo>
                  <a:pt x="31" y="16"/>
                  <a:pt x="26" y="21"/>
                  <a:pt x="27" y="21"/>
                </a:cubicBezTo>
                <a:cubicBezTo>
                  <a:pt x="26" y="21"/>
                  <a:pt x="26" y="21"/>
                  <a:pt x="26" y="21"/>
                </a:cubicBezTo>
                <a:cubicBezTo>
                  <a:pt x="23" y="26"/>
                  <a:pt x="10" y="39"/>
                  <a:pt x="17" y="43"/>
                </a:cubicBezTo>
                <a:cubicBezTo>
                  <a:pt x="18" y="44"/>
                  <a:pt x="16" y="35"/>
                  <a:pt x="19" y="35"/>
                </a:cubicBezTo>
                <a:cubicBezTo>
                  <a:pt x="19" y="40"/>
                  <a:pt x="17" y="44"/>
                  <a:pt x="17" y="49"/>
                </a:cubicBezTo>
                <a:cubicBezTo>
                  <a:pt x="17" y="55"/>
                  <a:pt x="19" y="53"/>
                  <a:pt x="21" y="55"/>
                </a:cubicBezTo>
                <a:cubicBezTo>
                  <a:pt x="23" y="56"/>
                  <a:pt x="31" y="67"/>
                  <a:pt x="31" y="69"/>
                </a:cubicBezTo>
                <a:cubicBezTo>
                  <a:pt x="32" y="73"/>
                  <a:pt x="27" y="71"/>
                  <a:pt x="28" y="74"/>
                </a:cubicBezTo>
                <a:cubicBezTo>
                  <a:pt x="29" y="80"/>
                  <a:pt x="30" y="85"/>
                  <a:pt x="36" y="90"/>
                </a:cubicBezTo>
                <a:cubicBezTo>
                  <a:pt x="38" y="92"/>
                  <a:pt x="36" y="99"/>
                  <a:pt x="37" y="100"/>
                </a:cubicBezTo>
                <a:cubicBezTo>
                  <a:pt x="37" y="100"/>
                  <a:pt x="36" y="100"/>
                  <a:pt x="36" y="100"/>
                </a:cubicBezTo>
                <a:cubicBezTo>
                  <a:pt x="37" y="101"/>
                  <a:pt x="37" y="101"/>
                  <a:pt x="38" y="102"/>
                </a:cubicBezTo>
                <a:cubicBezTo>
                  <a:pt x="37" y="102"/>
                  <a:pt x="36" y="102"/>
                  <a:pt x="36" y="102"/>
                </a:cubicBezTo>
                <a:cubicBezTo>
                  <a:pt x="38" y="104"/>
                  <a:pt x="40" y="105"/>
                  <a:pt x="43" y="104"/>
                </a:cubicBezTo>
                <a:cubicBezTo>
                  <a:pt x="43" y="104"/>
                  <a:pt x="42" y="104"/>
                  <a:pt x="41" y="103"/>
                </a:cubicBezTo>
                <a:cubicBezTo>
                  <a:pt x="43" y="103"/>
                  <a:pt x="45" y="103"/>
                  <a:pt x="45" y="102"/>
                </a:cubicBezTo>
                <a:cubicBezTo>
                  <a:pt x="45" y="102"/>
                  <a:pt x="49" y="103"/>
                  <a:pt x="48" y="102"/>
                </a:cubicBezTo>
                <a:cubicBezTo>
                  <a:pt x="48" y="101"/>
                  <a:pt x="47" y="101"/>
                  <a:pt x="47" y="101"/>
                </a:cubicBezTo>
                <a:cubicBezTo>
                  <a:pt x="46" y="101"/>
                  <a:pt x="46" y="100"/>
                  <a:pt x="46" y="100"/>
                </a:cubicBezTo>
                <a:cubicBezTo>
                  <a:pt x="46" y="100"/>
                  <a:pt x="46" y="101"/>
                  <a:pt x="47" y="101"/>
                </a:cubicBezTo>
                <a:cubicBezTo>
                  <a:pt x="50" y="101"/>
                  <a:pt x="59" y="97"/>
                  <a:pt x="57" y="97"/>
                </a:cubicBezTo>
                <a:cubicBezTo>
                  <a:pt x="62" y="96"/>
                  <a:pt x="67" y="94"/>
                  <a:pt x="69" y="87"/>
                </a:cubicBezTo>
                <a:cubicBezTo>
                  <a:pt x="71" y="82"/>
                  <a:pt x="62" y="82"/>
                  <a:pt x="61" y="82"/>
                </a:cubicBezTo>
                <a:cubicBezTo>
                  <a:pt x="61" y="82"/>
                  <a:pt x="52" y="79"/>
                  <a:pt x="53" y="79"/>
                </a:cubicBezTo>
                <a:cubicBezTo>
                  <a:pt x="52" y="77"/>
                  <a:pt x="58" y="79"/>
                  <a:pt x="56" y="76"/>
                </a:cubicBezTo>
                <a:cubicBezTo>
                  <a:pt x="53" y="73"/>
                  <a:pt x="50" y="73"/>
                  <a:pt x="48" y="70"/>
                </a:cubicBezTo>
                <a:cubicBezTo>
                  <a:pt x="45" y="67"/>
                  <a:pt x="39" y="68"/>
                  <a:pt x="39" y="67"/>
                </a:cubicBezTo>
                <a:cubicBezTo>
                  <a:pt x="35" y="63"/>
                  <a:pt x="34" y="68"/>
                  <a:pt x="30" y="64"/>
                </a:cubicBezTo>
                <a:cubicBezTo>
                  <a:pt x="29" y="64"/>
                  <a:pt x="30" y="59"/>
                  <a:pt x="29" y="59"/>
                </a:cubicBezTo>
                <a:cubicBezTo>
                  <a:pt x="28" y="60"/>
                  <a:pt x="27" y="60"/>
                  <a:pt x="26" y="60"/>
                </a:cubicBezTo>
                <a:cubicBezTo>
                  <a:pt x="26" y="59"/>
                  <a:pt x="29" y="52"/>
                  <a:pt x="29" y="52"/>
                </a:cubicBezTo>
                <a:cubicBezTo>
                  <a:pt x="26" y="50"/>
                  <a:pt x="24" y="54"/>
                  <a:pt x="23" y="52"/>
                </a:cubicBezTo>
                <a:cubicBezTo>
                  <a:pt x="18" y="43"/>
                  <a:pt x="29" y="45"/>
                  <a:pt x="32" y="44"/>
                </a:cubicBezTo>
                <a:cubicBezTo>
                  <a:pt x="34" y="44"/>
                  <a:pt x="33" y="52"/>
                  <a:pt x="35" y="52"/>
                </a:cubicBezTo>
                <a:cubicBezTo>
                  <a:pt x="37" y="51"/>
                  <a:pt x="39" y="42"/>
                  <a:pt x="41" y="40"/>
                </a:cubicBezTo>
                <a:cubicBezTo>
                  <a:pt x="43" y="42"/>
                  <a:pt x="52" y="34"/>
                  <a:pt x="50" y="40"/>
                </a:cubicBezTo>
                <a:cubicBezTo>
                  <a:pt x="51" y="41"/>
                  <a:pt x="54" y="38"/>
                  <a:pt x="53" y="37"/>
                </a:cubicBezTo>
                <a:cubicBezTo>
                  <a:pt x="53" y="36"/>
                  <a:pt x="53" y="35"/>
                  <a:pt x="52" y="34"/>
                </a:cubicBezTo>
                <a:cubicBezTo>
                  <a:pt x="51" y="34"/>
                  <a:pt x="50" y="34"/>
                  <a:pt x="48" y="34"/>
                </a:cubicBezTo>
                <a:cubicBezTo>
                  <a:pt x="52" y="30"/>
                  <a:pt x="58" y="36"/>
                  <a:pt x="56" y="29"/>
                </a:cubicBezTo>
                <a:cubicBezTo>
                  <a:pt x="56" y="27"/>
                  <a:pt x="52" y="23"/>
                  <a:pt x="51" y="23"/>
                </a:cubicBezTo>
                <a:cubicBezTo>
                  <a:pt x="51" y="23"/>
                  <a:pt x="50" y="24"/>
                  <a:pt x="50" y="24"/>
                </a:cubicBezTo>
                <a:cubicBezTo>
                  <a:pt x="50" y="23"/>
                  <a:pt x="51" y="22"/>
                  <a:pt x="50" y="22"/>
                </a:cubicBezTo>
                <a:cubicBezTo>
                  <a:pt x="48" y="23"/>
                  <a:pt x="46" y="29"/>
                  <a:pt x="44" y="29"/>
                </a:cubicBezTo>
                <a:cubicBezTo>
                  <a:pt x="45" y="29"/>
                  <a:pt x="42" y="24"/>
                  <a:pt x="42" y="23"/>
                </a:cubicBezTo>
                <a:cubicBezTo>
                  <a:pt x="40" y="21"/>
                  <a:pt x="44" y="21"/>
                  <a:pt x="45" y="20"/>
                </a:cubicBezTo>
                <a:cubicBezTo>
                  <a:pt x="46" y="20"/>
                  <a:pt x="48" y="18"/>
                  <a:pt x="49" y="17"/>
                </a:cubicBezTo>
                <a:cubicBezTo>
                  <a:pt x="49" y="17"/>
                  <a:pt x="49" y="17"/>
                  <a:pt x="48" y="17"/>
                </a:cubicBezTo>
                <a:cubicBezTo>
                  <a:pt x="49" y="16"/>
                  <a:pt x="49" y="16"/>
                  <a:pt x="49" y="15"/>
                </a:cubicBezTo>
                <a:cubicBezTo>
                  <a:pt x="48" y="16"/>
                  <a:pt x="43" y="18"/>
                  <a:pt x="45" y="14"/>
                </a:cubicBezTo>
                <a:cubicBezTo>
                  <a:pt x="41" y="15"/>
                  <a:pt x="42" y="14"/>
                  <a:pt x="43" y="12"/>
                </a:cubicBezTo>
                <a:cubicBezTo>
                  <a:pt x="43" y="11"/>
                  <a:pt x="42" y="12"/>
                  <a:pt x="41" y="12"/>
                </a:cubicBezTo>
                <a:cubicBezTo>
                  <a:pt x="45" y="10"/>
                  <a:pt x="45" y="11"/>
                  <a:pt x="42" y="10"/>
                </a:cubicBezTo>
                <a:cubicBezTo>
                  <a:pt x="43" y="10"/>
                  <a:pt x="44" y="10"/>
                  <a:pt x="45" y="9"/>
                </a:cubicBezTo>
                <a:cubicBezTo>
                  <a:pt x="44" y="10"/>
                  <a:pt x="45" y="8"/>
                  <a:pt x="43" y="8"/>
                </a:cubicBezTo>
                <a:cubicBezTo>
                  <a:pt x="44" y="7"/>
                  <a:pt x="46" y="6"/>
                  <a:pt x="47" y="6"/>
                </a:cubicBezTo>
                <a:cubicBezTo>
                  <a:pt x="46" y="6"/>
                  <a:pt x="45" y="5"/>
                  <a:pt x="45" y="5"/>
                </a:cubicBezTo>
                <a:cubicBezTo>
                  <a:pt x="45" y="5"/>
                  <a:pt x="39" y="7"/>
                  <a:pt x="42" y="5"/>
                </a:cubicBezTo>
                <a:cubicBezTo>
                  <a:pt x="41" y="5"/>
                  <a:pt x="39" y="7"/>
                  <a:pt x="39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40" y="5"/>
                  <a:pt x="40" y="5"/>
                  <a:pt x="40" y="5"/>
                </a:cubicBezTo>
                <a:close/>
                <a:moveTo>
                  <a:pt x="50" y="13"/>
                </a:moveTo>
                <a:cubicBezTo>
                  <a:pt x="49" y="13"/>
                  <a:pt x="48" y="14"/>
                  <a:pt x="48" y="15"/>
                </a:cubicBezTo>
                <a:cubicBezTo>
                  <a:pt x="50" y="15"/>
                  <a:pt x="52" y="13"/>
                  <a:pt x="50" y="13"/>
                </a:cubicBezTo>
                <a:close/>
                <a:moveTo>
                  <a:pt x="111" y="52"/>
                </a:moveTo>
                <a:cubicBezTo>
                  <a:pt x="111" y="52"/>
                  <a:pt x="111" y="52"/>
                  <a:pt x="111" y="53"/>
                </a:cubicBezTo>
                <a:cubicBezTo>
                  <a:pt x="111" y="50"/>
                  <a:pt x="111" y="47"/>
                  <a:pt x="111" y="45"/>
                </a:cubicBezTo>
                <a:cubicBezTo>
                  <a:pt x="111" y="45"/>
                  <a:pt x="111" y="45"/>
                  <a:pt x="111" y="45"/>
                </a:cubicBezTo>
                <a:cubicBezTo>
                  <a:pt x="111" y="45"/>
                  <a:pt x="111" y="45"/>
                  <a:pt x="110" y="44"/>
                </a:cubicBezTo>
                <a:cubicBezTo>
                  <a:pt x="110" y="45"/>
                  <a:pt x="111" y="49"/>
                  <a:pt x="111" y="52"/>
                </a:cubicBezTo>
                <a:close/>
                <a:moveTo>
                  <a:pt x="48" y="20"/>
                </a:moveTo>
                <a:cubicBezTo>
                  <a:pt x="46" y="19"/>
                  <a:pt x="46" y="21"/>
                  <a:pt x="46" y="21"/>
                </a:cubicBezTo>
                <a:cubicBezTo>
                  <a:pt x="47" y="21"/>
                  <a:pt x="48" y="22"/>
                  <a:pt x="49" y="20"/>
                </a:cubicBezTo>
                <a:cubicBezTo>
                  <a:pt x="46" y="20"/>
                  <a:pt x="49" y="20"/>
                  <a:pt x="48" y="20"/>
                </a:cubicBezTo>
                <a:close/>
                <a:moveTo>
                  <a:pt x="56" y="22"/>
                </a:moveTo>
                <a:cubicBezTo>
                  <a:pt x="59" y="23"/>
                  <a:pt x="54" y="16"/>
                  <a:pt x="54" y="16"/>
                </a:cubicBezTo>
                <a:cubicBezTo>
                  <a:pt x="55" y="13"/>
                  <a:pt x="50" y="16"/>
                  <a:pt x="50" y="16"/>
                </a:cubicBezTo>
                <a:cubicBezTo>
                  <a:pt x="54" y="16"/>
                  <a:pt x="51" y="18"/>
                  <a:pt x="50" y="19"/>
                </a:cubicBezTo>
                <a:cubicBezTo>
                  <a:pt x="50" y="19"/>
                  <a:pt x="54" y="24"/>
                  <a:pt x="55" y="23"/>
                </a:cubicBezTo>
                <a:cubicBezTo>
                  <a:pt x="55" y="22"/>
                  <a:pt x="55" y="21"/>
                  <a:pt x="55" y="20"/>
                </a:cubicBezTo>
                <a:cubicBezTo>
                  <a:pt x="56" y="20"/>
                  <a:pt x="56" y="22"/>
                  <a:pt x="56" y="22"/>
                </a:cubicBezTo>
                <a:close/>
                <a:moveTo>
                  <a:pt x="53" y="20"/>
                </a:moveTo>
                <a:cubicBezTo>
                  <a:pt x="53" y="20"/>
                  <a:pt x="53" y="20"/>
                  <a:pt x="53" y="20"/>
                </a:cubicBezTo>
                <a:cubicBezTo>
                  <a:pt x="52" y="19"/>
                  <a:pt x="51" y="20"/>
                  <a:pt x="53" y="17"/>
                </a:cubicBezTo>
                <a:cubicBezTo>
                  <a:pt x="53" y="17"/>
                  <a:pt x="53" y="19"/>
                  <a:pt x="53" y="20"/>
                </a:cubicBezTo>
                <a:cubicBezTo>
                  <a:pt x="53" y="20"/>
                  <a:pt x="53" y="20"/>
                  <a:pt x="53" y="20"/>
                </a:cubicBezTo>
                <a:close/>
                <a:moveTo>
                  <a:pt x="70" y="1"/>
                </a:moveTo>
                <a:cubicBezTo>
                  <a:pt x="70" y="1"/>
                  <a:pt x="70" y="1"/>
                  <a:pt x="71" y="1"/>
                </a:cubicBezTo>
                <a:cubicBezTo>
                  <a:pt x="70" y="1"/>
                  <a:pt x="70" y="1"/>
                  <a:pt x="70" y="1"/>
                </a:cubicBezTo>
                <a:close/>
                <a:moveTo>
                  <a:pt x="99" y="88"/>
                </a:moveTo>
                <a:cubicBezTo>
                  <a:pt x="99" y="88"/>
                  <a:pt x="99" y="88"/>
                  <a:pt x="99" y="88"/>
                </a:cubicBezTo>
                <a:close/>
                <a:moveTo>
                  <a:pt x="111" y="60"/>
                </a:moveTo>
                <a:cubicBezTo>
                  <a:pt x="111" y="59"/>
                  <a:pt x="111" y="59"/>
                  <a:pt x="111" y="58"/>
                </a:cubicBezTo>
                <a:cubicBezTo>
                  <a:pt x="111" y="57"/>
                  <a:pt x="111" y="55"/>
                  <a:pt x="111" y="54"/>
                </a:cubicBezTo>
                <a:cubicBezTo>
                  <a:pt x="111" y="53"/>
                  <a:pt x="111" y="53"/>
                  <a:pt x="111" y="52"/>
                </a:cubicBezTo>
                <a:cubicBezTo>
                  <a:pt x="110" y="46"/>
                  <a:pt x="105" y="39"/>
                  <a:pt x="106" y="36"/>
                </a:cubicBezTo>
                <a:cubicBezTo>
                  <a:pt x="107" y="36"/>
                  <a:pt x="110" y="42"/>
                  <a:pt x="110" y="44"/>
                </a:cubicBezTo>
                <a:cubicBezTo>
                  <a:pt x="110" y="44"/>
                  <a:pt x="110" y="44"/>
                  <a:pt x="110" y="44"/>
                </a:cubicBezTo>
                <a:cubicBezTo>
                  <a:pt x="110" y="43"/>
                  <a:pt x="110" y="43"/>
                  <a:pt x="110" y="42"/>
                </a:cubicBezTo>
                <a:cubicBezTo>
                  <a:pt x="109" y="39"/>
                  <a:pt x="108" y="36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5" y="30"/>
                  <a:pt x="103" y="26"/>
                  <a:pt x="101" y="22"/>
                </a:cubicBezTo>
                <a:cubicBezTo>
                  <a:pt x="99" y="19"/>
                  <a:pt x="96" y="16"/>
                  <a:pt x="93" y="14"/>
                </a:cubicBezTo>
                <a:cubicBezTo>
                  <a:pt x="92" y="13"/>
                  <a:pt x="92" y="12"/>
                  <a:pt x="91" y="11"/>
                </a:cubicBezTo>
                <a:cubicBezTo>
                  <a:pt x="91" y="11"/>
                  <a:pt x="91" y="11"/>
                  <a:pt x="91" y="11"/>
                </a:cubicBezTo>
                <a:cubicBezTo>
                  <a:pt x="91" y="11"/>
                  <a:pt x="90" y="11"/>
                  <a:pt x="90" y="11"/>
                </a:cubicBezTo>
                <a:cubicBezTo>
                  <a:pt x="90" y="11"/>
                  <a:pt x="90" y="10"/>
                  <a:pt x="89" y="10"/>
                </a:cubicBezTo>
                <a:cubicBezTo>
                  <a:pt x="89" y="10"/>
                  <a:pt x="88" y="9"/>
                  <a:pt x="87" y="9"/>
                </a:cubicBezTo>
                <a:cubicBezTo>
                  <a:pt x="87" y="9"/>
                  <a:pt x="87" y="9"/>
                  <a:pt x="87" y="8"/>
                </a:cubicBezTo>
                <a:cubicBezTo>
                  <a:pt x="87" y="8"/>
                  <a:pt x="87" y="8"/>
                  <a:pt x="87" y="8"/>
                </a:cubicBezTo>
                <a:cubicBezTo>
                  <a:pt x="85" y="7"/>
                  <a:pt x="83" y="6"/>
                  <a:pt x="80" y="5"/>
                </a:cubicBezTo>
                <a:cubicBezTo>
                  <a:pt x="81" y="5"/>
                  <a:pt x="81" y="5"/>
                  <a:pt x="81" y="5"/>
                </a:cubicBezTo>
                <a:cubicBezTo>
                  <a:pt x="78" y="4"/>
                  <a:pt x="75" y="3"/>
                  <a:pt x="72" y="2"/>
                </a:cubicBezTo>
                <a:cubicBezTo>
                  <a:pt x="74" y="2"/>
                  <a:pt x="75" y="3"/>
                  <a:pt x="77" y="4"/>
                </a:cubicBezTo>
                <a:cubicBezTo>
                  <a:pt x="71" y="1"/>
                  <a:pt x="65" y="0"/>
                  <a:pt x="58" y="0"/>
                </a:cubicBezTo>
                <a:cubicBezTo>
                  <a:pt x="59" y="0"/>
                  <a:pt x="60" y="0"/>
                  <a:pt x="58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5" y="0"/>
                  <a:pt x="53" y="0"/>
                  <a:pt x="52" y="0"/>
                </a:cubicBezTo>
                <a:cubicBezTo>
                  <a:pt x="52" y="0"/>
                  <a:pt x="49" y="0"/>
                  <a:pt x="48" y="1"/>
                </a:cubicBezTo>
                <a:cubicBezTo>
                  <a:pt x="48" y="1"/>
                  <a:pt x="44" y="1"/>
                  <a:pt x="45" y="2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2"/>
                  <a:pt x="45" y="2"/>
                  <a:pt x="45" y="2"/>
                </a:cubicBezTo>
                <a:cubicBezTo>
                  <a:pt x="44" y="1"/>
                  <a:pt x="46" y="1"/>
                  <a:pt x="47" y="1"/>
                </a:cubicBezTo>
                <a:cubicBezTo>
                  <a:pt x="47" y="1"/>
                  <a:pt x="48" y="1"/>
                  <a:pt x="48" y="1"/>
                </a:cubicBezTo>
                <a:cubicBezTo>
                  <a:pt x="48" y="1"/>
                  <a:pt x="48" y="1"/>
                  <a:pt x="47" y="1"/>
                </a:cubicBezTo>
                <a:cubicBezTo>
                  <a:pt x="47" y="1"/>
                  <a:pt x="47" y="1"/>
                  <a:pt x="47" y="1"/>
                </a:cubicBezTo>
                <a:cubicBezTo>
                  <a:pt x="47" y="1"/>
                  <a:pt x="47" y="1"/>
                  <a:pt x="47" y="1"/>
                </a:cubicBezTo>
                <a:cubicBezTo>
                  <a:pt x="47" y="1"/>
                  <a:pt x="47" y="1"/>
                  <a:pt x="47" y="1"/>
                </a:cubicBezTo>
                <a:cubicBezTo>
                  <a:pt x="48" y="1"/>
                  <a:pt x="52" y="0"/>
                  <a:pt x="52" y="0"/>
                </a:cubicBezTo>
                <a:cubicBezTo>
                  <a:pt x="52" y="0"/>
                  <a:pt x="52" y="0"/>
                  <a:pt x="51" y="0"/>
                </a:cubicBezTo>
                <a:cubicBezTo>
                  <a:pt x="31" y="1"/>
                  <a:pt x="17" y="13"/>
                  <a:pt x="10" y="28"/>
                </a:cubicBezTo>
                <a:cubicBezTo>
                  <a:pt x="15" y="18"/>
                  <a:pt x="24" y="11"/>
                  <a:pt x="33" y="7"/>
                </a:cubicBezTo>
                <a:cubicBezTo>
                  <a:pt x="33" y="7"/>
                  <a:pt x="34" y="7"/>
                  <a:pt x="34" y="7"/>
                </a:cubicBezTo>
                <a:cubicBezTo>
                  <a:pt x="34" y="6"/>
                  <a:pt x="35" y="6"/>
                  <a:pt x="36" y="6"/>
                </a:cubicBezTo>
                <a:cubicBezTo>
                  <a:pt x="37" y="6"/>
                  <a:pt x="39" y="5"/>
                  <a:pt x="40" y="5"/>
                </a:cubicBezTo>
                <a:cubicBezTo>
                  <a:pt x="40" y="5"/>
                  <a:pt x="40" y="5"/>
                  <a:pt x="39" y="5"/>
                </a:cubicBezTo>
                <a:cubicBezTo>
                  <a:pt x="45" y="4"/>
                  <a:pt x="51" y="4"/>
                  <a:pt x="57" y="5"/>
                </a:cubicBezTo>
                <a:cubicBezTo>
                  <a:pt x="47" y="3"/>
                  <a:pt x="36" y="4"/>
                  <a:pt x="27" y="10"/>
                </a:cubicBezTo>
                <a:cubicBezTo>
                  <a:pt x="25" y="11"/>
                  <a:pt x="24" y="12"/>
                  <a:pt x="22" y="13"/>
                </a:cubicBezTo>
                <a:cubicBezTo>
                  <a:pt x="24" y="12"/>
                  <a:pt x="25" y="11"/>
                  <a:pt x="27" y="10"/>
                </a:cubicBezTo>
                <a:cubicBezTo>
                  <a:pt x="33" y="6"/>
                  <a:pt x="39" y="3"/>
                  <a:pt x="46" y="2"/>
                </a:cubicBezTo>
                <a:cubicBezTo>
                  <a:pt x="46" y="2"/>
                  <a:pt x="46" y="2"/>
                  <a:pt x="45" y="2"/>
                </a:cubicBezTo>
                <a:cubicBezTo>
                  <a:pt x="46" y="2"/>
                  <a:pt x="47" y="2"/>
                  <a:pt x="48" y="2"/>
                </a:cubicBezTo>
                <a:cubicBezTo>
                  <a:pt x="46" y="2"/>
                  <a:pt x="44" y="2"/>
                  <a:pt x="42" y="3"/>
                </a:cubicBezTo>
                <a:cubicBezTo>
                  <a:pt x="45" y="5"/>
                  <a:pt x="50" y="1"/>
                  <a:pt x="53" y="1"/>
                </a:cubicBezTo>
                <a:cubicBezTo>
                  <a:pt x="56" y="0"/>
                  <a:pt x="61" y="2"/>
                  <a:pt x="61" y="2"/>
                </a:cubicBezTo>
                <a:cubicBezTo>
                  <a:pt x="61" y="2"/>
                  <a:pt x="61" y="1"/>
                  <a:pt x="61" y="1"/>
                </a:cubicBezTo>
                <a:cubicBezTo>
                  <a:pt x="63" y="0"/>
                  <a:pt x="68" y="2"/>
                  <a:pt x="71" y="3"/>
                </a:cubicBezTo>
                <a:cubicBezTo>
                  <a:pt x="67" y="4"/>
                  <a:pt x="68" y="2"/>
                  <a:pt x="66" y="4"/>
                </a:cubicBezTo>
                <a:cubicBezTo>
                  <a:pt x="69" y="4"/>
                  <a:pt x="74" y="4"/>
                  <a:pt x="77" y="5"/>
                </a:cubicBezTo>
                <a:cubicBezTo>
                  <a:pt x="74" y="6"/>
                  <a:pt x="77" y="5"/>
                  <a:pt x="75" y="6"/>
                </a:cubicBezTo>
                <a:cubicBezTo>
                  <a:pt x="77" y="6"/>
                  <a:pt x="77" y="6"/>
                  <a:pt x="76" y="6"/>
                </a:cubicBezTo>
                <a:cubicBezTo>
                  <a:pt x="78" y="7"/>
                  <a:pt x="79" y="6"/>
                  <a:pt x="81" y="7"/>
                </a:cubicBezTo>
                <a:cubicBezTo>
                  <a:pt x="80" y="7"/>
                  <a:pt x="78" y="7"/>
                  <a:pt x="77" y="7"/>
                </a:cubicBezTo>
                <a:cubicBezTo>
                  <a:pt x="79" y="7"/>
                  <a:pt x="87" y="13"/>
                  <a:pt x="81" y="11"/>
                </a:cubicBezTo>
                <a:cubicBezTo>
                  <a:pt x="81" y="11"/>
                  <a:pt x="82" y="12"/>
                  <a:pt x="83" y="12"/>
                </a:cubicBezTo>
                <a:cubicBezTo>
                  <a:pt x="83" y="12"/>
                  <a:pt x="84" y="13"/>
                  <a:pt x="84" y="13"/>
                </a:cubicBezTo>
                <a:cubicBezTo>
                  <a:pt x="85" y="14"/>
                  <a:pt x="86" y="14"/>
                  <a:pt x="86" y="14"/>
                </a:cubicBezTo>
                <a:cubicBezTo>
                  <a:pt x="84" y="14"/>
                  <a:pt x="85" y="14"/>
                  <a:pt x="87" y="15"/>
                </a:cubicBezTo>
                <a:cubicBezTo>
                  <a:pt x="86" y="15"/>
                  <a:pt x="85" y="15"/>
                  <a:pt x="84" y="15"/>
                </a:cubicBezTo>
                <a:cubicBezTo>
                  <a:pt x="84" y="15"/>
                  <a:pt x="84" y="14"/>
                  <a:pt x="83" y="14"/>
                </a:cubicBezTo>
                <a:cubicBezTo>
                  <a:pt x="85" y="14"/>
                  <a:pt x="82" y="13"/>
                  <a:pt x="85" y="14"/>
                </a:cubicBezTo>
                <a:cubicBezTo>
                  <a:pt x="84" y="13"/>
                  <a:pt x="84" y="13"/>
                  <a:pt x="84" y="13"/>
                </a:cubicBezTo>
                <a:cubicBezTo>
                  <a:pt x="84" y="13"/>
                  <a:pt x="83" y="13"/>
                  <a:pt x="83" y="12"/>
                </a:cubicBezTo>
                <a:cubicBezTo>
                  <a:pt x="81" y="12"/>
                  <a:pt x="79" y="13"/>
                  <a:pt x="79" y="13"/>
                </a:cubicBezTo>
                <a:cubicBezTo>
                  <a:pt x="78" y="15"/>
                  <a:pt x="84" y="23"/>
                  <a:pt x="85" y="25"/>
                </a:cubicBezTo>
                <a:cubicBezTo>
                  <a:pt x="86" y="24"/>
                  <a:pt x="86" y="23"/>
                  <a:pt x="86" y="23"/>
                </a:cubicBezTo>
                <a:cubicBezTo>
                  <a:pt x="88" y="23"/>
                  <a:pt x="89" y="24"/>
                  <a:pt x="89" y="24"/>
                </a:cubicBezTo>
                <a:cubicBezTo>
                  <a:pt x="89" y="24"/>
                  <a:pt x="89" y="24"/>
                  <a:pt x="89" y="24"/>
                </a:cubicBezTo>
                <a:cubicBezTo>
                  <a:pt x="89" y="24"/>
                  <a:pt x="83" y="16"/>
                  <a:pt x="83" y="17"/>
                </a:cubicBezTo>
                <a:cubicBezTo>
                  <a:pt x="84" y="16"/>
                  <a:pt x="86" y="20"/>
                  <a:pt x="87" y="20"/>
                </a:cubicBezTo>
                <a:cubicBezTo>
                  <a:pt x="88" y="19"/>
                  <a:pt x="88" y="19"/>
                  <a:pt x="87" y="18"/>
                </a:cubicBezTo>
                <a:cubicBezTo>
                  <a:pt x="88" y="18"/>
                  <a:pt x="88" y="18"/>
                  <a:pt x="88" y="17"/>
                </a:cubicBezTo>
                <a:cubicBezTo>
                  <a:pt x="90" y="18"/>
                  <a:pt x="90" y="24"/>
                  <a:pt x="91" y="26"/>
                </a:cubicBezTo>
                <a:cubicBezTo>
                  <a:pt x="90" y="26"/>
                  <a:pt x="88" y="25"/>
                  <a:pt x="86" y="24"/>
                </a:cubicBezTo>
                <a:cubicBezTo>
                  <a:pt x="87" y="26"/>
                  <a:pt x="89" y="33"/>
                  <a:pt x="86" y="34"/>
                </a:cubicBezTo>
                <a:cubicBezTo>
                  <a:pt x="89" y="37"/>
                  <a:pt x="85" y="41"/>
                  <a:pt x="88" y="43"/>
                </a:cubicBezTo>
                <a:cubicBezTo>
                  <a:pt x="92" y="46"/>
                  <a:pt x="91" y="38"/>
                  <a:pt x="91" y="38"/>
                </a:cubicBezTo>
                <a:cubicBezTo>
                  <a:pt x="91" y="38"/>
                  <a:pt x="92" y="38"/>
                  <a:pt x="92" y="38"/>
                </a:cubicBezTo>
                <a:cubicBezTo>
                  <a:pt x="92" y="37"/>
                  <a:pt x="92" y="37"/>
                  <a:pt x="92" y="36"/>
                </a:cubicBezTo>
                <a:cubicBezTo>
                  <a:pt x="95" y="37"/>
                  <a:pt x="95" y="35"/>
                  <a:pt x="99" y="38"/>
                </a:cubicBezTo>
                <a:cubicBezTo>
                  <a:pt x="101" y="36"/>
                  <a:pt x="94" y="32"/>
                  <a:pt x="95" y="32"/>
                </a:cubicBezTo>
                <a:cubicBezTo>
                  <a:pt x="97" y="31"/>
                  <a:pt x="99" y="36"/>
                  <a:pt x="101" y="36"/>
                </a:cubicBezTo>
                <a:cubicBezTo>
                  <a:pt x="101" y="36"/>
                  <a:pt x="99" y="28"/>
                  <a:pt x="97" y="26"/>
                </a:cubicBezTo>
                <a:cubicBezTo>
                  <a:pt x="97" y="26"/>
                  <a:pt x="97" y="26"/>
                  <a:pt x="97" y="26"/>
                </a:cubicBezTo>
                <a:cubicBezTo>
                  <a:pt x="97" y="26"/>
                  <a:pt x="97" y="26"/>
                  <a:pt x="97" y="26"/>
                </a:cubicBezTo>
                <a:cubicBezTo>
                  <a:pt x="98" y="27"/>
                  <a:pt x="100" y="28"/>
                  <a:pt x="100" y="27"/>
                </a:cubicBezTo>
                <a:cubicBezTo>
                  <a:pt x="99" y="26"/>
                  <a:pt x="98" y="25"/>
                  <a:pt x="98" y="25"/>
                </a:cubicBezTo>
                <a:cubicBezTo>
                  <a:pt x="105" y="25"/>
                  <a:pt x="97" y="33"/>
                  <a:pt x="102" y="34"/>
                </a:cubicBezTo>
                <a:cubicBezTo>
                  <a:pt x="102" y="34"/>
                  <a:pt x="102" y="31"/>
                  <a:pt x="104" y="33"/>
                </a:cubicBezTo>
                <a:cubicBezTo>
                  <a:pt x="103" y="32"/>
                  <a:pt x="103" y="31"/>
                  <a:pt x="103" y="30"/>
                </a:cubicBezTo>
                <a:cubicBezTo>
                  <a:pt x="107" y="34"/>
                  <a:pt x="103" y="39"/>
                  <a:pt x="102" y="41"/>
                </a:cubicBezTo>
                <a:cubicBezTo>
                  <a:pt x="103" y="40"/>
                  <a:pt x="98" y="42"/>
                  <a:pt x="99" y="42"/>
                </a:cubicBezTo>
                <a:cubicBezTo>
                  <a:pt x="98" y="42"/>
                  <a:pt x="97" y="38"/>
                  <a:pt x="96" y="39"/>
                </a:cubicBezTo>
                <a:cubicBezTo>
                  <a:pt x="94" y="40"/>
                  <a:pt x="91" y="42"/>
                  <a:pt x="90" y="45"/>
                </a:cubicBezTo>
                <a:cubicBezTo>
                  <a:pt x="87" y="51"/>
                  <a:pt x="87" y="56"/>
                  <a:pt x="86" y="63"/>
                </a:cubicBezTo>
                <a:cubicBezTo>
                  <a:pt x="86" y="69"/>
                  <a:pt x="84" y="66"/>
                  <a:pt x="88" y="70"/>
                </a:cubicBezTo>
                <a:cubicBezTo>
                  <a:pt x="90" y="71"/>
                  <a:pt x="91" y="73"/>
                  <a:pt x="94" y="73"/>
                </a:cubicBezTo>
                <a:cubicBezTo>
                  <a:pt x="97" y="72"/>
                  <a:pt x="99" y="67"/>
                  <a:pt x="103" y="69"/>
                </a:cubicBezTo>
                <a:cubicBezTo>
                  <a:pt x="105" y="75"/>
                  <a:pt x="104" y="81"/>
                  <a:pt x="101" y="86"/>
                </a:cubicBezTo>
                <a:cubicBezTo>
                  <a:pt x="105" y="80"/>
                  <a:pt x="108" y="74"/>
                  <a:pt x="110" y="68"/>
                </a:cubicBezTo>
                <a:cubicBezTo>
                  <a:pt x="110" y="67"/>
                  <a:pt x="110" y="67"/>
                  <a:pt x="110" y="66"/>
                </a:cubicBezTo>
                <a:cubicBezTo>
                  <a:pt x="110" y="66"/>
                  <a:pt x="110" y="65"/>
                  <a:pt x="110" y="65"/>
                </a:cubicBezTo>
                <a:cubicBezTo>
                  <a:pt x="110" y="65"/>
                  <a:pt x="110" y="65"/>
                  <a:pt x="110" y="64"/>
                </a:cubicBezTo>
                <a:cubicBezTo>
                  <a:pt x="110" y="64"/>
                  <a:pt x="110" y="64"/>
                  <a:pt x="110" y="65"/>
                </a:cubicBezTo>
                <a:cubicBezTo>
                  <a:pt x="110" y="64"/>
                  <a:pt x="110" y="64"/>
                  <a:pt x="110" y="64"/>
                </a:cubicBezTo>
                <a:cubicBezTo>
                  <a:pt x="110" y="64"/>
                  <a:pt x="110" y="64"/>
                  <a:pt x="110" y="64"/>
                </a:cubicBezTo>
                <a:cubicBezTo>
                  <a:pt x="111" y="63"/>
                  <a:pt x="111" y="61"/>
                  <a:pt x="111" y="60"/>
                </a:cubicBezTo>
                <a:cubicBezTo>
                  <a:pt x="111" y="60"/>
                  <a:pt x="111" y="61"/>
                  <a:pt x="111" y="61"/>
                </a:cubicBezTo>
                <a:cubicBezTo>
                  <a:pt x="111" y="61"/>
                  <a:pt x="111" y="60"/>
                  <a:pt x="111" y="60"/>
                </a:cubicBezTo>
                <a:close/>
                <a:moveTo>
                  <a:pt x="78" y="4"/>
                </a:moveTo>
                <a:cubicBezTo>
                  <a:pt x="79" y="4"/>
                  <a:pt x="79" y="4"/>
                  <a:pt x="80" y="5"/>
                </a:cubicBezTo>
                <a:cubicBezTo>
                  <a:pt x="79" y="4"/>
                  <a:pt x="79" y="4"/>
                  <a:pt x="78" y="4"/>
                </a:cubicBezTo>
                <a:close/>
                <a:moveTo>
                  <a:pt x="90" y="11"/>
                </a:moveTo>
                <a:cubicBezTo>
                  <a:pt x="90" y="11"/>
                  <a:pt x="91" y="11"/>
                  <a:pt x="91" y="11"/>
                </a:cubicBezTo>
                <a:cubicBezTo>
                  <a:pt x="91" y="11"/>
                  <a:pt x="91" y="11"/>
                  <a:pt x="90" y="11"/>
                </a:cubicBezTo>
                <a:close/>
                <a:moveTo>
                  <a:pt x="97" y="19"/>
                </a:moveTo>
                <a:cubicBezTo>
                  <a:pt x="98" y="19"/>
                  <a:pt x="102" y="24"/>
                  <a:pt x="103" y="25"/>
                </a:cubicBezTo>
                <a:cubicBezTo>
                  <a:pt x="101" y="25"/>
                  <a:pt x="98" y="20"/>
                  <a:pt x="97" y="19"/>
                </a:cubicBezTo>
                <a:close/>
                <a:moveTo>
                  <a:pt x="105" y="79"/>
                </a:moveTo>
                <a:cubicBezTo>
                  <a:pt x="105" y="79"/>
                  <a:pt x="105" y="79"/>
                  <a:pt x="105" y="79"/>
                </a:cubicBezTo>
                <a:cubicBezTo>
                  <a:pt x="105" y="79"/>
                  <a:pt x="105" y="79"/>
                  <a:pt x="105" y="79"/>
                </a:cubicBezTo>
                <a:close/>
                <a:moveTo>
                  <a:pt x="111" y="61"/>
                </a:moveTo>
                <a:cubicBezTo>
                  <a:pt x="111" y="61"/>
                  <a:pt x="111" y="61"/>
                  <a:pt x="111" y="61"/>
                </a:cubicBezTo>
                <a:cubicBezTo>
                  <a:pt x="111" y="61"/>
                  <a:pt x="111" y="61"/>
                  <a:pt x="111" y="61"/>
                </a:cubicBezTo>
                <a:close/>
                <a:moveTo>
                  <a:pt x="66" y="0"/>
                </a:moveTo>
                <a:cubicBezTo>
                  <a:pt x="66" y="0"/>
                  <a:pt x="66" y="0"/>
                  <a:pt x="66" y="0"/>
                </a:cubicBezTo>
                <a:close/>
                <a:moveTo>
                  <a:pt x="111" y="60"/>
                </a:moveTo>
                <a:cubicBezTo>
                  <a:pt x="111" y="58"/>
                  <a:pt x="111" y="56"/>
                  <a:pt x="111" y="54"/>
                </a:cubicBezTo>
                <a:cubicBezTo>
                  <a:pt x="111" y="56"/>
                  <a:pt x="111" y="58"/>
                  <a:pt x="111" y="60"/>
                </a:cubicBezTo>
                <a:close/>
                <a:moveTo>
                  <a:pt x="95" y="15"/>
                </a:moveTo>
                <a:cubicBezTo>
                  <a:pt x="95" y="15"/>
                  <a:pt x="95" y="15"/>
                  <a:pt x="95" y="15"/>
                </a:cubicBezTo>
                <a:close/>
                <a:moveTo>
                  <a:pt x="99" y="20"/>
                </a:moveTo>
                <a:cubicBezTo>
                  <a:pt x="99" y="20"/>
                  <a:pt x="99" y="20"/>
                  <a:pt x="99" y="20"/>
                </a:cubicBezTo>
                <a:close/>
                <a:moveTo>
                  <a:pt x="111" y="54"/>
                </a:moveTo>
                <a:cubicBezTo>
                  <a:pt x="111" y="55"/>
                  <a:pt x="111" y="55"/>
                  <a:pt x="111" y="55"/>
                </a:cubicBezTo>
                <a:cubicBezTo>
                  <a:pt x="111" y="55"/>
                  <a:pt x="111" y="55"/>
                  <a:pt x="111" y="54"/>
                </a:cubicBezTo>
                <a:close/>
                <a:moveTo>
                  <a:pt x="51" y="0"/>
                </a:move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1" y="0"/>
                  <a:pt x="51" y="0"/>
                </a:cubicBezTo>
                <a:close/>
                <a:moveTo>
                  <a:pt x="56" y="0"/>
                </a:moveTo>
                <a:cubicBezTo>
                  <a:pt x="56" y="0"/>
                  <a:pt x="57" y="0"/>
                  <a:pt x="57" y="0"/>
                </a:cubicBezTo>
                <a:cubicBezTo>
                  <a:pt x="56" y="0"/>
                  <a:pt x="56" y="0"/>
                  <a:pt x="56" y="0"/>
                </a:cubicBezTo>
                <a:close/>
                <a:moveTo>
                  <a:pt x="74" y="11"/>
                </a:moveTo>
                <a:cubicBezTo>
                  <a:pt x="75" y="12"/>
                  <a:pt x="76" y="12"/>
                  <a:pt x="76" y="12"/>
                </a:cubicBezTo>
                <a:cubicBezTo>
                  <a:pt x="76" y="12"/>
                  <a:pt x="75" y="11"/>
                  <a:pt x="74" y="11"/>
                </a:cubicBezTo>
                <a:close/>
                <a:moveTo>
                  <a:pt x="74" y="25"/>
                </a:moveTo>
                <a:cubicBezTo>
                  <a:pt x="78" y="22"/>
                  <a:pt x="73" y="22"/>
                  <a:pt x="73" y="22"/>
                </a:cubicBezTo>
                <a:cubicBezTo>
                  <a:pt x="72" y="22"/>
                  <a:pt x="72" y="22"/>
                  <a:pt x="71" y="22"/>
                </a:cubicBezTo>
                <a:cubicBezTo>
                  <a:pt x="71" y="23"/>
                  <a:pt x="74" y="25"/>
                  <a:pt x="74" y="25"/>
                </a:cubicBezTo>
                <a:close/>
                <a:moveTo>
                  <a:pt x="87" y="31"/>
                </a:moveTo>
                <a:cubicBezTo>
                  <a:pt x="88" y="29"/>
                  <a:pt x="81" y="26"/>
                  <a:pt x="81" y="25"/>
                </a:cubicBezTo>
                <a:cubicBezTo>
                  <a:pt x="81" y="26"/>
                  <a:pt x="82" y="28"/>
                  <a:pt x="82" y="28"/>
                </a:cubicBezTo>
                <a:cubicBezTo>
                  <a:pt x="84" y="26"/>
                  <a:pt x="85" y="33"/>
                  <a:pt x="87" y="31"/>
                </a:cubicBezTo>
                <a:close/>
                <a:moveTo>
                  <a:pt x="82" y="29"/>
                </a:moveTo>
                <a:cubicBezTo>
                  <a:pt x="82" y="30"/>
                  <a:pt x="82" y="33"/>
                  <a:pt x="84" y="33"/>
                </a:cubicBezTo>
                <a:cubicBezTo>
                  <a:pt x="86" y="33"/>
                  <a:pt x="82" y="28"/>
                  <a:pt x="82" y="29"/>
                </a:cubicBezTo>
                <a:close/>
                <a:moveTo>
                  <a:pt x="80" y="22"/>
                </a:moveTo>
                <a:cubicBezTo>
                  <a:pt x="80" y="23"/>
                  <a:pt x="81" y="24"/>
                  <a:pt x="82" y="24"/>
                </a:cubicBezTo>
                <a:cubicBezTo>
                  <a:pt x="82" y="23"/>
                  <a:pt x="81" y="22"/>
                  <a:pt x="80" y="22"/>
                </a:cubicBezTo>
                <a:close/>
                <a:moveTo>
                  <a:pt x="110" y="65"/>
                </a:moveTo>
                <a:cubicBezTo>
                  <a:pt x="110" y="65"/>
                  <a:pt x="110" y="65"/>
                  <a:pt x="110" y="65"/>
                </a:cubicBezTo>
                <a:close/>
                <a:moveTo>
                  <a:pt x="49" y="106"/>
                </a:moveTo>
                <a:cubicBezTo>
                  <a:pt x="48" y="106"/>
                  <a:pt x="47" y="106"/>
                  <a:pt x="46" y="106"/>
                </a:cubicBezTo>
                <a:cubicBezTo>
                  <a:pt x="45" y="105"/>
                  <a:pt x="49" y="107"/>
                  <a:pt x="49" y="106"/>
                </a:cubicBezTo>
                <a:close/>
                <a:moveTo>
                  <a:pt x="44" y="106"/>
                </a:moveTo>
                <a:cubicBezTo>
                  <a:pt x="43" y="106"/>
                  <a:pt x="42" y="105"/>
                  <a:pt x="43" y="106"/>
                </a:cubicBezTo>
                <a:cubicBezTo>
                  <a:pt x="44" y="106"/>
                  <a:pt x="44" y="106"/>
                  <a:pt x="44" y="106"/>
                </a:cubicBezTo>
                <a:cubicBezTo>
                  <a:pt x="44" y="106"/>
                  <a:pt x="44" y="106"/>
                  <a:pt x="44" y="106"/>
                </a:cubicBezTo>
                <a:close/>
                <a:moveTo>
                  <a:pt x="21" y="71"/>
                </a:moveTo>
                <a:cubicBezTo>
                  <a:pt x="22" y="71"/>
                  <a:pt x="22" y="69"/>
                  <a:pt x="22" y="69"/>
                </a:cubicBezTo>
                <a:cubicBezTo>
                  <a:pt x="21" y="69"/>
                  <a:pt x="21" y="69"/>
                  <a:pt x="20" y="68"/>
                </a:cubicBezTo>
                <a:cubicBezTo>
                  <a:pt x="20" y="68"/>
                  <a:pt x="20" y="71"/>
                  <a:pt x="21" y="71"/>
                </a:cubicBezTo>
                <a:close/>
                <a:moveTo>
                  <a:pt x="72" y="7"/>
                </a:moveTo>
                <a:cubicBezTo>
                  <a:pt x="74" y="7"/>
                  <a:pt x="73" y="7"/>
                  <a:pt x="70" y="7"/>
                </a:cubicBezTo>
                <a:cubicBezTo>
                  <a:pt x="71" y="7"/>
                  <a:pt x="72" y="7"/>
                  <a:pt x="72" y="7"/>
                </a:cubicBezTo>
                <a:close/>
                <a:moveTo>
                  <a:pt x="46" y="64"/>
                </a:moveTo>
                <a:cubicBezTo>
                  <a:pt x="46" y="64"/>
                  <a:pt x="48" y="65"/>
                  <a:pt x="48" y="65"/>
                </a:cubicBezTo>
                <a:cubicBezTo>
                  <a:pt x="50" y="65"/>
                  <a:pt x="47" y="63"/>
                  <a:pt x="46" y="64"/>
                </a:cubicBezTo>
                <a:close/>
                <a:moveTo>
                  <a:pt x="74" y="8"/>
                </a:moveTo>
                <a:cubicBezTo>
                  <a:pt x="72" y="8"/>
                  <a:pt x="71" y="8"/>
                  <a:pt x="69" y="8"/>
                </a:cubicBezTo>
                <a:cubicBezTo>
                  <a:pt x="70" y="8"/>
                  <a:pt x="70" y="8"/>
                  <a:pt x="71" y="8"/>
                </a:cubicBezTo>
                <a:cubicBezTo>
                  <a:pt x="70" y="8"/>
                  <a:pt x="69" y="8"/>
                  <a:pt x="68" y="8"/>
                </a:cubicBezTo>
                <a:cubicBezTo>
                  <a:pt x="69" y="8"/>
                  <a:pt x="73" y="9"/>
                  <a:pt x="74" y="8"/>
                </a:cubicBezTo>
                <a:close/>
                <a:moveTo>
                  <a:pt x="72" y="6"/>
                </a:moveTo>
                <a:cubicBezTo>
                  <a:pt x="75" y="8"/>
                  <a:pt x="78" y="9"/>
                  <a:pt x="81" y="10"/>
                </a:cubicBezTo>
                <a:cubicBezTo>
                  <a:pt x="79" y="9"/>
                  <a:pt x="74" y="5"/>
                  <a:pt x="72" y="6"/>
                </a:cubicBezTo>
                <a:close/>
                <a:moveTo>
                  <a:pt x="37" y="57"/>
                </a:moveTo>
                <a:cubicBezTo>
                  <a:pt x="40" y="56"/>
                  <a:pt x="28" y="50"/>
                  <a:pt x="31" y="53"/>
                </a:cubicBezTo>
                <a:cubicBezTo>
                  <a:pt x="32" y="54"/>
                  <a:pt x="35" y="58"/>
                  <a:pt x="37" y="57"/>
                </a:cubicBezTo>
                <a:close/>
                <a:moveTo>
                  <a:pt x="49" y="107"/>
                </a:moveTo>
                <a:cubicBezTo>
                  <a:pt x="50" y="107"/>
                  <a:pt x="47" y="106"/>
                  <a:pt x="47" y="106"/>
                </a:cubicBezTo>
                <a:cubicBezTo>
                  <a:pt x="47" y="107"/>
                  <a:pt x="48" y="107"/>
                  <a:pt x="48" y="107"/>
                </a:cubicBezTo>
                <a:cubicBezTo>
                  <a:pt x="47" y="107"/>
                  <a:pt x="47" y="107"/>
                  <a:pt x="47" y="106"/>
                </a:cubicBezTo>
                <a:cubicBezTo>
                  <a:pt x="45" y="106"/>
                  <a:pt x="44" y="106"/>
                  <a:pt x="42" y="105"/>
                </a:cubicBezTo>
                <a:cubicBezTo>
                  <a:pt x="42" y="105"/>
                  <a:pt x="43" y="106"/>
                  <a:pt x="44" y="106"/>
                </a:cubicBezTo>
                <a:cubicBezTo>
                  <a:pt x="56" y="109"/>
                  <a:pt x="68" y="108"/>
                  <a:pt x="78" y="103"/>
                </a:cubicBezTo>
                <a:cubicBezTo>
                  <a:pt x="68" y="107"/>
                  <a:pt x="57" y="108"/>
                  <a:pt x="49" y="107"/>
                </a:cubicBezTo>
                <a:close/>
                <a:moveTo>
                  <a:pt x="47" y="67"/>
                </a:moveTo>
                <a:cubicBezTo>
                  <a:pt x="49" y="66"/>
                  <a:pt x="45" y="66"/>
                  <a:pt x="47" y="67"/>
                </a:cubicBezTo>
                <a:close/>
                <a:moveTo>
                  <a:pt x="58" y="9"/>
                </a:moveTo>
                <a:cubicBezTo>
                  <a:pt x="58" y="9"/>
                  <a:pt x="58" y="9"/>
                  <a:pt x="59" y="9"/>
                </a:cubicBezTo>
                <a:cubicBezTo>
                  <a:pt x="58" y="9"/>
                  <a:pt x="58" y="9"/>
                  <a:pt x="58" y="9"/>
                </a:cubicBezTo>
                <a:close/>
                <a:moveTo>
                  <a:pt x="23" y="95"/>
                </a:moveTo>
                <a:cubicBezTo>
                  <a:pt x="5" y="78"/>
                  <a:pt x="0" y="49"/>
                  <a:pt x="10" y="28"/>
                </a:cubicBezTo>
                <a:cubicBezTo>
                  <a:pt x="8" y="33"/>
                  <a:pt x="6" y="38"/>
                  <a:pt x="5" y="44"/>
                </a:cubicBezTo>
                <a:cubicBezTo>
                  <a:pt x="1" y="63"/>
                  <a:pt x="8" y="82"/>
                  <a:pt x="23" y="95"/>
                </a:cubicBezTo>
                <a:close/>
                <a:moveTo>
                  <a:pt x="54" y="9"/>
                </a:moveTo>
                <a:cubicBezTo>
                  <a:pt x="53" y="9"/>
                  <a:pt x="53" y="9"/>
                  <a:pt x="54" y="9"/>
                </a:cubicBezTo>
                <a:close/>
                <a:moveTo>
                  <a:pt x="43" y="59"/>
                </a:moveTo>
                <a:cubicBezTo>
                  <a:pt x="42" y="58"/>
                  <a:pt x="37" y="57"/>
                  <a:pt x="39" y="60"/>
                </a:cubicBezTo>
                <a:cubicBezTo>
                  <a:pt x="40" y="60"/>
                  <a:pt x="44" y="61"/>
                  <a:pt x="43" y="59"/>
                </a:cubicBezTo>
                <a:close/>
                <a:moveTo>
                  <a:pt x="59" y="2"/>
                </a:moveTo>
                <a:cubicBezTo>
                  <a:pt x="61" y="2"/>
                  <a:pt x="55" y="2"/>
                  <a:pt x="59" y="2"/>
                </a:cubicBezTo>
                <a:close/>
                <a:moveTo>
                  <a:pt x="81" y="10"/>
                </a:moveTo>
                <a:cubicBezTo>
                  <a:pt x="82" y="10"/>
                  <a:pt x="83" y="10"/>
                  <a:pt x="81" y="10"/>
                </a:cubicBezTo>
                <a:close/>
                <a:moveTo>
                  <a:pt x="52" y="12"/>
                </a:moveTo>
                <a:cubicBezTo>
                  <a:pt x="52" y="12"/>
                  <a:pt x="53" y="12"/>
                  <a:pt x="54" y="12"/>
                </a:cubicBezTo>
                <a:cubicBezTo>
                  <a:pt x="54" y="11"/>
                  <a:pt x="54" y="11"/>
                  <a:pt x="54" y="11"/>
                </a:cubicBezTo>
                <a:cubicBezTo>
                  <a:pt x="54" y="11"/>
                  <a:pt x="54" y="11"/>
                  <a:pt x="53" y="11"/>
                </a:cubicBezTo>
                <a:cubicBezTo>
                  <a:pt x="52" y="12"/>
                  <a:pt x="52" y="12"/>
                  <a:pt x="51" y="12"/>
                </a:cubicBezTo>
                <a:cubicBezTo>
                  <a:pt x="52" y="12"/>
                  <a:pt x="52" y="12"/>
                  <a:pt x="52" y="12"/>
                </a:cubicBezTo>
                <a:close/>
                <a:moveTo>
                  <a:pt x="70" y="10"/>
                </a:moveTo>
                <a:cubicBezTo>
                  <a:pt x="71" y="10"/>
                  <a:pt x="72" y="10"/>
                  <a:pt x="73" y="11"/>
                </a:cubicBezTo>
                <a:cubicBezTo>
                  <a:pt x="73" y="10"/>
                  <a:pt x="73" y="9"/>
                  <a:pt x="72" y="10"/>
                </a:cubicBezTo>
                <a:cubicBezTo>
                  <a:pt x="73" y="10"/>
                  <a:pt x="72" y="10"/>
                  <a:pt x="70" y="10"/>
                </a:cubicBezTo>
                <a:close/>
                <a:moveTo>
                  <a:pt x="55" y="11"/>
                </a:moveTo>
                <a:cubicBezTo>
                  <a:pt x="56" y="11"/>
                  <a:pt x="56" y="11"/>
                  <a:pt x="56" y="10"/>
                </a:cubicBezTo>
                <a:cubicBezTo>
                  <a:pt x="56" y="10"/>
                  <a:pt x="55" y="10"/>
                  <a:pt x="55" y="11"/>
                </a:cubicBezTo>
                <a:close/>
                <a:moveTo>
                  <a:pt x="58" y="10"/>
                </a:moveTo>
                <a:cubicBezTo>
                  <a:pt x="57" y="10"/>
                  <a:pt x="56" y="11"/>
                  <a:pt x="56" y="11"/>
                </a:cubicBezTo>
                <a:cubicBezTo>
                  <a:pt x="56" y="12"/>
                  <a:pt x="58" y="10"/>
                  <a:pt x="58" y="10"/>
                </a:cubicBezTo>
                <a:close/>
                <a:moveTo>
                  <a:pt x="57" y="9"/>
                </a:moveTo>
                <a:cubicBezTo>
                  <a:pt x="57" y="9"/>
                  <a:pt x="57" y="9"/>
                  <a:pt x="57" y="9"/>
                </a:cubicBezTo>
                <a:cubicBezTo>
                  <a:pt x="56" y="10"/>
                  <a:pt x="55" y="10"/>
                  <a:pt x="54" y="10"/>
                </a:cubicBezTo>
                <a:cubicBezTo>
                  <a:pt x="54" y="11"/>
                  <a:pt x="57" y="10"/>
                  <a:pt x="57" y="9"/>
                </a:cubicBezTo>
                <a:close/>
                <a:moveTo>
                  <a:pt x="54" y="12"/>
                </a:moveTo>
                <a:cubicBezTo>
                  <a:pt x="53" y="12"/>
                  <a:pt x="52" y="14"/>
                  <a:pt x="52" y="14"/>
                </a:cubicBezTo>
                <a:cubicBezTo>
                  <a:pt x="52" y="14"/>
                  <a:pt x="54" y="14"/>
                  <a:pt x="54" y="14"/>
                </a:cubicBezTo>
                <a:cubicBezTo>
                  <a:pt x="54" y="13"/>
                  <a:pt x="56" y="13"/>
                  <a:pt x="54" y="13"/>
                </a:cubicBezTo>
                <a:cubicBezTo>
                  <a:pt x="54" y="13"/>
                  <a:pt x="55" y="11"/>
                  <a:pt x="55" y="11"/>
                </a:cubicBezTo>
                <a:cubicBezTo>
                  <a:pt x="55" y="11"/>
                  <a:pt x="55" y="11"/>
                  <a:pt x="54" y="11"/>
                </a:cubicBezTo>
                <a:cubicBezTo>
                  <a:pt x="55" y="11"/>
                  <a:pt x="55" y="11"/>
                  <a:pt x="54" y="12"/>
                </a:cubicBezTo>
                <a:close/>
                <a:moveTo>
                  <a:pt x="54" y="9"/>
                </a:moveTo>
                <a:cubicBezTo>
                  <a:pt x="55" y="9"/>
                  <a:pt x="56" y="9"/>
                  <a:pt x="57" y="8"/>
                </a:cubicBezTo>
                <a:cubicBezTo>
                  <a:pt x="56" y="8"/>
                  <a:pt x="55" y="9"/>
                  <a:pt x="54" y="9"/>
                </a:cubicBezTo>
                <a:close/>
                <a:moveTo>
                  <a:pt x="57" y="10"/>
                </a:moveTo>
                <a:cubicBezTo>
                  <a:pt x="57" y="10"/>
                  <a:pt x="57" y="10"/>
                  <a:pt x="56" y="10"/>
                </a:cubicBezTo>
                <a:cubicBezTo>
                  <a:pt x="57" y="10"/>
                  <a:pt x="57" y="10"/>
                  <a:pt x="57" y="10"/>
                </a:cubicBezTo>
                <a:close/>
                <a:moveTo>
                  <a:pt x="62" y="9"/>
                </a:moveTo>
                <a:cubicBezTo>
                  <a:pt x="60" y="10"/>
                  <a:pt x="60" y="10"/>
                  <a:pt x="59" y="10"/>
                </a:cubicBezTo>
                <a:cubicBezTo>
                  <a:pt x="57" y="10"/>
                  <a:pt x="55" y="12"/>
                  <a:pt x="55" y="14"/>
                </a:cubicBezTo>
                <a:cubicBezTo>
                  <a:pt x="55" y="13"/>
                  <a:pt x="62" y="11"/>
                  <a:pt x="62" y="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Freeform 360"/>
          <p:cNvSpPr>
            <a:spLocks noEditPoints="1"/>
          </p:cNvSpPr>
          <p:nvPr userDrawn="1"/>
        </p:nvSpPr>
        <p:spPr bwMode="auto">
          <a:xfrm>
            <a:off x="1625601" y="1588111"/>
            <a:ext cx="595313" cy="471487"/>
          </a:xfrm>
          <a:custGeom>
            <a:avLst/>
            <a:gdLst>
              <a:gd name="T0" fmla="*/ 0 w 104"/>
              <a:gd name="T1" fmla="*/ 2147483647 h 82"/>
              <a:gd name="T2" fmla="*/ 2147483647 w 104"/>
              <a:gd name="T3" fmla="*/ 2147483647 h 82"/>
              <a:gd name="T4" fmla="*/ 2147483647 w 104"/>
              <a:gd name="T5" fmla="*/ 2147483647 h 82"/>
              <a:gd name="T6" fmla="*/ 2147483647 w 104"/>
              <a:gd name="T7" fmla="*/ 2147483647 h 82"/>
              <a:gd name="T8" fmla="*/ 2147483647 w 104"/>
              <a:gd name="T9" fmla="*/ 2147483647 h 82"/>
              <a:gd name="T10" fmla="*/ 2147483647 w 104"/>
              <a:gd name="T11" fmla="*/ 2147483647 h 82"/>
              <a:gd name="T12" fmla="*/ 2147483647 w 104"/>
              <a:gd name="T13" fmla="*/ 2147483647 h 82"/>
              <a:gd name="T14" fmla="*/ 2147483647 w 104"/>
              <a:gd name="T15" fmla="*/ 2147483647 h 82"/>
              <a:gd name="T16" fmla="*/ 2147483647 w 104"/>
              <a:gd name="T17" fmla="*/ 2147483647 h 82"/>
              <a:gd name="T18" fmla="*/ 2147483647 w 104"/>
              <a:gd name="T19" fmla="*/ 2147483647 h 82"/>
              <a:gd name="T20" fmla="*/ 2147483647 w 104"/>
              <a:gd name="T21" fmla="*/ 2147483647 h 82"/>
              <a:gd name="T22" fmla="*/ 2147483647 w 104"/>
              <a:gd name="T23" fmla="*/ 2147483647 h 82"/>
              <a:gd name="T24" fmla="*/ 2147483647 w 104"/>
              <a:gd name="T25" fmla="*/ 2147483647 h 82"/>
              <a:gd name="T26" fmla="*/ 2147483647 w 104"/>
              <a:gd name="T27" fmla="*/ 2147483647 h 82"/>
              <a:gd name="T28" fmla="*/ 2147483647 w 104"/>
              <a:gd name="T29" fmla="*/ 2147483647 h 82"/>
              <a:gd name="T30" fmla="*/ 2147483647 w 104"/>
              <a:gd name="T31" fmla="*/ 2147483647 h 82"/>
              <a:gd name="T32" fmla="*/ 2147483647 w 104"/>
              <a:gd name="T33" fmla="*/ 2147483647 h 82"/>
              <a:gd name="T34" fmla="*/ 2147483647 w 104"/>
              <a:gd name="T35" fmla="*/ 2147483647 h 82"/>
              <a:gd name="T36" fmla="*/ 2147483647 w 104"/>
              <a:gd name="T37" fmla="*/ 2147483647 h 82"/>
              <a:gd name="T38" fmla="*/ 2147483647 w 104"/>
              <a:gd name="T39" fmla="*/ 2147483647 h 82"/>
              <a:gd name="T40" fmla="*/ 2147483647 w 104"/>
              <a:gd name="T41" fmla="*/ 2147483647 h 82"/>
              <a:gd name="T42" fmla="*/ 2147483647 w 104"/>
              <a:gd name="T43" fmla="*/ 2147483647 h 82"/>
              <a:gd name="T44" fmla="*/ 2147483647 w 104"/>
              <a:gd name="T45" fmla="*/ 2147483647 h 82"/>
              <a:gd name="T46" fmla="*/ 2147483647 w 104"/>
              <a:gd name="T47" fmla="*/ 2147483647 h 82"/>
              <a:gd name="T48" fmla="*/ 2147483647 w 104"/>
              <a:gd name="T49" fmla="*/ 2147483647 h 82"/>
              <a:gd name="T50" fmla="*/ 2147483647 w 104"/>
              <a:gd name="T51" fmla="*/ 2147483647 h 82"/>
              <a:gd name="T52" fmla="*/ 2147483647 w 104"/>
              <a:gd name="T53" fmla="*/ 2147483647 h 82"/>
              <a:gd name="T54" fmla="*/ 2147483647 w 104"/>
              <a:gd name="T55" fmla="*/ 2147483647 h 82"/>
              <a:gd name="T56" fmla="*/ 2147483647 w 104"/>
              <a:gd name="T57" fmla="*/ 2147483647 h 82"/>
              <a:gd name="T58" fmla="*/ 2147483647 w 104"/>
              <a:gd name="T59" fmla="*/ 2147483647 h 82"/>
              <a:gd name="T60" fmla="*/ 2147483647 w 104"/>
              <a:gd name="T61" fmla="*/ 2147483647 h 82"/>
              <a:gd name="T62" fmla="*/ 2147483647 w 104"/>
              <a:gd name="T63" fmla="*/ 2147483647 h 82"/>
              <a:gd name="T64" fmla="*/ 2147483647 w 104"/>
              <a:gd name="T65" fmla="*/ 2147483647 h 82"/>
              <a:gd name="T66" fmla="*/ 2147483647 w 104"/>
              <a:gd name="T67" fmla="*/ 2147483647 h 82"/>
              <a:gd name="T68" fmla="*/ 2147483647 w 104"/>
              <a:gd name="T69" fmla="*/ 2147483647 h 82"/>
              <a:gd name="T70" fmla="*/ 2147483647 w 104"/>
              <a:gd name="T71" fmla="*/ 2147483647 h 82"/>
              <a:gd name="T72" fmla="*/ 2147483647 w 104"/>
              <a:gd name="T73" fmla="*/ 2147483647 h 82"/>
              <a:gd name="T74" fmla="*/ 2147483647 w 104"/>
              <a:gd name="T75" fmla="*/ 2147483647 h 82"/>
              <a:gd name="T76" fmla="*/ 2147483647 w 104"/>
              <a:gd name="T77" fmla="*/ 2147483647 h 82"/>
              <a:gd name="T78" fmla="*/ 2147483647 w 104"/>
              <a:gd name="T79" fmla="*/ 2147483647 h 82"/>
              <a:gd name="T80" fmla="*/ 2147483647 w 104"/>
              <a:gd name="T81" fmla="*/ 2147483647 h 82"/>
              <a:gd name="T82" fmla="*/ 2147483647 w 104"/>
              <a:gd name="T83" fmla="*/ 2147483647 h 82"/>
              <a:gd name="T84" fmla="*/ 2147483647 w 104"/>
              <a:gd name="T85" fmla="*/ 2147483647 h 82"/>
              <a:gd name="T86" fmla="*/ 2147483647 w 104"/>
              <a:gd name="T87" fmla="*/ 2147483647 h 82"/>
              <a:gd name="T88" fmla="*/ 2147483647 w 104"/>
              <a:gd name="T89" fmla="*/ 2147483647 h 82"/>
              <a:gd name="T90" fmla="*/ 2147483647 w 104"/>
              <a:gd name="T91" fmla="*/ 2147483647 h 82"/>
              <a:gd name="T92" fmla="*/ 2147483647 w 104"/>
              <a:gd name="T93" fmla="*/ 2147483647 h 82"/>
              <a:gd name="T94" fmla="*/ 2147483647 w 104"/>
              <a:gd name="T95" fmla="*/ 2147483647 h 82"/>
              <a:gd name="T96" fmla="*/ 2147483647 w 104"/>
              <a:gd name="T97" fmla="*/ 2147483647 h 82"/>
              <a:gd name="T98" fmla="*/ 2147483647 w 104"/>
              <a:gd name="T99" fmla="*/ 2147483647 h 82"/>
              <a:gd name="T100" fmla="*/ 2147483647 w 104"/>
              <a:gd name="T101" fmla="*/ 2147483647 h 82"/>
              <a:gd name="T102" fmla="*/ 2147483647 w 104"/>
              <a:gd name="T103" fmla="*/ 2147483647 h 82"/>
              <a:gd name="T104" fmla="*/ 2147483647 w 104"/>
              <a:gd name="T105" fmla="*/ 2147483647 h 82"/>
              <a:gd name="T106" fmla="*/ 2147483647 w 104"/>
              <a:gd name="T107" fmla="*/ 2147483647 h 82"/>
              <a:gd name="T108" fmla="*/ 2147483647 w 104"/>
              <a:gd name="T109" fmla="*/ 2147483647 h 82"/>
              <a:gd name="T110" fmla="*/ 2147483647 w 104"/>
              <a:gd name="T111" fmla="*/ 2147483647 h 82"/>
              <a:gd name="T112" fmla="*/ 2147483647 w 104"/>
              <a:gd name="T113" fmla="*/ 2147483647 h 82"/>
              <a:gd name="T114" fmla="*/ 2147483647 w 104"/>
              <a:gd name="T115" fmla="*/ 2147483647 h 82"/>
              <a:gd name="T116" fmla="*/ 2147483647 w 104"/>
              <a:gd name="T117" fmla="*/ 2147483647 h 82"/>
              <a:gd name="T118" fmla="*/ 2147483647 w 104"/>
              <a:gd name="T119" fmla="*/ 2147483647 h 82"/>
              <a:gd name="T120" fmla="*/ 2147483647 w 104"/>
              <a:gd name="T121" fmla="*/ 2147483647 h 82"/>
              <a:gd name="T122" fmla="*/ 2147483647 w 104"/>
              <a:gd name="T123" fmla="*/ 2147483647 h 8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04" h="82">
                <a:moveTo>
                  <a:pt x="104" y="76"/>
                </a:moveTo>
                <a:cubicBezTo>
                  <a:pt x="87" y="51"/>
                  <a:pt x="87" y="51"/>
                  <a:pt x="87" y="51"/>
                </a:cubicBezTo>
                <a:cubicBezTo>
                  <a:pt x="86" y="50"/>
                  <a:pt x="86" y="50"/>
                  <a:pt x="86" y="50"/>
                </a:cubicBezTo>
                <a:cubicBezTo>
                  <a:pt x="85" y="50"/>
                  <a:pt x="85" y="49"/>
                  <a:pt x="84" y="49"/>
                </a:cubicBezTo>
                <a:cubicBezTo>
                  <a:pt x="84" y="49"/>
                  <a:pt x="83" y="49"/>
                  <a:pt x="82" y="49"/>
                </a:cubicBezTo>
                <a:cubicBezTo>
                  <a:pt x="82" y="49"/>
                  <a:pt x="82" y="49"/>
                  <a:pt x="82" y="49"/>
                </a:cubicBezTo>
                <a:cubicBezTo>
                  <a:pt x="85" y="48"/>
                  <a:pt x="87" y="46"/>
                  <a:pt x="87" y="44"/>
                </a:cubicBezTo>
                <a:cubicBezTo>
                  <a:pt x="87" y="5"/>
                  <a:pt x="87" y="5"/>
                  <a:pt x="87" y="5"/>
                </a:cubicBezTo>
                <a:cubicBezTo>
                  <a:pt x="87" y="2"/>
                  <a:pt x="84" y="0"/>
                  <a:pt x="8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0" y="0"/>
                  <a:pt x="17" y="2"/>
                  <a:pt x="17" y="5"/>
                </a:cubicBezTo>
                <a:cubicBezTo>
                  <a:pt x="17" y="44"/>
                  <a:pt x="17" y="44"/>
                  <a:pt x="17" y="44"/>
                </a:cubicBezTo>
                <a:cubicBezTo>
                  <a:pt x="17" y="46"/>
                  <a:pt x="19" y="48"/>
                  <a:pt x="22" y="49"/>
                </a:cubicBezTo>
                <a:cubicBezTo>
                  <a:pt x="22" y="49"/>
                  <a:pt x="22" y="49"/>
                  <a:pt x="22" y="49"/>
                </a:cubicBezTo>
                <a:cubicBezTo>
                  <a:pt x="21" y="49"/>
                  <a:pt x="20" y="49"/>
                  <a:pt x="20" y="49"/>
                </a:cubicBezTo>
                <a:cubicBezTo>
                  <a:pt x="19" y="49"/>
                  <a:pt x="19" y="50"/>
                  <a:pt x="18" y="50"/>
                </a:cubicBezTo>
                <a:cubicBezTo>
                  <a:pt x="18" y="50"/>
                  <a:pt x="18" y="50"/>
                  <a:pt x="17" y="51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7"/>
                  <a:pt x="0" y="78"/>
                  <a:pt x="0" y="78"/>
                </a:cubicBezTo>
                <a:cubicBezTo>
                  <a:pt x="0" y="79"/>
                  <a:pt x="0" y="80"/>
                  <a:pt x="0" y="80"/>
                </a:cubicBezTo>
                <a:cubicBezTo>
                  <a:pt x="1" y="81"/>
                  <a:pt x="1" y="81"/>
                  <a:pt x="2" y="81"/>
                </a:cubicBezTo>
                <a:cubicBezTo>
                  <a:pt x="3" y="81"/>
                  <a:pt x="4" y="82"/>
                  <a:pt x="5" y="82"/>
                </a:cubicBezTo>
                <a:cubicBezTo>
                  <a:pt x="99" y="82"/>
                  <a:pt x="99" y="82"/>
                  <a:pt x="99" y="82"/>
                </a:cubicBezTo>
                <a:cubicBezTo>
                  <a:pt x="101" y="82"/>
                  <a:pt x="101" y="81"/>
                  <a:pt x="102" y="81"/>
                </a:cubicBezTo>
                <a:cubicBezTo>
                  <a:pt x="103" y="81"/>
                  <a:pt x="104" y="81"/>
                  <a:pt x="104" y="80"/>
                </a:cubicBezTo>
                <a:cubicBezTo>
                  <a:pt x="104" y="80"/>
                  <a:pt x="104" y="79"/>
                  <a:pt x="104" y="78"/>
                </a:cubicBezTo>
                <a:cubicBezTo>
                  <a:pt x="104" y="78"/>
                  <a:pt x="104" y="77"/>
                  <a:pt x="104" y="76"/>
                </a:cubicBezTo>
                <a:close/>
                <a:moveTo>
                  <a:pt x="86" y="60"/>
                </a:moveTo>
                <a:cubicBezTo>
                  <a:pt x="86" y="60"/>
                  <a:pt x="87" y="60"/>
                  <a:pt x="87" y="60"/>
                </a:cubicBezTo>
                <a:cubicBezTo>
                  <a:pt x="87" y="61"/>
                  <a:pt x="87" y="61"/>
                  <a:pt x="87" y="61"/>
                </a:cubicBezTo>
                <a:cubicBezTo>
                  <a:pt x="87" y="61"/>
                  <a:pt x="87" y="61"/>
                  <a:pt x="87" y="61"/>
                </a:cubicBezTo>
                <a:cubicBezTo>
                  <a:pt x="87" y="61"/>
                  <a:pt x="87" y="61"/>
                  <a:pt x="87" y="61"/>
                </a:cubicBezTo>
                <a:cubicBezTo>
                  <a:pt x="87" y="61"/>
                  <a:pt x="87" y="62"/>
                  <a:pt x="87" y="62"/>
                </a:cubicBezTo>
                <a:cubicBezTo>
                  <a:pt x="87" y="62"/>
                  <a:pt x="87" y="62"/>
                  <a:pt x="86" y="62"/>
                </a:cubicBezTo>
                <a:cubicBezTo>
                  <a:pt x="82" y="62"/>
                  <a:pt x="82" y="62"/>
                  <a:pt x="82" y="62"/>
                </a:cubicBezTo>
                <a:cubicBezTo>
                  <a:pt x="82" y="62"/>
                  <a:pt x="82" y="62"/>
                  <a:pt x="82" y="62"/>
                </a:cubicBezTo>
                <a:cubicBezTo>
                  <a:pt x="82" y="62"/>
                  <a:pt x="82" y="61"/>
                  <a:pt x="81" y="61"/>
                </a:cubicBezTo>
                <a:cubicBezTo>
                  <a:pt x="81" y="61"/>
                  <a:pt x="81" y="61"/>
                  <a:pt x="81" y="61"/>
                </a:cubicBezTo>
                <a:cubicBezTo>
                  <a:pt x="81" y="61"/>
                  <a:pt x="81" y="61"/>
                  <a:pt x="81" y="61"/>
                </a:cubicBezTo>
                <a:cubicBezTo>
                  <a:pt x="80" y="60"/>
                  <a:pt x="80" y="60"/>
                  <a:pt x="80" y="60"/>
                </a:cubicBezTo>
                <a:cubicBezTo>
                  <a:pt x="80" y="60"/>
                  <a:pt x="80" y="60"/>
                  <a:pt x="80" y="60"/>
                </a:cubicBezTo>
                <a:cubicBezTo>
                  <a:pt x="80" y="59"/>
                  <a:pt x="80" y="59"/>
                  <a:pt x="80" y="59"/>
                </a:cubicBezTo>
                <a:cubicBezTo>
                  <a:pt x="81" y="59"/>
                  <a:pt x="81" y="59"/>
                  <a:pt x="81" y="59"/>
                </a:cubicBezTo>
                <a:cubicBezTo>
                  <a:pt x="81" y="59"/>
                  <a:pt x="81" y="59"/>
                  <a:pt x="81" y="59"/>
                </a:cubicBezTo>
                <a:cubicBezTo>
                  <a:pt x="85" y="59"/>
                  <a:pt x="85" y="59"/>
                  <a:pt x="85" y="59"/>
                </a:cubicBezTo>
                <a:cubicBezTo>
                  <a:pt x="85" y="59"/>
                  <a:pt x="85" y="59"/>
                  <a:pt x="86" y="59"/>
                </a:cubicBezTo>
                <a:cubicBezTo>
                  <a:pt x="86" y="59"/>
                  <a:pt x="86" y="59"/>
                  <a:pt x="86" y="59"/>
                </a:cubicBezTo>
                <a:cubicBezTo>
                  <a:pt x="86" y="59"/>
                  <a:pt x="86" y="59"/>
                  <a:pt x="86" y="60"/>
                </a:cubicBezTo>
                <a:close/>
                <a:moveTo>
                  <a:pt x="85" y="57"/>
                </a:moveTo>
                <a:cubicBezTo>
                  <a:pt x="85" y="57"/>
                  <a:pt x="85" y="57"/>
                  <a:pt x="85" y="57"/>
                </a:cubicBezTo>
                <a:cubicBezTo>
                  <a:pt x="86" y="58"/>
                  <a:pt x="86" y="58"/>
                  <a:pt x="86" y="58"/>
                </a:cubicBezTo>
                <a:cubicBezTo>
                  <a:pt x="86" y="58"/>
                  <a:pt x="86" y="58"/>
                  <a:pt x="86" y="58"/>
                </a:cubicBezTo>
                <a:cubicBezTo>
                  <a:pt x="86" y="58"/>
                  <a:pt x="86" y="58"/>
                  <a:pt x="86" y="59"/>
                </a:cubicBezTo>
                <a:cubicBezTo>
                  <a:pt x="85" y="59"/>
                  <a:pt x="85" y="59"/>
                  <a:pt x="85" y="59"/>
                </a:cubicBezTo>
                <a:cubicBezTo>
                  <a:pt x="85" y="59"/>
                  <a:pt x="85" y="59"/>
                  <a:pt x="85" y="59"/>
                </a:cubicBezTo>
                <a:cubicBezTo>
                  <a:pt x="81" y="59"/>
                  <a:pt x="81" y="59"/>
                  <a:pt x="81" y="59"/>
                </a:cubicBezTo>
                <a:cubicBezTo>
                  <a:pt x="81" y="59"/>
                  <a:pt x="81" y="59"/>
                  <a:pt x="80" y="59"/>
                </a:cubicBezTo>
                <a:cubicBezTo>
                  <a:pt x="80" y="59"/>
                  <a:pt x="80" y="59"/>
                  <a:pt x="80" y="59"/>
                </a:cubicBezTo>
                <a:cubicBezTo>
                  <a:pt x="80" y="58"/>
                  <a:pt x="80" y="58"/>
                  <a:pt x="80" y="58"/>
                </a:cubicBezTo>
                <a:cubicBezTo>
                  <a:pt x="80" y="58"/>
                  <a:pt x="80" y="58"/>
                  <a:pt x="80" y="58"/>
                </a:cubicBezTo>
                <a:cubicBezTo>
                  <a:pt x="79" y="57"/>
                  <a:pt x="79" y="57"/>
                  <a:pt x="79" y="57"/>
                </a:cubicBezTo>
                <a:cubicBezTo>
                  <a:pt x="79" y="57"/>
                  <a:pt x="79" y="57"/>
                  <a:pt x="79" y="57"/>
                </a:cubicBezTo>
                <a:cubicBezTo>
                  <a:pt x="79" y="57"/>
                  <a:pt x="79" y="57"/>
                  <a:pt x="79" y="57"/>
                </a:cubicBezTo>
                <a:cubicBezTo>
                  <a:pt x="79" y="57"/>
                  <a:pt x="79" y="57"/>
                  <a:pt x="79" y="57"/>
                </a:cubicBezTo>
                <a:cubicBezTo>
                  <a:pt x="80" y="56"/>
                  <a:pt x="80" y="56"/>
                  <a:pt x="80" y="56"/>
                </a:cubicBezTo>
                <a:cubicBezTo>
                  <a:pt x="84" y="56"/>
                  <a:pt x="84" y="56"/>
                  <a:pt x="84" y="56"/>
                </a:cubicBezTo>
                <a:cubicBezTo>
                  <a:pt x="84" y="56"/>
                  <a:pt x="84" y="56"/>
                  <a:pt x="84" y="57"/>
                </a:cubicBezTo>
                <a:cubicBezTo>
                  <a:pt x="84" y="57"/>
                  <a:pt x="84" y="57"/>
                  <a:pt x="85" y="57"/>
                </a:cubicBezTo>
                <a:cubicBezTo>
                  <a:pt x="85" y="57"/>
                  <a:pt x="85" y="57"/>
                  <a:pt x="85" y="57"/>
                </a:cubicBezTo>
                <a:close/>
                <a:moveTo>
                  <a:pt x="83" y="54"/>
                </a:moveTo>
                <a:cubicBezTo>
                  <a:pt x="84" y="54"/>
                  <a:pt x="84" y="54"/>
                  <a:pt x="84" y="55"/>
                </a:cubicBezTo>
                <a:cubicBezTo>
                  <a:pt x="84" y="56"/>
                  <a:pt x="84" y="56"/>
                  <a:pt x="84" y="56"/>
                </a:cubicBezTo>
                <a:cubicBezTo>
                  <a:pt x="84" y="56"/>
                  <a:pt x="84" y="56"/>
                  <a:pt x="84" y="56"/>
                </a:cubicBezTo>
                <a:cubicBezTo>
                  <a:pt x="84" y="56"/>
                  <a:pt x="84" y="56"/>
                  <a:pt x="84" y="56"/>
                </a:cubicBezTo>
                <a:cubicBezTo>
                  <a:pt x="84" y="56"/>
                  <a:pt x="84" y="56"/>
                  <a:pt x="84" y="56"/>
                </a:cubicBezTo>
                <a:cubicBezTo>
                  <a:pt x="84" y="56"/>
                  <a:pt x="84" y="56"/>
                  <a:pt x="83" y="5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6"/>
                  <a:pt x="79" y="56"/>
                  <a:pt x="79" y="56"/>
                </a:cubicBezTo>
                <a:cubicBezTo>
                  <a:pt x="79" y="56"/>
                  <a:pt x="79" y="56"/>
                  <a:pt x="79" y="56"/>
                </a:cubicBezTo>
                <a:cubicBezTo>
                  <a:pt x="79" y="56"/>
                  <a:pt x="79" y="56"/>
                  <a:pt x="79" y="56"/>
                </a:cubicBezTo>
                <a:cubicBezTo>
                  <a:pt x="78" y="56"/>
                  <a:pt x="78" y="56"/>
                  <a:pt x="78" y="56"/>
                </a:cubicBezTo>
                <a:cubicBezTo>
                  <a:pt x="78" y="55"/>
                  <a:pt x="78" y="55"/>
                  <a:pt x="78" y="55"/>
                </a:cubicBezTo>
                <a:cubicBezTo>
                  <a:pt x="78" y="54"/>
                  <a:pt x="78" y="54"/>
                  <a:pt x="78" y="54"/>
                </a:cubicBezTo>
                <a:cubicBezTo>
                  <a:pt x="78" y="54"/>
                  <a:pt x="78" y="54"/>
                  <a:pt x="78" y="54"/>
                </a:cubicBezTo>
                <a:cubicBezTo>
                  <a:pt x="78" y="54"/>
                  <a:pt x="78" y="54"/>
                  <a:pt x="78" y="54"/>
                </a:cubicBezTo>
                <a:cubicBezTo>
                  <a:pt x="78" y="54"/>
                  <a:pt x="79" y="54"/>
                  <a:pt x="79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54"/>
                  <a:pt x="83" y="54"/>
                  <a:pt x="83" y="54"/>
                </a:cubicBezTo>
                <a:cubicBezTo>
                  <a:pt x="83" y="54"/>
                  <a:pt x="83" y="54"/>
                  <a:pt x="83" y="54"/>
                </a:cubicBezTo>
                <a:cubicBezTo>
                  <a:pt x="83" y="54"/>
                  <a:pt x="83" y="54"/>
                  <a:pt x="83" y="54"/>
                </a:cubicBezTo>
                <a:close/>
                <a:moveTo>
                  <a:pt x="52" y="52"/>
                </a:moveTo>
                <a:cubicBezTo>
                  <a:pt x="52" y="52"/>
                  <a:pt x="53" y="52"/>
                  <a:pt x="53" y="52"/>
                </a:cubicBezTo>
                <a:cubicBezTo>
                  <a:pt x="53" y="52"/>
                  <a:pt x="53" y="52"/>
                  <a:pt x="53" y="52"/>
                </a:cubicBezTo>
                <a:cubicBezTo>
                  <a:pt x="53" y="52"/>
                  <a:pt x="53" y="52"/>
                  <a:pt x="53" y="52"/>
                </a:cubicBezTo>
                <a:cubicBezTo>
                  <a:pt x="57" y="52"/>
                  <a:pt x="57" y="52"/>
                  <a:pt x="57" y="52"/>
                </a:cubicBezTo>
                <a:cubicBezTo>
                  <a:pt x="57" y="52"/>
                  <a:pt x="57" y="52"/>
                  <a:pt x="57" y="52"/>
                </a:cubicBezTo>
                <a:cubicBezTo>
                  <a:pt x="57" y="52"/>
                  <a:pt x="57" y="52"/>
                  <a:pt x="58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8" y="53"/>
                  <a:pt x="58" y="53"/>
                  <a:pt x="58" y="53"/>
                </a:cubicBezTo>
                <a:cubicBezTo>
                  <a:pt x="58" y="53"/>
                  <a:pt x="58" y="53"/>
                  <a:pt x="58" y="53"/>
                </a:cubicBezTo>
                <a:cubicBezTo>
                  <a:pt x="58" y="53"/>
                  <a:pt x="58" y="53"/>
                  <a:pt x="58" y="53"/>
                </a:cubicBezTo>
                <a:cubicBezTo>
                  <a:pt x="58" y="54"/>
                  <a:pt x="57" y="54"/>
                  <a:pt x="57" y="54"/>
                </a:cubicBezTo>
                <a:cubicBezTo>
                  <a:pt x="57" y="54"/>
                  <a:pt x="57" y="54"/>
                  <a:pt x="57" y="54"/>
                </a:cubicBezTo>
                <a:cubicBezTo>
                  <a:pt x="53" y="54"/>
                  <a:pt x="53" y="54"/>
                  <a:pt x="53" y="54"/>
                </a:cubicBezTo>
                <a:cubicBezTo>
                  <a:pt x="53" y="54"/>
                  <a:pt x="53" y="54"/>
                  <a:pt x="53" y="54"/>
                </a:cubicBezTo>
                <a:cubicBezTo>
                  <a:pt x="53" y="54"/>
                  <a:pt x="53" y="54"/>
                  <a:pt x="53" y="53"/>
                </a:cubicBezTo>
                <a:cubicBezTo>
                  <a:pt x="53" y="53"/>
                  <a:pt x="52" y="53"/>
                  <a:pt x="52" y="53"/>
                </a:cubicBezTo>
                <a:cubicBezTo>
                  <a:pt x="52" y="53"/>
                  <a:pt x="52" y="53"/>
                  <a:pt x="52" y="53"/>
                </a:cubicBezTo>
                <a:cubicBezTo>
                  <a:pt x="52" y="52"/>
                  <a:pt x="52" y="52"/>
                  <a:pt x="52" y="52"/>
                </a:cubicBezTo>
                <a:cubicBezTo>
                  <a:pt x="52" y="52"/>
                  <a:pt x="52" y="52"/>
                  <a:pt x="52" y="52"/>
                </a:cubicBezTo>
                <a:close/>
                <a:moveTo>
                  <a:pt x="52" y="51"/>
                </a:moveTo>
                <a:cubicBezTo>
                  <a:pt x="52" y="50"/>
                  <a:pt x="52" y="50"/>
                  <a:pt x="52" y="50"/>
                </a:cubicBezTo>
                <a:cubicBezTo>
                  <a:pt x="52" y="50"/>
                  <a:pt x="52" y="50"/>
                  <a:pt x="52" y="50"/>
                </a:cubicBezTo>
                <a:cubicBezTo>
                  <a:pt x="52" y="50"/>
                  <a:pt x="53" y="50"/>
                  <a:pt x="53" y="50"/>
                </a:cubicBezTo>
                <a:cubicBezTo>
                  <a:pt x="53" y="50"/>
                  <a:pt x="53" y="50"/>
                  <a:pt x="53" y="50"/>
                </a:cubicBezTo>
                <a:cubicBezTo>
                  <a:pt x="53" y="50"/>
                  <a:pt x="53" y="50"/>
                  <a:pt x="53" y="50"/>
                </a:cubicBezTo>
                <a:cubicBezTo>
                  <a:pt x="57" y="50"/>
                  <a:pt x="57" y="50"/>
                  <a:pt x="57" y="50"/>
                </a:cubicBezTo>
                <a:cubicBezTo>
                  <a:pt x="57" y="50"/>
                  <a:pt x="57" y="50"/>
                  <a:pt x="57" y="50"/>
                </a:cubicBezTo>
                <a:cubicBezTo>
                  <a:pt x="57" y="50"/>
                  <a:pt x="57" y="50"/>
                  <a:pt x="57" y="50"/>
                </a:cubicBezTo>
                <a:cubicBezTo>
                  <a:pt x="57" y="50"/>
                  <a:pt x="57" y="50"/>
                  <a:pt x="58" y="50"/>
                </a:cubicBezTo>
                <a:cubicBezTo>
                  <a:pt x="58" y="50"/>
                  <a:pt x="58" y="50"/>
                  <a:pt x="58" y="50"/>
                </a:cubicBezTo>
                <a:cubicBezTo>
                  <a:pt x="58" y="51"/>
                  <a:pt x="58" y="51"/>
                  <a:pt x="58" y="51"/>
                </a:cubicBezTo>
                <a:cubicBezTo>
                  <a:pt x="58" y="51"/>
                  <a:pt x="58" y="51"/>
                  <a:pt x="58" y="51"/>
                </a:cubicBezTo>
                <a:cubicBezTo>
                  <a:pt x="58" y="51"/>
                  <a:pt x="58" y="51"/>
                  <a:pt x="57" y="51"/>
                </a:cubicBezTo>
                <a:cubicBezTo>
                  <a:pt x="57" y="51"/>
                  <a:pt x="57" y="51"/>
                  <a:pt x="57" y="51"/>
                </a:cubicBezTo>
                <a:cubicBezTo>
                  <a:pt x="57" y="51"/>
                  <a:pt x="57" y="51"/>
                  <a:pt x="57" y="51"/>
                </a:cubicBezTo>
                <a:cubicBezTo>
                  <a:pt x="53" y="51"/>
                  <a:pt x="53" y="51"/>
                  <a:pt x="53" y="51"/>
                </a:cubicBezTo>
                <a:cubicBezTo>
                  <a:pt x="53" y="51"/>
                  <a:pt x="53" y="51"/>
                  <a:pt x="53" y="51"/>
                </a:cubicBezTo>
                <a:cubicBezTo>
                  <a:pt x="53" y="51"/>
                  <a:pt x="53" y="51"/>
                  <a:pt x="53" y="51"/>
                </a:cubicBezTo>
                <a:cubicBezTo>
                  <a:pt x="53" y="51"/>
                  <a:pt x="52" y="51"/>
                  <a:pt x="52" y="51"/>
                </a:cubicBezTo>
                <a:cubicBezTo>
                  <a:pt x="52" y="51"/>
                  <a:pt x="52" y="51"/>
                  <a:pt x="52" y="51"/>
                </a:cubicBezTo>
                <a:close/>
                <a:moveTo>
                  <a:pt x="52" y="54"/>
                </a:moveTo>
                <a:cubicBezTo>
                  <a:pt x="52" y="54"/>
                  <a:pt x="53" y="54"/>
                  <a:pt x="53" y="54"/>
                </a:cubicBezTo>
                <a:cubicBezTo>
                  <a:pt x="53" y="54"/>
                  <a:pt x="53" y="54"/>
                  <a:pt x="53" y="54"/>
                </a:cubicBezTo>
                <a:cubicBezTo>
                  <a:pt x="53" y="54"/>
                  <a:pt x="53" y="54"/>
                  <a:pt x="53" y="54"/>
                </a:cubicBezTo>
                <a:cubicBezTo>
                  <a:pt x="57" y="54"/>
                  <a:pt x="57" y="54"/>
                  <a:pt x="57" y="54"/>
                </a:cubicBezTo>
                <a:cubicBezTo>
                  <a:pt x="57" y="54"/>
                  <a:pt x="57" y="54"/>
                  <a:pt x="57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5"/>
                </a:cubicBezTo>
                <a:cubicBezTo>
                  <a:pt x="58" y="56"/>
                  <a:pt x="58" y="56"/>
                  <a:pt x="58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57" y="56"/>
                  <a:pt x="57" y="56"/>
                  <a:pt x="57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3" y="56"/>
                  <a:pt x="52" y="56"/>
                  <a:pt x="52" y="56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5"/>
                  <a:pt x="52" y="55"/>
                  <a:pt x="52" y="55"/>
                </a:cubicBezTo>
                <a:cubicBezTo>
                  <a:pt x="52" y="54"/>
                  <a:pt x="52" y="54"/>
                  <a:pt x="52" y="54"/>
                </a:cubicBezTo>
                <a:close/>
                <a:moveTo>
                  <a:pt x="52" y="57"/>
                </a:moveTo>
                <a:cubicBezTo>
                  <a:pt x="52" y="57"/>
                  <a:pt x="53" y="57"/>
                  <a:pt x="53" y="57"/>
                </a:cubicBezTo>
                <a:cubicBezTo>
                  <a:pt x="53" y="57"/>
                  <a:pt x="53" y="57"/>
                  <a:pt x="53" y="57"/>
                </a:cubicBezTo>
                <a:cubicBezTo>
                  <a:pt x="53" y="56"/>
                  <a:pt x="53" y="56"/>
                  <a:pt x="53" y="56"/>
                </a:cubicBezTo>
                <a:cubicBezTo>
                  <a:pt x="57" y="56"/>
                  <a:pt x="57" y="56"/>
                  <a:pt x="57" y="56"/>
                </a:cubicBezTo>
                <a:cubicBezTo>
                  <a:pt x="57" y="56"/>
                  <a:pt x="58" y="56"/>
                  <a:pt x="58" y="57"/>
                </a:cubicBezTo>
                <a:cubicBezTo>
                  <a:pt x="58" y="57"/>
                  <a:pt x="58" y="57"/>
                  <a:pt x="58" y="57"/>
                </a:cubicBezTo>
                <a:cubicBezTo>
                  <a:pt x="58" y="57"/>
                  <a:pt x="58" y="57"/>
                  <a:pt x="58" y="57"/>
                </a:cubicBezTo>
                <a:cubicBezTo>
                  <a:pt x="58" y="57"/>
                  <a:pt x="58" y="57"/>
                  <a:pt x="58" y="57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7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3" y="59"/>
                  <a:pt x="53" y="59"/>
                </a:cubicBezTo>
                <a:cubicBezTo>
                  <a:pt x="53" y="59"/>
                  <a:pt x="53" y="59"/>
                  <a:pt x="53" y="59"/>
                </a:cubicBezTo>
                <a:cubicBezTo>
                  <a:pt x="53" y="58"/>
                  <a:pt x="53" y="58"/>
                  <a:pt x="52" y="58"/>
                </a:cubicBezTo>
                <a:cubicBezTo>
                  <a:pt x="52" y="58"/>
                  <a:pt x="52" y="58"/>
                  <a:pt x="52" y="58"/>
                </a:cubicBezTo>
                <a:cubicBezTo>
                  <a:pt x="52" y="57"/>
                  <a:pt x="52" y="57"/>
                  <a:pt x="52" y="57"/>
                </a:cubicBezTo>
                <a:cubicBezTo>
                  <a:pt x="52" y="57"/>
                  <a:pt x="52" y="57"/>
                  <a:pt x="52" y="57"/>
                </a:cubicBezTo>
                <a:close/>
                <a:moveTo>
                  <a:pt x="77" y="51"/>
                </a:moveTo>
                <a:cubicBezTo>
                  <a:pt x="77" y="51"/>
                  <a:pt x="76" y="51"/>
                  <a:pt x="76" y="51"/>
                </a:cubicBezTo>
                <a:cubicBezTo>
                  <a:pt x="76" y="51"/>
                  <a:pt x="76" y="51"/>
                  <a:pt x="76" y="51"/>
                </a:cubicBezTo>
                <a:cubicBezTo>
                  <a:pt x="76" y="50"/>
                  <a:pt x="76" y="50"/>
                  <a:pt x="76" y="50"/>
                </a:cubicBezTo>
                <a:cubicBezTo>
                  <a:pt x="76" y="50"/>
                  <a:pt x="76" y="50"/>
                  <a:pt x="76" y="50"/>
                </a:cubicBezTo>
                <a:cubicBezTo>
                  <a:pt x="76" y="50"/>
                  <a:pt x="76" y="50"/>
                  <a:pt x="76" y="50"/>
                </a:cubicBezTo>
                <a:cubicBezTo>
                  <a:pt x="76" y="50"/>
                  <a:pt x="76" y="50"/>
                  <a:pt x="76" y="50"/>
                </a:cubicBezTo>
                <a:cubicBezTo>
                  <a:pt x="76" y="50"/>
                  <a:pt x="76" y="50"/>
                  <a:pt x="77" y="50"/>
                </a:cubicBezTo>
                <a:cubicBezTo>
                  <a:pt x="80" y="50"/>
                  <a:pt x="80" y="50"/>
                  <a:pt x="80" y="50"/>
                </a:cubicBezTo>
                <a:cubicBezTo>
                  <a:pt x="80" y="50"/>
                  <a:pt x="80" y="50"/>
                  <a:pt x="80" y="50"/>
                </a:cubicBezTo>
                <a:cubicBezTo>
                  <a:pt x="80" y="50"/>
                  <a:pt x="81" y="50"/>
                  <a:pt x="81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82" y="51"/>
                  <a:pt x="82" y="51"/>
                  <a:pt x="82" y="51"/>
                </a:cubicBezTo>
                <a:cubicBezTo>
                  <a:pt x="82" y="51"/>
                  <a:pt x="82" y="51"/>
                  <a:pt x="82" y="51"/>
                </a:cubicBezTo>
                <a:cubicBezTo>
                  <a:pt x="82" y="51"/>
                  <a:pt x="82" y="51"/>
                  <a:pt x="81" y="51"/>
                </a:cubicBezTo>
                <a:cubicBezTo>
                  <a:pt x="81" y="51"/>
                  <a:pt x="81" y="51"/>
                  <a:pt x="81" y="51"/>
                </a:cubicBezTo>
                <a:cubicBezTo>
                  <a:pt x="81" y="51"/>
                  <a:pt x="81" y="51"/>
                  <a:pt x="81" y="51"/>
                </a:cubicBezTo>
                <a:cubicBezTo>
                  <a:pt x="77" y="51"/>
                  <a:pt x="77" y="51"/>
                  <a:pt x="77" y="51"/>
                </a:cubicBezTo>
                <a:cubicBezTo>
                  <a:pt x="77" y="51"/>
                  <a:pt x="77" y="51"/>
                  <a:pt x="77" y="51"/>
                </a:cubicBezTo>
                <a:cubicBezTo>
                  <a:pt x="77" y="51"/>
                  <a:pt x="77" y="51"/>
                  <a:pt x="77" y="51"/>
                </a:cubicBezTo>
                <a:close/>
                <a:moveTo>
                  <a:pt x="77" y="54"/>
                </a:moveTo>
                <a:cubicBezTo>
                  <a:pt x="77" y="54"/>
                  <a:pt x="77" y="54"/>
                  <a:pt x="77" y="54"/>
                </a:cubicBezTo>
                <a:cubicBezTo>
                  <a:pt x="77" y="54"/>
                  <a:pt x="77" y="54"/>
                  <a:pt x="77" y="55"/>
                </a:cubicBezTo>
                <a:cubicBezTo>
                  <a:pt x="78" y="56"/>
                  <a:pt x="78" y="56"/>
                  <a:pt x="78" y="56"/>
                </a:cubicBezTo>
                <a:cubicBezTo>
                  <a:pt x="78" y="56"/>
                  <a:pt x="78" y="56"/>
                  <a:pt x="78" y="56"/>
                </a:cubicBezTo>
                <a:cubicBezTo>
                  <a:pt x="78" y="56"/>
                  <a:pt x="78" y="56"/>
                  <a:pt x="78" y="56"/>
                </a:cubicBezTo>
                <a:cubicBezTo>
                  <a:pt x="77" y="56"/>
                  <a:pt x="77" y="56"/>
                  <a:pt x="77" y="56"/>
                </a:cubicBezTo>
                <a:cubicBezTo>
                  <a:pt x="77" y="56"/>
                  <a:pt x="77" y="56"/>
                  <a:pt x="77" y="56"/>
                </a:cubicBezTo>
                <a:cubicBezTo>
                  <a:pt x="73" y="56"/>
                  <a:pt x="73" y="56"/>
                  <a:pt x="73" y="56"/>
                </a:cubicBezTo>
                <a:cubicBezTo>
                  <a:pt x="73" y="56"/>
                  <a:pt x="73" y="56"/>
                  <a:pt x="73" y="56"/>
                </a:cubicBezTo>
                <a:cubicBezTo>
                  <a:pt x="73" y="56"/>
                  <a:pt x="72" y="56"/>
                  <a:pt x="72" y="56"/>
                </a:cubicBezTo>
                <a:cubicBezTo>
                  <a:pt x="72" y="56"/>
                  <a:pt x="72" y="56"/>
                  <a:pt x="72" y="56"/>
                </a:cubicBezTo>
                <a:cubicBezTo>
                  <a:pt x="72" y="56"/>
                  <a:pt x="72" y="56"/>
                  <a:pt x="72" y="56"/>
                </a:cubicBezTo>
                <a:cubicBezTo>
                  <a:pt x="71" y="55"/>
                  <a:pt x="71" y="55"/>
                  <a:pt x="71" y="55"/>
                </a:cubicBezTo>
                <a:cubicBezTo>
                  <a:pt x="71" y="54"/>
                  <a:pt x="71" y="54"/>
                  <a:pt x="72" y="54"/>
                </a:cubicBezTo>
                <a:cubicBezTo>
                  <a:pt x="72" y="54"/>
                  <a:pt x="72" y="54"/>
                  <a:pt x="72" y="54"/>
                </a:cubicBezTo>
                <a:cubicBezTo>
                  <a:pt x="72" y="54"/>
                  <a:pt x="72" y="54"/>
                  <a:pt x="72" y="54"/>
                </a:cubicBezTo>
                <a:cubicBezTo>
                  <a:pt x="72" y="54"/>
                  <a:pt x="72" y="54"/>
                  <a:pt x="72" y="54"/>
                </a:cubicBezTo>
                <a:cubicBezTo>
                  <a:pt x="76" y="54"/>
                  <a:pt x="76" y="54"/>
                  <a:pt x="76" y="54"/>
                </a:cubicBezTo>
                <a:cubicBezTo>
                  <a:pt x="76" y="54"/>
                  <a:pt x="76" y="54"/>
                  <a:pt x="76" y="54"/>
                </a:cubicBezTo>
                <a:cubicBezTo>
                  <a:pt x="77" y="54"/>
                  <a:pt x="77" y="54"/>
                  <a:pt x="77" y="54"/>
                </a:cubicBezTo>
                <a:close/>
                <a:moveTo>
                  <a:pt x="76" y="52"/>
                </a:moveTo>
                <a:cubicBezTo>
                  <a:pt x="76" y="52"/>
                  <a:pt x="76" y="52"/>
                  <a:pt x="76" y="52"/>
                </a:cubicBezTo>
                <a:cubicBezTo>
                  <a:pt x="77" y="53"/>
                  <a:pt x="77" y="53"/>
                  <a:pt x="77" y="53"/>
                </a:cubicBezTo>
                <a:cubicBezTo>
                  <a:pt x="77" y="53"/>
                  <a:pt x="77" y="53"/>
                  <a:pt x="77" y="53"/>
                </a:cubicBezTo>
                <a:cubicBezTo>
                  <a:pt x="77" y="53"/>
                  <a:pt x="77" y="53"/>
                  <a:pt x="76" y="53"/>
                </a:cubicBezTo>
                <a:cubicBezTo>
                  <a:pt x="76" y="54"/>
                  <a:pt x="76" y="54"/>
                  <a:pt x="76" y="54"/>
                </a:cubicBezTo>
                <a:cubicBezTo>
                  <a:pt x="76" y="54"/>
                  <a:pt x="76" y="54"/>
                  <a:pt x="76" y="54"/>
                </a:cubicBezTo>
                <a:cubicBezTo>
                  <a:pt x="72" y="54"/>
                  <a:pt x="72" y="54"/>
                  <a:pt x="72" y="54"/>
                </a:cubicBezTo>
                <a:cubicBezTo>
                  <a:pt x="72" y="54"/>
                  <a:pt x="72" y="54"/>
                  <a:pt x="72" y="54"/>
                </a:cubicBezTo>
                <a:cubicBezTo>
                  <a:pt x="72" y="54"/>
                  <a:pt x="72" y="54"/>
                  <a:pt x="71" y="53"/>
                </a:cubicBezTo>
                <a:cubicBezTo>
                  <a:pt x="71" y="53"/>
                  <a:pt x="71" y="53"/>
                  <a:pt x="71" y="53"/>
                </a:cubicBezTo>
                <a:cubicBezTo>
                  <a:pt x="71" y="53"/>
                  <a:pt x="71" y="53"/>
                  <a:pt x="71" y="53"/>
                </a:cubicBezTo>
                <a:cubicBezTo>
                  <a:pt x="71" y="52"/>
                  <a:pt x="71" y="52"/>
                  <a:pt x="71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71" y="52"/>
                  <a:pt x="71" y="52"/>
                  <a:pt x="72" y="52"/>
                </a:cubicBezTo>
                <a:cubicBezTo>
                  <a:pt x="75" y="52"/>
                  <a:pt x="75" y="52"/>
                  <a:pt x="75" y="52"/>
                </a:cubicBezTo>
                <a:cubicBezTo>
                  <a:pt x="75" y="52"/>
                  <a:pt x="75" y="52"/>
                  <a:pt x="75" y="52"/>
                </a:cubicBezTo>
                <a:cubicBezTo>
                  <a:pt x="76" y="52"/>
                  <a:pt x="76" y="52"/>
                  <a:pt x="76" y="52"/>
                </a:cubicBezTo>
                <a:cubicBezTo>
                  <a:pt x="76" y="52"/>
                  <a:pt x="76" y="52"/>
                  <a:pt x="76" y="52"/>
                </a:cubicBezTo>
                <a:close/>
                <a:moveTo>
                  <a:pt x="71" y="56"/>
                </a:moveTo>
                <a:cubicBezTo>
                  <a:pt x="71" y="56"/>
                  <a:pt x="71" y="56"/>
                  <a:pt x="71" y="56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6"/>
                  <a:pt x="71" y="56"/>
                  <a:pt x="71" y="56"/>
                </a:cubicBezTo>
                <a:cubicBezTo>
                  <a:pt x="71" y="56"/>
                  <a:pt x="70" y="56"/>
                  <a:pt x="70" y="56"/>
                </a:cubicBezTo>
                <a:cubicBezTo>
                  <a:pt x="67" y="56"/>
                  <a:pt x="67" y="56"/>
                  <a:pt x="67" y="56"/>
                </a:cubicBezTo>
                <a:cubicBezTo>
                  <a:pt x="66" y="56"/>
                  <a:pt x="66" y="56"/>
                  <a:pt x="66" y="56"/>
                </a:cubicBezTo>
                <a:cubicBezTo>
                  <a:pt x="66" y="56"/>
                  <a:pt x="66" y="56"/>
                  <a:pt x="66" y="56"/>
                </a:cubicBezTo>
                <a:cubicBezTo>
                  <a:pt x="66" y="56"/>
                  <a:pt x="66" y="56"/>
                  <a:pt x="65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5" y="55"/>
                  <a:pt x="65" y="55"/>
                  <a:pt x="65" y="55"/>
                </a:cubicBezTo>
                <a:cubicBezTo>
                  <a:pt x="65" y="54"/>
                  <a:pt x="65" y="54"/>
                  <a:pt x="65" y="54"/>
                </a:cubicBezTo>
                <a:cubicBezTo>
                  <a:pt x="65" y="54"/>
                  <a:pt x="65" y="54"/>
                  <a:pt x="65" y="54"/>
                </a:cubicBezTo>
                <a:cubicBezTo>
                  <a:pt x="65" y="54"/>
                  <a:pt x="66" y="54"/>
                  <a:pt x="66" y="54"/>
                </a:cubicBezTo>
                <a:cubicBezTo>
                  <a:pt x="66" y="54"/>
                  <a:pt x="66" y="54"/>
                  <a:pt x="66" y="54"/>
                </a:cubicBezTo>
                <a:cubicBezTo>
                  <a:pt x="70" y="54"/>
                  <a:pt x="70" y="54"/>
                  <a:pt x="70" y="54"/>
                </a:cubicBezTo>
                <a:cubicBezTo>
                  <a:pt x="70" y="54"/>
                  <a:pt x="70" y="54"/>
                  <a:pt x="70" y="54"/>
                </a:cubicBezTo>
                <a:cubicBezTo>
                  <a:pt x="70" y="54"/>
                  <a:pt x="70" y="54"/>
                  <a:pt x="70" y="54"/>
                </a:cubicBezTo>
                <a:cubicBezTo>
                  <a:pt x="71" y="54"/>
                  <a:pt x="71" y="54"/>
                  <a:pt x="71" y="54"/>
                </a:cubicBezTo>
                <a:cubicBezTo>
                  <a:pt x="71" y="54"/>
                  <a:pt x="71" y="54"/>
                  <a:pt x="71" y="55"/>
                </a:cubicBezTo>
                <a:lnTo>
                  <a:pt x="71" y="56"/>
                </a:lnTo>
                <a:close/>
                <a:moveTo>
                  <a:pt x="76" y="51"/>
                </a:moveTo>
                <a:cubicBezTo>
                  <a:pt x="76" y="51"/>
                  <a:pt x="76" y="51"/>
                  <a:pt x="75" y="51"/>
                </a:cubicBezTo>
                <a:cubicBezTo>
                  <a:pt x="75" y="51"/>
                  <a:pt x="75" y="51"/>
                  <a:pt x="75" y="51"/>
                </a:cubicBezTo>
                <a:cubicBezTo>
                  <a:pt x="75" y="51"/>
                  <a:pt x="75" y="51"/>
                  <a:pt x="75" y="51"/>
                </a:cubicBezTo>
                <a:cubicBezTo>
                  <a:pt x="71" y="51"/>
                  <a:pt x="71" y="51"/>
                  <a:pt x="71" y="51"/>
                </a:cubicBezTo>
                <a:cubicBezTo>
                  <a:pt x="71" y="51"/>
                  <a:pt x="71" y="51"/>
                  <a:pt x="71" y="51"/>
                </a:cubicBezTo>
                <a:cubicBezTo>
                  <a:pt x="71" y="51"/>
                  <a:pt x="71" y="51"/>
                  <a:pt x="71" y="51"/>
                </a:cubicBezTo>
                <a:cubicBezTo>
                  <a:pt x="71" y="51"/>
                  <a:pt x="70" y="51"/>
                  <a:pt x="70" y="51"/>
                </a:cubicBezTo>
                <a:cubicBezTo>
                  <a:pt x="70" y="51"/>
                  <a:pt x="70" y="51"/>
                  <a:pt x="70" y="51"/>
                </a:cubicBezTo>
                <a:cubicBezTo>
                  <a:pt x="70" y="50"/>
                  <a:pt x="70" y="50"/>
                  <a:pt x="70" y="50"/>
                </a:cubicBezTo>
                <a:cubicBezTo>
                  <a:pt x="70" y="50"/>
                  <a:pt x="70" y="50"/>
                  <a:pt x="70" y="50"/>
                </a:cubicBezTo>
                <a:cubicBezTo>
                  <a:pt x="70" y="50"/>
                  <a:pt x="70" y="50"/>
                  <a:pt x="70" y="50"/>
                </a:cubicBezTo>
                <a:cubicBezTo>
                  <a:pt x="70" y="50"/>
                  <a:pt x="70" y="50"/>
                  <a:pt x="70" y="50"/>
                </a:cubicBezTo>
                <a:cubicBezTo>
                  <a:pt x="71" y="50"/>
                  <a:pt x="71" y="50"/>
                  <a:pt x="71" y="50"/>
                </a:cubicBezTo>
                <a:cubicBezTo>
                  <a:pt x="74" y="50"/>
                  <a:pt x="74" y="50"/>
                  <a:pt x="74" y="50"/>
                </a:cubicBezTo>
                <a:cubicBezTo>
                  <a:pt x="74" y="50"/>
                  <a:pt x="74" y="50"/>
                  <a:pt x="74" y="50"/>
                </a:cubicBezTo>
                <a:cubicBezTo>
                  <a:pt x="75" y="50"/>
                  <a:pt x="75" y="50"/>
                  <a:pt x="75" y="50"/>
                </a:cubicBezTo>
                <a:cubicBezTo>
                  <a:pt x="75" y="50"/>
                  <a:pt x="75" y="50"/>
                  <a:pt x="75" y="50"/>
                </a:cubicBezTo>
                <a:cubicBezTo>
                  <a:pt x="75" y="50"/>
                  <a:pt x="75" y="50"/>
                  <a:pt x="75" y="50"/>
                </a:cubicBezTo>
                <a:cubicBezTo>
                  <a:pt x="76" y="51"/>
                  <a:pt x="76" y="51"/>
                  <a:pt x="76" y="51"/>
                </a:cubicBezTo>
                <a:cubicBezTo>
                  <a:pt x="76" y="51"/>
                  <a:pt x="76" y="51"/>
                  <a:pt x="76" y="51"/>
                </a:cubicBezTo>
                <a:close/>
                <a:moveTo>
                  <a:pt x="70" y="52"/>
                </a:moveTo>
                <a:cubicBezTo>
                  <a:pt x="70" y="53"/>
                  <a:pt x="70" y="53"/>
                  <a:pt x="70" y="53"/>
                </a:cubicBezTo>
                <a:cubicBezTo>
                  <a:pt x="70" y="53"/>
                  <a:pt x="70" y="53"/>
                  <a:pt x="70" y="53"/>
                </a:cubicBezTo>
                <a:cubicBezTo>
                  <a:pt x="70" y="53"/>
                  <a:pt x="70" y="53"/>
                  <a:pt x="70" y="53"/>
                </a:cubicBezTo>
                <a:cubicBezTo>
                  <a:pt x="70" y="54"/>
                  <a:pt x="70" y="54"/>
                  <a:pt x="70" y="54"/>
                </a:cubicBezTo>
                <a:cubicBezTo>
                  <a:pt x="70" y="54"/>
                  <a:pt x="70" y="54"/>
                  <a:pt x="70" y="54"/>
                </a:cubicBezTo>
                <a:cubicBezTo>
                  <a:pt x="66" y="54"/>
                  <a:pt x="66" y="54"/>
                  <a:pt x="66" y="54"/>
                </a:cubicBezTo>
                <a:cubicBezTo>
                  <a:pt x="66" y="54"/>
                  <a:pt x="66" y="54"/>
                  <a:pt x="66" y="54"/>
                </a:cubicBezTo>
                <a:cubicBezTo>
                  <a:pt x="65" y="54"/>
                  <a:pt x="65" y="54"/>
                  <a:pt x="65" y="53"/>
                </a:cubicBezTo>
                <a:cubicBezTo>
                  <a:pt x="65" y="53"/>
                  <a:pt x="65" y="53"/>
                  <a:pt x="65" y="53"/>
                </a:cubicBezTo>
                <a:cubicBezTo>
                  <a:pt x="65" y="53"/>
                  <a:pt x="65" y="53"/>
                  <a:pt x="65" y="53"/>
                </a:cubicBezTo>
                <a:cubicBezTo>
                  <a:pt x="65" y="52"/>
                  <a:pt x="65" y="52"/>
                  <a:pt x="65" y="52"/>
                </a:cubicBezTo>
                <a:cubicBezTo>
                  <a:pt x="65" y="52"/>
                  <a:pt x="65" y="52"/>
                  <a:pt x="65" y="52"/>
                </a:cubicBezTo>
                <a:cubicBezTo>
                  <a:pt x="65" y="52"/>
                  <a:pt x="65" y="52"/>
                  <a:pt x="65" y="52"/>
                </a:cubicBezTo>
                <a:cubicBezTo>
                  <a:pt x="65" y="52"/>
                  <a:pt x="65" y="52"/>
                  <a:pt x="65" y="52"/>
                </a:cubicBezTo>
                <a:cubicBezTo>
                  <a:pt x="65" y="52"/>
                  <a:pt x="65" y="52"/>
                  <a:pt x="65" y="52"/>
                </a:cubicBezTo>
                <a:cubicBezTo>
                  <a:pt x="69" y="52"/>
                  <a:pt x="69" y="52"/>
                  <a:pt x="69" y="52"/>
                </a:cubicBezTo>
                <a:cubicBezTo>
                  <a:pt x="69" y="52"/>
                  <a:pt x="69" y="52"/>
                  <a:pt x="69" y="52"/>
                </a:cubicBezTo>
                <a:cubicBezTo>
                  <a:pt x="69" y="52"/>
                  <a:pt x="70" y="52"/>
                  <a:pt x="70" y="52"/>
                </a:cubicBezTo>
                <a:cubicBezTo>
                  <a:pt x="70" y="52"/>
                  <a:pt x="70" y="52"/>
                  <a:pt x="70" y="52"/>
                </a:cubicBezTo>
                <a:cubicBezTo>
                  <a:pt x="70" y="52"/>
                  <a:pt x="70" y="52"/>
                  <a:pt x="70" y="52"/>
                </a:cubicBezTo>
                <a:close/>
                <a:moveTo>
                  <a:pt x="70" y="51"/>
                </a:moveTo>
                <a:cubicBezTo>
                  <a:pt x="70" y="51"/>
                  <a:pt x="70" y="51"/>
                  <a:pt x="69" y="51"/>
                </a:cubicBezTo>
                <a:cubicBezTo>
                  <a:pt x="69" y="51"/>
                  <a:pt x="69" y="51"/>
                  <a:pt x="69" y="51"/>
                </a:cubicBezTo>
                <a:cubicBezTo>
                  <a:pt x="69" y="51"/>
                  <a:pt x="69" y="51"/>
                  <a:pt x="69" y="51"/>
                </a:cubicBezTo>
                <a:cubicBezTo>
                  <a:pt x="65" y="51"/>
                  <a:pt x="65" y="51"/>
                  <a:pt x="65" y="51"/>
                </a:cubicBezTo>
                <a:cubicBezTo>
                  <a:pt x="65" y="51"/>
                  <a:pt x="65" y="51"/>
                  <a:pt x="65" y="51"/>
                </a:cubicBezTo>
                <a:cubicBezTo>
                  <a:pt x="65" y="51"/>
                  <a:pt x="65" y="51"/>
                  <a:pt x="65" y="51"/>
                </a:cubicBezTo>
                <a:cubicBezTo>
                  <a:pt x="65" y="51"/>
                  <a:pt x="64" y="51"/>
                  <a:pt x="64" y="51"/>
                </a:cubicBezTo>
                <a:cubicBezTo>
                  <a:pt x="64" y="51"/>
                  <a:pt x="64" y="51"/>
                  <a:pt x="64" y="51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50"/>
                  <a:pt x="64" y="50"/>
                  <a:pt x="65" y="50"/>
                </a:cubicBezTo>
                <a:cubicBezTo>
                  <a:pt x="65" y="50"/>
                  <a:pt x="65" y="50"/>
                  <a:pt x="65" y="50"/>
                </a:cubicBezTo>
                <a:cubicBezTo>
                  <a:pt x="68" y="50"/>
                  <a:pt x="68" y="50"/>
                  <a:pt x="68" y="50"/>
                </a:cubicBezTo>
                <a:cubicBezTo>
                  <a:pt x="68" y="50"/>
                  <a:pt x="69" y="50"/>
                  <a:pt x="69" y="50"/>
                </a:cubicBezTo>
                <a:cubicBezTo>
                  <a:pt x="69" y="50"/>
                  <a:pt x="69" y="50"/>
                  <a:pt x="69" y="50"/>
                </a:cubicBezTo>
                <a:cubicBezTo>
                  <a:pt x="69" y="50"/>
                  <a:pt x="69" y="50"/>
                  <a:pt x="69" y="50"/>
                </a:cubicBezTo>
                <a:cubicBezTo>
                  <a:pt x="69" y="50"/>
                  <a:pt x="69" y="50"/>
                  <a:pt x="69" y="50"/>
                </a:cubicBezTo>
                <a:cubicBezTo>
                  <a:pt x="70" y="51"/>
                  <a:pt x="70" y="51"/>
                  <a:pt x="70" y="51"/>
                </a:cubicBezTo>
                <a:cubicBezTo>
                  <a:pt x="70" y="51"/>
                  <a:pt x="70" y="51"/>
                  <a:pt x="70" y="51"/>
                </a:cubicBezTo>
                <a:close/>
                <a:moveTo>
                  <a:pt x="64" y="53"/>
                </a:moveTo>
                <a:cubicBezTo>
                  <a:pt x="64" y="53"/>
                  <a:pt x="64" y="53"/>
                  <a:pt x="64" y="53"/>
                </a:cubicBezTo>
                <a:cubicBezTo>
                  <a:pt x="64" y="53"/>
                  <a:pt x="64" y="53"/>
                  <a:pt x="64" y="53"/>
                </a:cubicBezTo>
                <a:cubicBezTo>
                  <a:pt x="64" y="54"/>
                  <a:pt x="64" y="54"/>
                  <a:pt x="64" y="54"/>
                </a:cubicBezTo>
                <a:cubicBezTo>
                  <a:pt x="64" y="54"/>
                  <a:pt x="63" y="54"/>
                  <a:pt x="63" y="54"/>
                </a:cubicBezTo>
                <a:cubicBezTo>
                  <a:pt x="60" y="54"/>
                  <a:pt x="60" y="54"/>
                  <a:pt x="60" y="54"/>
                </a:cubicBezTo>
                <a:cubicBezTo>
                  <a:pt x="60" y="54"/>
                  <a:pt x="59" y="54"/>
                  <a:pt x="59" y="54"/>
                </a:cubicBezTo>
                <a:cubicBezTo>
                  <a:pt x="59" y="54"/>
                  <a:pt x="59" y="54"/>
                  <a:pt x="59" y="53"/>
                </a:cubicBezTo>
                <a:cubicBezTo>
                  <a:pt x="59" y="53"/>
                  <a:pt x="59" y="53"/>
                  <a:pt x="59" y="53"/>
                </a:cubicBezTo>
                <a:cubicBezTo>
                  <a:pt x="59" y="53"/>
                  <a:pt x="59" y="53"/>
                  <a:pt x="59" y="53"/>
                </a:cubicBezTo>
                <a:cubicBezTo>
                  <a:pt x="58" y="52"/>
                  <a:pt x="58" y="52"/>
                  <a:pt x="58" y="52"/>
                </a:cubicBezTo>
                <a:cubicBezTo>
                  <a:pt x="58" y="52"/>
                  <a:pt x="58" y="52"/>
                  <a:pt x="59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59" y="52"/>
                  <a:pt x="59" y="52"/>
                  <a:pt x="59" y="52"/>
                </a:cubicBezTo>
                <a:cubicBezTo>
                  <a:pt x="63" y="52"/>
                  <a:pt x="63" y="52"/>
                  <a:pt x="63" y="52"/>
                </a:cubicBezTo>
                <a:cubicBezTo>
                  <a:pt x="63" y="52"/>
                  <a:pt x="63" y="52"/>
                  <a:pt x="63" y="52"/>
                </a:cubicBezTo>
                <a:cubicBezTo>
                  <a:pt x="63" y="52"/>
                  <a:pt x="63" y="52"/>
                  <a:pt x="64" y="52"/>
                </a:cubicBezTo>
                <a:cubicBezTo>
                  <a:pt x="64" y="52"/>
                  <a:pt x="64" y="52"/>
                  <a:pt x="64" y="52"/>
                </a:cubicBezTo>
                <a:cubicBezTo>
                  <a:pt x="64" y="52"/>
                  <a:pt x="64" y="52"/>
                  <a:pt x="64" y="52"/>
                </a:cubicBezTo>
                <a:lnTo>
                  <a:pt x="64" y="53"/>
                </a:lnTo>
                <a:close/>
                <a:moveTo>
                  <a:pt x="64" y="51"/>
                </a:moveTo>
                <a:cubicBezTo>
                  <a:pt x="64" y="51"/>
                  <a:pt x="64" y="51"/>
                  <a:pt x="63" y="51"/>
                </a:cubicBezTo>
                <a:cubicBezTo>
                  <a:pt x="63" y="51"/>
                  <a:pt x="63" y="51"/>
                  <a:pt x="63" y="51"/>
                </a:cubicBezTo>
                <a:cubicBezTo>
                  <a:pt x="63" y="51"/>
                  <a:pt x="63" y="51"/>
                  <a:pt x="63" y="51"/>
                </a:cubicBezTo>
                <a:cubicBezTo>
                  <a:pt x="59" y="51"/>
                  <a:pt x="59" y="51"/>
                  <a:pt x="59" y="51"/>
                </a:cubicBezTo>
                <a:cubicBezTo>
                  <a:pt x="59" y="51"/>
                  <a:pt x="59" y="51"/>
                  <a:pt x="59" y="51"/>
                </a:cubicBezTo>
                <a:cubicBezTo>
                  <a:pt x="59" y="51"/>
                  <a:pt x="59" y="51"/>
                  <a:pt x="59" y="51"/>
                </a:cubicBezTo>
                <a:cubicBezTo>
                  <a:pt x="59" y="51"/>
                  <a:pt x="58" y="51"/>
                  <a:pt x="58" y="51"/>
                </a:cubicBezTo>
                <a:cubicBezTo>
                  <a:pt x="58" y="51"/>
                  <a:pt x="58" y="51"/>
                  <a:pt x="58" y="51"/>
                </a:cubicBezTo>
                <a:cubicBezTo>
                  <a:pt x="58" y="50"/>
                  <a:pt x="58" y="50"/>
                  <a:pt x="58" y="50"/>
                </a:cubicBezTo>
                <a:cubicBezTo>
                  <a:pt x="58" y="50"/>
                  <a:pt x="58" y="50"/>
                  <a:pt x="58" y="50"/>
                </a:cubicBezTo>
                <a:cubicBezTo>
                  <a:pt x="58" y="50"/>
                  <a:pt x="58" y="50"/>
                  <a:pt x="58" y="50"/>
                </a:cubicBezTo>
                <a:cubicBezTo>
                  <a:pt x="59" y="50"/>
                  <a:pt x="59" y="50"/>
                  <a:pt x="59" y="50"/>
                </a:cubicBezTo>
                <a:cubicBezTo>
                  <a:pt x="59" y="50"/>
                  <a:pt x="59" y="50"/>
                  <a:pt x="59" y="50"/>
                </a:cubicBezTo>
                <a:cubicBezTo>
                  <a:pt x="62" y="50"/>
                  <a:pt x="62" y="50"/>
                  <a:pt x="62" y="50"/>
                </a:cubicBezTo>
                <a:cubicBezTo>
                  <a:pt x="63" y="50"/>
                  <a:pt x="63" y="50"/>
                  <a:pt x="63" y="50"/>
                </a:cubicBezTo>
                <a:cubicBezTo>
                  <a:pt x="63" y="50"/>
                  <a:pt x="63" y="50"/>
                  <a:pt x="63" y="50"/>
                </a:cubicBezTo>
                <a:cubicBezTo>
                  <a:pt x="63" y="50"/>
                  <a:pt x="63" y="50"/>
                  <a:pt x="63" y="50"/>
                </a:cubicBezTo>
                <a:cubicBezTo>
                  <a:pt x="63" y="50"/>
                  <a:pt x="63" y="50"/>
                  <a:pt x="63" y="50"/>
                </a:cubicBezTo>
                <a:cubicBezTo>
                  <a:pt x="64" y="51"/>
                  <a:pt x="64" y="51"/>
                  <a:pt x="64" y="51"/>
                </a:cubicBezTo>
                <a:cubicBezTo>
                  <a:pt x="64" y="51"/>
                  <a:pt x="64" y="51"/>
                  <a:pt x="64" y="51"/>
                </a:cubicBezTo>
                <a:close/>
                <a:moveTo>
                  <a:pt x="52" y="60"/>
                </a:moveTo>
                <a:cubicBezTo>
                  <a:pt x="53" y="59"/>
                  <a:pt x="53" y="59"/>
                  <a:pt x="53" y="59"/>
                </a:cubicBezTo>
                <a:cubicBezTo>
                  <a:pt x="53" y="59"/>
                  <a:pt x="53" y="59"/>
                  <a:pt x="53" y="59"/>
                </a:cubicBezTo>
                <a:cubicBezTo>
                  <a:pt x="53" y="59"/>
                  <a:pt x="53" y="59"/>
                  <a:pt x="54" y="59"/>
                </a:cubicBezTo>
                <a:cubicBezTo>
                  <a:pt x="57" y="59"/>
                  <a:pt x="57" y="59"/>
                  <a:pt x="57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9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59" y="61"/>
                  <a:pt x="59" y="61"/>
                  <a:pt x="59" y="61"/>
                </a:cubicBezTo>
                <a:cubicBezTo>
                  <a:pt x="59" y="61"/>
                  <a:pt x="59" y="61"/>
                  <a:pt x="59" y="61"/>
                </a:cubicBezTo>
                <a:cubicBezTo>
                  <a:pt x="59" y="61"/>
                  <a:pt x="59" y="61"/>
                  <a:pt x="58" y="61"/>
                </a:cubicBezTo>
                <a:cubicBezTo>
                  <a:pt x="58" y="61"/>
                  <a:pt x="58" y="62"/>
                  <a:pt x="58" y="62"/>
                </a:cubicBezTo>
                <a:cubicBezTo>
                  <a:pt x="58" y="62"/>
                  <a:pt x="58" y="62"/>
                  <a:pt x="58" y="62"/>
                </a:cubicBezTo>
                <a:cubicBezTo>
                  <a:pt x="54" y="62"/>
                  <a:pt x="54" y="62"/>
                  <a:pt x="54" y="62"/>
                </a:cubicBezTo>
                <a:cubicBezTo>
                  <a:pt x="53" y="62"/>
                  <a:pt x="53" y="62"/>
                  <a:pt x="53" y="62"/>
                </a:cubicBezTo>
                <a:cubicBezTo>
                  <a:pt x="53" y="62"/>
                  <a:pt x="53" y="61"/>
                  <a:pt x="53" y="61"/>
                </a:cubicBezTo>
                <a:cubicBezTo>
                  <a:pt x="53" y="61"/>
                  <a:pt x="53" y="61"/>
                  <a:pt x="52" y="61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0"/>
                  <a:pt x="52" y="60"/>
                  <a:pt x="52" y="60"/>
                </a:cubicBezTo>
                <a:cubicBezTo>
                  <a:pt x="52" y="60"/>
                  <a:pt x="52" y="60"/>
                  <a:pt x="52" y="60"/>
                </a:cubicBezTo>
                <a:close/>
                <a:moveTo>
                  <a:pt x="59" y="55"/>
                </a:moveTo>
                <a:cubicBezTo>
                  <a:pt x="59" y="54"/>
                  <a:pt x="59" y="54"/>
                  <a:pt x="59" y="54"/>
                </a:cubicBezTo>
                <a:cubicBezTo>
                  <a:pt x="59" y="54"/>
                  <a:pt x="59" y="54"/>
                  <a:pt x="59" y="54"/>
                </a:cubicBezTo>
                <a:cubicBezTo>
                  <a:pt x="59" y="54"/>
                  <a:pt x="59" y="54"/>
                  <a:pt x="59" y="54"/>
                </a:cubicBezTo>
                <a:cubicBezTo>
                  <a:pt x="59" y="54"/>
                  <a:pt x="60" y="54"/>
                  <a:pt x="60" y="54"/>
                </a:cubicBezTo>
                <a:cubicBezTo>
                  <a:pt x="63" y="54"/>
                  <a:pt x="63" y="54"/>
                  <a:pt x="63" y="54"/>
                </a:cubicBezTo>
                <a:cubicBezTo>
                  <a:pt x="63" y="54"/>
                  <a:pt x="64" y="54"/>
                  <a:pt x="64" y="54"/>
                </a:cubicBezTo>
                <a:cubicBezTo>
                  <a:pt x="64" y="54"/>
                  <a:pt x="64" y="54"/>
                  <a:pt x="64" y="54"/>
                </a:cubicBezTo>
                <a:cubicBezTo>
                  <a:pt x="64" y="54"/>
                  <a:pt x="64" y="54"/>
                  <a:pt x="64" y="54"/>
                </a:cubicBezTo>
                <a:cubicBezTo>
                  <a:pt x="64" y="54"/>
                  <a:pt x="64" y="54"/>
                  <a:pt x="64" y="55"/>
                </a:cubicBezTo>
                <a:cubicBezTo>
                  <a:pt x="65" y="56"/>
                  <a:pt x="65" y="56"/>
                  <a:pt x="65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5" y="56"/>
                  <a:pt x="65" y="56"/>
                  <a:pt x="64" y="56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6"/>
                  <a:pt x="64" y="56"/>
                  <a:pt x="64" y="56"/>
                </a:cubicBezTo>
                <a:cubicBezTo>
                  <a:pt x="60" y="56"/>
                  <a:pt x="60" y="56"/>
                  <a:pt x="60" y="56"/>
                </a:cubicBezTo>
                <a:cubicBezTo>
                  <a:pt x="60" y="56"/>
                  <a:pt x="60" y="56"/>
                  <a:pt x="60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6"/>
                  <a:pt x="59" y="56"/>
                </a:cubicBezTo>
                <a:lnTo>
                  <a:pt x="59" y="55"/>
                </a:lnTo>
                <a:close/>
                <a:moveTo>
                  <a:pt x="59" y="57"/>
                </a:moveTo>
                <a:cubicBezTo>
                  <a:pt x="59" y="57"/>
                  <a:pt x="59" y="57"/>
                  <a:pt x="59" y="57"/>
                </a:cubicBezTo>
                <a:cubicBezTo>
                  <a:pt x="59" y="57"/>
                  <a:pt x="60" y="57"/>
                  <a:pt x="60" y="57"/>
                </a:cubicBezTo>
                <a:cubicBezTo>
                  <a:pt x="60" y="56"/>
                  <a:pt x="60" y="56"/>
                  <a:pt x="60" y="56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6"/>
                  <a:pt x="64" y="56"/>
                  <a:pt x="64" y="57"/>
                </a:cubicBezTo>
                <a:cubicBezTo>
                  <a:pt x="64" y="57"/>
                  <a:pt x="65" y="57"/>
                  <a:pt x="65" y="57"/>
                </a:cubicBezTo>
                <a:cubicBezTo>
                  <a:pt x="65" y="57"/>
                  <a:pt x="65" y="57"/>
                  <a:pt x="65" y="57"/>
                </a:cubicBezTo>
                <a:cubicBezTo>
                  <a:pt x="65" y="57"/>
                  <a:pt x="65" y="57"/>
                  <a:pt x="65" y="57"/>
                </a:cubicBezTo>
                <a:cubicBezTo>
                  <a:pt x="65" y="58"/>
                  <a:pt x="65" y="58"/>
                  <a:pt x="65" y="58"/>
                </a:cubicBezTo>
                <a:cubicBezTo>
                  <a:pt x="65" y="58"/>
                  <a:pt x="65" y="58"/>
                  <a:pt x="65" y="58"/>
                </a:cubicBezTo>
                <a:cubicBezTo>
                  <a:pt x="65" y="58"/>
                  <a:pt x="65" y="58"/>
                  <a:pt x="65" y="59"/>
                </a:cubicBezTo>
                <a:cubicBezTo>
                  <a:pt x="65" y="59"/>
                  <a:pt x="65" y="59"/>
                  <a:pt x="65" y="59"/>
                </a:cubicBezTo>
                <a:cubicBezTo>
                  <a:pt x="65" y="59"/>
                  <a:pt x="64" y="59"/>
                  <a:pt x="64" y="59"/>
                </a:cubicBezTo>
                <a:cubicBezTo>
                  <a:pt x="60" y="59"/>
                  <a:pt x="60" y="59"/>
                  <a:pt x="60" y="59"/>
                </a:cubicBezTo>
                <a:cubicBezTo>
                  <a:pt x="60" y="59"/>
                  <a:pt x="60" y="59"/>
                  <a:pt x="60" y="59"/>
                </a:cubicBezTo>
                <a:cubicBezTo>
                  <a:pt x="60" y="59"/>
                  <a:pt x="60" y="59"/>
                  <a:pt x="60" y="59"/>
                </a:cubicBezTo>
                <a:cubicBezTo>
                  <a:pt x="59" y="58"/>
                  <a:pt x="59" y="58"/>
                  <a:pt x="59" y="58"/>
                </a:cubicBezTo>
                <a:cubicBezTo>
                  <a:pt x="59" y="58"/>
                  <a:pt x="59" y="58"/>
                  <a:pt x="59" y="58"/>
                </a:cubicBezTo>
                <a:cubicBezTo>
                  <a:pt x="59" y="57"/>
                  <a:pt x="59" y="57"/>
                  <a:pt x="59" y="57"/>
                </a:cubicBezTo>
                <a:cubicBezTo>
                  <a:pt x="59" y="57"/>
                  <a:pt x="59" y="57"/>
                  <a:pt x="59" y="57"/>
                </a:cubicBezTo>
                <a:close/>
                <a:moveTo>
                  <a:pt x="59" y="60"/>
                </a:moveTo>
                <a:cubicBezTo>
                  <a:pt x="59" y="59"/>
                  <a:pt x="60" y="59"/>
                  <a:pt x="60" y="59"/>
                </a:cubicBezTo>
                <a:cubicBezTo>
                  <a:pt x="60" y="59"/>
                  <a:pt x="60" y="59"/>
                  <a:pt x="60" y="59"/>
                </a:cubicBezTo>
                <a:cubicBezTo>
                  <a:pt x="60" y="59"/>
                  <a:pt x="60" y="59"/>
                  <a:pt x="60" y="59"/>
                </a:cubicBezTo>
                <a:cubicBezTo>
                  <a:pt x="64" y="59"/>
                  <a:pt x="64" y="59"/>
                  <a:pt x="64" y="59"/>
                </a:cubicBezTo>
                <a:cubicBezTo>
                  <a:pt x="65" y="59"/>
                  <a:pt x="65" y="59"/>
                  <a:pt x="65" y="59"/>
                </a:cubicBezTo>
                <a:cubicBezTo>
                  <a:pt x="65" y="59"/>
                  <a:pt x="65" y="59"/>
                  <a:pt x="65" y="59"/>
                </a:cubicBezTo>
                <a:cubicBezTo>
                  <a:pt x="65" y="59"/>
                  <a:pt x="65" y="59"/>
                  <a:pt x="66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66" y="61"/>
                  <a:pt x="66" y="61"/>
                  <a:pt x="66" y="61"/>
                </a:cubicBezTo>
                <a:cubicBezTo>
                  <a:pt x="66" y="61"/>
                  <a:pt x="66" y="61"/>
                  <a:pt x="66" y="61"/>
                </a:cubicBezTo>
                <a:cubicBezTo>
                  <a:pt x="66" y="61"/>
                  <a:pt x="66" y="61"/>
                  <a:pt x="66" y="61"/>
                </a:cubicBezTo>
                <a:cubicBezTo>
                  <a:pt x="66" y="61"/>
                  <a:pt x="65" y="62"/>
                  <a:pt x="65" y="62"/>
                </a:cubicBezTo>
                <a:cubicBezTo>
                  <a:pt x="65" y="62"/>
                  <a:pt x="65" y="62"/>
                  <a:pt x="65" y="62"/>
                </a:cubicBezTo>
                <a:cubicBezTo>
                  <a:pt x="61" y="62"/>
                  <a:pt x="61" y="62"/>
                  <a:pt x="61" y="62"/>
                </a:cubicBezTo>
                <a:cubicBezTo>
                  <a:pt x="61" y="62"/>
                  <a:pt x="60" y="62"/>
                  <a:pt x="60" y="62"/>
                </a:cubicBezTo>
                <a:cubicBezTo>
                  <a:pt x="60" y="62"/>
                  <a:pt x="60" y="61"/>
                  <a:pt x="60" y="61"/>
                </a:cubicBezTo>
                <a:cubicBezTo>
                  <a:pt x="60" y="61"/>
                  <a:pt x="60" y="61"/>
                  <a:pt x="60" y="61"/>
                </a:cubicBezTo>
                <a:cubicBezTo>
                  <a:pt x="60" y="61"/>
                  <a:pt x="60" y="61"/>
                  <a:pt x="60" y="61"/>
                </a:cubicBezTo>
                <a:cubicBezTo>
                  <a:pt x="59" y="60"/>
                  <a:pt x="59" y="60"/>
                  <a:pt x="59" y="60"/>
                </a:cubicBezTo>
                <a:cubicBezTo>
                  <a:pt x="59" y="60"/>
                  <a:pt x="59" y="60"/>
                  <a:pt x="59" y="60"/>
                </a:cubicBezTo>
                <a:close/>
                <a:moveTo>
                  <a:pt x="66" y="57"/>
                </a:moveTo>
                <a:cubicBezTo>
                  <a:pt x="66" y="57"/>
                  <a:pt x="66" y="57"/>
                  <a:pt x="66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6"/>
                  <a:pt x="67" y="56"/>
                  <a:pt x="67" y="56"/>
                </a:cubicBezTo>
                <a:cubicBezTo>
                  <a:pt x="70" y="56"/>
                  <a:pt x="70" y="56"/>
                  <a:pt x="70" y="56"/>
                </a:cubicBezTo>
                <a:cubicBezTo>
                  <a:pt x="71" y="56"/>
                  <a:pt x="71" y="56"/>
                  <a:pt x="71" y="57"/>
                </a:cubicBezTo>
                <a:cubicBezTo>
                  <a:pt x="71" y="57"/>
                  <a:pt x="71" y="57"/>
                  <a:pt x="71" y="57"/>
                </a:cubicBezTo>
                <a:cubicBezTo>
                  <a:pt x="71" y="57"/>
                  <a:pt x="71" y="57"/>
                  <a:pt x="72" y="57"/>
                </a:cubicBezTo>
                <a:cubicBezTo>
                  <a:pt x="72" y="57"/>
                  <a:pt x="72" y="57"/>
                  <a:pt x="72" y="57"/>
                </a:cubicBezTo>
                <a:cubicBezTo>
                  <a:pt x="72" y="58"/>
                  <a:pt x="72" y="58"/>
                  <a:pt x="72" y="58"/>
                </a:cubicBezTo>
                <a:cubicBezTo>
                  <a:pt x="72" y="58"/>
                  <a:pt x="72" y="58"/>
                  <a:pt x="72" y="58"/>
                </a:cubicBezTo>
                <a:cubicBezTo>
                  <a:pt x="72" y="58"/>
                  <a:pt x="72" y="58"/>
                  <a:pt x="72" y="59"/>
                </a:cubicBezTo>
                <a:cubicBezTo>
                  <a:pt x="72" y="59"/>
                  <a:pt x="72" y="59"/>
                  <a:pt x="72" y="59"/>
                </a:cubicBezTo>
                <a:cubicBezTo>
                  <a:pt x="71" y="59"/>
                  <a:pt x="71" y="59"/>
                  <a:pt x="71" y="59"/>
                </a:cubicBezTo>
                <a:cubicBezTo>
                  <a:pt x="67" y="59"/>
                  <a:pt x="67" y="59"/>
                  <a:pt x="67" y="59"/>
                </a:cubicBezTo>
                <a:cubicBezTo>
                  <a:pt x="67" y="59"/>
                  <a:pt x="67" y="59"/>
                  <a:pt x="67" y="59"/>
                </a:cubicBezTo>
                <a:cubicBezTo>
                  <a:pt x="67" y="59"/>
                  <a:pt x="66" y="59"/>
                  <a:pt x="66" y="59"/>
                </a:cubicBezTo>
                <a:cubicBezTo>
                  <a:pt x="66" y="58"/>
                  <a:pt x="66" y="58"/>
                  <a:pt x="66" y="58"/>
                </a:cubicBezTo>
                <a:cubicBezTo>
                  <a:pt x="66" y="58"/>
                  <a:pt x="66" y="58"/>
                  <a:pt x="66" y="58"/>
                </a:cubicBezTo>
                <a:lnTo>
                  <a:pt x="66" y="57"/>
                </a:lnTo>
                <a:close/>
                <a:moveTo>
                  <a:pt x="66" y="60"/>
                </a:moveTo>
                <a:cubicBezTo>
                  <a:pt x="66" y="59"/>
                  <a:pt x="66" y="59"/>
                  <a:pt x="67" y="59"/>
                </a:cubicBezTo>
                <a:cubicBezTo>
                  <a:pt x="67" y="59"/>
                  <a:pt x="67" y="59"/>
                  <a:pt x="67" y="59"/>
                </a:cubicBezTo>
                <a:cubicBezTo>
                  <a:pt x="67" y="59"/>
                  <a:pt x="67" y="59"/>
                  <a:pt x="67" y="59"/>
                </a:cubicBezTo>
                <a:cubicBezTo>
                  <a:pt x="71" y="59"/>
                  <a:pt x="71" y="59"/>
                  <a:pt x="71" y="59"/>
                </a:cubicBezTo>
                <a:cubicBezTo>
                  <a:pt x="71" y="59"/>
                  <a:pt x="72" y="59"/>
                  <a:pt x="72" y="59"/>
                </a:cubicBezTo>
                <a:cubicBezTo>
                  <a:pt x="72" y="59"/>
                  <a:pt x="72" y="59"/>
                  <a:pt x="72" y="59"/>
                </a:cubicBezTo>
                <a:cubicBezTo>
                  <a:pt x="72" y="59"/>
                  <a:pt x="72" y="59"/>
                  <a:pt x="72" y="60"/>
                </a:cubicBezTo>
                <a:cubicBezTo>
                  <a:pt x="73" y="60"/>
                  <a:pt x="73" y="60"/>
                  <a:pt x="73" y="60"/>
                </a:cubicBezTo>
                <a:cubicBezTo>
                  <a:pt x="73" y="61"/>
                  <a:pt x="73" y="61"/>
                  <a:pt x="73" y="61"/>
                </a:cubicBezTo>
                <a:cubicBezTo>
                  <a:pt x="73" y="61"/>
                  <a:pt x="73" y="61"/>
                  <a:pt x="73" y="61"/>
                </a:cubicBezTo>
                <a:cubicBezTo>
                  <a:pt x="73" y="61"/>
                  <a:pt x="73" y="61"/>
                  <a:pt x="73" y="61"/>
                </a:cubicBezTo>
                <a:cubicBezTo>
                  <a:pt x="73" y="61"/>
                  <a:pt x="73" y="62"/>
                  <a:pt x="73" y="62"/>
                </a:cubicBezTo>
                <a:cubicBezTo>
                  <a:pt x="72" y="62"/>
                  <a:pt x="72" y="62"/>
                  <a:pt x="72" y="62"/>
                </a:cubicBezTo>
                <a:cubicBezTo>
                  <a:pt x="68" y="62"/>
                  <a:pt x="68" y="62"/>
                  <a:pt x="68" y="62"/>
                </a:cubicBezTo>
                <a:cubicBezTo>
                  <a:pt x="68" y="62"/>
                  <a:pt x="68" y="62"/>
                  <a:pt x="67" y="62"/>
                </a:cubicBezTo>
                <a:cubicBezTo>
                  <a:pt x="67" y="62"/>
                  <a:pt x="67" y="61"/>
                  <a:pt x="67" y="61"/>
                </a:cubicBezTo>
                <a:cubicBezTo>
                  <a:pt x="67" y="61"/>
                  <a:pt x="67" y="61"/>
                  <a:pt x="67" y="61"/>
                </a:cubicBezTo>
                <a:cubicBezTo>
                  <a:pt x="67" y="61"/>
                  <a:pt x="67" y="61"/>
                  <a:pt x="67" y="61"/>
                </a:cubicBezTo>
                <a:cubicBezTo>
                  <a:pt x="66" y="60"/>
                  <a:pt x="66" y="60"/>
                  <a:pt x="66" y="60"/>
                </a:cubicBezTo>
                <a:cubicBezTo>
                  <a:pt x="66" y="60"/>
                  <a:pt x="66" y="60"/>
                  <a:pt x="66" y="60"/>
                </a:cubicBezTo>
                <a:close/>
                <a:moveTo>
                  <a:pt x="73" y="58"/>
                </a:moveTo>
                <a:cubicBezTo>
                  <a:pt x="73" y="58"/>
                  <a:pt x="73" y="58"/>
                  <a:pt x="73" y="58"/>
                </a:cubicBezTo>
                <a:cubicBezTo>
                  <a:pt x="72" y="57"/>
                  <a:pt x="72" y="57"/>
                  <a:pt x="72" y="57"/>
                </a:cubicBezTo>
                <a:cubicBezTo>
                  <a:pt x="72" y="57"/>
                  <a:pt x="72" y="57"/>
                  <a:pt x="72" y="57"/>
                </a:cubicBezTo>
                <a:cubicBezTo>
                  <a:pt x="72" y="57"/>
                  <a:pt x="72" y="57"/>
                  <a:pt x="73" y="57"/>
                </a:cubicBezTo>
                <a:cubicBezTo>
                  <a:pt x="73" y="57"/>
                  <a:pt x="73" y="57"/>
                  <a:pt x="73" y="57"/>
                </a:cubicBezTo>
                <a:cubicBezTo>
                  <a:pt x="73" y="56"/>
                  <a:pt x="73" y="56"/>
                  <a:pt x="73" y="56"/>
                </a:cubicBezTo>
                <a:cubicBezTo>
                  <a:pt x="77" y="56"/>
                  <a:pt x="77" y="56"/>
                  <a:pt x="77" y="56"/>
                </a:cubicBezTo>
                <a:cubicBezTo>
                  <a:pt x="77" y="56"/>
                  <a:pt x="77" y="56"/>
                  <a:pt x="77" y="57"/>
                </a:cubicBezTo>
                <a:cubicBezTo>
                  <a:pt x="78" y="57"/>
                  <a:pt x="78" y="57"/>
                  <a:pt x="78" y="57"/>
                </a:cubicBezTo>
                <a:cubicBezTo>
                  <a:pt x="78" y="57"/>
                  <a:pt x="78" y="57"/>
                  <a:pt x="78" y="57"/>
                </a:cubicBezTo>
                <a:cubicBezTo>
                  <a:pt x="78" y="57"/>
                  <a:pt x="78" y="57"/>
                  <a:pt x="78" y="57"/>
                </a:cubicBezTo>
                <a:cubicBezTo>
                  <a:pt x="79" y="58"/>
                  <a:pt x="79" y="58"/>
                  <a:pt x="79" y="58"/>
                </a:cubicBezTo>
                <a:cubicBezTo>
                  <a:pt x="79" y="58"/>
                  <a:pt x="79" y="58"/>
                  <a:pt x="79" y="58"/>
                </a:cubicBezTo>
                <a:cubicBezTo>
                  <a:pt x="79" y="58"/>
                  <a:pt x="79" y="58"/>
                  <a:pt x="79" y="59"/>
                </a:cubicBezTo>
                <a:cubicBezTo>
                  <a:pt x="79" y="59"/>
                  <a:pt x="79" y="59"/>
                  <a:pt x="78" y="59"/>
                </a:cubicBezTo>
                <a:cubicBezTo>
                  <a:pt x="78" y="59"/>
                  <a:pt x="78" y="59"/>
                  <a:pt x="78" y="59"/>
                </a:cubicBezTo>
                <a:cubicBezTo>
                  <a:pt x="74" y="59"/>
                  <a:pt x="74" y="59"/>
                  <a:pt x="74" y="59"/>
                </a:cubicBezTo>
                <a:cubicBezTo>
                  <a:pt x="74" y="59"/>
                  <a:pt x="74" y="59"/>
                  <a:pt x="74" y="59"/>
                </a:cubicBezTo>
                <a:cubicBezTo>
                  <a:pt x="73" y="59"/>
                  <a:pt x="73" y="59"/>
                  <a:pt x="73" y="59"/>
                </a:cubicBezTo>
                <a:cubicBezTo>
                  <a:pt x="73" y="58"/>
                  <a:pt x="73" y="58"/>
                  <a:pt x="73" y="58"/>
                </a:cubicBezTo>
                <a:close/>
                <a:moveTo>
                  <a:pt x="82" y="52"/>
                </a:moveTo>
                <a:cubicBezTo>
                  <a:pt x="83" y="53"/>
                  <a:pt x="83" y="53"/>
                  <a:pt x="83" y="53"/>
                </a:cubicBezTo>
                <a:cubicBezTo>
                  <a:pt x="83" y="53"/>
                  <a:pt x="83" y="53"/>
                  <a:pt x="83" y="53"/>
                </a:cubicBezTo>
                <a:cubicBezTo>
                  <a:pt x="83" y="53"/>
                  <a:pt x="83" y="53"/>
                  <a:pt x="83" y="53"/>
                </a:cubicBezTo>
                <a:cubicBezTo>
                  <a:pt x="83" y="54"/>
                  <a:pt x="83" y="54"/>
                  <a:pt x="82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78" y="54"/>
                  <a:pt x="78" y="54"/>
                  <a:pt x="78" y="54"/>
                </a:cubicBezTo>
                <a:cubicBezTo>
                  <a:pt x="78" y="54"/>
                  <a:pt x="78" y="54"/>
                  <a:pt x="78" y="54"/>
                </a:cubicBezTo>
                <a:cubicBezTo>
                  <a:pt x="78" y="54"/>
                  <a:pt x="78" y="54"/>
                  <a:pt x="78" y="53"/>
                </a:cubicBezTo>
                <a:cubicBezTo>
                  <a:pt x="78" y="53"/>
                  <a:pt x="77" y="53"/>
                  <a:pt x="77" y="53"/>
                </a:cubicBezTo>
                <a:cubicBezTo>
                  <a:pt x="77" y="53"/>
                  <a:pt x="77" y="53"/>
                  <a:pt x="77" y="53"/>
                </a:cubicBezTo>
                <a:cubicBezTo>
                  <a:pt x="77" y="52"/>
                  <a:pt x="77" y="52"/>
                  <a:pt x="77" y="52"/>
                </a:cubicBezTo>
                <a:cubicBezTo>
                  <a:pt x="77" y="52"/>
                  <a:pt x="77" y="52"/>
                  <a:pt x="77" y="52"/>
                </a:cubicBezTo>
                <a:cubicBezTo>
                  <a:pt x="77" y="52"/>
                  <a:pt x="77" y="52"/>
                  <a:pt x="77" y="52"/>
                </a:cubicBezTo>
                <a:cubicBezTo>
                  <a:pt x="77" y="52"/>
                  <a:pt x="77" y="52"/>
                  <a:pt x="77" y="52"/>
                </a:cubicBezTo>
                <a:cubicBezTo>
                  <a:pt x="77" y="52"/>
                  <a:pt x="77" y="52"/>
                  <a:pt x="78" y="52"/>
                </a:cubicBezTo>
                <a:cubicBezTo>
                  <a:pt x="81" y="52"/>
                  <a:pt x="81" y="52"/>
                  <a:pt x="81" y="52"/>
                </a:cubicBezTo>
                <a:cubicBezTo>
                  <a:pt x="81" y="52"/>
                  <a:pt x="81" y="52"/>
                  <a:pt x="81" y="52"/>
                </a:cubicBezTo>
                <a:cubicBezTo>
                  <a:pt x="82" y="52"/>
                  <a:pt x="82" y="52"/>
                  <a:pt x="82" y="52"/>
                </a:cubicBezTo>
                <a:cubicBezTo>
                  <a:pt x="82" y="52"/>
                  <a:pt x="82" y="52"/>
                  <a:pt x="82" y="52"/>
                </a:cubicBezTo>
                <a:cubicBezTo>
                  <a:pt x="82" y="52"/>
                  <a:pt x="82" y="52"/>
                  <a:pt x="82" y="52"/>
                </a:cubicBezTo>
                <a:close/>
                <a:moveTo>
                  <a:pt x="19" y="43"/>
                </a:moveTo>
                <a:cubicBezTo>
                  <a:pt x="19" y="6"/>
                  <a:pt x="19" y="6"/>
                  <a:pt x="19" y="6"/>
                </a:cubicBezTo>
                <a:cubicBezTo>
                  <a:pt x="19" y="4"/>
                  <a:pt x="22" y="1"/>
                  <a:pt x="25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2" y="1"/>
                  <a:pt x="85" y="4"/>
                  <a:pt x="85" y="6"/>
                </a:cubicBezTo>
                <a:cubicBezTo>
                  <a:pt x="85" y="43"/>
                  <a:pt x="85" y="43"/>
                  <a:pt x="85" y="43"/>
                </a:cubicBezTo>
                <a:cubicBezTo>
                  <a:pt x="85" y="45"/>
                  <a:pt x="82" y="48"/>
                  <a:pt x="80" y="48"/>
                </a:cubicBezTo>
                <a:cubicBezTo>
                  <a:pt x="25" y="48"/>
                  <a:pt x="25" y="48"/>
                  <a:pt x="25" y="48"/>
                </a:cubicBezTo>
                <a:cubicBezTo>
                  <a:pt x="22" y="48"/>
                  <a:pt x="19" y="45"/>
                  <a:pt x="19" y="43"/>
                </a:cubicBezTo>
                <a:close/>
                <a:moveTo>
                  <a:pt x="40" y="52"/>
                </a:moveTo>
                <a:cubicBezTo>
                  <a:pt x="41" y="52"/>
                  <a:pt x="41" y="52"/>
                  <a:pt x="41" y="52"/>
                </a:cubicBezTo>
                <a:cubicBezTo>
                  <a:pt x="41" y="52"/>
                  <a:pt x="41" y="52"/>
                  <a:pt x="41" y="52"/>
                </a:cubicBezTo>
                <a:cubicBezTo>
                  <a:pt x="45" y="52"/>
                  <a:pt x="45" y="52"/>
                  <a:pt x="45" y="52"/>
                </a:cubicBezTo>
                <a:cubicBezTo>
                  <a:pt x="45" y="52"/>
                  <a:pt x="45" y="52"/>
                  <a:pt x="45" y="52"/>
                </a:cubicBezTo>
                <a:cubicBezTo>
                  <a:pt x="45" y="52"/>
                  <a:pt x="45" y="52"/>
                  <a:pt x="45" y="52"/>
                </a:cubicBezTo>
                <a:cubicBezTo>
                  <a:pt x="45" y="52"/>
                  <a:pt x="45" y="52"/>
                  <a:pt x="46" y="52"/>
                </a:cubicBezTo>
                <a:cubicBezTo>
                  <a:pt x="46" y="52"/>
                  <a:pt x="46" y="52"/>
                  <a:pt x="46" y="52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54"/>
                  <a:pt x="45" y="54"/>
                  <a:pt x="44" y="54"/>
                </a:cubicBezTo>
                <a:cubicBezTo>
                  <a:pt x="41" y="54"/>
                  <a:pt x="41" y="54"/>
                  <a:pt x="41" y="54"/>
                </a:cubicBezTo>
                <a:cubicBezTo>
                  <a:pt x="41" y="54"/>
                  <a:pt x="41" y="54"/>
                  <a:pt x="40" y="54"/>
                </a:cubicBezTo>
                <a:cubicBezTo>
                  <a:pt x="40" y="54"/>
                  <a:pt x="40" y="54"/>
                  <a:pt x="40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52"/>
                  <a:pt x="40" y="52"/>
                  <a:pt x="40" y="52"/>
                </a:cubicBezTo>
                <a:cubicBezTo>
                  <a:pt x="40" y="52"/>
                  <a:pt x="40" y="52"/>
                  <a:pt x="40" y="52"/>
                </a:cubicBezTo>
                <a:close/>
                <a:moveTo>
                  <a:pt x="40" y="51"/>
                </a:moveTo>
                <a:cubicBezTo>
                  <a:pt x="41" y="50"/>
                  <a:pt x="41" y="50"/>
                  <a:pt x="41" y="50"/>
                </a:cubicBezTo>
                <a:cubicBezTo>
                  <a:pt x="41" y="50"/>
                  <a:pt x="41" y="50"/>
                  <a:pt x="41" y="50"/>
                </a:cubicBezTo>
                <a:cubicBezTo>
                  <a:pt x="41" y="50"/>
                  <a:pt x="41" y="50"/>
                  <a:pt x="41" y="50"/>
                </a:cubicBezTo>
                <a:cubicBezTo>
                  <a:pt x="41" y="50"/>
                  <a:pt x="41" y="50"/>
                  <a:pt x="41" y="50"/>
                </a:cubicBezTo>
                <a:cubicBezTo>
                  <a:pt x="41" y="50"/>
                  <a:pt x="41" y="50"/>
                  <a:pt x="42" y="50"/>
                </a:cubicBezTo>
                <a:cubicBezTo>
                  <a:pt x="45" y="50"/>
                  <a:pt x="45" y="50"/>
                  <a:pt x="45" y="50"/>
                </a:cubicBezTo>
                <a:cubicBezTo>
                  <a:pt x="45" y="50"/>
                  <a:pt x="45" y="50"/>
                  <a:pt x="45" y="50"/>
                </a:cubicBezTo>
                <a:cubicBezTo>
                  <a:pt x="45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1"/>
                  <a:pt x="46" y="51"/>
                  <a:pt x="46" y="51"/>
                </a:cubicBezTo>
                <a:cubicBezTo>
                  <a:pt x="46" y="51"/>
                  <a:pt x="46" y="51"/>
                  <a:pt x="46" y="51"/>
                </a:cubicBezTo>
                <a:cubicBezTo>
                  <a:pt x="46" y="51"/>
                  <a:pt x="46" y="51"/>
                  <a:pt x="45" y="51"/>
                </a:cubicBezTo>
                <a:cubicBezTo>
                  <a:pt x="45" y="51"/>
                  <a:pt x="45" y="51"/>
                  <a:pt x="45" y="51"/>
                </a:cubicBezTo>
                <a:cubicBezTo>
                  <a:pt x="45" y="51"/>
                  <a:pt x="45" y="51"/>
                  <a:pt x="45" y="51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1"/>
                  <a:pt x="41" y="51"/>
                  <a:pt x="41" y="51"/>
                </a:cubicBezTo>
                <a:cubicBezTo>
                  <a:pt x="41" y="51"/>
                  <a:pt x="40" y="51"/>
                  <a:pt x="40" y="51"/>
                </a:cubicBezTo>
                <a:cubicBezTo>
                  <a:pt x="40" y="51"/>
                  <a:pt x="40" y="51"/>
                  <a:pt x="40" y="51"/>
                </a:cubicBezTo>
                <a:close/>
                <a:moveTo>
                  <a:pt x="40" y="51"/>
                </a:moveTo>
                <a:cubicBezTo>
                  <a:pt x="40" y="51"/>
                  <a:pt x="40" y="51"/>
                  <a:pt x="40" y="51"/>
                </a:cubicBezTo>
                <a:cubicBezTo>
                  <a:pt x="40" y="51"/>
                  <a:pt x="40" y="51"/>
                  <a:pt x="39" y="51"/>
                </a:cubicBezTo>
                <a:cubicBezTo>
                  <a:pt x="39" y="51"/>
                  <a:pt x="39" y="51"/>
                  <a:pt x="39" y="51"/>
                </a:cubicBezTo>
                <a:cubicBezTo>
                  <a:pt x="39" y="51"/>
                  <a:pt x="39" y="51"/>
                  <a:pt x="39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4" y="51"/>
                  <a:pt x="34" y="51"/>
                </a:cubicBezTo>
                <a:cubicBezTo>
                  <a:pt x="34" y="51"/>
                  <a:pt x="34" y="51"/>
                  <a:pt x="34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6" y="50"/>
                  <a:pt x="36" y="50"/>
                  <a:pt x="36" y="50"/>
                </a:cubicBezTo>
                <a:cubicBezTo>
                  <a:pt x="39" y="50"/>
                  <a:pt x="39" y="50"/>
                  <a:pt x="39" y="50"/>
                </a:cubicBezTo>
                <a:cubicBezTo>
                  <a:pt x="39" y="50"/>
                  <a:pt x="39" y="50"/>
                  <a:pt x="39" y="50"/>
                </a:cubicBezTo>
                <a:cubicBezTo>
                  <a:pt x="40" y="50"/>
                  <a:pt x="40" y="50"/>
                  <a:pt x="40" y="50"/>
                </a:cubicBezTo>
                <a:cubicBezTo>
                  <a:pt x="40" y="50"/>
                  <a:pt x="40" y="50"/>
                  <a:pt x="40" y="50"/>
                </a:cubicBezTo>
                <a:cubicBezTo>
                  <a:pt x="40" y="50"/>
                  <a:pt x="40" y="50"/>
                  <a:pt x="40" y="50"/>
                </a:cubicBezTo>
                <a:lnTo>
                  <a:pt x="40" y="51"/>
                </a:lnTo>
                <a:close/>
                <a:moveTo>
                  <a:pt x="35" y="52"/>
                </a:moveTo>
                <a:cubicBezTo>
                  <a:pt x="35" y="52"/>
                  <a:pt x="35" y="52"/>
                  <a:pt x="35" y="52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53"/>
                  <a:pt x="39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9" y="53"/>
                  <a:pt x="39" y="53"/>
                  <a:pt x="39" y="53"/>
                </a:cubicBezTo>
                <a:cubicBezTo>
                  <a:pt x="39" y="54"/>
                  <a:pt x="39" y="54"/>
                  <a:pt x="39" y="54"/>
                </a:cubicBezTo>
                <a:cubicBezTo>
                  <a:pt x="38" y="54"/>
                  <a:pt x="38" y="54"/>
                  <a:pt x="38" y="54"/>
                </a:cubicBezTo>
                <a:cubicBezTo>
                  <a:pt x="35" y="54"/>
                  <a:pt x="35" y="54"/>
                  <a:pt x="35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34" y="54"/>
                  <a:pt x="34" y="54"/>
                  <a:pt x="34" y="53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52"/>
                  <a:pt x="34" y="52"/>
                  <a:pt x="34" y="52"/>
                </a:cubicBezTo>
                <a:cubicBezTo>
                  <a:pt x="34" y="52"/>
                  <a:pt x="34" y="52"/>
                  <a:pt x="34" y="52"/>
                </a:cubicBezTo>
                <a:cubicBezTo>
                  <a:pt x="34" y="52"/>
                  <a:pt x="34" y="52"/>
                  <a:pt x="34" y="52"/>
                </a:cubicBezTo>
                <a:cubicBezTo>
                  <a:pt x="34" y="52"/>
                  <a:pt x="35" y="52"/>
                  <a:pt x="35" y="52"/>
                </a:cubicBezTo>
                <a:close/>
                <a:moveTo>
                  <a:pt x="39" y="55"/>
                </a:moveTo>
                <a:cubicBezTo>
                  <a:pt x="39" y="56"/>
                  <a:pt x="39" y="56"/>
                  <a:pt x="39" y="56"/>
                </a:cubicBezTo>
                <a:cubicBezTo>
                  <a:pt x="39" y="56"/>
                  <a:pt x="39" y="56"/>
                  <a:pt x="39" y="56"/>
                </a:cubicBezTo>
                <a:cubicBezTo>
                  <a:pt x="39" y="56"/>
                  <a:pt x="38" y="56"/>
                  <a:pt x="38" y="56"/>
                </a:cubicBezTo>
                <a:cubicBezTo>
                  <a:pt x="38" y="56"/>
                  <a:pt x="38" y="56"/>
                  <a:pt x="38" y="56"/>
                </a:cubicBezTo>
                <a:cubicBezTo>
                  <a:pt x="38" y="56"/>
                  <a:pt x="38" y="56"/>
                  <a:pt x="38" y="56"/>
                </a:cubicBezTo>
                <a:cubicBezTo>
                  <a:pt x="34" y="56"/>
                  <a:pt x="34" y="56"/>
                  <a:pt x="34" y="56"/>
                </a:cubicBezTo>
                <a:cubicBezTo>
                  <a:pt x="34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6"/>
                  <a:pt x="33" y="56"/>
                  <a:pt x="33" y="56"/>
                </a:cubicBezTo>
                <a:cubicBezTo>
                  <a:pt x="33" y="55"/>
                  <a:pt x="33" y="55"/>
                  <a:pt x="33" y="55"/>
                </a:cubicBezTo>
                <a:cubicBezTo>
                  <a:pt x="33" y="54"/>
                  <a:pt x="33" y="54"/>
                  <a:pt x="33" y="54"/>
                </a:cubicBezTo>
                <a:cubicBezTo>
                  <a:pt x="33" y="54"/>
                  <a:pt x="34" y="54"/>
                  <a:pt x="34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38" y="54"/>
                  <a:pt x="38" y="54"/>
                  <a:pt x="38" y="54"/>
                </a:cubicBezTo>
                <a:cubicBezTo>
                  <a:pt x="38" y="54"/>
                  <a:pt x="38" y="54"/>
                  <a:pt x="38" y="54"/>
                </a:cubicBezTo>
                <a:cubicBezTo>
                  <a:pt x="39" y="54"/>
                  <a:pt x="39" y="54"/>
                  <a:pt x="39" y="54"/>
                </a:cubicBezTo>
                <a:cubicBezTo>
                  <a:pt x="39" y="54"/>
                  <a:pt x="39" y="54"/>
                  <a:pt x="39" y="54"/>
                </a:cubicBezTo>
                <a:cubicBezTo>
                  <a:pt x="39" y="54"/>
                  <a:pt x="39" y="54"/>
                  <a:pt x="39" y="55"/>
                </a:cubicBezTo>
                <a:close/>
                <a:moveTo>
                  <a:pt x="34" y="51"/>
                </a:moveTo>
                <a:cubicBezTo>
                  <a:pt x="34" y="51"/>
                  <a:pt x="34" y="51"/>
                  <a:pt x="34" y="51"/>
                </a:cubicBezTo>
                <a:cubicBezTo>
                  <a:pt x="34" y="51"/>
                  <a:pt x="34" y="51"/>
                  <a:pt x="33" y="51"/>
                </a:cubicBezTo>
                <a:cubicBezTo>
                  <a:pt x="33" y="51"/>
                  <a:pt x="33" y="51"/>
                  <a:pt x="33" y="51"/>
                </a:cubicBezTo>
                <a:cubicBezTo>
                  <a:pt x="33" y="51"/>
                  <a:pt x="33" y="51"/>
                  <a:pt x="33" y="51"/>
                </a:cubicBezTo>
                <a:cubicBezTo>
                  <a:pt x="29" y="51"/>
                  <a:pt x="29" y="51"/>
                  <a:pt x="29" y="51"/>
                </a:cubicBezTo>
                <a:cubicBezTo>
                  <a:pt x="29" y="51"/>
                  <a:pt x="29" y="51"/>
                  <a:pt x="29" y="51"/>
                </a:cubicBezTo>
                <a:cubicBezTo>
                  <a:pt x="29" y="51"/>
                  <a:pt x="29" y="51"/>
                  <a:pt x="29" y="51"/>
                </a:cubicBezTo>
                <a:cubicBezTo>
                  <a:pt x="29" y="51"/>
                  <a:pt x="28" y="51"/>
                  <a:pt x="28" y="51"/>
                </a:cubicBezTo>
                <a:cubicBezTo>
                  <a:pt x="28" y="51"/>
                  <a:pt x="28" y="51"/>
                  <a:pt x="28" y="51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0"/>
                  <a:pt x="29" y="50"/>
                  <a:pt x="30" y="50"/>
                </a:cubicBezTo>
                <a:cubicBezTo>
                  <a:pt x="30" y="50"/>
                  <a:pt x="30" y="50"/>
                  <a:pt x="30" y="50"/>
                </a:cubicBezTo>
                <a:cubicBezTo>
                  <a:pt x="33" y="50"/>
                  <a:pt x="33" y="50"/>
                  <a:pt x="33" y="50"/>
                </a:cubicBezTo>
                <a:cubicBezTo>
                  <a:pt x="33" y="50"/>
                  <a:pt x="34" y="50"/>
                  <a:pt x="34" y="50"/>
                </a:cubicBezTo>
                <a:cubicBezTo>
                  <a:pt x="34" y="50"/>
                  <a:pt x="34" y="50"/>
                  <a:pt x="34" y="50"/>
                </a:cubicBezTo>
                <a:cubicBezTo>
                  <a:pt x="34" y="50"/>
                  <a:pt x="34" y="50"/>
                  <a:pt x="34" y="50"/>
                </a:cubicBezTo>
                <a:cubicBezTo>
                  <a:pt x="34" y="50"/>
                  <a:pt x="34" y="50"/>
                  <a:pt x="34" y="50"/>
                </a:cubicBezTo>
                <a:lnTo>
                  <a:pt x="34" y="51"/>
                </a:lnTo>
                <a:close/>
                <a:moveTo>
                  <a:pt x="29" y="52"/>
                </a:moveTo>
                <a:cubicBezTo>
                  <a:pt x="29" y="52"/>
                  <a:pt x="29" y="52"/>
                  <a:pt x="29" y="52"/>
                </a:cubicBezTo>
                <a:cubicBezTo>
                  <a:pt x="33" y="52"/>
                  <a:pt x="33" y="52"/>
                  <a:pt x="33" y="52"/>
                </a:cubicBezTo>
                <a:cubicBezTo>
                  <a:pt x="33" y="52"/>
                  <a:pt x="33" y="52"/>
                  <a:pt x="33" y="52"/>
                </a:cubicBezTo>
                <a:cubicBezTo>
                  <a:pt x="33" y="52"/>
                  <a:pt x="33" y="52"/>
                  <a:pt x="33" y="52"/>
                </a:cubicBezTo>
                <a:cubicBezTo>
                  <a:pt x="33" y="52"/>
                  <a:pt x="33" y="52"/>
                  <a:pt x="33" y="52"/>
                </a:cubicBezTo>
                <a:cubicBezTo>
                  <a:pt x="33" y="52"/>
                  <a:pt x="33" y="52"/>
                  <a:pt x="33" y="52"/>
                </a:cubicBezTo>
                <a:cubicBezTo>
                  <a:pt x="33" y="53"/>
                  <a:pt x="33" y="53"/>
                  <a:pt x="33" y="53"/>
                </a:cubicBezTo>
                <a:cubicBezTo>
                  <a:pt x="33" y="53"/>
                  <a:pt x="33" y="53"/>
                  <a:pt x="33" y="53"/>
                </a:cubicBezTo>
                <a:cubicBezTo>
                  <a:pt x="33" y="53"/>
                  <a:pt x="33" y="53"/>
                  <a:pt x="33" y="53"/>
                </a:cubicBezTo>
                <a:cubicBezTo>
                  <a:pt x="33" y="54"/>
                  <a:pt x="32" y="54"/>
                  <a:pt x="32" y="54"/>
                </a:cubicBezTo>
                <a:cubicBezTo>
                  <a:pt x="32" y="54"/>
                  <a:pt x="32" y="54"/>
                  <a:pt x="32" y="54"/>
                </a:cubicBezTo>
                <a:cubicBezTo>
                  <a:pt x="28" y="54"/>
                  <a:pt x="28" y="54"/>
                  <a:pt x="28" y="54"/>
                </a:cubicBezTo>
                <a:cubicBezTo>
                  <a:pt x="28" y="54"/>
                  <a:pt x="28" y="54"/>
                  <a:pt x="28" y="54"/>
                </a:cubicBezTo>
                <a:cubicBezTo>
                  <a:pt x="28" y="54"/>
                  <a:pt x="28" y="54"/>
                  <a:pt x="28" y="53"/>
                </a:cubicBezTo>
                <a:cubicBezTo>
                  <a:pt x="28" y="53"/>
                  <a:pt x="27" y="53"/>
                  <a:pt x="27" y="53"/>
                </a:cubicBezTo>
                <a:cubicBezTo>
                  <a:pt x="27" y="53"/>
                  <a:pt x="27" y="53"/>
                  <a:pt x="27" y="53"/>
                </a:cubicBezTo>
                <a:cubicBezTo>
                  <a:pt x="28" y="52"/>
                  <a:pt x="28" y="52"/>
                  <a:pt x="28" y="52"/>
                </a:cubicBezTo>
                <a:cubicBezTo>
                  <a:pt x="28" y="52"/>
                  <a:pt x="28" y="52"/>
                  <a:pt x="28" y="52"/>
                </a:cubicBezTo>
                <a:cubicBezTo>
                  <a:pt x="28" y="52"/>
                  <a:pt x="28" y="52"/>
                  <a:pt x="28" y="52"/>
                </a:cubicBezTo>
                <a:cubicBezTo>
                  <a:pt x="28" y="52"/>
                  <a:pt x="29" y="52"/>
                  <a:pt x="29" y="52"/>
                </a:cubicBezTo>
                <a:close/>
                <a:moveTo>
                  <a:pt x="28" y="50"/>
                </a:moveTo>
                <a:cubicBezTo>
                  <a:pt x="28" y="51"/>
                  <a:pt x="28" y="51"/>
                  <a:pt x="28" y="51"/>
                </a:cubicBezTo>
                <a:cubicBezTo>
                  <a:pt x="28" y="51"/>
                  <a:pt x="28" y="51"/>
                  <a:pt x="28" y="51"/>
                </a:cubicBezTo>
                <a:cubicBezTo>
                  <a:pt x="28" y="51"/>
                  <a:pt x="28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7" y="51"/>
                  <a:pt x="27" y="51"/>
                  <a:pt x="27" y="51"/>
                </a:cubicBezTo>
                <a:cubicBezTo>
                  <a:pt x="23" y="51"/>
                  <a:pt x="23" y="51"/>
                  <a:pt x="23" y="51"/>
                </a:cubicBezTo>
                <a:cubicBezTo>
                  <a:pt x="23" y="51"/>
                  <a:pt x="23" y="51"/>
                  <a:pt x="23" y="51"/>
                </a:cubicBezTo>
                <a:cubicBezTo>
                  <a:pt x="23" y="51"/>
                  <a:pt x="23" y="51"/>
                  <a:pt x="23" y="51"/>
                </a:cubicBezTo>
                <a:cubicBezTo>
                  <a:pt x="23" y="51"/>
                  <a:pt x="22" y="51"/>
                  <a:pt x="22" y="51"/>
                </a:cubicBezTo>
                <a:cubicBezTo>
                  <a:pt x="22" y="51"/>
                  <a:pt x="22" y="51"/>
                  <a:pt x="22" y="51"/>
                </a:cubicBezTo>
                <a:cubicBezTo>
                  <a:pt x="23" y="50"/>
                  <a:pt x="23" y="50"/>
                  <a:pt x="23" y="50"/>
                </a:cubicBezTo>
                <a:cubicBezTo>
                  <a:pt x="23" y="50"/>
                  <a:pt x="23" y="50"/>
                  <a:pt x="23" y="50"/>
                </a:cubicBezTo>
                <a:cubicBezTo>
                  <a:pt x="23" y="50"/>
                  <a:pt x="23" y="50"/>
                  <a:pt x="23" y="50"/>
                </a:cubicBezTo>
                <a:cubicBezTo>
                  <a:pt x="24" y="50"/>
                  <a:pt x="24" y="50"/>
                  <a:pt x="24" y="50"/>
                </a:cubicBezTo>
                <a:cubicBezTo>
                  <a:pt x="24" y="50"/>
                  <a:pt x="24" y="50"/>
                  <a:pt x="24" y="50"/>
                </a:cubicBezTo>
                <a:cubicBezTo>
                  <a:pt x="27" y="50"/>
                  <a:pt x="27" y="50"/>
                  <a:pt x="27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0"/>
                  <a:pt x="28" y="50"/>
                  <a:pt x="28" y="50"/>
                </a:cubicBezTo>
                <a:close/>
                <a:moveTo>
                  <a:pt x="28" y="54"/>
                </a:moveTo>
                <a:cubicBezTo>
                  <a:pt x="28" y="54"/>
                  <a:pt x="28" y="54"/>
                  <a:pt x="28" y="54"/>
                </a:cubicBezTo>
                <a:cubicBezTo>
                  <a:pt x="32" y="54"/>
                  <a:pt x="32" y="54"/>
                  <a:pt x="32" y="54"/>
                </a:cubicBezTo>
                <a:cubicBezTo>
                  <a:pt x="32" y="54"/>
                  <a:pt x="32" y="54"/>
                  <a:pt x="32" y="54"/>
                </a:cubicBezTo>
                <a:cubicBezTo>
                  <a:pt x="32" y="54"/>
                  <a:pt x="32" y="54"/>
                  <a:pt x="32" y="54"/>
                </a:cubicBezTo>
                <a:cubicBezTo>
                  <a:pt x="32" y="54"/>
                  <a:pt x="33" y="54"/>
                  <a:pt x="33" y="54"/>
                </a:cubicBezTo>
                <a:cubicBezTo>
                  <a:pt x="33" y="54"/>
                  <a:pt x="33" y="54"/>
                  <a:pt x="33" y="55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6"/>
                  <a:pt x="32" y="56"/>
                  <a:pt x="31" y="56"/>
                </a:cubicBezTo>
                <a:cubicBezTo>
                  <a:pt x="31" y="56"/>
                  <a:pt x="31" y="56"/>
                  <a:pt x="31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7" y="55"/>
                  <a:pt x="27" y="55"/>
                  <a:pt x="27" y="55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27" y="54"/>
                  <a:pt x="28" y="54"/>
                  <a:pt x="28" y="54"/>
                </a:cubicBezTo>
                <a:close/>
                <a:moveTo>
                  <a:pt x="27" y="57"/>
                </a:moveTo>
                <a:cubicBezTo>
                  <a:pt x="27" y="56"/>
                  <a:pt x="27" y="56"/>
                  <a:pt x="27" y="56"/>
                </a:cubicBezTo>
                <a:cubicBezTo>
                  <a:pt x="31" y="56"/>
                  <a:pt x="31" y="56"/>
                  <a:pt x="31" y="56"/>
                </a:cubicBezTo>
                <a:cubicBezTo>
                  <a:pt x="31" y="56"/>
                  <a:pt x="31" y="56"/>
                  <a:pt x="31" y="57"/>
                </a:cubicBezTo>
                <a:cubicBezTo>
                  <a:pt x="31" y="57"/>
                  <a:pt x="31" y="57"/>
                  <a:pt x="31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2" y="57"/>
                </a:cubicBezTo>
                <a:cubicBezTo>
                  <a:pt x="31" y="58"/>
                  <a:pt x="31" y="58"/>
                  <a:pt x="31" y="58"/>
                </a:cubicBezTo>
                <a:cubicBezTo>
                  <a:pt x="31" y="58"/>
                  <a:pt x="31" y="58"/>
                  <a:pt x="31" y="58"/>
                </a:cubicBezTo>
                <a:cubicBezTo>
                  <a:pt x="31" y="58"/>
                  <a:pt x="31" y="58"/>
                  <a:pt x="31" y="59"/>
                </a:cubicBezTo>
                <a:cubicBezTo>
                  <a:pt x="31" y="59"/>
                  <a:pt x="31" y="59"/>
                  <a:pt x="30" y="59"/>
                </a:cubicBezTo>
                <a:cubicBezTo>
                  <a:pt x="30" y="59"/>
                  <a:pt x="30" y="59"/>
                  <a:pt x="30" y="59"/>
                </a:cubicBezTo>
                <a:cubicBezTo>
                  <a:pt x="26" y="59"/>
                  <a:pt x="26" y="59"/>
                  <a:pt x="26" y="59"/>
                </a:cubicBezTo>
                <a:cubicBezTo>
                  <a:pt x="26" y="59"/>
                  <a:pt x="26" y="59"/>
                  <a:pt x="26" y="59"/>
                </a:cubicBezTo>
                <a:cubicBezTo>
                  <a:pt x="26" y="59"/>
                  <a:pt x="25" y="59"/>
                  <a:pt x="25" y="59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6" y="57"/>
                  <a:pt x="26" y="57"/>
                  <a:pt x="26" y="57"/>
                </a:cubicBezTo>
                <a:cubicBezTo>
                  <a:pt x="26" y="57"/>
                  <a:pt x="26" y="57"/>
                  <a:pt x="26" y="57"/>
                </a:cubicBezTo>
                <a:cubicBezTo>
                  <a:pt x="26" y="57"/>
                  <a:pt x="26" y="57"/>
                  <a:pt x="26" y="57"/>
                </a:cubicBezTo>
                <a:cubicBezTo>
                  <a:pt x="26" y="57"/>
                  <a:pt x="26" y="57"/>
                  <a:pt x="27" y="57"/>
                </a:cubicBezTo>
                <a:close/>
                <a:moveTo>
                  <a:pt x="31" y="60"/>
                </a:moveTo>
                <a:cubicBezTo>
                  <a:pt x="31" y="60"/>
                  <a:pt x="32" y="60"/>
                  <a:pt x="32" y="60"/>
                </a:cubicBezTo>
                <a:cubicBezTo>
                  <a:pt x="32" y="59"/>
                  <a:pt x="32" y="59"/>
                  <a:pt x="32" y="59"/>
                </a:cubicBezTo>
                <a:cubicBezTo>
                  <a:pt x="32" y="59"/>
                  <a:pt x="32" y="59"/>
                  <a:pt x="32" y="59"/>
                </a:cubicBezTo>
                <a:cubicBezTo>
                  <a:pt x="32" y="59"/>
                  <a:pt x="33" y="59"/>
                  <a:pt x="33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8" y="59"/>
                  <a:pt x="38" y="59"/>
                  <a:pt x="38" y="60"/>
                </a:cubicBezTo>
                <a:cubicBezTo>
                  <a:pt x="38" y="60"/>
                  <a:pt x="38" y="60"/>
                  <a:pt x="38" y="60"/>
                </a:cubicBezTo>
                <a:cubicBezTo>
                  <a:pt x="37" y="61"/>
                  <a:pt x="37" y="61"/>
                  <a:pt x="37" y="61"/>
                </a:cubicBezTo>
                <a:cubicBezTo>
                  <a:pt x="37" y="61"/>
                  <a:pt x="37" y="61"/>
                  <a:pt x="37" y="61"/>
                </a:cubicBezTo>
                <a:cubicBezTo>
                  <a:pt x="37" y="61"/>
                  <a:pt x="37" y="61"/>
                  <a:pt x="37" y="61"/>
                </a:cubicBezTo>
                <a:cubicBezTo>
                  <a:pt x="37" y="61"/>
                  <a:pt x="37" y="62"/>
                  <a:pt x="37" y="62"/>
                </a:cubicBezTo>
                <a:cubicBezTo>
                  <a:pt x="36" y="62"/>
                  <a:pt x="36" y="62"/>
                  <a:pt x="36" y="62"/>
                </a:cubicBezTo>
                <a:cubicBezTo>
                  <a:pt x="32" y="62"/>
                  <a:pt x="32" y="62"/>
                  <a:pt x="32" y="62"/>
                </a:cubicBezTo>
                <a:cubicBezTo>
                  <a:pt x="32" y="62"/>
                  <a:pt x="32" y="62"/>
                  <a:pt x="32" y="62"/>
                </a:cubicBezTo>
                <a:cubicBezTo>
                  <a:pt x="31" y="62"/>
                  <a:pt x="31" y="61"/>
                  <a:pt x="31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31" y="61"/>
                  <a:pt x="31" y="61"/>
                  <a:pt x="31" y="61"/>
                </a:cubicBezTo>
                <a:lnTo>
                  <a:pt x="31" y="60"/>
                </a:lnTo>
                <a:close/>
                <a:moveTo>
                  <a:pt x="38" y="59"/>
                </a:moveTo>
                <a:cubicBezTo>
                  <a:pt x="38" y="59"/>
                  <a:pt x="37" y="59"/>
                  <a:pt x="37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3" y="59"/>
                  <a:pt x="33" y="59"/>
                  <a:pt x="33" y="59"/>
                </a:cubicBezTo>
                <a:cubicBezTo>
                  <a:pt x="33" y="59"/>
                  <a:pt x="33" y="59"/>
                  <a:pt x="32" y="59"/>
                </a:cubicBezTo>
                <a:cubicBezTo>
                  <a:pt x="32" y="59"/>
                  <a:pt x="32" y="59"/>
                  <a:pt x="32" y="59"/>
                </a:cubicBezTo>
                <a:cubicBezTo>
                  <a:pt x="32" y="58"/>
                  <a:pt x="32" y="58"/>
                  <a:pt x="32" y="58"/>
                </a:cubicBezTo>
                <a:cubicBezTo>
                  <a:pt x="32" y="58"/>
                  <a:pt x="32" y="58"/>
                  <a:pt x="32" y="58"/>
                </a:cubicBezTo>
                <a:cubicBezTo>
                  <a:pt x="32" y="57"/>
                  <a:pt x="32" y="57"/>
                  <a:pt x="32" y="57"/>
                </a:cubicBezTo>
                <a:cubicBezTo>
                  <a:pt x="32" y="57"/>
                  <a:pt x="32" y="57"/>
                  <a:pt x="33" y="57"/>
                </a:cubicBezTo>
                <a:cubicBezTo>
                  <a:pt x="33" y="57"/>
                  <a:pt x="33" y="57"/>
                  <a:pt x="33" y="57"/>
                </a:cubicBezTo>
                <a:cubicBezTo>
                  <a:pt x="33" y="57"/>
                  <a:pt x="33" y="57"/>
                  <a:pt x="33" y="57"/>
                </a:cubicBezTo>
                <a:cubicBezTo>
                  <a:pt x="33" y="56"/>
                  <a:pt x="33" y="56"/>
                  <a:pt x="34" y="56"/>
                </a:cubicBezTo>
                <a:cubicBezTo>
                  <a:pt x="37" y="56"/>
                  <a:pt x="37" y="56"/>
                  <a:pt x="37" y="56"/>
                </a:cubicBezTo>
                <a:cubicBezTo>
                  <a:pt x="38" y="56"/>
                  <a:pt x="38" y="56"/>
                  <a:pt x="38" y="57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57"/>
                  <a:pt x="38" y="57"/>
                  <a:pt x="38" y="57"/>
                </a:cubicBezTo>
                <a:cubicBezTo>
                  <a:pt x="38" y="58"/>
                  <a:pt x="38" y="58"/>
                  <a:pt x="38" y="58"/>
                </a:cubicBezTo>
                <a:cubicBezTo>
                  <a:pt x="38" y="58"/>
                  <a:pt x="38" y="58"/>
                  <a:pt x="38" y="58"/>
                </a:cubicBezTo>
                <a:cubicBezTo>
                  <a:pt x="38" y="58"/>
                  <a:pt x="38" y="58"/>
                  <a:pt x="38" y="59"/>
                </a:cubicBezTo>
                <a:close/>
                <a:moveTo>
                  <a:pt x="38" y="60"/>
                </a:moveTo>
                <a:cubicBezTo>
                  <a:pt x="38" y="60"/>
                  <a:pt x="38" y="60"/>
                  <a:pt x="39" y="60"/>
                </a:cubicBezTo>
                <a:cubicBezTo>
                  <a:pt x="39" y="59"/>
                  <a:pt x="39" y="59"/>
                  <a:pt x="39" y="59"/>
                </a:cubicBezTo>
                <a:cubicBezTo>
                  <a:pt x="39" y="59"/>
                  <a:pt x="39" y="59"/>
                  <a:pt x="39" y="59"/>
                </a:cubicBezTo>
                <a:cubicBezTo>
                  <a:pt x="39" y="59"/>
                  <a:pt x="40" y="59"/>
                  <a:pt x="40" y="59"/>
                </a:cubicBezTo>
                <a:cubicBezTo>
                  <a:pt x="44" y="59"/>
                  <a:pt x="44" y="59"/>
                  <a:pt x="44" y="59"/>
                </a:cubicBezTo>
                <a:cubicBezTo>
                  <a:pt x="44" y="59"/>
                  <a:pt x="44" y="59"/>
                  <a:pt x="44" y="59"/>
                </a:cubicBezTo>
                <a:cubicBezTo>
                  <a:pt x="44" y="59"/>
                  <a:pt x="44" y="59"/>
                  <a:pt x="44" y="59"/>
                </a:cubicBezTo>
                <a:cubicBezTo>
                  <a:pt x="45" y="59"/>
                  <a:pt x="45" y="59"/>
                  <a:pt x="45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61"/>
                  <a:pt x="45" y="61"/>
                  <a:pt x="45" y="61"/>
                </a:cubicBezTo>
                <a:cubicBezTo>
                  <a:pt x="45" y="61"/>
                  <a:pt x="44" y="61"/>
                  <a:pt x="44" y="61"/>
                </a:cubicBezTo>
                <a:cubicBezTo>
                  <a:pt x="44" y="61"/>
                  <a:pt x="44" y="61"/>
                  <a:pt x="44" y="61"/>
                </a:cubicBezTo>
                <a:cubicBezTo>
                  <a:pt x="44" y="61"/>
                  <a:pt x="44" y="62"/>
                  <a:pt x="44" y="62"/>
                </a:cubicBezTo>
                <a:cubicBezTo>
                  <a:pt x="44" y="62"/>
                  <a:pt x="43" y="62"/>
                  <a:pt x="43" y="62"/>
                </a:cubicBezTo>
                <a:cubicBezTo>
                  <a:pt x="39" y="62"/>
                  <a:pt x="39" y="62"/>
                  <a:pt x="39" y="62"/>
                </a:cubicBezTo>
                <a:cubicBezTo>
                  <a:pt x="39" y="62"/>
                  <a:pt x="39" y="62"/>
                  <a:pt x="39" y="62"/>
                </a:cubicBezTo>
                <a:cubicBezTo>
                  <a:pt x="39" y="62"/>
                  <a:pt x="38" y="61"/>
                  <a:pt x="38" y="61"/>
                </a:cubicBezTo>
                <a:cubicBezTo>
                  <a:pt x="38" y="61"/>
                  <a:pt x="38" y="61"/>
                  <a:pt x="38" y="61"/>
                </a:cubicBezTo>
                <a:cubicBezTo>
                  <a:pt x="38" y="61"/>
                  <a:pt x="38" y="61"/>
                  <a:pt x="38" y="61"/>
                </a:cubicBezTo>
                <a:lnTo>
                  <a:pt x="38" y="60"/>
                </a:lnTo>
                <a:close/>
                <a:moveTo>
                  <a:pt x="45" y="59"/>
                </a:moveTo>
                <a:cubicBezTo>
                  <a:pt x="44" y="59"/>
                  <a:pt x="44" y="59"/>
                  <a:pt x="44" y="59"/>
                </a:cubicBezTo>
                <a:cubicBezTo>
                  <a:pt x="44" y="59"/>
                  <a:pt x="44" y="59"/>
                  <a:pt x="44" y="59"/>
                </a:cubicBezTo>
                <a:cubicBezTo>
                  <a:pt x="40" y="59"/>
                  <a:pt x="40" y="59"/>
                  <a:pt x="40" y="59"/>
                </a:cubicBezTo>
                <a:cubicBezTo>
                  <a:pt x="40" y="59"/>
                  <a:pt x="39" y="59"/>
                  <a:pt x="39" y="59"/>
                </a:cubicBezTo>
                <a:cubicBezTo>
                  <a:pt x="39" y="59"/>
                  <a:pt x="39" y="59"/>
                  <a:pt x="39" y="59"/>
                </a:cubicBezTo>
                <a:cubicBezTo>
                  <a:pt x="39" y="58"/>
                  <a:pt x="39" y="58"/>
                  <a:pt x="39" y="58"/>
                </a:cubicBezTo>
                <a:cubicBezTo>
                  <a:pt x="39" y="58"/>
                  <a:pt x="39" y="58"/>
                  <a:pt x="39" y="58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40" y="57"/>
                  <a:pt x="40" y="57"/>
                  <a:pt x="40" y="57"/>
                </a:cubicBezTo>
                <a:cubicBezTo>
                  <a:pt x="40" y="56"/>
                  <a:pt x="40" y="56"/>
                  <a:pt x="40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4" y="56"/>
                  <a:pt x="44" y="56"/>
                  <a:pt x="44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5" y="58"/>
                  <a:pt x="45" y="58"/>
                  <a:pt x="45" y="58"/>
                </a:cubicBezTo>
                <a:cubicBezTo>
                  <a:pt x="45" y="58"/>
                  <a:pt x="45" y="58"/>
                  <a:pt x="45" y="58"/>
                </a:cubicBezTo>
                <a:cubicBezTo>
                  <a:pt x="45" y="58"/>
                  <a:pt x="45" y="58"/>
                  <a:pt x="45" y="59"/>
                </a:cubicBezTo>
                <a:close/>
                <a:moveTo>
                  <a:pt x="45" y="56"/>
                </a:moveTo>
                <a:cubicBezTo>
                  <a:pt x="45" y="56"/>
                  <a:pt x="45" y="56"/>
                  <a:pt x="44" y="56"/>
                </a:cubicBezTo>
                <a:cubicBezTo>
                  <a:pt x="44" y="56"/>
                  <a:pt x="44" y="56"/>
                  <a:pt x="44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40" y="56"/>
                  <a:pt x="40" y="56"/>
                  <a:pt x="40" y="56"/>
                </a:cubicBezTo>
                <a:cubicBezTo>
                  <a:pt x="40" y="56"/>
                  <a:pt x="39" y="56"/>
                  <a:pt x="39" y="56"/>
                </a:cubicBezTo>
                <a:cubicBezTo>
                  <a:pt x="39" y="56"/>
                  <a:pt x="39" y="56"/>
                  <a:pt x="39" y="56"/>
                </a:cubicBezTo>
                <a:cubicBezTo>
                  <a:pt x="40" y="55"/>
                  <a:pt x="40" y="55"/>
                  <a:pt x="40" y="55"/>
                </a:cubicBezTo>
                <a:cubicBezTo>
                  <a:pt x="40" y="54"/>
                  <a:pt x="40" y="54"/>
                  <a:pt x="40" y="54"/>
                </a:cubicBezTo>
                <a:cubicBezTo>
                  <a:pt x="40" y="54"/>
                  <a:pt x="40" y="54"/>
                  <a:pt x="40" y="54"/>
                </a:cubicBezTo>
                <a:cubicBezTo>
                  <a:pt x="40" y="54"/>
                  <a:pt x="40" y="54"/>
                  <a:pt x="40" y="54"/>
                </a:cubicBezTo>
                <a:cubicBezTo>
                  <a:pt x="40" y="54"/>
                  <a:pt x="41" y="54"/>
                  <a:pt x="41" y="54"/>
                </a:cubicBezTo>
                <a:cubicBezTo>
                  <a:pt x="44" y="54"/>
                  <a:pt x="44" y="54"/>
                  <a:pt x="44" y="54"/>
                </a:cubicBezTo>
                <a:cubicBezTo>
                  <a:pt x="44" y="54"/>
                  <a:pt x="45" y="54"/>
                  <a:pt x="45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54"/>
                  <a:pt x="45" y="54"/>
                  <a:pt x="45" y="55"/>
                </a:cubicBezTo>
                <a:cubicBezTo>
                  <a:pt x="45" y="56"/>
                  <a:pt x="45" y="56"/>
                  <a:pt x="45" y="56"/>
                </a:cubicBezTo>
                <a:cubicBezTo>
                  <a:pt x="45" y="56"/>
                  <a:pt x="45" y="56"/>
                  <a:pt x="45" y="56"/>
                </a:cubicBezTo>
                <a:cubicBezTo>
                  <a:pt x="45" y="56"/>
                  <a:pt x="45" y="56"/>
                  <a:pt x="45" y="56"/>
                </a:cubicBezTo>
                <a:close/>
                <a:moveTo>
                  <a:pt x="45" y="60"/>
                </a:moveTo>
                <a:cubicBezTo>
                  <a:pt x="45" y="60"/>
                  <a:pt x="45" y="60"/>
                  <a:pt x="46" y="60"/>
                </a:cubicBezTo>
                <a:cubicBezTo>
                  <a:pt x="46" y="59"/>
                  <a:pt x="46" y="59"/>
                  <a:pt x="46" y="59"/>
                </a:cubicBezTo>
                <a:cubicBezTo>
                  <a:pt x="46" y="59"/>
                  <a:pt x="46" y="59"/>
                  <a:pt x="46" y="59"/>
                </a:cubicBezTo>
                <a:cubicBezTo>
                  <a:pt x="46" y="59"/>
                  <a:pt x="46" y="59"/>
                  <a:pt x="47" y="59"/>
                </a:cubicBezTo>
                <a:cubicBezTo>
                  <a:pt x="51" y="59"/>
                  <a:pt x="51" y="59"/>
                  <a:pt x="51" y="59"/>
                </a:cubicBezTo>
                <a:cubicBezTo>
                  <a:pt x="51" y="59"/>
                  <a:pt x="51" y="59"/>
                  <a:pt x="51" y="59"/>
                </a:cubicBezTo>
                <a:cubicBezTo>
                  <a:pt x="51" y="59"/>
                  <a:pt x="51" y="59"/>
                  <a:pt x="51" y="59"/>
                </a:cubicBezTo>
                <a:cubicBezTo>
                  <a:pt x="51" y="59"/>
                  <a:pt x="52" y="59"/>
                  <a:pt x="52" y="60"/>
                </a:cubicBezTo>
                <a:cubicBezTo>
                  <a:pt x="52" y="60"/>
                  <a:pt x="52" y="60"/>
                  <a:pt x="52" y="60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1"/>
                  <a:pt x="51" y="61"/>
                  <a:pt x="51" y="61"/>
                </a:cubicBezTo>
                <a:cubicBezTo>
                  <a:pt x="51" y="61"/>
                  <a:pt x="51" y="62"/>
                  <a:pt x="51" y="62"/>
                </a:cubicBezTo>
                <a:cubicBezTo>
                  <a:pt x="51" y="62"/>
                  <a:pt x="51" y="62"/>
                  <a:pt x="50" y="62"/>
                </a:cubicBezTo>
                <a:cubicBezTo>
                  <a:pt x="46" y="62"/>
                  <a:pt x="46" y="62"/>
                  <a:pt x="46" y="62"/>
                </a:cubicBezTo>
                <a:cubicBezTo>
                  <a:pt x="46" y="62"/>
                  <a:pt x="46" y="62"/>
                  <a:pt x="46" y="62"/>
                </a:cubicBezTo>
                <a:cubicBezTo>
                  <a:pt x="46" y="62"/>
                  <a:pt x="46" y="61"/>
                  <a:pt x="46" y="61"/>
                </a:cubicBezTo>
                <a:cubicBezTo>
                  <a:pt x="45" y="61"/>
                  <a:pt x="45" y="61"/>
                  <a:pt x="45" y="61"/>
                </a:cubicBezTo>
                <a:cubicBezTo>
                  <a:pt x="45" y="61"/>
                  <a:pt x="45" y="61"/>
                  <a:pt x="45" y="61"/>
                </a:cubicBezTo>
                <a:lnTo>
                  <a:pt x="45" y="60"/>
                </a:lnTo>
                <a:close/>
                <a:moveTo>
                  <a:pt x="52" y="58"/>
                </a:moveTo>
                <a:cubicBezTo>
                  <a:pt x="52" y="58"/>
                  <a:pt x="51" y="58"/>
                  <a:pt x="51" y="59"/>
                </a:cubicBezTo>
                <a:cubicBezTo>
                  <a:pt x="51" y="59"/>
                  <a:pt x="51" y="59"/>
                  <a:pt x="51" y="59"/>
                </a:cubicBezTo>
                <a:cubicBezTo>
                  <a:pt x="51" y="59"/>
                  <a:pt x="51" y="59"/>
                  <a:pt x="51" y="59"/>
                </a:cubicBezTo>
                <a:cubicBezTo>
                  <a:pt x="47" y="59"/>
                  <a:pt x="47" y="59"/>
                  <a:pt x="47" y="59"/>
                </a:cubicBezTo>
                <a:cubicBezTo>
                  <a:pt x="46" y="59"/>
                  <a:pt x="46" y="59"/>
                  <a:pt x="46" y="59"/>
                </a:cubicBezTo>
                <a:cubicBezTo>
                  <a:pt x="46" y="59"/>
                  <a:pt x="46" y="59"/>
                  <a:pt x="46" y="59"/>
                </a:cubicBezTo>
                <a:cubicBezTo>
                  <a:pt x="46" y="58"/>
                  <a:pt x="46" y="58"/>
                  <a:pt x="46" y="58"/>
                </a:cubicBezTo>
                <a:cubicBezTo>
                  <a:pt x="46" y="58"/>
                  <a:pt x="46" y="58"/>
                  <a:pt x="46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46" y="57"/>
                  <a:pt x="46" y="57"/>
                  <a:pt x="46" y="57"/>
                </a:cubicBezTo>
                <a:cubicBezTo>
                  <a:pt x="46" y="57"/>
                  <a:pt x="46" y="57"/>
                  <a:pt x="46" y="57"/>
                </a:cubicBezTo>
                <a:cubicBezTo>
                  <a:pt x="46" y="57"/>
                  <a:pt x="46" y="57"/>
                  <a:pt x="46" y="57"/>
                </a:cubicBezTo>
                <a:cubicBezTo>
                  <a:pt x="47" y="56"/>
                  <a:pt x="47" y="56"/>
                  <a:pt x="47" y="56"/>
                </a:cubicBezTo>
                <a:cubicBezTo>
                  <a:pt x="51" y="56"/>
                  <a:pt x="51" y="56"/>
                  <a:pt x="51" y="56"/>
                </a:cubicBezTo>
                <a:cubicBezTo>
                  <a:pt x="51" y="56"/>
                  <a:pt x="51" y="56"/>
                  <a:pt x="51" y="57"/>
                </a:cubicBezTo>
                <a:cubicBezTo>
                  <a:pt x="51" y="57"/>
                  <a:pt x="51" y="57"/>
                  <a:pt x="51" y="57"/>
                </a:cubicBezTo>
                <a:cubicBezTo>
                  <a:pt x="51" y="57"/>
                  <a:pt x="52" y="57"/>
                  <a:pt x="52" y="57"/>
                </a:cubicBezTo>
                <a:cubicBezTo>
                  <a:pt x="52" y="57"/>
                  <a:pt x="52" y="57"/>
                  <a:pt x="52" y="57"/>
                </a:cubicBezTo>
                <a:cubicBezTo>
                  <a:pt x="52" y="58"/>
                  <a:pt x="52" y="58"/>
                  <a:pt x="52" y="58"/>
                </a:cubicBezTo>
                <a:cubicBezTo>
                  <a:pt x="52" y="58"/>
                  <a:pt x="52" y="58"/>
                  <a:pt x="52" y="58"/>
                </a:cubicBezTo>
                <a:close/>
                <a:moveTo>
                  <a:pt x="52" y="56"/>
                </a:moveTo>
                <a:cubicBezTo>
                  <a:pt x="52" y="56"/>
                  <a:pt x="51" y="56"/>
                  <a:pt x="51" y="56"/>
                </a:cubicBezTo>
                <a:cubicBezTo>
                  <a:pt x="51" y="56"/>
                  <a:pt x="51" y="56"/>
                  <a:pt x="51" y="56"/>
                </a:cubicBezTo>
                <a:cubicBezTo>
                  <a:pt x="51" y="56"/>
                  <a:pt x="51" y="56"/>
                  <a:pt x="51" y="56"/>
                </a:cubicBezTo>
                <a:cubicBezTo>
                  <a:pt x="47" y="56"/>
                  <a:pt x="47" y="56"/>
                  <a:pt x="47" y="56"/>
                </a:cubicBezTo>
                <a:cubicBezTo>
                  <a:pt x="47" y="56"/>
                  <a:pt x="47" y="56"/>
                  <a:pt x="46" y="56"/>
                </a:cubicBezTo>
                <a:cubicBezTo>
                  <a:pt x="46" y="56"/>
                  <a:pt x="46" y="56"/>
                  <a:pt x="46" y="56"/>
                </a:cubicBezTo>
                <a:cubicBezTo>
                  <a:pt x="46" y="56"/>
                  <a:pt x="46" y="56"/>
                  <a:pt x="46" y="56"/>
                </a:cubicBezTo>
                <a:cubicBezTo>
                  <a:pt x="46" y="56"/>
                  <a:pt x="46" y="56"/>
                  <a:pt x="46" y="56"/>
                </a:cubicBezTo>
                <a:cubicBezTo>
                  <a:pt x="46" y="55"/>
                  <a:pt x="46" y="55"/>
                  <a:pt x="46" y="55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4"/>
                  <a:pt x="46" y="54"/>
                  <a:pt x="46" y="54"/>
                </a:cubicBezTo>
                <a:cubicBezTo>
                  <a:pt x="46" y="54"/>
                  <a:pt x="47" y="54"/>
                  <a:pt x="47" y="54"/>
                </a:cubicBezTo>
                <a:cubicBezTo>
                  <a:pt x="47" y="54"/>
                  <a:pt x="47" y="54"/>
                  <a:pt x="47" y="54"/>
                </a:cubicBezTo>
                <a:cubicBezTo>
                  <a:pt x="51" y="54"/>
                  <a:pt x="51" y="54"/>
                  <a:pt x="51" y="54"/>
                </a:cubicBezTo>
                <a:cubicBezTo>
                  <a:pt x="51" y="54"/>
                  <a:pt x="51" y="54"/>
                  <a:pt x="51" y="54"/>
                </a:cubicBezTo>
                <a:cubicBezTo>
                  <a:pt x="51" y="54"/>
                  <a:pt x="51" y="54"/>
                  <a:pt x="51" y="54"/>
                </a:cubicBezTo>
                <a:cubicBezTo>
                  <a:pt x="52" y="54"/>
                  <a:pt x="52" y="54"/>
                  <a:pt x="52" y="54"/>
                </a:cubicBezTo>
                <a:cubicBezTo>
                  <a:pt x="52" y="54"/>
                  <a:pt x="52" y="54"/>
                  <a:pt x="52" y="55"/>
                </a:cubicBezTo>
                <a:cubicBezTo>
                  <a:pt x="52" y="56"/>
                  <a:pt x="52" y="56"/>
                  <a:pt x="52" y="56"/>
                </a:cubicBezTo>
                <a:cubicBezTo>
                  <a:pt x="52" y="56"/>
                  <a:pt x="52" y="56"/>
                  <a:pt x="52" y="56"/>
                </a:cubicBezTo>
                <a:close/>
                <a:moveTo>
                  <a:pt x="52" y="53"/>
                </a:moveTo>
                <a:cubicBezTo>
                  <a:pt x="52" y="53"/>
                  <a:pt x="52" y="53"/>
                  <a:pt x="51" y="53"/>
                </a:cubicBezTo>
                <a:cubicBezTo>
                  <a:pt x="51" y="54"/>
                  <a:pt x="51" y="54"/>
                  <a:pt x="51" y="54"/>
                </a:cubicBezTo>
                <a:cubicBezTo>
                  <a:pt x="51" y="54"/>
                  <a:pt x="51" y="54"/>
                  <a:pt x="51" y="54"/>
                </a:cubicBezTo>
                <a:cubicBezTo>
                  <a:pt x="47" y="54"/>
                  <a:pt x="47" y="54"/>
                  <a:pt x="47" y="54"/>
                </a:cubicBezTo>
                <a:cubicBezTo>
                  <a:pt x="47" y="54"/>
                  <a:pt x="47" y="54"/>
                  <a:pt x="47" y="54"/>
                </a:cubicBezTo>
                <a:cubicBezTo>
                  <a:pt x="47" y="54"/>
                  <a:pt x="46" y="54"/>
                  <a:pt x="46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2"/>
                  <a:pt x="46" y="52"/>
                  <a:pt x="46" y="52"/>
                </a:cubicBezTo>
                <a:cubicBezTo>
                  <a:pt x="46" y="52"/>
                  <a:pt x="46" y="52"/>
                  <a:pt x="46" y="52"/>
                </a:cubicBezTo>
                <a:cubicBezTo>
                  <a:pt x="46" y="52"/>
                  <a:pt x="46" y="52"/>
                  <a:pt x="47" y="52"/>
                </a:cubicBezTo>
                <a:cubicBezTo>
                  <a:pt x="47" y="52"/>
                  <a:pt x="47" y="52"/>
                  <a:pt x="47" y="52"/>
                </a:cubicBezTo>
                <a:cubicBezTo>
                  <a:pt x="47" y="52"/>
                  <a:pt x="47" y="52"/>
                  <a:pt x="47" y="52"/>
                </a:cubicBezTo>
                <a:cubicBezTo>
                  <a:pt x="51" y="52"/>
                  <a:pt x="51" y="52"/>
                  <a:pt x="51" y="52"/>
                </a:cubicBezTo>
                <a:cubicBezTo>
                  <a:pt x="51" y="52"/>
                  <a:pt x="51" y="52"/>
                  <a:pt x="51" y="52"/>
                </a:cubicBezTo>
                <a:cubicBezTo>
                  <a:pt x="51" y="52"/>
                  <a:pt x="51" y="52"/>
                  <a:pt x="51" y="52"/>
                </a:cubicBezTo>
                <a:cubicBezTo>
                  <a:pt x="52" y="52"/>
                  <a:pt x="52" y="52"/>
                  <a:pt x="52" y="52"/>
                </a:cubicBezTo>
                <a:cubicBezTo>
                  <a:pt x="52" y="52"/>
                  <a:pt x="52" y="52"/>
                  <a:pt x="52" y="52"/>
                </a:cubicBezTo>
                <a:cubicBezTo>
                  <a:pt x="52" y="53"/>
                  <a:pt x="52" y="53"/>
                  <a:pt x="52" y="53"/>
                </a:cubicBezTo>
                <a:cubicBezTo>
                  <a:pt x="52" y="53"/>
                  <a:pt x="52" y="53"/>
                  <a:pt x="52" y="53"/>
                </a:cubicBezTo>
                <a:close/>
                <a:moveTo>
                  <a:pt x="52" y="51"/>
                </a:moveTo>
                <a:cubicBezTo>
                  <a:pt x="52" y="51"/>
                  <a:pt x="52" y="51"/>
                  <a:pt x="51" y="51"/>
                </a:cubicBezTo>
                <a:cubicBezTo>
                  <a:pt x="51" y="51"/>
                  <a:pt x="51" y="51"/>
                  <a:pt x="51" y="51"/>
                </a:cubicBezTo>
                <a:cubicBezTo>
                  <a:pt x="51" y="51"/>
                  <a:pt x="51" y="51"/>
                  <a:pt x="51" y="51"/>
                </a:cubicBezTo>
                <a:cubicBezTo>
                  <a:pt x="47" y="51"/>
                  <a:pt x="47" y="51"/>
                  <a:pt x="47" y="51"/>
                </a:cubicBezTo>
                <a:cubicBezTo>
                  <a:pt x="47" y="51"/>
                  <a:pt x="47" y="51"/>
                  <a:pt x="47" y="51"/>
                </a:cubicBezTo>
                <a:cubicBezTo>
                  <a:pt x="47" y="51"/>
                  <a:pt x="47" y="51"/>
                  <a:pt x="47" y="51"/>
                </a:cubicBezTo>
                <a:cubicBezTo>
                  <a:pt x="47" y="51"/>
                  <a:pt x="46" y="51"/>
                  <a:pt x="46" y="51"/>
                </a:cubicBezTo>
                <a:cubicBezTo>
                  <a:pt x="46" y="51"/>
                  <a:pt x="46" y="51"/>
                  <a:pt x="46" y="51"/>
                </a:cubicBezTo>
                <a:cubicBezTo>
                  <a:pt x="46" y="50"/>
                  <a:pt x="46" y="50"/>
                  <a:pt x="46" y="50"/>
                </a:cubicBezTo>
                <a:cubicBezTo>
                  <a:pt x="46" y="50"/>
                  <a:pt x="46" y="50"/>
                  <a:pt x="47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47" y="50"/>
                  <a:pt x="47" y="50"/>
                  <a:pt x="47" y="50"/>
                </a:cubicBezTo>
                <a:cubicBezTo>
                  <a:pt x="51" y="50"/>
                  <a:pt x="51" y="50"/>
                  <a:pt x="51" y="50"/>
                </a:cubicBezTo>
                <a:cubicBezTo>
                  <a:pt x="51" y="50"/>
                  <a:pt x="51" y="50"/>
                  <a:pt x="51" y="50"/>
                </a:cubicBezTo>
                <a:cubicBezTo>
                  <a:pt x="51" y="50"/>
                  <a:pt x="51" y="50"/>
                  <a:pt x="51" y="50"/>
                </a:cubicBezTo>
                <a:cubicBezTo>
                  <a:pt x="52" y="50"/>
                  <a:pt x="52" y="50"/>
                  <a:pt x="52" y="50"/>
                </a:cubicBezTo>
                <a:cubicBezTo>
                  <a:pt x="52" y="50"/>
                  <a:pt x="52" y="50"/>
                  <a:pt x="52" y="50"/>
                </a:cubicBezTo>
                <a:cubicBezTo>
                  <a:pt x="52" y="51"/>
                  <a:pt x="52" y="51"/>
                  <a:pt x="52" y="51"/>
                </a:cubicBezTo>
                <a:cubicBezTo>
                  <a:pt x="52" y="51"/>
                  <a:pt x="52" y="51"/>
                  <a:pt x="52" y="51"/>
                </a:cubicBezTo>
                <a:close/>
                <a:moveTo>
                  <a:pt x="21" y="53"/>
                </a:moveTo>
                <a:cubicBezTo>
                  <a:pt x="22" y="52"/>
                  <a:pt x="22" y="52"/>
                  <a:pt x="22" y="52"/>
                </a:cubicBezTo>
                <a:cubicBezTo>
                  <a:pt x="22" y="52"/>
                  <a:pt x="22" y="52"/>
                  <a:pt x="22" y="52"/>
                </a:cubicBezTo>
                <a:cubicBezTo>
                  <a:pt x="22" y="52"/>
                  <a:pt x="22" y="52"/>
                  <a:pt x="22" y="52"/>
                </a:cubicBezTo>
                <a:cubicBezTo>
                  <a:pt x="22" y="52"/>
                  <a:pt x="22" y="52"/>
                  <a:pt x="2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6" y="52"/>
                  <a:pt x="26" y="52"/>
                  <a:pt x="26" y="52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53"/>
                  <a:pt x="27" y="53"/>
                  <a:pt x="27" y="53"/>
                </a:cubicBezTo>
                <a:cubicBezTo>
                  <a:pt x="27" y="53"/>
                  <a:pt x="27" y="53"/>
                  <a:pt x="27" y="53"/>
                </a:cubicBezTo>
                <a:cubicBezTo>
                  <a:pt x="27" y="53"/>
                  <a:pt x="26" y="53"/>
                  <a:pt x="26" y="53"/>
                </a:cubicBezTo>
                <a:cubicBezTo>
                  <a:pt x="26" y="54"/>
                  <a:pt x="26" y="54"/>
                  <a:pt x="26" y="54"/>
                </a:cubicBezTo>
                <a:cubicBezTo>
                  <a:pt x="26" y="54"/>
                  <a:pt x="26" y="54"/>
                  <a:pt x="26" y="54"/>
                </a:cubicBezTo>
                <a:cubicBezTo>
                  <a:pt x="22" y="54"/>
                  <a:pt x="22" y="54"/>
                  <a:pt x="22" y="54"/>
                </a:cubicBezTo>
                <a:cubicBezTo>
                  <a:pt x="22" y="54"/>
                  <a:pt x="22" y="54"/>
                  <a:pt x="22" y="54"/>
                </a:cubicBezTo>
                <a:cubicBezTo>
                  <a:pt x="21" y="54"/>
                  <a:pt x="21" y="54"/>
                  <a:pt x="21" y="53"/>
                </a:cubicBezTo>
                <a:cubicBezTo>
                  <a:pt x="21" y="53"/>
                  <a:pt x="21" y="53"/>
                  <a:pt x="21" y="53"/>
                </a:cubicBezTo>
                <a:cubicBezTo>
                  <a:pt x="21" y="53"/>
                  <a:pt x="21" y="53"/>
                  <a:pt x="21" y="53"/>
                </a:cubicBezTo>
                <a:close/>
                <a:moveTo>
                  <a:pt x="20" y="56"/>
                </a:moveTo>
                <a:cubicBezTo>
                  <a:pt x="20" y="55"/>
                  <a:pt x="20" y="55"/>
                  <a:pt x="20" y="55"/>
                </a:cubicBezTo>
                <a:cubicBezTo>
                  <a:pt x="20" y="54"/>
                  <a:pt x="21" y="54"/>
                  <a:pt x="21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1" y="54"/>
                  <a:pt x="21" y="54"/>
                  <a:pt x="21" y="54"/>
                </a:cubicBezTo>
                <a:cubicBezTo>
                  <a:pt x="21" y="54"/>
                  <a:pt x="22" y="54"/>
                  <a:pt x="22" y="54"/>
                </a:cubicBezTo>
                <a:cubicBezTo>
                  <a:pt x="25" y="54"/>
                  <a:pt x="25" y="54"/>
                  <a:pt x="25" y="54"/>
                </a:cubicBezTo>
                <a:cubicBezTo>
                  <a:pt x="26" y="54"/>
                  <a:pt x="26" y="54"/>
                  <a:pt x="26" y="54"/>
                </a:cubicBezTo>
                <a:cubicBezTo>
                  <a:pt x="26" y="54"/>
                  <a:pt x="26" y="54"/>
                  <a:pt x="26" y="54"/>
                </a:cubicBezTo>
                <a:cubicBezTo>
                  <a:pt x="26" y="54"/>
                  <a:pt x="26" y="54"/>
                  <a:pt x="26" y="54"/>
                </a:cubicBezTo>
                <a:cubicBezTo>
                  <a:pt x="26" y="54"/>
                  <a:pt x="26" y="54"/>
                  <a:pt x="26" y="55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5" y="56"/>
                </a:cubicBezTo>
                <a:cubicBezTo>
                  <a:pt x="25" y="56"/>
                  <a:pt x="25" y="56"/>
                  <a:pt x="24" y="56"/>
                </a:cubicBezTo>
                <a:cubicBezTo>
                  <a:pt x="21" y="56"/>
                  <a:pt x="21" y="56"/>
                  <a:pt x="21" y="56"/>
                </a:cubicBezTo>
                <a:cubicBezTo>
                  <a:pt x="20" y="56"/>
                  <a:pt x="20" y="56"/>
                  <a:pt x="20" y="56"/>
                </a:cubicBezTo>
                <a:cubicBezTo>
                  <a:pt x="20" y="56"/>
                  <a:pt x="20" y="56"/>
                  <a:pt x="20" y="56"/>
                </a:cubicBezTo>
                <a:cubicBezTo>
                  <a:pt x="20" y="56"/>
                  <a:pt x="20" y="56"/>
                  <a:pt x="20" y="56"/>
                </a:cubicBezTo>
                <a:cubicBezTo>
                  <a:pt x="20" y="56"/>
                  <a:pt x="20" y="56"/>
                  <a:pt x="20" y="56"/>
                </a:cubicBezTo>
                <a:close/>
                <a:moveTo>
                  <a:pt x="18" y="58"/>
                </a:moveTo>
                <a:cubicBezTo>
                  <a:pt x="19" y="57"/>
                  <a:pt x="19" y="57"/>
                  <a:pt x="19" y="57"/>
                </a:cubicBezTo>
                <a:cubicBezTo>
                  <a:pt x="19" y="57"/>
                  <a:pt x="19" y="57"/>
                  <a:pt x="19" y="57"/>
                </a:cubicBezTo>
                <a:cubicBezTo>
                  <a:pt x="19" y="57"/>
                  <a:pt x="19" y="57"/>
                  <a:pt x="20" y="57"/>
                </a:cubicBezTo>
                <a:cubicBezTo>
                  <a:pt x="20" y="57"/>
                  <a:pt x="20" y="57"/>
                  <a:pt x="20" y="57"/>
                </a:cubicBezTo>
                <a:cubicBezTo>
                  <a:pt x="20" y="56"/>
                  <a:pt x="20" y="56"/>
                  <a:pt x="20" y="56"/>
                </a:cubicBezTo>
                <a:cubicBezTo>
                  <a:pt x="24" y="56"/>
                  <a:pt x="24" y="56"/>
                  <a:pt x="24" y="56"/>
                </a:cubicBezTo>
                <a:cubicBezTo>
                  <a:pt x="24" y="56"/>
                  <a:pt x="24" y="56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4" y="58"/>
                  <a:pt x="24" y="58"/>
                </a:cubicBezTo>
                <a:cubicBezTo>
                  <a:pt x="24" y="58"/>
                  <a:pt x="24" y="58"/>
                  <a:pt x="24" y="59"/>
                </a:cubicBezTo>
                <a:cubicBezTo>
                  <a:pt x="24" y="59"/>
                  <a:pt x="24" y="59"/>
                  <a:pt x="24" y="59"/>
                </a:cubicBezTo>
                <a:cubicBezTo>
                  <a:pt x="23" y="59"/>
                  <a:pt x="23" y="59"/>
                  <a:pt x="23" y="59"/>
                </a:cubicBezTo>
                <a:cubicBezTo>
                  <a:pt x="19" y="59"/>
                  <a:pt x="19" y="59"/>
                  <a:pt x="19" y="59"/>
                </a:cubicBezTo>
                <a:cubicBezTo>
                  <a:pt x="19" y="59"/>
                  <a:pt x="19" y="59"/>
                  <a:pt x="19" y="59"/>
                </a:cubicBezTo>
                <a:cubicBezTo>
                  <a:pt x="19" y="59"/>
                  <a:pt x="19" y="59"/>
                  <a:pt x="18" y="59"/>
                </a:cubicBezTo>
                <a:cubicBezTo>
                  <a:pt x="18" y="58"/>
                  <a:pt x="18" y="58"/>
                  <a:pt x="18" y="58"/>
                </a:cubicBezTo>
                <a:cubicBezTo>
                  <a:pt x="18" y="58"/>
                  <a:pt x="18" y="58"/>
                  <a:pt x="18" y="58"/>
                </a:cubicBezTo>
                <a:close/>
                <a:moveTo>
                  <a:pt x="17" y="61"/>
                </a:moveTo>
                <a:cubicBezTo>
                  <a:pt x="17" y="60"/>
                  <a:pt x="17" y="60"/>
                  <a:pt x="17" y="60"/>
                </a:cubicBezTo>
                <a:cubicBezTo>
                  <a:pt x="18" y="60"/>
                  <a:pt x="18" y="60"/>
                  <a:pt x="18" y="60"/>
                </a:cubicBezTo>
                <a:cubicBezTo>
                  <a:pt x="18" y="59"/>
                  <a:pt x="18" y="59"/>
                  <a:pt x="18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9" y="59"/>
                  <a:pt x="19" y="59"/>
                  <a:pt x="19" y="59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59"/>
                  <a:pt x="24" y="59"/>
                  <a:pt x="24" y="59"/>
                </a:cubicBezTo>
                <a:cubicBezTo>
                  <a:pt x="24" y="59"/>
                  <a:pt x="24" y="59"/>
                  <a:pt x="24" y="60"/>
                </a:cubicBezTo>
                <a:cubicBezTo>
                  <a:pt x="24" y="60"/>
                  <a:pt x="24" y="60"/>
                  <a:pt x="24" y="60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61"/>
                  <a:pt x="23" y="61"/>
                  <a:pt x="23" y="61"/>
                </a:cubicBezTo>
                <a:cubicBezTo>
                  <a:pt x="22" y="61"/>
                  <a:pt x="22" y="62"/>
                  <a:pt x="22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18" y="62"/>
                  <a:pt x="18" y="62"/>
                  <a:pt x="18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7" y="62"/>
                  <a:pt x="17" y="61"/>
                  <a:pt x="17" y="61"/>
                </a:cubicBezTo>
                <a:cubicBezTo>
                  <a:pt x="17" y="61"/>
                  <a:pt x="17" y="61"/>
                  <a:pt x="17" y="61"/>
                </a:cubicBezTo>
                <a:cubicBezTo>
                  <a:pt x="17" y="61"/>
                  <a:pt x="17" y="61"/>
                  <a:pt x="17" y="61"/>
                </a:cubicBezTo>
                <a:close/>
                <a:moveTo>
                  <a:pt x="22" y="63"/>
                </a:moveTo>
                <a:cubicBezTo>
                  <a:pt x="22" y="64"/>
                  <a:pt x="22" y="64"/>
                  <a:pt x="22" y="64"/>
                </a:cubicBezTo>
                <a:cubicBezTo>
                  <a:pt x="22" y="64"/>
                  <a:pt x="22" y="64"/>
                  <a:pt x="21" y="64"/>
                </a:cubicBezTo>
                <a:cubicBezTo>
                  <a:pt x="21" y="64"/>
                  <a:pt x="21" y="65"/>
                  <a:pt x="21" y="65"/>
                </a:cubicBezTo>
                <a:cubicBezTo>
                  <a:pt x="21" y="65"/>
                  <a:pt x="21" y="65"/>
                  <a:pt x="21" y="65"/>
                </a:cubicBezTo>
                <a:cubicBezTo>
                  <a:pt x="21" y="65"/>
                  <a:pt x="20" y="65"/>
                  <a:pt x="20" y="65"/>
                </a:cubicBezTo>
                <a:cubicBezTo>
                  <a:pt x="16" y="65"/>
                  <a:pt x="16" y="65"/>
                  <a:pt x="16" y="65"/>
                </a:cubicBezTo>
                <a:cubicBezTo>
                  <a:pt x="16" y="65"/>
                  <a:pt x="16" y="65"/>
                  <a:pt x="15" y="65"/>
                </a:cubicBezTo>
                <a:cubicBezTo>
                  <a:pt x="15" y="65"/>
                  <a:pt x="15" y="65"/>
                  <a:pt x="15" y="65"/>
                </a:cubicBezTo>
                <a:cubicBezTo>
                  <a:pt x="15" y="65"/>
                  <a:pt x="15" y="64"/>
                  <a:pt x="15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16" y="63"/>
                  <a:pt x="16" y="63"/>
                  <a:pt x="16" y="63"/>
                </a:cubicBezTo>
                <a:cubicBezTo>
                  <a:pt x="16" y="63"/>
                  <a:pt x="16" y="63"/>
                  <a:pt x="16" y="63"/>
                </a:cubicBezTo>
                <a:cubicBezTo>
                  <a:pt x="16" y="62"/>
                  <a:pt x="16" y="62"/>
                  <a:pt x="16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21" y="62"/>
                  <a:pt x="21" y="62"/>
                  <a:pt x="21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22" y="62"/>
                  <a:pt x="22" y="62"/>
                  <a:pt x="22" y="62"/>
                </a:cubicBezTo>
                <a:cubicBezTo>
                  <a:pt x="22" y="62"/>
                  <a:pt x="22" y="62"/>
                  <a:pt x="22" y="63"/>
                </a:cubicBezTo>
                <a:cubicBezTo>
                  <a:pt x="22" y="63"/>
                  <a:pt x="22" y="63"/>
                  <a:pt x="22" y="63"/>
                </a:cubicBezTo>
                <a:close/>
                <a:moveTo>
                  <a:pt x="29" y="64"/>
                </a:moveTo>
                <a:cubicBezTo>
                  <a:pt x="29" y="64"/>
                  <a:pt x="29" y="64"/>
                  <a:pt x="29" y="64"/>
                </a:cubicBezTo>
                <a:cubicBezTo>
                  <a:pt x="29" y="64"/>
                  <a:pt x="29" y="65"/>
                  <a:pt x="29" y="65"/>
                </a:cubicBezTo>
                <a:cubicBezTo>
                  <a:pt x="29" y="65"/>
                  <a:pt x="28" y="65"/>
                  <a:pt x="28" y="65"/>
                </a:cubicBezTo>
                <a:cubicBezTo>
                  <a:pt x="28" y="65"/>
                  <a:pt x="28" y="65"/>
                  <a:pt x="28" y="65"/>
                </a:cubicBezTo>
                <a:cubicBezTo>
                  <a:pt x="23" y="65"/>
                  <a:pt x="23" y="65"/>
                  <a:pt x="23" y="65"/>
                </a:cubicBezTo>
                <a:cubicBezTo>
                  <a:pt x="23" y="65"/>
                  <a:pt x="23" y="65"/>
                  <a:pt x="23" y="65"/>
                </a:cubicBezTo>
                <a:cubicBezTo>
                  <a:pt x="23" y="65"/>
                  <a:pt x="23" y="65"/>
                  <a:pt x="23" y="65"/>
                </a:cubicBezTo>
                <a:cubicBezTo>
                  <a:pt x="23" y="65"/>
                  <a:pt x="22" y="64"/>
                  <a:pt x="22" y="64"/>
                </a:cubicBezTo>
                <a:cubicBezTo>
                  <a:pt x="22" y="64"/>
                  <a:pt x="22" y="64"/>
                  <a:pt x="22" y="64"/>
                </a:cubicBezTo>
                <a:cubicBezTo>
                  <a:pt x="23" y="63"/>
                  <a:pt x="23" y="63"/>
                  <a:pt x="23" y="63"/>
                </a:cubicBezTo>
                <a:cubicBezTo>
                  <a:pt x="23" y="63"/>
                  <a:pt x="23" y="63"/>
                  <a:pt x="23" y="63"/>
                </a:cubicBezTo>
                <a:cubicBezTo>
                  <a:pt x="23" y="62"/>
                  <a:pt x="24" y="62"/>
                  <a:pt x="24" y="62"/>
                </a:cubicBezTo>
                <a:cubicBezTo>
                  <a:pt x="24" y="62"/>
                  <a:pt x="24" y="62"/>
                  <a:pt x="24" y="62"/>
                </a:cubicBezTo>
                <a:cubicBezTo>
                  <a:pt x="24" y="62"/>
                  <a:pt x="24" y="62"/>
                  <a:pt x="25" y="62"/>
                </a:cubicBezTo>
                <a:cubicBezTo>
                  <a:pt x="29" y="62"/>
                  <a:pt x="29" y="62"/>
                  <a:pt x="29" y="62"/>
                </a:cubicBezTo>
                <a:cubicBezTo>
                  <a:pt x="29" y="62"/>
                  <a:pt x="29" y="62"/>
                  <a:pt x="29" y="62"/>
                </a:cubicBezTo>
                <a:cubicBezTo>
                  <a:pt x="29" y="62"/>
                  <a:pt x="29" y="62"/>
                  <a:pt x="29" y="62"/>
                </a:cubicBezTo>
                <a:cubicBezTo>
                  <a:pt x="30" y="62"/>
                  <a:pt x="30" y="62"/>
                  <a:pt x="30" y="63"/>
                </a:cubicBezTo>
                <a:cubicBezTo>
                  <a:pt x="30" y="63"/>
                  <a:pt x="30" y="63"/>
                  <a:pt x="30" y="63"/>
                </a:cubicBezTo>
                <a:lnTo>
                  <a:pt x="29" y="64"/>
                </a:lnTo>
                <a:close/>
                <a:moveTo>
                  <a:pt x="29" y="62"/>
                </a:moveTo>
                <a:cubicBezTo>
                  <a:pt x="29" y="62"/>
                  <a:pt x="29" y="62"/>
                  <a:pt x="29" y="62"/>
                </a:cubicBezTo>
                <a:cubicBezTo>
                  <a:pt x="25" y="62"/>
                  <a:pt x="25" y="62"/>
                  <a:pt x="25" y="62"/>
                </a:cubicBezTo>
                <a:cubicBezTo>
                  <a:pt x="25" y="62"/>
                  <a:pt x="24" y="62"/>
                  <a:pt x="24" y="62"/>
                </a:cubicBezTo>
                <a:cubicBezTo>
                  <a:pt x="24" y="62"/>
                  <a:pt x="24" y="61"/>
                  <a:pt x="24" y="61"/>
                </a:cubicBezTo>
                <a:cubicBezTo>
                  <a:pt x="24" y="61"/>
                  <a:pt x="24" y="61"/>
                  <a:pt x="24" y="61"/>
                </a:cubicBezTo>
                <a:cubicBezTo>
                  <a:pt x="24" y="61"/>
                  <a:pt x="24" y="61"/>
                  <a:pt x="24" y="61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0"/>
                  <a:pt x="25" y="60"/>
                  <a:pt x="25" y="60"/>
                </a:cubicBezTo>
                <a:cubicBezTo>
                  <a:pt x="25" y="59"/>
                  <a:pt x="25" y="59"/>
                  <a:pt x="25" y="59"/>
                </a:cubicBezTo>
                <a:cubicBezTo>
                  <a:pt x="25" y="59"/>
                  <a:pt x="25" y="59"/>
                  <a:pt x="25" y="59"/>
                </a:cubicBezTo>
                <a:cubicBezTo>
                  <a:pt x="26" y="59"/>
                  <a:pt x="26" y="59"/>
                  <a:pt x="26" y="59"/>
                </a:cubicBezTo>
                <a:cubicBezTo>
                  <a:pt x="30" y="59"/>
                  <a:pt x="30" y="59"/>
                  <a:pt x="30" y="59"/>
                </a:cubicBezTo>
                <a:cubicBezTo>
                  <a:pt x="30" y="59"/>
                  <a:pt x="30" y="59"/>
                  <a:pt x="30" y="59"/>
                </a:cubicBezTo>
                <a:cubicBezTo>
                  <a:pt x="30" y="59"/>
                  <a:pt x="30" y="59"/>
                  <a:pt x="31" y="59"/>
                </a:cubicBezTo>
                <a:cubicBezTo>
                  <a:pt x="31" y="59"/>
                  <a:pt x="31" y="59"/>
                  <a:pt x="31" y="60"/>
                </a:cubicBezTo>
                <a:cubicBezTo>
                  <a:pt x="31" y="60"/>
                  <a:pt x="31" y="60"/>
                  <a:pt x="31" y="60"/>
                </a:cubicBezTo>
                <a:cubicBezTo>
                  <a:pt x="30" y="61"/>
                  <a:pt x="30" y="61"/>
                  <a:pt x="30" y="61"/>
                </a:cubicBezTo>
                <a:cubicBezTo>
                  <a:pt x="30" y="61"/>
                  <a:pt x="30" y="61"/>
                  <a:pt x="30" y="61"/>
                </a:cubicBezTo>
                <a:cubicBezTo>
                  <a:pt x="30" y="61"/>
                  <a:pt x="30" y="61"/>
                  <a:pt x="30" y="61"/>
                </a:cubicBezTo>
                <a:cubicBezTo>
                  <a:pt x="30" y="61"/>
                  <a:pt x="30" y="62"/>
                  <a:pt x="29" y="62"/>
                </a:cubicBezTo>
                <a:close/>
                <a:moveTo>
                  <a:pt x="52" y="77"/>
                </a:moveTo>
                <a:cubicBezTo>
                  <a:pt x="51" y="77"/>
                  <a:pt x="51" y="78"/>
                  <a:pt x="51" y="78"/>
                </a:cubicBezTo>
                <a:cubicBezTo>
                  <a:pt x="51" y="78"/>
                  <a:pt x="51" y="78"/>
                  <a:pt x="51" y="78"/>
                </a:cubicBezTo>
                <a:cubicBezTo>
                  <a:pt x="51" y="78"/>
                  <a:pt x="51" y="78"/>
                  <a:pt x="51" y="78"/>
                </a:cubicBezTo>
                <a:cubicBezTo>
                  <a:pt x="44" y="78"/>
                  <a:pt x="44" y="78"/>
                  <a:pt x="44" y="78"/>
                </a:cubicBezTo>
                <a:cubicBezTo>
                  <a:pt x="44" y="78"/>
                  <a:pt x="43" y="78"/>
                  <a:pt x="43" y="78"/>
                </a:cubicBezTo>
                <a:cubicBezTo>
                  <a:pt x="43" y="78"/>
                  <a:pt x="43" y="78"/>
                  <a:pt x="43" y="78"/>
                </a:cubicBezTo>
                <a:cubicBezTo>
                  <a:pt x="43" y="78"/>
                  <a:pt x="43" y="77"/>
                  <a:pt x="43" y="77"/>
                </a:cubicBezTo>
                <a:cubicBezTo>
                  <a:pt x="43" y="77"/>
                  <a:pt x="43" y="77"/>
                  <a:pt x="43" y="77"/>
                </a:cubicBezTo>
                <a:cubicBezTo>
                  <a:pt x="43" y="77"/>
                  <a:pt x="43" y="77"/>
                  <a:pt x="43" y="77"/>
                </a:cubicBezTo>
                <a:cubicBezTo>
                  <a:pt x="43" y="77"/>
                  <a:pt x="43" y="77"/>
                  <a:pt x="43" y="77"/>
                </a:cubicBezTo>
                <a:cubicBezTo>
                  <a:pt x="43" y="77"/>
                  <a:pt x="43" y="77"/>
                  <a:pt x="44" y="77"/>
                </a:cubicBezTo>
                <a:cubicBezTo>
                  <a:pt x="44" y="77"/>
                  <a:pt x="44" y="77"/>
                  <a:pt x="44" y="77"/>
                </a:cubicBezTo>
                <a:cubicBezTo>
                  <a:pt x="51" y="77"/>
                  <a:pt x="51" y="77"/>
                  <a:pt x="51" y="77"/>
                </a:cubicBezTo>
                <a:cubicBezTo>
                  <a:pt x="51" y="77"/>
                  <a:pt x="51" y="77"/>
                  <a:pt x="51" y="77"/>
                </a:cubicBezTo>
                <a:cubicBezTo>
                  <a:pt x="51" y="77"/>
                  <a:pt x="51" y="77"/>
                  <a:pt x="51" y="77"/>
                </a:cubicBezTo>
                <a:cubicBezTo>
                  <a:pt x="51" y="77"/>
                  <a:pt x="51" y="77"/>
                  <a:pt x="52" y="77"/>
                </a:cubicBezTo>
                <a:cubicBezTo>
                  <a:pt x="52" y="77"/>
                  <a:pt x="52" y="77"/>
                  <a:pt x="52" y="77"/>
                </a:cubicBezTo>
                <a:cubicBezTo>
                  <a:pt x="52" y="77"/>
                  <a:pt x="52" y="77"/>
                  <a:pt x="52" y="77"/>
                </a:cubicBezTo>
                <a:close/>
                <a:moveTo>
                  <a:pt x="61" y="77"/>
                </a:moveTo>
                <a:cubicBezTo>
                  <a:pt x="61" y="77"/>
                  <a:pt x="61" y="78"/>
                  <a:pt x="61" y="78"/>
                </a:cubicBezTo>
                <a:cubicBezTo>
                  <a:pt x="61" y="78"/>
                  <a:pt x="61" y="78"/>
                  <a:pt x="61" y="78"/>
                </a:cubicBezTo>
                <a:cubicBezTo>
                  <a:pt x="61" y="78"/>
                  <a:pt x="61" y="78"/>
                  <a:pt x="61" y="78"/>
                </a:cubicBezTo>
                <a:cubicBezTo>
                  <a:pt x="54" y="78"/>
                  <a:pt x="54" y="78"/>
                  <a:pt x="54" y="78"/>
                </a:cubicBezTo>
                <a:cubicBezTo>
                  <a:pt x="54" y="78"/>
                  <a:pt x="53" y="78"/>
                  <a:pt x="53" y="78"/>
                </a:cubicBezTo>
                <a:cubicBezTo>
                  <a:pt x="53" y="78"/>
                  <a:pt x="53" y="78"/>
                  <a:pt x="53" y="78"/>
                </a:cubicBezTo>
                <a:cubicBezTo>
                  <a:pt x="53" y="78"/>
                  <a:pt x="53" y="77"/>
                  <a:pt x="53" y="77"/>
                </a:cubicBezTo>
                <a:cubicBezTo>
                  <a:pt x="53" y="77"/>
                  <a:pt x="53" y="77"/>
                  <a:pt x="53" y="77"/>
                </a:cubicBezTo>
                <a:cubicBezTo>
                  <a:pt x="53" y="77"/>
                  <a:pt x="53" y="77"/>
                  <a:pt x="53" y="77"/>
                </a:cubicBezTo>
                <a:cubicBezTo>
                  <a:pt x="53" y="77"/>
                  <a:pt x="53" y="77"/>
                  <a:pt x="53" y="77"/>
                </a:cubicBezTo>
                <a:cubicBezTo>
                  <a:pt x="53" y="77"/>
                  <a:pt x="53" y="77"/>
                  <a:pt x="53" y="77"/>
                </a:cubicBezTo>
                <a:cubicBezTo>
                  <a:pt x="53" y="77"/>
                  <a:pt x="54" y="77"/>
                  <a:pt x="54" y="77"/>
                </a:cubicBezTo>
                <a:cubicBezTo>
                  <a:pt x="61" y="77"/>
                  <a:pt x="61" y="77"/>
                  <a:pt x="61" y="77"/>
                </a:cubicBezTo>
                <a:cubicBezTo>
                  <a:pt x="61" y="77"/>
                  <a:pt x="61" y="77"/>
                  <a:pt x="61" y="77"/>
                </a:cubicBezTo>
                <a:cubicBezTo>
                  <a:pt x="61" y="77"/>
                  <a:pt x="61" y="77"/>
                  <a:pt x="61" y="77"/>
                </a:cubicBezTo>
                <a:cubicBezTo>
                  <a:pt x="61" y="77"/>
                  <a:pt x="61" y="77"/>
                  <a:pt x="61" y="77"/>
                </a:cubicBezTo>
                <a:cubicBezTo>
                  <a:pt x="61" y="77"/>
                  <a:pt x="61" y="77"/>
                  <a:pt x="61" y="77"/>
                </a:cubicBezTo>
                <a:cubicBezTo>
                  <a:pt x="61" y="77"/>
                  <a:pt x="61" y="77"/>
                  <a:pt x="61" y="77"/>
                </a:cubicBezTo>
                <a:close/>
                <a:moveTo>
                  <a:pt x="63" y="75"/>
                </a:moveTo>
                <a:cubicBezTo>
                  <a:pt x="63" y="75"/>
                  <a:pt x="62" y="75"/>
                  <a:pt x="62" y="75"/>
                </a:cubicBezTo>
                <a:cubicBezTo>
                  <a:pt x="62" y="76"/>
                  <a:pt x="62" y="76"/>
                  <a:pt x="62" y="76"/>
                </a:cubicBezTo>
                <a:cubicBezTo>
                  <a:pt x="61" y="76"/>
                  <a:pt x="61" y="76"/>
                  <a:pt x="61" y="76"/>
                </a:cubicBezTo>
                <a:cubicBezTo>
                  <a:pt x="43" y="76"/>
                  <a:pt x="43" y="76"/>
                  <a:pt x="43" y="76"/>
                </a:cubicBezTo>
                <a:cubicBezTo>
                  <a:pt x="43" y="76"/>
                  <a:pt x="43" y="76"/>
                  <a:pt x="42" y="76"/>
                </a:cubicBezTo>
                <a:cubicBezTo>
                  <a:pt x="42" y="76"/>
                  <a:pt x="42" y="76"/>
                  <a:pt x="42" y="75"/>
                </a:cubicBezTo>
                <a:cubicBezTo>
                  <a:pt x="42" y="75"/>
                  <a:pt x="41" y="75"/>
                  <a:pt x="41" y="75"/>
                </a:cubicBezTo>
                <a:cubicBezTo>
                  <a:pt x="41" y="75"/>
                  <a:pt x="41" y="75"/>
                  <a:pt x="41" y="74"/>
                </a:cubicBezTo>
                <a:cubicBezTo>
                  <a:pt x="42" y="68"/>
                  <a:pt x="42" y="68"/>
                  <a:pt x="42" y="68"/>
                </a:cubicBezTo>
                <a:cubicBezTo>
                  <a:pt x="42" y="68"/>
                  <a:pt x="42" y="68"/>
                  <a:pt x="42" y="68"/>
                </a:cubicBezTo>
                <a:cubicBezTo>
                  <a:pt x="43" y="68"/>
                  <a:pt x="43" y="67"/>
                  <a:pt x="43" y="67"/>
                </a:cubicBezTo>
                <a:cubicBezTo>
                  <a:pt x="43" y="67"/>
                  <a:pt x="43" y="67"/>
                  <a:pt x="44" y="67"/>
                </a:cubicBezTo>
                <a:cubicBezTo>
                  <a:pt x="44" y="67"/>
                  <a:pt x="44" y="67"/>
                  <a:pt x="44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0" y="67"/>
                  <a:pt x="60" y="67"/>
                  <a:pt x="61" y="67"/>
                </a:cubicBezTo>
                <a:cubicBezTo>
                  <a:pt x="61" y="67"/>
                  <a:pt x="61" y="67"/>
                  <a:pt x="61" y="67"/>
                </a:cubicBezTo>
                <a:cubicBezTo>
                  <a:pt x="61" y="67"/>
                  <a:pt x="62" y="68"/>
                  <a:pt x="62" y="68"/>
                </a:cubicBezTo>
                <a:cubicBezTo>
                  <a:pt x="62" y="68"/>
                  <a:pt x="62" y="68"/>
                  <a:pt x="62" y="68"/>
                </a:cubicBezTo>
                <a:cubicBezTo>
                  <a:pt x="63" y="74"/>
                  <a:pt x="63" y="74"/>
                  <a:pt x="63" y="74"/>
                </a:cubicBezTo>
                <a:cubicBezTo>
                  <a:pt x="63" y="75"/>
                  <a:pt x="63" y="75"/>
                  <a:pt x="63" y="75"/>
                </a:cubicBezTo>
                <a:close/>
                <a:moveTo>
                  <a:pt x="74" y="64"/>
                </a:moveTo>
                <a:cubicBezTo>
                  <a:pt x="74" y="64"/>
                  <a:pt x="74" y="65"/>
                  <a:pt x="74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3" y="65"/>
                  <a:pt x="73" y="65"/>
                  <a:pt x="73" y="65"/>
                </a:cubicBezTo>
                <a:cubicBezTo>
                  <a:pt x="31" y="65"/>
                  <a:pt x="31" y="65"/>
                  <a:pt x="31" y="65"/>
                </a:cubicBezTo>
                <a:cubicBezTo>
                  <a:pt x="31" y="65"/>
                  <a:pt x="31" y="65"/>
                  <a:pt x="30" y="65"/>
                </a:cubicBezTo>
                <a:cubicBezTo>
                  <a:pt x="30" y="65"/>
                  <a:pt x="30" y="65"/>
                  <a:pt x="30" y="65"/>
                </a:cubicBezTo>
                <a:cubicBezTo>
                  <a:pt x="30" y="65"/>
                  <a:pt x="30" y="64"/>
                  <a:pt x="30" y="64"/>
                </a:cubicBezTo>
                <a:cubicBezTo>
                  <a:pt x="30" y="64"/>
                  <a:pt x="30" y="64"/>
                  <a:pt x="30" y="64"/>
                </a:cubicBezTo>
                <a:cubicBezTo>
                  <a:pt x="30" y="63"/>
                  <a:pt x="30" y="63"/>
                  <a:pt x="30" y="63"/>
                </a:cubicBezTo>
                <a:cubicBezTo>
                  <a:pt x="30" y="63"/>
                  <a:pt x="31" y="63"/>
                  <a:pt x="31" y="63"/>
                </a:cubicBezTo>
                <a:cubicBezTo>
                  <a:pt x="31" y="62"/>
                  <a:pt x="31" y="62"/>
                  <a:pt x="31" y="62"/>
                </a:cubicBezTo>
                <a:cubicBezTo>
                  <a:pt x="31" y="62"/>
                  <a:pt x="31" y="62"/>
                  <a:pt x="31" y="62"/>
                </a:cubicBezTo>
                <a:cubicBezTo>
                  <a:pt x="31" y="62"/>
                  <a:pt x="32" y="62"/>
                  <a:pt x="32" y="62"/>
                </a:cubicBezTo>
                <a:cubicBezTo>
                  <a:pt x="72" y="62"/>
                  <a:pt x="72" y="62"/>
                  <a:pt x="72" y="62"/>
                </a:cubicBezTo>
                <a:cubicBezTo>
                  <a:pt x="72" y="62"/>
                  <a:pt x="73" y="62"/>
                  <a:pt x="73" y="62"/>
                </a:cubicBezTo>
                <a:cubicBezTo>
                  <a:pt x="73" y="62"/>
                  <a:pt x="73" y="62"/>
                  <a:pt x="73" y="62"/>
                </a:cubicBezTo>
                <a:cubicBezTo>
                  <a:pt x="73" y="62"/>
                  <a:pt x="73" y="62"/>
                  <a:pt x="73" y="63"/>
                </a:cubicBezTo>
                <a:cubicBezTo>
                  <a:pt x="74" y="63"/>
                  <a:pt x="74" y="63"/>
                  <a:pt x="74" y="63"/>
                </a:cubicBezTo>
                <a:cubicBezTo>
                  <a:pt x="74" y="64"/>
                  <a:pt x="74" y="64"/>
                  <a:pt x="74" y="64"/>
                </a:cubicBezTo>
                <a:cubicBezTo>
                  <a:pt x="74" y="64"/>
                  <a:pt x="74" y="64"/>
                  <a:pt x="74" y="64"/>
                </a:cubicBezTo>
                <a:close/>
                <a:moveTo>
                  <a:pt x="74" y="61"/>
                </a:moveTo>
                <a:cubicBezTo>
                  <a:pt x="74" y="61"/>
                  <a:pt x="74" y="61"/>
                  <a:pt x="74" y="61"/>
                </a:cubicBezTo>
                <a:cubicBezTo>
                  <a:pt x="73" y="60"/>
                  <a:pt x="73" y="60"/>
                  <a:pt x="73" y="60"/>
                </a:cubicBezTo>
                <a:cubicBezTo>
                  <a:pt x="73" y="60"/>
                  <a:pt x="73" y="60"/>
                  <a:pt x="73" y="60"/>
                </a:cubicBezTo>
                <a:cubicBezTo>
                  <a:pt x="73" y="59"/>
                  <a:pt x="73" y="59"/>
                  <a:pt x="74" y="59"/>
                </a:cubicBezTo>
                <a:cubicBezTo>
                  <a:pt x="74" y="59"/>
                  <a:pt x="74" y="59"/>
                  <a:pt x="74" y="59"/>
                </a:cubicBezTo>
                <a:cubicBezTo>
                  <a:pt x="74" y="59"/>
                  <a:pt x="74" y="59"/>
                  <a:pt x="74" y="59"/>
                </a:cubicBezTo>
                <a:cubicBezTo>
                  <a:pt x="78" y="59"/>
                  <a:pt x="78" y="59"/>
                  <a:pt x="78" y="59"/>
                </a:cubicBezTo>
                <a:cubicBezTo>
                  <a:pt x="78" y="59"/>
                  <a:pt x="79" y="59"/>
                  <a:pt x="79" y="59"/>
                </a:cubicBezTo>
                <a:cubicBezTo>
                  <a:pt x="79" y="59"/>
                  <a:pt x="79" y="59"/>
                  <a:pt x="79" y="59"/>
                </a:cubicBezTo>
                <a:cubicBezTo>
                  <a:pt x="79" y="59"/>
                  <a:pt x="79" y="59"/>
                  <a:pt x="79" y="60"/>
                </a:cubicBezTo>
                <a:cubicBezTo>
                  <a:pt x="80" y="60"/>
                  <a:pt x="80" y="60"/>
                  <a:pt x="80" y="60"/>
                </a:cubicBezTo>
                <a:cubicBezTo>
                  <a:pt x="80" y="61"/>
                  <a:pt x="80" y="61"/>
                  <a:pt x="80" y="61"/>
                </a:cubicBezTo>
                <a:cubicBezTo>
                  <a:pt x="80" y="61"/>
                  <a:pt x="80" y="61"/>
                  <a:pt x="80" y="61"/>
                </a:cubicBezTo>
                <a:cubicBezTo>
                  <a:pt x="80" y="61"/>
                  <a:pt x="80" y="61"/>
                  <a:pt x="80" y="61"/>
                </a:cubicBezTo>
                <a:cubicBezTo>
                  <a:pt x="80" y="61"/>
                  <a:pt x="80" y="62"/>
                  <a:pt x="80" y="62"/>
                </a:cubicBezTo>
                <a:cubicBezTo>
                  <a:pt x="80" y="62"/>
                  <a:pt x="79" y="62"/>
                  <a:pt x="79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4" y="61"/>
                  <a:pt x="74" y="61"/>
                </a:cubicBezTo>
                <a:cubicBezTo>
                  <a:pt x="74" y="61"/>
                  <a:pt x="74" y="61"/>
                  <a:pt x="74" y="61"/>
                </a:cubicBezTo>
                <a:close/>
                <a:moveTo>
                  <a:pt x="81" y="65"/>
                </a:moveTo>
                <a:cubicBezTo>
                  <a:pt x="81" y="65"/>
                  <a:pt x="81" y="65"/>
                  <a:pt x="81" y="65"/>
                </a:cubicBezTo>
                <a:cubicBezTo>
                  <a:pt x="81" y="65"/>
                  <a:pt x="81" y="65"/>
                  <a:pt x="81" y="65"/>
                </a:cubicBezTo>
                <a:cubicBezTo>
                  <a:pt x="76" y="65"/>
                  <a:pt x="76" y="65"/>
                  <a:pt x="76" y="65"/>
                </a:cubicBezTo>
                <a:cubicBezTo>
                  <a:pt x="76" y="65"/>
                  <a:pt x="76" y="65"/>
                  <a:pt x="76" y="65"/>
                </a:cubicBezTo>
                <a:cubicBezTo>
                  <a:pt x="76" y="65"/>
                  <a:pt x="76" y="65"/>
                  <a:pt x="75" y="65"/>
                </a:cubicBezTo>
                <a:cubicBezTo>
                  <a:pt x="75" y="65"/>
                  <a:pt x="75" y="64"/>
                  <a:pt x="75" y="64"/>
                </a:cubicBezTo>
                <a:cubicBezTo>
                  <a:pt x="75" y="64"/>
                  <a:pt x="75" y="64"/>
                  <a:pt x="75" y="64"/>
                </a:cubicBezTo>
                <a:cubicBezTo>
                  <a:pt x="74" y="63"/>
                  <a:pt x="74" y="63"/>
                  <a:pt x="74" y="63"/>
                </a:cubicBezTo>
                <a:cubicBezTo>
                  <a:pt x="74" y="63"/>
                  <a:pt x="74" y="63"/>
                  <a:pt x="74" y="63"/>
                </a:cubicBezTo>
                <a:cubicBezTo>
                  <a:pt x="74" y="62"/>
                  <a:pt x="74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9" y="62"/>
                  <a:pt x="79" y="62"/>
                  <a:pt x="79" y="62"/>
                </a:cubicBezTo>
                <a:cubicBezTo>
                  <a:pt x="80" y="62"/>
                  <a:pt x="80" y="62"/>
                  <a:pt x="80" y="62"/>
                </a:cubicBezTo>
                <a:cubicBezTo>
                  <a:pt x="80" y="62"/>
                  <a:pt x="80" y="62"/>
                  <a:pt x="80" y="62"/>
                </a:cubicBezTo>
                <a:cubicBezTo>
                  <a:pt x="81" y="62"/>
                  <a:pt x="81" y="62"/>
                  <a:pt x="81" y="63"/>
                </a:cubicBezTo>
                <a:cubicBezTo>
                  <a:pt x="81" y="63"/>
                  <a:pt x="81" y="63"/>
                  <a:pt x="81" y="63"/>
                </a:cubicBezTo>
                <a:cubicBezTo>
                  <a:pt x="82" y="64"/>
                  <a:pt x="82" y="64"/>
                  <a:pt x="82" y="64"/>
                </a:cubicBezTo>
                <a:cubicBezTo>
                  <a:pt x="82" y="64"/>
                  <a:pt x="82" y="64"/>
                  <a:pt x="82" y="64"/>
                </a:cubicBezTo>
                <a:cubicBezTo>
                  <a:pt x="82" y="64"/>
                  <a:pt x="82" y="65"/>
                  <a:pt x="81" y="65"/>
                </a:cubicBezTo>
                <a:close/>
                <a:moveTo>
                  <a:pt x="89" y="65"/>
                </a:moveTo>
                <a:cubicBezTo>
                  <a:pt x="89" y="65"/>
                  <a:pt x="89" y="65"/>
                  <a:pt x="89" y="65"/>
                </a:cubicBezTo>
                <a:cubicBezTo>
                  <a:pt x="89" y="65"/>
                  <a:pt x="88" y="65"/>
                  <a:pt x="88" y="65"/>
                </a:cubicBezTo>
                <a:cubicBezTo>
                  <a:pt x="84" y="65"/>
                  <a:pt x="84" y="65"/>
                  <a:pt x="84" y="65"/>
                </a:cubicBezTo>
                <a:cubicBezTo>
                  <a:pt x="84" y="65"/>
                  <a:pt x="84" y="65"/>
                  <a:pt x="83" y="65"/>
                </a:cubicBezTo>
                <a:cubicBezTo>
                  <a:pt x="83" y="65"/>
                  <a:pt x="83" y="65"/>
                  <a:pt x="83" y="65"/>
                </a:cubicBezTo>
                <a:cubicBezTo>
                  <a:pt x="83" y="65"/>
                  <a:pt x="83" y="64"/>
                  <a:pt x="83" y="64"/>
                </a:cubicBezTo>
                <a:cubicBezTo>
                  <a:pt x="82" y="64"/>
                  <a:pt x="82" y="64"/>
                  <a:pt x="82" y="64"/>
                </a:cubicBezTo>
                <a:cubicBezTo>
                  <a:pt x="82" y="63"/>
                  <a:pt x="82" y="63"/>
                  <a:pt x="82" y="63"/>
                </a:cubicBezTo>
                <a:cubicBezTo>
                  <a:pt x="82" y="63"/>
                  <a:pt x="82" y="63"/>
                  <a:pt x="82" y="63"/>
                </a:cubicBezTo>
                <a:cubicBezTo>
                  <a:pt x="82" y="62"/>
                  <a:pt x="82" y="62"/>
                  <a:pt x="82" y="62"/>
                </a:cubicBezTo>
                <a:cubicBezTo>
                  <a:pt x="82" y="62"/>
                  <a:pt x="82" y="62"/>
                  <a:pt x="82" y="62"/>
                </a:cubicBezTo>
                <a:cubicBezTo>
                  <a:pt x="82" y="62"/>
                  <a:pt x="82" y="62"/>
                  <a:pt x="83" y="62"/>
                </a:cubicBezTo>
                <a:cubicBezTo>
                  <a:pt x="87" y="62"/>
                  <a:pt x="87" y="62"/>
                  <a:pt x="87" y="62"/>
                </a:cubicBezTo>
                <a:cubicBezTo>
                  <a:pt x="87" y="62"/>
                  <a:pt x="87" y="62"/>
                  <a:pt x="87" y="62"/>
                </a:cubicBezTo>
                <a:cubicBezTo>
                  <a:pt x="87" y="62"/>
                  <a:pt x="88" y="62"/>
                  <a:pt x="88" y="62"/>
                </a:cubicBezTo>
                <a:cubicBezTo>
                  <a:pt x="88" y="62"/>
                  <a:pt x="88" y="62"/>
                  <a:pt x="88" y="63"/>
                </a:cubicBezTo>
                <a:cubicBezTo>
                  <a:pt x="88" y="63"/>
                  <a:pt x="88" y="63"/>
                  <a:pt x="88" y="63"/>
                </a:cubicBezTo>
                <a:cubicBezTo>
                  <a:pt x="89" y="64"/>
                  <a:pt x="89" y="64"/>
                  <a:pt x="89" y="64"/>
                </a:cubicBezTo>
                <a:cubicBezTo>
                  <a:pt x="89" y="64"/>
                  <a:pt x="89" y="64"/>
                  <a:pt x="89" y="64"/>
                </a:cubicBezTo>
                <a:cubicBezTo>
                  <a:pt x="89" y="64"/>
                  <a:pt x="89" y="65"/>
                  <a:pt x="89" y="65"/>
                </a:cubicBezTo>
                <a:close/>
                <a:moveTo>
                  <a:pt x="80" y="46"/>
                </a:moveTo>
                <a:cubicBezTo>
                  <a:pt x="82" y="46"/>
                  <a:pt x="83" y="45"/>
                  <a:pt x="83" y="43"/>
                </a:cubicBezTo>
                <a:cubicBezTo>
                  <a:pt x="83" y="6"/>
                  <a:pt x="83" y="6"/>
                  <a:pt x="83" y="6"/>
                </a:cubicBezTo>
                <a:cubicBezTo>
                  <a:pt x="83" y="4"/>
                  <a:pt x="82" y="3"/>
                  <a:pt x="80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2" y="3"/>
                  <a:pt x="21" y="4"/>
                  <a:pt x="21" y="6"/>
                </a:cubicBezTo>
                <a:cubicBezTo>
                  <a:pt x="21" y="43"/>
                  <a:pt x="21" y="43"/>
                  <a:pt x="21" y="43"/>
                </a:cubicBezTo>
                <a:cubicBezTo>
                  <a:pt x="21" y="45"/>
                  <a:pt x="22" y="46"/>
                  <a:pt x="25" y="46"/>
                </a:cubicBezTo>
                <a:lnTo>
                  <a:pt x="80" y="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Freeform 305"/>
          <p:cNvSpPr>
            <a:spLocks noEditPoints="1"/>
          </p:cNvSpPr>
          <p:nvPr userDrawn="1"/>
        </p:nvSpPr>
        <p:spPr bwMode="auto">
          <a:xfrm>
            <a:off x="10029288" y="3601847"/>
            <a:ext cx="579437" cy="488950"/>
          </a:xfrm>
          <a:custGeom>
            <a:avLst/>
            <a:gdLst>
              <a:gd name="T0" fmla="*/ 2147483647 w 89"/>
              <a:gd name="T1" fmla="*/ 2147483647 h 75"/>
              <a:gd name="T2" fmla="*/ 2147483647 w 89"/>
              <a:gd name="T3" fmla="*/ 2147483647 h 75"/>
              <a:gd name="T4" fmla="*/ 2147483647 w 89"/>
              <a:gd name="T5" fmla="*/ 2147483647 h 75"/>
              <a:gd name="T6" fmla="*/ 2147483647 w 89"/>
              <a:gd name="T7" fmla="*/ 2147483647 h 75"/>
              <a:gd name="T8" fmla="*/ 2147483647 w 89"/>
              <a:gd name="T9" fmla="*/ 2147483647 h 75"/>
              <a:gd name="T10" fmla="*/ 2147483647 w 89"/>
              <a:gd name="T11" fmla="*/ 0 h 75"/>
              <a:gd name="T12" fmla="*/ 2147483647 w 89"/>
              <a:gd name="T13" fmla="*/ 2147483647 h 75"/>
              <a:gd name="T14" fmla="*/ 2147483647 w 89"/>
              <a:gd name="T15" fmla="*/ 2147483647 h 75"/>
              <a:gd name="T16" fmla="*/ 2147483647 w 89"/>
              <a:gd name="T17" fmla="*/ 2147483647 h 75"/>
              <a:gd name="T18" fmla="*/ 2147483647 w 89"/>
              <a:gd name="T19" fmla="*/ 2147483647 h 75"/>
              <a:gd name="T20" fmla="*/ 0 w 89"/>
              <a:gd name="T21" fmla="*/ 2147483647 h 75"/>
              <a:gd name="T22" fmla="*/ 2147483647 w 89"/>
              <a:gd name="T23" fmla="*/ 2147483647 h 75"/>
              <a:gd name="T24" fmla="*/ 2147483647 w 89"/>
              <a:gd name="T25" fmla="*/ 2147483647 h 75"/>
              <a:gd name="T26" fmla="*/ 2147483647 w 89"/>
              <a:gd name="T27" fmla="*/ 2147483647 h 75"/>
              <a:gd name="T28" fmla="*/ 2147483647 w 89"/>
              <a:gd name="T29" fmla="*/ 2147483647 h 75"/>
              <a:gd name="T30" fmla="*/ 2147483647 w 89"/>
              <a:gd name="T31" fmla="*/ 2147483647 h 75"/>
              <a:gd name="T32" fmla="*/ 2147483647 w 89"/>
              <a:gd name="T33" fmla="*/ 2147483647 h 75"/>
              <a:gd name="T34" fmla="*/ 2147483647 w 89"/>
              <a:gd name="T35" fmla="*/ 2147483647 h 75"/>
              <a:gd name="T36" fmla="*/ 2147483647 w 89"/>
              <a:gd name="T37" fmla="*/ 2147483647 h 75"/>
              <a:gd name="T38" fmla="*/ 2147483647 w 89"/>
              <a:gd name="T39" fmla="*/ 2147483647 h 75"/>
              <a:gd name="T40" fmla="*/ 2147483647 w 89"/>
              <a:gd name="T41" fmla="*/ 2147483647 h 75"/>
              <a:gd name="T42" fmla="*/ 2147483647 w 89"/>
              <a:gd name="T43" fmla="*/ 2147483647 h 75"/>
              <a:gd name="T44" fmla="*/ 2147483647 w 89"/>
              <a:gd name="T45" fmla="*/ 2147483647 h 75"/>
              <a:gd name="T46" fmla="*/ 2147483647 w 89"/>
              <a:gd name="T47" fmla="*/ 2147483647 h 75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89" h="75">
                <a:moveTo>
                  <a:pt x="32" y="9"/>
                </a:moveTo>
                <a:cubicBezTo>
                  <a:pt x="38" y="10"/>
                  <a:pt x="44" y="11"/>
                  <a:pt x="49" y="13"/>
                </a:cubicBezTo>
                <a:cubicBezTo>
                  <a:pt x="53" y="15"/>
                  <a:pt x="56" y="17"/>
                  <a:pt x="60" y="20"/>
                </a:cubicBezTo>
                <a:cubicBezTo>
                  <a:pt x="54" y="29"/>
                  <a:pt x="54" y="29"/>
                  <a:pt x="54" y="29"/>
                </a:cubicBezTo>
                <a:cubicBezTo>
                  <a:pt x="88" y="29"/>
                  <a:pt x="88" y="29"/>
                  <a:pt x="88" y="29"/>
                </a:cubicBezTo>
                <a:cubicBezTo>
                  <a:pt x="71" y="0"/>
                  <a:pt x="71" y="0"/>
                  <a:pt x="71" y="0"/>
                </a:cubicBezTo>
                <a:cubicBezTo>
                  <a:pt x="66" y="9"/>
                  <a:pt x="66" y="9"/>
                  <a:pt x="66" y="9"/>
                </a:cubicBezTo>
                <a:cubicBezTo>
                  <a:pt x="62" y="7"/>
                  <a:pt x="57" y="5"/>
                  <a:pt x="52" y="4"/>
                </a:cubicBezTo>
                <a:cubicBezTo>
                  <a:pt x="45" y="3"/>
                  <a:pt x="38" y="2"/>
                  <a:pt x="32" y="3"/>
                </a:cubicBezTo>
                <a:cubicBezTo>
                  <a:pt x="25" y="3"/>
                  <a:pt x="19" y="5"/>
                  <a:pt x="13" y="8"/>
                </a:cubicBezTo>
                <a:cubicBezTo>
                  <a:pt x="7" y="11"/>
                  <a:pt x="2" y="16"/>
                  <a:pt x="0" y="22"/>
                </a:cubicBezTo>
                <a:cubicBezTo>
                  <a:pt x="6" y="10"/>
                  <a:pt x="20" y="8"/>
                  <a:pt x="32" y="9"/>
                </a:cubicBezTo>
                <a:close/>
                <a:moveTo>
                  <a:pt x="58" y="66"/>
                </a:moveTo>
                <a:cubicBezTo>
                  <a:pt x="52" y="65"/>
                  <a:pt x="46" y="64"/>
                  <a:pt x="41" y="61"/>
                </a:cubicBezTo>
                <a:cubicBezTo>
                  <a:pt x="37" y="60"/>
                  <a:pt x="34" y="58"/>
                  <a:pt x="30" y="55"/>
                </a:cubicBezTo>
                <a:cubicBezTo>
                  <a:pt x="35" y="46"/>
                  <a:pt x="35" y="46"/>
                  <a:pt x="35" y="46"/>
                </a:cubicBezTo>
                <a:cubicBezTo>
                  <a:pt x="1" y="45"/>
                  <a:pt x="1" y="45"/>
                  <a:pt x="1" y="45"/>
                </a:cubicBezTo>
                <a:cubicBezTo>
                  <a:pt x="18" y="75"/>
                  <a:pt x="18" y="75"/>
                  <a:pt x="18" y="75"/>
                </a:cubicBezTo>
                <a:cubicBezTo>
                  <a:pt x="24" y="66"/>
                  <a:pt x="24" y="66"/>
                  <a:pt x="24" y="66"/>
                </a:cubicBezTo>
                <a:cubicBezTo>
                  <a:pt x="28" y="67"/>
                  <a:pt x="33" y="70"/>
                  <a:pt x="38" y="71"/>
                </a:cubicBezTo>
                <a:cubicBezTo>
                  <a:pt x="44" y="72"/>
                  <a:pt x="51" y="73"/>
                  <a:pt x="58" y="72"/>
                </a:cubicBezTo>
                <a:cubicBezTo>
                  <a:pt x="64" y="72"/>
                  <a:pt x="71" y="70"/>
                  <a:pt x="77" y="67"/>
                </a:cubicBezTo>
                <a:cubicBezTo>
                  <a:pt x="83" y="64"/>
                  <a:pt x="87" y="59"/>
                  <a:pt x="89" y="53"/>
                </a:cubicBezTo>
                <a:cubicBezTo>
                  <a:pt x="83" y="65"/>
                  <a:pt x="69" y="67"/>
                  <a:pt x="58" y="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307"/>
          <p:cNvSpPr>
            <a:spLocks noEditPoints="1"/>
          </p:cNvSpPr>
          <p:nvPr userDrawn="1"/>
        </p:nvSpPr>
        <p:spPr bwMode="auto">
          <a:xfrm>
            <a:off x="1681956" y="3545569"/>
            <a:ext cx="482600" cy="533400"/>
          </a:xfrm>
          <a:custGeom>
            <a:avLst/>
            <a:gdLst>
              <a:gd name="T0" fmla="*/ 2147483647 w 74"/>
              <a:gd name="T1" fmla="*/ 0 h 82"/>
              <a:gd name="T2" fmla="*/ 2147483647 w 74"/>
              <a:gd name="T3" fmla="*/ 2147483647 h 82"/>
              <a:gd name="T4" fmla="*/ 2147483647 w 74"/>
              <a:gd name="T5" fmla="*/ 2147483647 h 82"/>
              <a:gd name="T6" fmla="*/ 2147483647 w 74"/>
              <a:gd name="T7" fmla="*/ 0 h 82"/>
              <a:gd name="T8" fmla="*/ 2147483647 w 74"/>
              <a:gd name="T9" fmla="*/ 2147483647 h 82"/>
              <a:gd name="T10" fmla="*/ 2147483647 w 74"/>
              <a:gd name="T11" fmla="*/ 2147483647 h 82"/>
              <a:gd name="T12" fmla="*/ 0 w 74"/>
              <a:gd name="T13" fmla="*/ 0 h 82"/>
              <a:gd name="T14" fmla="*/ 2147483647 w 74"/>
              <a:gd name="T15" fmla="*/ 2147483647 h 82"/>
              <a:gd name="T16" fmla="*/ 2147483647 w 74"/>
              <a:gd name="T17" fmla="*/ 2147483647 h 82"/>
              <a:gd name="T18" fmla="*/ 2147483647 w 74"/>
              <a:gd name="T19" fmla="*/ 2147483647 h 82"/>
              <a:gd name="T20" fmla="*/ 2147483647 w 74"/>
              <a:gd name="T21" fmla="*/ 2147483647 h 82"/>
              <a:gd name="T22" fmla="*/ 2147483647 w 74"/>
              <a:gd name="T23" fmla="*/ 2147483647 h 82"/>
              <a:gd name="T24" fmla="*/ 2147483647 w 74"/>
              <a:gd name="T25" fmla="*/ 2147483647 h 82"/>
              <a:gd name="T26" fmla="*/ 2147483647 w 74"/>
              <a:gd name="T27" fmla="*/ 2147483647 h 82"/>
              <a:gd name="T28" fmla="*/ 2147483647 w 74"/>
              <a:gd name="T29" fmla="*/ 2147483647 h 82"/>
              <a:gd name="T30" fmla="*/ 2147483647 w 74"/>
              <a:gd name="T31" fmla="*/ 2147483647 h 82"/>
              <a:gd name="T32" fmla="*/ 2147483647 w 74"/>
              <a:gd name="T33" fmla="*/ 2147483647 h 82"/>
              <a:gd name="T34" fmla="*/ 2147483647 w 74"/>
              <a:gd name="T35" fmla="*/ 2147483647 h 82"/>
              <a:gd name="T36" fmla="*/ 2147483647 w 74"/>
              <a:gd name="T37" fmla="*/ 2147483647 h 82"/>
              <a:gd name="T38" fmla="*/ 2147483647 w 74"/>
              <a:gd name="T39" fmla="*/ 2147483647 h 82"/>
              <a:gd name="T40" fmla="*/ 2147483647 w 74"/>
              <a:gd name="T41" fmla="*/ 2147483647 h 82"/>
              <a:gd name="T42" fmla="*/ 2147483647 w 74"/>
              <a:gd name="T43" fmla="*/ 2147483647 h 82"/>
              <a:gd name="T44" fmla="*/ 2147483647 w 74"/>
              <a:gd name="T45" fmla="*/ 2147483647 h 82"/>
              <a:gd name="T46" fmla="*/ 2147483647 w 74"/>
              <a:gd name="T47" fmla="*/ 2147483647 h 82"/>
              <a:gd name="T48" fmla="*/ 2147483647 w 74"/>
              <a:gd name="T49" fmla="*/ 2147483647 h 82"/>
              <a:gd name="T50" fmla="*/ 2147483647 w 74"/>
              <a:gd name="T51" fmla="*/ 2147483647 h 82"/>
              <a:gd name="T52" fmla="*/ 2147483647 w 74"/>
              <a:gd name="T53" fmla="*/ 2147483647 h 82"/>
              <a:gd name="T54" fmla="*/ 2147483647 w 74"/>
              <a:gd name="T55" fmla="*/ 2147483647 h 82"/>
              <a:gd name="T56" fmla="*/ 2147483647 w 74"/>
              <a:gd name="T57" fmla="*/ 2147483647 h 82"/>
              <a:gd name="T58" fmla="*/ 2147483647 w 74"/>
              <a:gd name="T59" fmla="*/ 2147483647 h 82"/>
              <a:gd name="T60" fmla="*/ 2147483647 w 74"/>
              <a:gd name="T61" fmla="*/ 2147483647 h 82"/>
              <a:gd name="T62" fmla="*/ 2147483647 w 74"/>
              <a:gd name="T63" fmla="*/ 2147483647 h 82"/>
              <a:gd name="T64" fmla="*/ 2147483647 w 74"/>
              <a:gd name="T65" fmla="*/ 2147483647 h 82"/>
              <a:gd name="T66" fmla="*/ 2147483647 w 74"/>
              <a:gd name="T67" fmla="*/ 2147483647 h 82"/>
              <a:gd name="T68" fmla="*/ 2147483647 w 74"/>
              <a:gd name="T69" fmla="*/ 2147483647 h 82"/>
              <a:gd name="T70" fmla="*/ 2147483647 w 74"/>
              <a:gd name="T71" fmla="*/ 2147483647 h 82"/>
              <a:gd name="T72" fmla="*/ 2147483647 w 74"/>
              <a:gd name="T73" fmla="*/ 2147483647 h 82"/>
              <a:gd name="T74" fmla="*/ 2147483647 w 74"/>
              <a:gd name="T75" fmla="*/ 2147483647 h 82"/>
              <a:gd name="T76" fmla="*/ 2147483647 w 74"/>
              <a:gd name="T77" fmla="*/ 2147483647 h 82"/>
              <a:gd name="T78" fmla="*/ 2147483647 w 74"/>
              <a:gd name="T79" fmla="*/ 2147483647 h 82"/>
              <a:gd name="T80" fmla="*/ 2147483647 w 74"/>
              <a:gd name="T81" fmla="*/ 2147483647 h 82"/>
              <a:gd name="T82" fmla="*/ 2147483647 w 74"/>
              <a:gd name="T83" fmla="*/ 2147483647 h 82"/>
              <a:gd name="T84" fmla="*/ 2147483647 w 74"/>
              <a:gd name="T85" fmla="*/ 2147483647 h 82"/>
              <a:gd name="T86" fmla="*/ 2147483647 w 74"/>
              <a:gd name="T87" fmla="*/ 2147483647 h 82"/>
              <a:gd name="T88" fmla="*/ 2147483647 w 74"/>
              <a:gd name="T89" fmla="*/ 2147483647 h 82"/>
              <a:gd name="T90" fmla="*/ 2147483647 w 74"/>
              <a:gd name="T91" fmla="*/ 2147483647 h 82"/>
              <a:gd name="T92" fmla="*/ 2147483647 w 74"/>
              <a:gd name="T93" fmla="*/ 2147483647 h 82"/>
              <a:gd name="T94" fmla="*/ 2147483647 w 74"/>
              <a:gd name="T95" fmla="*/ 2147483647 h 82"/>
              <a:gd name="T96" fmla="*/ 2147483647 w 74"/>
              <a:gd name="T97" fmla="*/ 2147483647 h 82"/>
              <a:gd name="T98" fmla="*/ 2147483647 w 74"/>
              <a:gd name="T99" fmla="*/ 2147483647 h 8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74" h="82">
                <a:moveTo>
                  <a:pt x="74" y="0"/>
                </a:moveTo>
                <a:cubicBezTo>
                  <a:pt x="72" y="0"/>
                  <a:pt x="72" y="0"/>
                  <a:pt x="72" y="0"/>
                </a:cubicBezTo>
                <a:cubicBezTo>
                  <a:pt x="72" y="3"/>
                  <a:pt x="72" y="3"/>
                  <a:pt x="72" y="3"/>
                </a:cubicBezTo>
                <a:cubicBezTo>
                  <a:pt x="72" y="4"/>
                  <a:pt x="71" y="5"/>
                  <a:pt x="70" y="5"/>
                </a:cubicBezTo>
                <a:cubicBezTo>
                  <a:pt x="61" y="5"/>
                  <a:pt x="61" y="5"/>
                  <a:pt x="61" y="5"/>
                </a:cubicBezTo>
                <a:cubicBezTo>
                  <a:pt x="60" y="5"/>
                  <a:pt x="60" y="4"/>
                  <a:pt x="60" y="3"/>
                </a:cubicBezTo>
                <a:cubicBezTo>
                  <a:pt x="60" y="0"/>
                  <a:pt x="60" y="0"/>
                  <a:pt x="60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3"/>
                  <a:pt x="14" y="3"/>
                  <a:pt x="14" y="3"/>
                </a:cubicBezTo>
                <a:cubicBezTo>
                  <a:pt x="14" y="4"/>
                  <a:pt x="13" y="5"/>
                  <a:pt x="12" y="5"/>
                </a:cubicBezTo>
                <a:cubicBezTo>
                  <a:pt x="4" y="5"/>
                  <a:pt x="4" y="5"/>
                  <a:pt x="4" y="5"/>
                </a:cubicBezTo>
                <a:cubicBezTo>
                  <a:pt x="3" y="5"/>
                  <a:pt x="2" y="4"/>
                  <a:pt x="2" y="3"/>
                </a:cubicBezTo>
                <a:cubicBezTo>
                  <a:pt x="2" y="0"/>
                  <a:pt x="2" y="0"/>
                  <a:pt x="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2"/>
                  <a:pt x="0" y="82"/>
                  <a:pt x="0" y="82"/>
                </a:cubicBezTo>
                <a:cubicBezTo>
                  <a:pt x="2" y="82"/>
                  <a:pt x="2" y="82"/>
                  <a:pt x="2" y="82"/>
                </a:cubicBezTo>
                <a:cubicBezTo>
                  <a:pt x="2" y="76"/>
                  <a:pt x="2" y="76"/>
                  <a:pt x="2" y="76"/>
                </a:cubicBezTo>
                <a:cubicBezTo>
                  <a:pt x="2" y="75"/>
                  <a:pt x="3" y="75"/>
                  <a:pt x="4" y="75"/>
                </a:cubicBezTo>
                <a:cubicBezTo>
                  <a:pt x="12" y="75"/>
                  <a:pt x="12" y="75"/>
                  <a:pt x="12" y="75"/>
                </a:cubicBezTo>
                <a:cubicBezTo>
                  <a:pt x="13" y="75"/>
                  <a:pt x="14" y="75"/>
                  <a:pt x="14" y="76"/>
                </a:cubicBezTo>
                <a:cubicBezTo>
                  <a:pt x="14" y="82"/>
                  <a:pt x="14" y="82"/>
                  <a:pt x="14" y="82"/>
                </a:cubicBezTo>
                <a:cubicBezTo>
                  <a:pt x="60" y="82"/>
                  <a:pt x="60" y="82"/>
                  <a:pt x="60" y="82"/>
                </a:cubicBezTo>
                <a:cubicBezTo>
                  <a:pt x="60" y="76"/>
                  <a:pt x="60" y="76"/>
                  <a:pt x="60" y="76"/>
                </a:cubicBezTo>
                <a:cubicBezTo>
                  <a:pt x="60" y="75"/>
                  <a:pt x="60" y="75"/>
                  <a:pt x="61" y="75"/>
                </a:cubicBezTo>
                <a:cubicBezTo>
                  <a:pt x="70" y="75"/>
                  <a:pt x="70" y="75"/>
                  <a:pt x="70" y="75"/>
                </a:cubicBezTo>
                <a:cubicBezTo>
                  <a:pt x="71" y="75"/>
                  <a:pt x="72" y="75"/>
                  <a:pt x="72" y="76"/>
                </a:cubicBezTo>
                <a:cubicBezTo>
                  <a:pt x="72" y="82"/>
                  <a:pt x="72" y="82"/>
                  <a:pt x="72" y="82"/>
                </a:cubicBezTo>
                <a:cubicBezTo>
                  <a:pt x="74" y="82"/>
                  <a:pt x="74" y="82"/>
                  <a:pt x="74" y="82"/>
                </a:cubicBezTo>
                <a:lnTo>
                  <a:pt x="74" y="0"/>
                </a:lnTo>
                <a:close/>
                <a:moveTo>
                  <a:pt x="14" y="66"/>
                </a:moveTo>
                <a:cubicBezTo>
                  <a:pt x="14" y="67"/>
                  <a:pt x="13" y="68"/>
                  <a:pt x="12" y="68"/>
                </a:cubicBezTo>
                <a:cubicBezTo>
                  <a:pt x="4" y="68"/>
                  <a:pt x="4" y="68"/>
                  <a:pt x="4" y="68"/>
                </a:cubicBezTo>
                <a:cubicBezTo>
                  <a:pt x="3" y="68"/>
                  <a:pt x="2" y="67"/>
                  <a:pt x="2" y="66"/>
                </a:cubicBezTo>
                <a:cubicBezTo>
                  <a:pt x="2" y="61"/>
                  <a:pt x="2" y="61"/>
                  <a:pt x="2" y="61"/>
                </a:cubicBezTo>
                <a:cubicBezTo>
                  <a:pt x="2" y="60"/>
                  <a:pt x="3" y="59"/>
                  <a:pt x="4" y="59"/>
                </a:cubicBezTo>
                <a:cubicBezTo>
                  <a:pt x="12" y="59"/>
                  <a:pt x="12" y="59"/>
                  <a:pt x="12" y="59"/>
                </a:cubicBezTo>
                <a:cubicBezTo>
                  <a:pt x="13" y="59"/>
                  <a:pt x="14" y="60"/>
                  <a:pt x="14" y="61"/>
                </a:cubicBezTo>
                <a:lnTo>
                  <a:pt x="14" y="66"/>
                </a:lnTo>
                <a:close/>
                <a:moveTo>
                  <a:pt x="14" y="51"/>
                </a:moveTo>
                <a:cubicBezTo>
                  <a:pt x="14" y="52"/>
                  <a:pt x="13" y="53"/>
                  <a:pt x="12" y="53"/>
                </a:cubicBezTo>
                <a:cubicBezTo>
                  <a:pt x="4" y="53"/>
                  <a:pt x="4" y="53"/>
                  <a:pt x="4" y="53"/>
                </a:cubicBezTo>
                <a:cubicBezTo>
                  <a:pt x="3" y="53"/>
                  <a:pt x="2" y="52"/>
                  <a:pt x="2" y="51"/>
                </a:cubicBezTo>
                <a:cubicBezTo>
                  <a:pt x="2" y="45"/>
                  <a:pt x="2" y="45"/>
                  <a:pt x="2" y="45"/>
                </a:cubicBezTo>
                <a:cubicBezTo>
                  <a:pt x="2" y="44"/>
                  <a:pt x="3" y="43"/>
                  <a:pt x="4" y="43"/>
                </a:cubicBezTo>
                <a:cubicBezTo>
                  <a:pt x="12" y="43"/>
                  <a:pt x="12" y="43"/>
                  <a:pt x="12" y="43"/>
                </a:cubicBezTo>
                <a:cubicBezTo>
                  <a:pt x="13" y="43"/>
                  <a:pt x="14" y="44"/>
                  <a:pt x="14" y="45"/>
                </a:cubicBezTo>
                <a:lnTo>
                  <a:pt x="14" y="51"/>
                </a:lnTo>
                <a:close/>
                <a:moveTo>
                  <a:pt x="14" y="35"/>
                </a:moveTo>
                <a:cubicBezTo>
                  <a:pt x="14" y="36"/>
                  <a:pt x="13" y="37"/>
                  <a:pt x="12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3" y="37"/>
                  <a:pt x="2" y="36"/>
                  <a:pt x="2" y="35"/>
                </a:cubicBezTo>
                <a:cubicBezTo>
                  <a:pt x="2" y="29"/>
                  <a:pt x="2" y="29"/>
                  <a:pt x="2" y="29"/>
                </a:cubicBezTo>
                <a:cubicBezTo>
                  <a:pt x="2" y="28"/>
                  <a:pt x="3" y="27"/>
                  <a:pt x="4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3" y="27"/>
                  <a:pt x="14" y="28"/>
                  <a:pt x="14" y="29"/>
                </a:cubicBezTo>
                <a:lnTo>
                  <a:pt x="14" y="35"/>
                </a:lnTo>
                <a:close/>
                <a:moveTo>
                  <a:pt x="14" y="19"/>
                </a:moveTo>
                <a:cubicBezTo>
                  <a:pt x="14" y="20"/>
                  <a:pt x="13" y="21"/>
                  <a:pt x="12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21"/>
                  <a:pt x="2" y="20"/>
                  <a:pt x="2" y="19"/>
                </a:cubicBezTo>
                <a:cubicBezTo>
                  <a:pt x="2" y="13"/>
                  <a:pt x="2" y="13"/>
                  <a:pt x="2" y="13"/>
                </a:cubicBezTo>
                <a:cubicBezTo>
                  <a:pt x="2" y="12"/>
                  <a:pt x="3" y="12"/>
                  <a:pt x="4" y="12"/>
                </a:cubicBezTo>
                <a:cubicBezTo>
                  <a:pt x="12" y="12"/>
                  <a:pt x="12" y="12"/>
                  <a:pt x="12" y="12"/>
                </a:cubicBezTo>
                <a:cubicBezTo>
                  <a:pt x="13" y="12"/>
                  <a:pt x="14" y="12"/>
                  <a:pt x="14" y="13"/>
                </a:cubicBezTo>
                <a:lnTo>
                  <a:pt x="14" y="19"/>
                </a:lnTo>
                <a:close/>
                <a:moveTo>
                  <a:pt x="72" y="66"/>
                </a:moveTo>
                <a:cubicBezTo>
                  <a:pt x="72" y="67"/>
                  <a:pt x="71" y="68"/>
                  <a:pt x="70" y="68"/>
                </a:cubicBezTo>
                <a:cubicBezTo>
                  <a:pt x="61" y="68"/>
                  <a:pt x="61" y="68"/>
                  <a:pt x="61" y="68"/>
                </a:cubicBezTo>
                <a:cubicBezTo>
                  <a:pt x="60" y="68"/>
                  <a:pt x="60" y="67"/>
                  <a:pt x="60" y="66"/>
                </a:cubicBezTo>
                <a:cubicBezTo>
                  <a:pt x="60" y="61"/>
                  <a:pt x="60" y="61"/>
                  <a:pt x="60" y="61"/>
                </a:cubicBezTo>
                <a:cubicBezTo>
                  <a:pt x="60" y="60"/>
                  <a:pt x="60" y="59"/>
                  <a:pt x="61" y="59"/>
                </a:cubicBezTo>
                <a:cubicBezTo>
                  <a:pt x="70" y="59"/>
                  <a:pt x="70" y="59"/>
                  <a:pt x="70" y="59"/>
                </a:cubicBezTo>
                <a:cubicBezTo>
                  <a:pt x="71" y="59"/>
                  <a:pt x="72" y="60"/>
                  <a:pt x="72" y="61"/>
                </a:cubicBezTo>
                <a:lnTo>
                  <a:pt x="72" y="66"/>
                </a:lnTo>
                <a:close/>
                <a:moveTo>
                  <a:pt x="72" y="51"/>
                </a:moveTo>
                <a:cubicBezTo>
                  <a:pt x="72" y="52"/>
                  <a:pt x="71" y="53"/>
                  <a:pt x="70" y="53"/>
                </a:cubicBezTo>
                <a:cubicBezTo>
                  <a:pt x="61" y="53"/>
                  <a:pt x="61" y="53"/>
                  <a:pt x="61" y="53"/>
                </a:cubicBezTo>
                <a:cubicBezTo>
                  <a:pt x="60" y="53"/>
                  <a:pt x="60" y="52"/>
                  <a:pt x="60" y="51"/>
                </a:cubicBezTo>
                <a:cubicBezTo>
                  <a:pt x="60" y="45"/>
                  <a:pt x="60" y="45"/>
                  <a:pt x="60" y="45"/>
                </a:cubicBezTo>
                <a:cubicBezTo>
                  <a:pt x="60" y="44"/>
                  <a:pt x="60" y="43"/>
                  <a:pt x="61" y="43"/>
                </a:cubicBezTo>
                <a:cubicBezTo>
                  <a:pt x="70" y="43"/>
                  <a:pt x="70" y="43"/>
                  <a:pt x="70" y="43"/>
                </a:cubicBezTo>
                <a:cubicBezTo>
                  <a:pt x="71" y="43"/>
                  <a:pt x="72" y="44"/>
                  <a:pt x="72" y="45"/>
                </a:cubicBezTo>
                <a:lnTo>
                  <a:pt x="72" y="51"/>
                </a:lnTo>
                <a:close/>
                <a:moveTo>
                  <a:pt x="72" y="35"/>
                </a:moveTo>
                <a:cubicBezTo>
                  <a:pt x="72" y="36"/>
                  <a:pt x="71" y="37"/>
                  <a:pt x="70" y="37"/>
                </a:cubicBezTo>
                <a:cubicBezTo>
                  <a:pt x="61" y="37"/>
                  <a:pt x="61" y="37"/>
                  <a:pt x="61" y="37"/>
                </a:cubicBezTo>
                <a:cubicBezTo>
                  <a:pt x="60" y="37"/>
                  <a:pt x="60" y="36"/>
                  <a:pt x="60" y="35"/>
                </a:cubicBezTo>
                <a:cubicBezTo>
                  <a:pt x="60" y="29"/>
                  <a:pt x="60" y="29"/>
                  <a:pt x="60" y="29"/>
                </a:cubicBezTo>
                <a:cubicBezTo>
                  <a:pt x="60" y="28"/>
                  <a:pt x="60" y="27"/>
                  <a:pt x="61" y="27"/>
                </a:cubicBezTo>
                <a:cubicBezTo>
                  <a:pt x="70" y="27"/>
                  <a:pt x="70" y="27"/>
                  <a:pt x="70" y="27"/>
                </a:cubicBezTo>
                <a:cubicBezTo>
                  <a:pt x="71" y="27"/>
                  <a:pt x="72" y="28"/>
                  <a:pt x="72" y="29"/>
                </a:cubicBezTo>
                <a:lnTo>
                  <a:pt x="72" y="35"/>
                </a:lnTo>
                <a:close/>
                <a:moveTo>
                  <a:pt x="72" y="19"/>
                </a:moveTo>
                <a:cubicBezTo>
                  <a:pt x="72" y="20"/>
                  <a:pt x="71" y="21"/>
                  <a:pt x="70" y="21"/>
                </a:cubicBezTo>
                <a:cubicBezTo>
                  <a:pt x="61" y="21"/>
                  <a:pt x="61" y="21"/>
                  <a:pt x="61" y="21"/>
                </a:cubicBezTo>
                <a:cubicBezTo>
                  <a:pt x="60" y="21"/>
                  <a:pt x="60" y="20"/>
                  <a:pt x="60" y="19"/>
                </a:cubicBezTo>
                <a:cubicBezTo>
                  <a:pt x="60" y="13"/>
                  <a:pt x="60" y="13"/>
                  <a:pt x="60" y="13"/>
                </a:cubicBezTo>
                <a:cubicBezTo>
                  <a:pt x="60" y="12"/>
                  <a:pt x="60" y="12"/>
                  <a:pt x="61" y="12"/>
                </a:cubicBezTo>
                <a:cubicBezTo>
                  <a:pt x="70" y="12"/>
                  <a:pt x="70" y="12"/>
                  <a:pt x="70" y="12"/>
                </a:cubicBezTo>
                <a:cubicBezTo>
                  <a:pt x="71" y="12"/>
                  <a:pt x="72" y="12"/>
                  <a:pt x="72" y="13"/>
                </a:cubicBezTo>
                <a:lnTo>
                  <a:pt x="72" y="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35" name="矩形 34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20" grpId="0" build="p">
        <p:tmplLst>
          <p:tmpl lvl="1">
            <p:tnLst>
              <p:par>
                <p:cTn presetID="22" presetClass="entr" presetSubtype="1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1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1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1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FF24-3E58-4FB6-A6ED-9B626513EBA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2682083"/>
            <a:ext cx="5864451" cy="1493837"/>
          </a:xfrm>
        </p:spPr>
        <p:txBody>
          <a:bodyPr anchor="ctr">
            <a:normAutofit/>
          </a:bodyPr>
          <a:lstStyle>
            <a:lvl1pPr marL="0" indent="0" algn="l">
              <a:buNone/>
              <a:defRPr sz="7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Thank you!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1219202"/>
            <a:ext cx="12192000" cy="28670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6BF9-10CA-43C6-B94A-3F2AC2CF0D6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泪滴形 15"/>
          <p:cNvSpPr/>
          <p:nvPr userDrawn="1"/>
        </p:nvSpPr>
        <p:spPr>
          <a:xfrm rot="8100000">
            <a:off x="1338492" y="1449056"/>
            <a:ext cx="250061" cy="250061"/>
          </a:xfrm>
          <a:prstGeom prst="teardrop">
            <a:avLst>
              <a:gd name="adj" fmla="val 158558"/>
            </a:avLst>
          </a:prstGeom>
          <a:solidFill>
            <a:schemeClr val="accent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泪滴形 16"/>
          <p:cNvSpPr/>
          <p:nvPr userDrawn="1"/>
        </p:nvSpPr>
        <p:spPr>
          <a:xfrm rot="8100000">
            <a:off x="3205391" y="2226931"/>
            <a:ext cx="250061" cy="250061"/>
          </a:xfrm>
          <a:prstGeom prst="teardrop">
            <a:avLst>
              <a:gd name="adj" fmla="val 158558"/>
            </a:avLst>
          </a:prstGeom>
          <a:solidFill>
            <a:schemeClr val="accent2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泪滴形 17"/>
          <p:cNvSpPr/>
          <p:nvPr userDrawn="1"/>
        </p:nvSpPr>
        <p:spPr>
          <a:xfrm rot="8100000">
            <a:off x="5237391" y="2607451"/>
            <a:ext cx="250061" cy="250061"/>
          </a:xfrm>
          <a:prstGeom prst="teardrop">
            <a:avLst>
              <a:gd name="adj" fmla="val 158558"/>
            </a:avLst>
          </a:prstGeom>
          <a:solidFill>
            <a:schemeClr val="accent3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泪滴形 18"/>
          <p:cNvSpPr/>
          <p:nvPr userDrawn="1"/>
        </p:nvSpPr>
        <p:spPr>
          <a:xfrm rot="8100000">
            <a:off x="7688492" y="1542131"/>
            <a:ext cx="250061" cy="250061"/>
          </a:xfrm>
          <a:prstGeom prst="teardrop">
            <a:avLst>
              <a:gd name="adj" fmla="val 158558"/>
            </a:avLst>
          </a:prstGeom>
          <a:solidFill>
            <a:schemeClr val="accent4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泪滴形 19"/>
          <p:cNvSpPr/>
          <p:nvPr userDrawn="1"/>
        </p:nvSpPr>
        <p:spPr>
          <a:xfrm rot="8100000">
            <a:off x="10380891" y="1455691"/>
            <a:ext cx="250061" cy="250061"/>
          </a:xfrm>
          <a:prstGeom prst="teardrop">
            <a:avLst>
              <a:gd name="adj" fmla="val 158558"/>
            </a:avLst>
          </a:prstGeom>
          <a:solidFill>
            <a:schemeClr val="accent5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肘形连接符 20"/>
          <p:cNvCxnSpPr>
            <a:stCxn id="16" idx="7"/>
          </p:cNvCxnSpPr>
          <p:nvPr userDrawn="1"/>
        </p:nvCxnSpPr>
        <p:spPr>
          <a:xfrm rot="5400000">
            <a:off x="-330268" y="2502961"/>
            <a:ext cx="2442307" cy="1145279"/>
          </a:xfrm>
          <a:prstGeom prst="bentConnector4">
            <a:avLst>
              <a:gd name="adj1" fmla="val 48997"/>
              <a:gd name="adj2" fmla="val 119960"/>
            </a:avLst>
          </a:prstGeom>
          <a:ln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17" idx="7"/>
          </p:cNvCxnSpPr>
          <p:nvPr userDrawn="1"/>
        </p:nvCxnSpPr>
        <p:spPr>
          <a:xfrm rot="16200000" flipH="1">
            <a:off x="2284723" y="3678021"/>
            <a:ext cx="2452733" cy="36133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8" idx="7"/>
          </p:cNvCxnSpPr>
          <p:nvPr userDrawn="1"/>
        </p:nvCxnSpPr>
        <p:spPr>
          <a:xfrm rot="16200000" flipH="1">
            <a:off x="4273295" y="4101969"/>
            <a:ext cx="2921951" cy="743697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9" idx="7"/>
          </p:cNvCxnSpPr>
          <p:nvPr userDrawn="1"/>
        </p:nvCxnSpPr>
        <p:spPr>
          <a:xfrm rot="16200000" flipH="1">
            <a:off x="6598236" y="3162809"/>
            <a:ext cx="3137533" cy="706959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0" idx="7"/>
          </p:cNvCxnSpPr>
          <p:nvPr userDrawn="1"/>
        </p:nvCxnSpPr>
        <p:spPr>
          <a:xfrm rot="16200000" flipH="1">
            <a:off x="9910684" y="2456320"/>
            <a:ext cx="2578547" cy="1388071"/>
          </a:xfrm>
          <a:prstGeom prst="bentConnector4">
            <a:avLst>
              <a:gd name="adj1" fmla="val 49050"/>
              <a:gd name="adj2" fmla="val 116469"/>
            </a:avLst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占位符 46"/>
          <p:cNvSpPr>
            <a:spLocks noGrp="1"/>
          </p:cNvSpPr>
          <p:nvPr>
            <p:ph type="body" sz="quarter" idx="15" hasCustomPrompt="1"/>
          </p:nvPr>
        </p:nvSpPr>
        <p:spPr>
          <a:xfrm>
            <a:off x="345092" y="4230738"/>
            <a:ext cx="2826000" cy="41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1"/>
                </a:solidFill>
              </a:rPr>
              <a:t>Content title one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占位符 44"/>
          <p:cNvSpPr>
            <a:spLocks noGrp="1"/>
          </p:cNvSpPr>
          <p:nvPr>
            <p:ph type="body" sz="quarter" idx="14" hasCustomPrompt="1"/>
          </p:nvPr>
        </p:nvSpPr>
        <p:spPr>
          <a:xfrm>
            <a:off x="328041" y="4227694"/>
            <a:ext cx="737560" cy="408624"/>
          </a:xfrm>
          <a:custGeom>
            <a:avLst/>
            <a:gdLst>
              <a:gd name="connsiteX0" fmla="*/ 68105 w 737560"/>
              <a:gd name="connsiteY0" fmla="*/ 1 h 408624"/>
              <a:gd name="connsiteX1" fmla="*/ 587597 w 737560"/>
              <a:gd name="connsiteY1" fmla="*/ 1 h 408624"/>
              <a:gd name="connsiteX2" fmla="*/ 655702 w 737560"/>
              <a:gd name="connsiteY2" fmla="*/ 68106 h 408624"/>
              <a:gd name="connsiteX3" fmla="*/ 655702 w 737560"/>
              <a:gd name="connsiteY3" fmla="*/ 114170 h 408624"/>
              <a:gd name="connsiteX4" fmla="*/ 731704 w 737560"/>
              <a:gd name="connsiteY4" fmla="*/ 190172 h 408624"/>
              <a:gd name="connsiteX5" fmla="*/ 731704 w 737560"/>
              <a:gd name="connsiteY5" fmla="*/ 218451 h 408624"/>
              <a:gd name="connsiteX6" fmla="*/ 655702 w 737560"/>
              <a:gd name="connsiteY6" fmla="*/ 294454 h 408624"/>
              <a:gd name="connsiteX7" fmla="*/ 655702 w 737560"/>
              <a:gd name="connsiteY7" fmla="*/ 340519 h 408624"/>
              <a:gd name="connsiteX8" fmla="*/ 587597 w 737560"/>
              <a:gd name="connsiteY8" fmla="*/ 408624 h 408624"/>
              <a:gd name="connsiteX9" fmla="*/ 68105 w 737560"/>
              <a:gd name="connsiteY9" fmla="*/ 408624 h 408624"/>
              <a:gd name="connsiteX10" fmla="*/ 0 w 737560"/>
              <a:gd name="connsiteY10" fmla="*/ 340519 h 408624"/>
              <a:gd name="connsiteX11" fmla="*/ 0 w 737560"/>
              <a:gd name="connsiteY11" fmla="*/ 68106 h 408624"/>
              <a:gd name="connsiteX12" fmla="*/ 68105 w 737560"/>
              <a:gd name="connsiteY12" fmla="*/ 1 h 40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7560" h="408624">
                <a:moveTo>
                  <a:pt x="68105" y="1"/>
                </a:moveTo>
                <a:lnTo>
                  <a:pt x="587597" y="1"/>
                </a:lnTo>
                <a:cubicBezTo>
                  <a:pt x="625210" y="0"/>
                  <a:pt x="655703" y="30493"/>
                  <a:pt x="655702" y="68106"/>
                </a:cubicBezTo>
                <a:lnTo>
                  <a:pt x="655702" y="114170"/>
                </a:lnTo>
                <a:lnTo>
                  <a:pt x="731704" y="190172"/>
                </a:lnTo>
                <a:cubicBezTo>
                  <a:pt x="739513" y="197981"/>
                  <a:pt x="739513" y="210642"/>
                  <a:pt x="731704" y="218451"/>
                </a:cubicBezTo>
                <a:lnTo>
                  <a:pt x="655702" y="294454"/>
                </a:lnTo>
                <a:lnTo>
                  <a:pt x="655702" y="340519"/>
                </a:lnTo>
                <a:cubicBezTo>
                  <a:pt x="655702" y="378131"/>
                  <a:pt x="625210" y="408623"/>
                  <a:pt x="587597" y="408624"/>
                </a:cubicBezTo>
                <a:lnTo>
                  <a:pt x="68105" y="408624"/>
                </a:lnTo>
                <a:cubicBezTo>
                  <a:pt x="30491" y="408624"/>
                  <a:pt x="0" y="378132"/>
                  <a:pt x="0" y="340519"/>
                </a:cubicBezTo>
                <a:lnTo>
                  <a:pt x="0" y="68106"/>
                </a:lnTo>
                <a:cubicBezTo>
                  <a:pt x="0" y="30493"/>
                  <a:pt x="30492" y="0"/>
                  <a:pt x="68105" y="1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tIns="0" rIns="162000" bIns="0"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8" name="文本占位符 46"/>
          <p:cNvSpPr>
            <a:spLocks noGrp="1"/>
          </p:cNvSpPr>
          <p:nvPr>
            <p:ph type="body" sz="quarter" idx="16" hasCustomPrompt="1"/>
          </p:nvPr>
        </p:nvSpPr>
        <p:spPr>
          <a:xfrm>
            <a:off x="2273767" y="5085053"/>
            <a:ext cx="2826000" cy="41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1"/>
                </a:solidFill>
              </a:rPr>
              <a:t>Content title two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文本占位符 48"/>
          <p:cNvSpPr>
            <a:spLocks noGrp="1"/>
          </p:cNvSpPr>
          <p:nvPr>
            <p:ph type="body" sz="quarter" idx="17" hasCustomPrompt="1"/>
          </p:nvPr>
        </p:nvSpPr>
        <p:spPr>
          <a:xfrm>
            <a:off x="2256716" y="5082009"/>
            <a:ext cx="737560" cy="408624"/>
          </a:xfrm>
          <a:custGeom>
            <a:avLst/>
            <a:gdLst>
              <a:gd name="connsiteX0" fmla="*/ 68105 w 737560"/>
              <a:gd name="connsiteY0" fmla="*/ 1 h 408624"/>
              <a:gd name="connsiteX1" fmla="*/ 587597 w 737560"/>
              <a:gd name="connsiteY1" fmla="*/ 1 h 408624"/>
              <a:gd name="connsiteX2" fmla="*/ 655702 w 737560"/>
              <a:gd name="connsiteY2" fmla="*/ 68106 h 408624"/>
              <a:gd name="connsiteX3" fmla="*/ 655702 w 737560"/>
              <a:gd name="connsiteY3" fmla="*/ 114170 h 408624"/>
              <a:gd name="connsiteX4" fmla="*/ 731704 w 737560"/>
              <a:gd name="connsiteY4" fmla="*/ 190172 h 408624"/>
              <a:gd name="connsiteX5" fmla="*/ 731704 w 737560"/>
              <a:gd name="connsiteY5" fmla="*/ 218451 h 408624"/>
              <a:gd name="connsiteX6" fmla="*/ 655702 w 737560"/>
              <a:gd name="connsiteY6" fmla="*/ 294454 h 408624"/>
              <a:gd name="connsiteX7" fmla="*/ 655702 w 737560"/>
              <a:gd name="connsiteY7" fmla="*/ 340519 h 408624"/>
              <a:gd name="connsiteX8" fmla="*/ 587597 w 737560"/>
              <a:gd name="connsiteY8" fmla="*/ 408624 h 408624"/>
              <a:gd name="connsiteX9" fmla="*/ 68105 w 737560"/>
              <a:gd name="connsiteY9" fmla="*/ 408624 h 408624"/>
              <a:gd name="connsiteX10" fmla="*/ 0 w 737560"/>
              <a:gd name="connsiteY10" fmla="*/ 340519 h 408624"/>
              <a:gd name="connsiteX11" fmla="*/ 0 w 737560"/>
              <a:gd name="connsiteY11" fmla="*/ 68106 h 408624"/>
              <a:gd name="connsiteX12" fmla="*/ 68105 w 737560"/>
              <a:gd name="connsiteY12" fmla="*/ 1 h 40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7560" h="408624">
                <a:moveTo>
                  <a:pt x="68105" y="1"/>
                </a:moveTo>
                <a:lnTo>
                  <a:pt x="587597" y="1"/>
                </a:lnTo>
                <a:cubicBezTo>
                  <a:pt x="625210" y="0"/>
                  <a:pt x="655703" y="30493"/>
                  <a:pt x="655702" y="68106"/>
                </a:cubicBezTo>
                <a:lnTo>
                  <a:pt x="655702" y="114170"/>
                </a:lnTo>
                <a:lnTo>
                  <a:pt x="731704" y="190172"/>
                </a:lnTo>
                <a:cubicBezTo>
                  <a:pt x="739513" y="197981"/>
                  <a:pt x="739513" y="210642"/>
                  <a:pt x="731704" y="218451"/>
                </a:cubicBezTo>
                <a:lnTo>
                  <a:pt x="655702" y="294454"/>
                </a:lnTo>
                <a:lnTo>
                  <a:pt x="655702" y="340519"/>
                </a:lnTo>
                <a:cubicBezTo>
                  <a:pt x="655702" y="378131"/>
                  <a:pt x="625210" y="408623"/>
                  <a:pt x="587597" y="408624"/>
                </a:cubicBezTo>
                <a:lnTo>
                  <a:pt x="68105" y="408624"/>
                </a:lnTo>
                <a:cubicBezTo>
                  <a:pt x="30491" y="408624"/>
                  <a:pt x="0" y="378132"/>
                  <a:pt x="0" y="340519"/>
                </a:cubicBezTo>
                <a:lnTo>
                  <a:pt x="0" y="68106"/>
                </a:lnTo>
                <a:cubicBezTo>
                  <a:pt x="0" y="30493"/>
                  <a:pt x="30492" y="0"/>
                  <a:pt x="68105" y="1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tIns="0" rIns="162000" bIns="0"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50" name="文本占位符 46"/>
          <p:cNvSpPr>
            <a:spLocks noGrp="1"/>
          </p:cNvSpPr>
          <p:nvPr>
            <p:ph type="body" sz="quarter" idx="18" hasCustomPrompt="1"/>
          </p:nvPr>
        </p:nvSpPr>
        <p:spPr>
          <a:xfrm>
            <a:off x="4692400" y="5912883"/>
            <a:ext cx="2826000" cy="41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1"/>
                </a:solidFill>
              </a:rPr>
              <a:t>Content title three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" name="文本占位符 50"/>
          <p:cNvSpPr>
            <a:spLocks noGrp="1"/>
          </p:cNvSpPr>
          <p:nvPr>
            <p:ph type="body" sz="quarter" idx="19" hasCustomPrompt="1"/>
          </p:nvPr>
        </p:nvSpPr>
        <p:spPr>
          <a:xfrm>
            <a:off x="4675349" y="5909839"/>
            <a:ext cx="737560" cy="408624"/>
          </a:xfrm>
          <a:custGeom>
            <a:avLst/>
            <a:gdLst>
              <a:gd name="connsiteX0" fmla="*/ 68105 w 737560"/>
              <a:gd name="connsiteY0" fmla="*/ 1 h 408624"/>
              <a:gd name="connsiteX1" fmla="*/ 587597 w 737560"/>
              <a:gd name="connsiteY1" fmla="*/ 1 h 408624"/>
              <a:gd name="connsiteX2" fmla="*/ 655702 w 737560"/>
              <a:gd name="connsiteY2" fmla="*/ 68106 h 408624"/>
              <a:gd name="connsiteX3" fmla="*/ 655702 w 737560"/>
              <a:gd name="connsiteY3" fmla="*/ 114170 h 408624"/>
              <a:gd name="connsiteX4" fmla="*/ 731704 w 737560"/>
              <a:gd name="connsiteY4" fmla="*/ 190172 h 408624"/>
              <a:gd name="connsiteX5" fmla="*/ 731704 w 737560"/>
              <a:gd name="connsiteY5" fmla="*/ 218451 h 408624"/>
              <a:gd name="connsiteX6" fmla="*/ 655702 w 737560"/>
              <a:gd name="connsiteY6" fmla="*/ 294454 h 408624"/>
              <a:gd name="connsiteX7" fmla="*/ 655702 w 737560"/>
              <a:gd name="connsiteY7" fmla="*/ 340519 h 408624"/>
              <a:gd name="connsiteX8" fmla="*/ 587597 w 737560"/>
              <a:gd name="connsiteY8" fmla="*/ 408624 h 408624"/>
              <a:gd name="connsiteX9" fmla="*/ 68105 w 737560"/>
              <a:gd name="connsiteY9" fmla="*/ 408624 h 408624"/>
              <a:gd name="connsiteX10" fmla="*/ 0 w 737560"/>
              <a:gd name="connsiteY10" fmla="*/ 340519 h 408624"/>
              <a:gd name="connsiteX11" fmla="*/ 0 w 737560"/>
              <a:gd name="connsiteY11" fmla="*/ 68106 h 408624"/>
              <a:gd name="connsiteX12" fmla="*/ 68105 w 737560"/>
              <a:gd name="connsiteY12" fmla="*/ 1 h 40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7560" h="408624">
                <a:moveTo>
                  <a:pt x="68105" y="1"/>
                </a:moveTo>
                <a:lnTo>
                  <a:pt x="587597" y="1"/>
                </a:lnTo>
                <a:cubicBezTo>
                  <a:pt x="625210" y="0"/>
                  <a:pt x="655703" y="30493"/>
                  <a:pt x="655702" y="68106"/>
                </a:cubicBezTo>
                <a:lnTo>
                  <a:pt x="655702" y="114170"/>
                </a:lnTo>
                <a:lnTo>
                  <a:pt x="731704" y="190172"/>
                </a:lnTo>
                <a:cubicBezTo>
                  <a:pt x="739513" y="197981"/>
                  <a:pt x="739513" y="210642"/>
                  <a:pt x="731704" y="218451"/>
                </a:cubicBezTo>
                <a:lnTo>
                  <a:pt x="655702" y="294454"/>
                </a:lnTo>
                <a:lnTo>
                  <a:pt x="655702" y="340519"/>
                </a:lnTo>
                <a:cubicBezTo>
                  <a:pt x="655702" y="378131"/>
                  <a:pt x="625210" y="408623"/>
                  <a:pt x="587597" y="408624"/>
                </a:cubicBezTo>
                <a:lnTo>
                  <a:pt x="68105" y="408624"/>
                </a:lnTo>
                <a:cubicBezTo>
                  <a:pt x="30491" y="408624"/>
                  <a:pt x="0" y="378132"/>
                  <a:pt x="0" y="340519"/>
                </a:cubicBezTo>
                <a:lnTo>
                  <a:pt x="0" y="68106"/>
                </a:lnTo>
                <a:cubicBezTo>
                  <a:pt x="0" y="30493"/>
                  <a:pt x="30492" y="0"/>
                  <a:pt x="68105" y="1"/>
                </a:cubicBezTo>
                <a:close/>
              </a:path>
            </a:pathLst>
          </a:custGeom>
          <a:solidFill>
            <a:schemeClr val="accent3"/>
          </a:solidFill>
          <a:ln>
            <a:solidFill>
              <a:schemeClr val="bg1"/>
            </a:solidFill>
          </a:ln>
        </p:spPr>
        <p:txBody>
          <a:bodyPr wrap="square" tIns="0" rIns="162000" bIns="0"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20" hasCustomPrompt="1"/>
          </p:nvPr>
        </p:nvSpPr>
        <p:spPr>
          <a:xfrm>
            <a:off x="7108889" y="5092083"/>
            <a:ext cx="2826000" cy="41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1"/>
                </a:solidFill>
              </a:rPr>
              <a:t>Content title four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21" hasCustomPrompt="1"/>
          </p:nvPr>
        </p:nvSpPr>
        <p:spPr>
          <a:xfrm>
            <a:off x="7091839" y="5089039"/>
            <a:ext cx="737560" cy="408624"/>
          </a:xfrm>
          <a:custGeom>
            <a:avLst/>
            <a:gdLst>
              <a:gd name="connsiteX0" fmla="*/ 68105 w 737560"/>
              <a:gd name="connsiteY0" fmla="*/ 1 h 408624"/>
              <a:gd name="connsiteX1" fmla="*/ 587597 w 737560"/>
              <a:gd name="connsiteY1" fmla="*/ 1 h 408624"/>
              <a:gd name="connsiteX2" fmla="*/ 655702 w 737560"/>
              <a:gd name="connsiteY2" fmla="*/ 68106 h 408624"/>
              <a:gd name="connsiteX3" fmla="*/ 655702 w 737560"/>
              <a:gd name="connsiteY3" fmla="*/ 114170 h 408624"/>
              <a:gd name="connsiteX4" fmla="*/ 731704 w 737560"/>
              <a:gd name="connsiteY4" fmla="*/ 190172 h 408624"/>
              <a:gd name="connsiteX5" fmla="*/ 731704 w 737560"/>
              <a:gd name="connsiteY5" fmla="*/ 218451 h 408624"/>
              <a:gd name="connsiteX6" fmla="*/ 655702 w 737560"/>
              <a:gd name="connsiteY6" fmla="*/ 294454 h 408624"/>
              <a:gd name="connsiteX7" fmla="*/ 655702 w 737560"/>
              <a:gd name="connsiteY7" fmla="*/ 340519 h 408624"/>
              <a:gd name="connsiteX8" fmla="*/ 587597 w 737560"/>
              <a:gd name="connsiteY8" fmla="*/ 408624 h 408624"/>
              <a:gd name="connsiteX9" fmla="*/ 68105 w 737560"/>
              <a:gd name="connsiteY9" fmla="*/ 408624 h 408624"/>
              <a:gd name="connsiteX10" fmla="*/ 0 w 737560"/>
              <a:gd name="connsiteY10" fmla="*/ 340519 h 408624"/>
              <a:gd name="connsiteX11" fmla="*/ 0 w 737560"/>
              <a:gd name="connsiteY11" fmla="*/ 68106 h 408624"/>
              <a:gd name="connsiteX12" fmla="*/ 68105 w 737560"/>
              <a:gd name="connsiteY12" fmla="*/ 1 h 40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7560" h="408624">
                <a:moveTo>
                  <a:pt x="68105" y="1"/>
                </a:moveTo>
                <a:lnTo>
                  <a:pt x="587597" y="1"/>
                </a:lnTo>
                <a:cubicBezTo>
                  <a:pt x="625210" y="0"/>
                  <a:pt x="655703" y="30493"/>
                  <a:pt x="655702" y="68106"/>
                </a:cubicBezTo>
                <a:lnTo>
                  <a:pt x="655702" y="114170"/>
                </a:lnTo>
                <a:lnTo>
                  <a:pt x="731704" y="190172"/>
                </a:lnTo>
                <a:cubicBezTo>
                  <a:pt x="739513" y="197981"/>
                  <a:pt x="739513" y="210642"/>
                  <a:pt x="731704" y="218451"/>
                </a:cubicBezTo>
                <a:lnTo>
                  <a:pt x="655702" y="294454"/>
                </a:lnTo>
                <a:lnTo>
                  <a:pt x="655702" y="340519"/>
                </a:lnTo>
                <a:cubicBezTo>
                  <a:pt x="655702" y="378131"/>
                  <a:pt x="625210" y="408623"/>
                  <a:pt x="587597" y="408624"/>
                </a:cubicBezTo>
                <a:lnTo>
                  <a:pt x="68105" y="408624"/>
                </a:lnTo>
                <a:cubicBezTo>
                  <a:pt x="30491" y="408624"/>
                  <a:pt x="0" y="378132"/>
                  <a:pt x="0" y="340519"/>
                </a:cubicBezTo>
                <a:lnTo>
                  <a:pt x="0" y="68106"/>
                </a:lnTo>
                <a:cubicBezTo>
                  <a:pt x="0" y="30493"/>
                  <a:pt x="30492" y="0"/>
                  <a:pt x="68105" y="1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wrap="square" tIns="0" rIns="162000" bIns="0"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54" name="文本占位符 46"/>
          <p:cNvSpPr>
            <a:spLocks noGrp="1"/>
          </p:cNvSpPr>
          <p:nvPr>
            <p:ph type="body" sz="quarter" idx="22" hasCustomPrompt="1"/>
          </p:nvPr>
        </p:nvSpPr>
        <p:spPr>
          <a:xfrm>
            <a:off x="9067992" y="4227037"/>
            <a:ext cx="2826000" cy="410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1"/>
                </a:solidFill>
              </a:rPr>
              <a:t>Content title five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文本占位符 54"/>
          <p:cNvSpPr>
            <a:spLocks noGrp="1"/>
          </p:cNvSpPr>
          <p:nvPr>
            <p:ph type="body" sz="quarter" idx="23" hasCustomPrompt="1"/>
          </p:nvPr>
        </p:nvSpPr>
        <p:spPr>
          <a:xfrm>
            <a:off x="9050941" y="4223993"/>
            <a:ext cx="737560" cy="408624"/>
          </a:xfrm>
          <a:custGeom>
            <a:avLst/>
            <a:gdLst>
              <a:gd name="connsiteX0" fmla="*/ 68105 w 737560"/>
              <a:gd name="connsiteY0" fmla="*/ 1 h 408624"/>
              <a:gd name="connsiteX1" fmla="*/ 587597 w 737560"/>
              <a:gd name="connsiteY1" fmla="*/ 1 h 408624"/>
              <a:gd name="connsiteX2" fmla="*/ 655702 w 737560"/>
              <a:gd name="connsiteY2" fmla="*/ 68106 h 408624"/>
              <a:gd name="connsiteX3" fmla="*/ 655702 w 737560"/>
              <a:gd name="connsiteY3" fmla="*/ 114170 h 408624"/>
              <a:gd name="connsiteX4" fmla="*/ 731704 w 737560"/>
              <a:gd name="connsiteY4" fmla="*/ 190172 h 408624"/>
              <a:gd name="connsiteX5" fmla="*/ 731704 w 737560"/>
              <a:gd name="connsiteY5" fmla="*/ 218451 h 408624"/>
              <a:gd name="connsiteX6" fmla="*/ 655702 w 737560"/>
              <a:gd name="connsiteY6" fmla="*/ 294454 h 408624"/>
              <a:gd name="connsiteX7" fmla="*/ 655702 w 737560"/>
              <a:gd name="connsiteY7" fmla="*/ 340519 h 408624"/>
              <a:gd name="connsiteX8" fmla="*/ 587597 w 737560"/>
              <a:gd name="connsiteY8" fmla="*/ 408624 h 408624"/>
              <a:gd name="connsiteX9" fmla="*/ 68105 w 737560"/>
              <a:gd name="connsiteY9" fmla="*/ 408624 h 408624"/>
              <a:gd name="connsiteX10" fmla="*/ 0 w 737560"/>
              <a:gd name="connsiteY10" fmla="*/ 340519 h 408624"/>
              <a:gd name="connsiteX11" fmla="*/ 0 w 737560"/>
              <a:gd name="connsiteY11" fmla="*/ 68106 h 408624"/>
              <a:gd name="connsiteX12" fmla="*/ 68105 w 737560"/>
              <a:gd name="connsiteY12" fmla="*/ 1 h 40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7560" h="408624">
                <a:moveTo>
                  <a:pt x="68105" y="1"/>
                </a:moveTo>
                <a:lnTo>
                  <a:pt x="587597" y="1"/>
                </a:lnTo>
                <a:cubicBezTo>
                  <a:pt x="625210" y="0"/>
                  <a:pt x="655703" y="30493"/>
                  <a:pt x="655702" y="68106"/>
                </a:cubicBezTo>
                <a:lnTo>
                  <a:pt x="655702" y="114170"/>
                </a:lnTo>
                <a:lnTo>
                  <a:pt x="731704" y="190172"/>
                </a:lnTo>
                <a:cubicBezTo>
                  <a:pt x="739513" y="197981"/>
                  <a:pt x="739513" y="210642"/>
                  <a:pt x="731704" y="218451"/>
                </a:cubicBezTo>
                <a:lnTo>
                  <a:pt x="655702" y="294454"/>
                </a:lnTo>
                <a:lnTo>
                  <a:pt x="655702" y="340519"/>
                </a:lnTo>
                <a:cubicBezTo>
                  <a:pt x="655702" y="378131"/>
                  <a:pt x="625210" y="408623"/>
                  <a:pt x="587597" y="408624"/>
                </a:cubicBezTo>
                <a:lnTo>
                  <a:pt x="68105" y="408624"/>
                </a:lnTo>
                <a:cubicBezTo>
                  <a:pt x="30491" y="408624"/>
                  <a:pt x="0" y="378132"/>
                  <a:pt x="0" y="340519"/>
                </a:cubicBezTo>
                <a:lnTo>
                  <a:pt x="0" y="68106"/>
                </a:lnTo>
                <a:cubicBezTo>
                  <a:pt x="0" y="30493"/>
                  <a:pt x="30492" y="0"/>
                  <a:pt x="68105" y="1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chemeClr val="bg1"/>
            </a:solidFill>
          </a:ln>
        </p:spPr>
        <p:txBody>
          <a:bodyPr wrap="square" tIns="0" rIns="162000" bIns="0"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0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47" grpId="0" animBg="1" build="p">
        <p:tmplLst>
          <p:tmpl lvl="0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animBg="1" build="p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animBg="1" build="p">
        <p:tmplLst>
          <p:tmpl lvl="0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 build="p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 build="p">
        <p:tmplLst>
          <p:tmpl lvl="0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 build="p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animBg="1" build="p">
        <p:tmplLst>
          <p:tmpl lvl="0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 build="p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animBg="1" build="p">
        <p:tmplLst>
          <p:tmpl lvl="0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animBg="1" build="p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1219202"/>
            <a:ext cx="12192000" cy="28670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018C-5D72-4D15-ABE0-D533D294589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文本占位符 46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5035208"/>
            <a:ext cx="5006192" cy="72701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txBody>
          <a:bodyPr anchor="ctr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1"/>
                </a:solidFill>
              </a:rPr>
              <a:t>Content title one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占位符 44"/>
          <p:cNvSpPr>
            <a:spLocks noGrp="1"/>
          </p:cNvSpPr>
          <p:nvPr>
            <p:ph type="body" sz="quarter" idx="14" hasCustomPrompt="1"/>
          </p:nvPr>
        </p:nvSpPr>
        <p:spPr>
          <a:xfrm>
            <a:off x="833376" y="5035208"/>
            <a:ext cx="1306571" cy="723868"/>
          </a:xfrm>
          <a:custGeom>
            <a:avLst/>
            <a:gdLst>
              <a:gd name="connsiteX0" fmla="*/ 68105 w 737560"/>
              <a:gd name="connsiteY0" fmla="*/ 1 h 408624"/>
              <a:gd name="connsiteX1" fmla="*/ 587597 w 737560"/>
              <a:gd name="connsiteY1" fmla="*/ 1 h 408624"/>
              <a:gd name="connsiteX2" fmla="*/ 655702 w 737560"/>
              <a:gd name="connsiteY2" fmla="*/ 68106 h 408624"/>
              <a:gd name="connsiteX3" fmla="*/ 655702 w 737560"/>
              <a:gd name="connsiteY3" fmla="*/ 114170 h 408624"/>
              <a:gd name="connsiteX4" fmla="*/ 731704 w 737560"/>
              <a:gd name="connsiteY4" fmla="*/ 190172 h 408624"/>
              <a:gd name="connsiteX5" fmla="*/ 731704 w 737560"/>
              <a:gd name="connsiteY5" fmla="*/ 218451 h 408624"/>
              <a:gd name="connsiteX6" fmla="*/ 655702 w 737560"/>
              <a:gd name="connsiteY6" fmla="*/ 294454 h 408624"/>
              <a:gd name="connsiteX7" fmla="*/ 655702 w 737560"/>
              <a:gd name="connsiteY7" fmla="*/ 340519 h 408624"/>
              <a:gd name="connsiteX8" fmla="*/ 587597 w 737560"/>
              <a:gd name="connsiteY8" fmla="*/ 408624 h 408624"/>
              <a:gd name="connsiteX9" fmla="*/ 68105 w 737560"/>
              <a:gd name="connsiteY9" fmla="*/ 408624 h 408624"/>
              <a:gd name="connsiteX10" fmla="*/ 0 w 737560"/>
              <a:gd name="connsiteY10" fmla="*/ 340519 h 408624"/>
              <a:gd name="connsiteX11" fmla="*/ 0 w 737560"/>
              <a:gd name="connsiteY11" fmla="*/ 68106 h 408624"/>
              <a:gd name="connsiteX12" fmla="*/ 68105 w 737560"/>
              <a:gd name="connsiteY12" fmla="*/ 1 h 40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7560" h="408624">
                <a:moveTo>
                  <a:pt x="68105" y="1"/>
                </a:moveTo>
                <a:lnTo>
                  <a:pt x="587597" y="1"/>
                </a:lnTo>
                <a:cubicBezTo>
                  <a:pt x="625210" y="0"/>
                  <a:pt x="655703" y="30493"/>
                  <a:pt x="655702" y="68106"/>
                </a:cubicBezTo>
                <a:lnTo>
                  <a:pt x="655702" y="114170"/>
                </a:lnTo>
                <a:lnTo>
                  <a:pt x="731704" y="190172"/>
                </a:lnTo>
                <a:cubicBezTo>
                  <a:pt x="739513" y="197981"/>
                  <a:pt x="739513" y="210642"/>
                  <a:pt x="731704" y="218451"/>
                </a:cubicBezTo>
                <a:lnTo>
                  <a:pt x="655702" y="294454"/>
                </a:lnTo>
                <a:lnTo>
                  <a:pt x="655702" y="340519"/>
                </a:lnTo>
                <a:cubicBezTo>
                  <a:pt x="655702" y="378131"/>
                  <a:pt x="625210" y="408623"/>
                  <a:pt x="587597" y="408624"/>
                </a:cubicBezTo>
                <a:lnTo>
                  <a:pt x="68105" y="408624"/>
                </a:lnTo>
                <a:cubicBezTo>
                  <a:pt x="30491" y="408624"/>
                  <a:pt x="0" y="378132"/>
                  <a:pt x="0" y="340519"/>
                </a:cubicBezTo>
                <a:lnTo>
                  <a:pt x="0" y="68106"/>
                </a:lnTo>
                <a:cubicBezTo>
                  <a:pt x="0" y="30493"/>
                  <a:pt x="30492" y="0"/>
                  <a:pt x="68105" y="1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tIns="0" rIns="162000" bIns="0" anchor="ctr"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6"/>
          </p:nvPr>
        </p:nvSpPr>
        <p:spPr>
          <a:xfrm>
            <a:off x="6908800" y="4397375"/>
            <a:ext cx="4445000" cy="18875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 build="p">
        <p:tmplLst>
          <p:tmpl lvl="0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animBg="1" build="p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BAC6-ECD7-4720-82FD-0FF8B96AAC3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F72B-81E4-463C-91F0-45BA1ABB73A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E5D92-B466-4E1D-837C-464F5DFB54B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6" name="任意多边形 8"/>
          <p:cNvSpPr>
            <a:spLocks noChangeArrowheads="1"/>
          </p:cNvSpPr>
          <p:nvPr userDrawn="1"/>
        </p:nvSpPr>
        <p:spPr bwMode="auto">
          <a:xfrm rot="5400000">
            <a:off x="7542213" y="1804988"/>
            <a:ext cx="3822700" cy="3489325"/>
          </a:xfrm>
          <a:custGeom>
            <a:avLst/>
            <a:gdLst>
              <a:gd name="T0" fmla="*/ 0 w 3822700"/>
              <a:gd name="T1" fmla="*/ 3488944 h 3488944"/>
              <a:gd name="T2" fmla="*/ 0 w 3822700"/>
              <a:gd name="T3" fmla="*/ 326644 h 3488944"/>
              <a:gd name="T4" fmla="*/ 1721897 w 3822700"/>
              <a:gd name="T5" fmla="*/ 326644 h 3488944"/>
              <a:gd name="T6" fmla="*/ 1911350 w 3822700"/>
              <a:gd name="T7" fmla="*/ 0 h 3488944"/>
              <a:gd name="T8" fmla="*/ 2100804 w 3822700"/>
              <a:gd name="T9" fmla="*/ 326644 h 3488944"/>
              <a:gd name="T10" fmla="*/ 3822700 w 3822700"/>
              <a:gd name="T11" fmla="*/ 326644 h 3488944"/>
              <a:gd name="T12" fmla="*/ 3822700 w 3822700"/>
              <a:gd name="T13" fmla="*/ 3488944 h 34889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22700"/>
              <a:gd name="T22" fmla="*/ 0 h 3488944"/>
              <a:gd name="T23" fmla="*/ 3822700 w 3822700"/>
              <a:gd name="T24" fmla="*/ 3488944 h 34889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22700" h="3488944">
                <a:moveTo>
                  <a:pt x="0" y="3488944"/>
                </a:moveTo>
                <a:lnTo>
                  <a:pt x="0" y="326644"/>
                </a:lnTo>
                <a:lnTo>
                  <a:pt x="1721897" y="326644"/>
                </a:lnTo>
                <a:lnTo>
                  <a:pt x="1911350" y="0"/>
                </a:lnTo>
                <a:lnTo>
                  <a:pt x="2100804" y="326644"/>
                </a:lnTo>
                <a:lnTo>
                  <a:pt x="3822700" y="326644"/>
                </a:lnTo>
                <a:lnTo>
                  <a:pt x="3822700" y="348894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任意多边形 7"/>
          <p:cNvSpPr>
            <a:spLocks noChangeArrowheads="1"/>
          </p:cNvSpPr>
          <p:nvPr userDrawn="1"/>
        </p:nvSpPr>
        <p:spPr bwMode="auto">
          <a:xfrm rot="5400000">
            <a:off x="4392613" y="1804988"/>
            <a:ext cx="3822700" cy="3489325"/>
          </a:xfrm>
          <a:custGeom>
            <a:avLst/>
            <a:gdLst>
              <a:gd name="T0" fmla="*/ 0 w 3822700"/>
              <a:gd name="T1" fmla="*/ 3488944 h 3488944"/>
              <a:gd name="T2" fmla="*/ 0 w 3822700"/>
              <a:gd name="T3" fmla="*/ 326644 h 3488944"/>
              <a:gd name="T4" fmla="*/ 1721897 w 3822700"/>
              <a:gd name="T5" fmla="*/ 326644 h 3488944"/>
              <a:gd name="T6" fmla="*/ 1911350 w 3822700"/>
              <a:gd name="T7" fmla="*/ 0 h 3488944"/>
              <a:gd name="T8" fmla="*/ 2100804 w 3822700"/>
              <a:gd name="T9" fmla="*/ 326644 h 3488944"/>
              <a:gd name="T10" fmla="*/ 3822700 w 3822700"/>
              <a:gd name="T11" fmla="*/ 326644 h 3488944"/>
              <a:gd name="T12" fmla="*/ 3822700 w 3822700"/>
              <a:gd name="T13" fmla="*/ 3488944 h 34889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22700"/>
              <a:gd name="T22" fmla="*/ 0 h 3488944"/>
              <a:gd name="T23" fmla="*/ 3822700 w 3822700"/>
              <a:gd name="T24" fmla="*/ 3488944 h 34889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22700" h="3488944">
                <a:moveTo>
                  <a:pt x="0" y="3488944"/>
                </a:moveTo>
                <a:lnTo>
                  <a:pt x="0" y="326644"/>
                </a:lnTo>
                <a:lnTo>
                  <a:pt x="1721897" y="326644"/>
                </a:lnTo>
                <a:lnTo>
                  <a:pt x="1911350" y="0"/>
                </a:lnTo>
                <a:lnTo>
                  <a:pt x="2100804" y="326644"/>
                </a:lnTo>
                <a:lnTo>
                  <a:pt x="3822700" y="326644"/>
                </a:lnTo>
                <a:lnTo>
                  <a:pt x="3822700" y="34889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任意多边形 6"/>
          <p:cNvSpPr>
            <a:spLocks noChangeArrowheads="1"/>
          </p:cNvSpPr>
          <p:nvPr userDrawn="1"/>
        </p:nvSpPr>
        <p:spPr bwMode="auto">
          <a:xfrm rot="5400000">
            <a:off x="1243013" y="1804988"/>
            <a:ext cx="3822700" cy="3489325"/>
          </a:xfrm>
          <a:custGeom>
            <a:avLst/>
            <a:gdLst>
              <a:gd name="T0" fmla="*/ 0 w 3822700"/>
              <a:gd name="T1" fmla="*/ 3488944 h 3488944"/>
              <a:gd name="T2" fmla="*/ 0 w 3822700"/>
              <a:gd name="T3" fmla="*/ 326644 h 3488944"/>
              <a:gd name="T4" fmla="*/ 1721897 w 3822700"/>
              <a:gd name="T5" fmla="*/ 326644 h 3488944"/>
              <a:gd name="T6" fmla="*/ 1911350 w 3822700"/>
              <a:gd name="T7" fmla="*/ 0 h 3488944"/>
              <a:gd name="T8" fmla="*/ 2100804 w 3822700"/>
              <a:gd name="T9" fmla="*/ 326644 h 3488944"/>
              <a:gd name="T10" fmla="*/ 3822700 w 3822700"/>
              <a:gd name="T11" fmla="*/ 326644 h 3488944"/>
              <a:gd name="T12" fmla="*/ 3822700 w 3822700"/>
              <a:gd name="T13" fmla="*/ 3488944 h 34889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22700"/>
              <a:gd name="T22" fmla="*/ 0 h 3488944"/>
              <a:gd name="T23" fmla="*/ 3822700 w 3822700"/>
              <a:gd name="T24" fmla="*/ 3488944 h 34889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22700" h="3488944">
                <a:moveTo>
                  <a:pt x="0" y="3488944"/>
                </a:moveTo>
                <a:lnTo>
                  <a:pt x="0" y="326644"/>
                </a:lnTo>
                <a:lnTo>
                  <a:pt x="1721897" y="326644"/>
                </a:lnTo>
                <a:lnTo>
                  <a:pt x="1911350" y="0"/>
                </a:lnTo>
                <a:lnTo>
                  <a:pt x="2100804" y="326644"/>
                </a:lnTo>
                <a:lnTo>
                  <a:pt x="3822700" y="326644"/>
                </a:lnTo>
                <a:lnTo>
                  <a:pt x="3822700" y="34889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矩形 9"/>
          <p:cNvSpPr>
            <a:spLocks noChangeArrowheads="1"/>
          </p:cNvSpPr>
          <p:nvPr userDrawn="1"/>
        </p:nvSpPr>
        <p:spPr bwMode="auto">
          <a:xfrm>
            <a:off x="1930400" y="2298700"/>
            <a:ext cx="2108200" cy="76200"/>
          </a:xfrm>
          <a:prstGeom prst="rect">
            <a:avLst/>
          </a:prstGeom>
          <a:solidFill>
            <a:srgbClr val="EFE9E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矩形 10"/>
          <p:cNvSpPr>
            <a:spLocks noChangeArrowheads="1"/>
          </p:cNvSpPr>
          <p:nvPr userDrawn="1"/>
        </p:nvSpPr>
        <p:spPr bwMode="auto">
          <a:xfrm>
            <a:off x="5080000" y="2298700"/>
            <a:ext cx="2108200" cy="76200"/>
          </a:xfrm>
          <a:prstGeom prst="rect">
            <a:avLst/>
          </a:prstGeom>
          <a:solidFill>
            <a:srgbClr val="EFE9E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矩形 11"/>
          <p:cNvSpPr>
            <a:spLocks noChangeArrowheads="1"/>
          </p:cNvSpPr>
          <p:nvPr userDrawn="1"/>
        </p:nvSpPr>
        <p:spPr bwMode="auto">
          <a:xfrm>
            <a:off x="8229600" y="2298700"/>
            <a:ext cx="2108200" cy="76200"/>
          </a:xfrm>
          <a:prstGeom prst="rect">
            <a:avLst/>
          </a:prstGeom>
          <a:solidFill>
            <a:srgbClr val="EFE9EB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Freeform 214"/>
          <p:cNvSpPr>
            <a:spLocks noChangeArrowheads="1"/>
          </p:cNvSpPr>
          <p:nvPr userDrawn="1"/>
        </p:nvSpPr>
        <p:spPr bwMode="auto">
          <a:xfrm>
            <a:off x="2638426" y="2576513"/>
            <a:ext cx="692151" cy="742950"/>
          </a:xfrm>
          <a:custGeom>
            <a:avLst/>
            <a:gdLst>
              <a:gd name="T0" fmla="*/ 174 w 184"/>
              <a:gd name="T1" fmla="*/ 91 h 198"/>
              <a:gd name="T2" fmla="*/ 180 w 184"/>
              <a:gd name="T3" fmla="*/ 66 h 198"/>
              <a:gd name="T4" fmla="*/ 172 w 184"/>
              <a:gd name="T5" fmla="*/ 58 h 198"/>
              <a:gd name="T6" fmla="*/ 149 w 184"/>
              <a:gd name="T7" fmla="*/ 54 h 198"/>
              <a:gd name="T8" fmla="*/ 138 w 184"/>
              <a:gd name="T9" fmla="*/ 52 h 198"/>
              <a:gd name="T10" fmla="*/ 132 w 184"/>
              <a:gd name="T11" fmla="*/ 31 h 198"/>
              <a:gd name="T12" fmla="*/ 122 w 184"/>
              <a:gd name="T13" fmla="*/ 24 h 198"/>
              <a:gd name="T14" fmla="*/ 100 w 184"/>
              <a:gd name="T15" fmla="*/ 7 h 198"/>
              <a:gd name="T16" fmla="*/ 98 w 184"/>
              <a:gd name="T17" fmla="*/ 4 h 198"/>
              <a:gd name="T18" fmla="*/ 86 w 184"/>
              <a:gd name="T19" fmla="*/ 4 h 198"/>
              <a:gd name="T20" fmla="*/ 62 w 184"/>
              <a:gd name="T21" fmla="*/ 24 h 198"/>
              <a:gd name="T22" fmla="*/ 62 w 184"/>
              <a:gd name="T23" fmla="*/ 24 h 198"/>
              <a:gd name="T24" fmla="*/ 52 w 184"/>
              <a:gd name="T25" fmla="*/ 31 h 198"/>
              <a:gd name="T26" fmla="*/ 46 w 184"/>
              <a:gd name="T27" fmla="*/ 52 h 198"/>
              <a:gd name="T28" fmla="*/ 35 w 184"/>
              <a:gd name="T29" fmla="*/ 54 h 198"/>
              <a:gd name="T30" fmla="*/ 12 w 184"/>
              <a:gd name="T31" fmla="*/ 58 h 198"/>
              <a:gd name="T32" fmla="*/ 4 w 184"/>
              <a:gd name="T33" fmla="*/ 66 h 198"/>
              <a:gd name="T34" fmla="*/ 4 w 184"/>
              <a:gd name="T35" fmla="*/ 94 h 198"/>
              <a:gd name="T36" fmla="*/ 3 w 184"/>
              <a:gd name="T37" fmla="*/ 105 h 198"/>
              <a:gd name="T38" fmla="*/ 43 w 184"/>
              <a:gd name="T39" fmla="*/ 139 h 198"/>
              <a:gd name="T40" fmla="*/ 41 w 184"/>
              <a:gd name="T41" fmla="*/ 155 h 198"/>
              <a:gd name="T42" fmla="*/ 47 w 184"/>
              <a:gd name="T43" fmla="*/ 157 h 198"/>
              <a:gd name="T44" fmla="*/ 74 w 184"/>
              <a:gd name="T45" fmla="*/ 191 h 198"/>
              <a:gd name="T46" fmla="*/ 76 w 184"/>
              <a:gd name="T47" fmla="*/ 196 h 198"/>
              <a:gd name="T48" fmla="*/ 103 w 184"/>
              <a:gd name="T49" fmla="*/ 198 h 198"/>
              <a:gd name="T50" fmla="*/ 110 w 184"/>
              <a:gd name="T51" fmla="*/ 191 h 198"/>
              <a:gd name="T52" fmla="*/ 135 w 184"/>
              <a:gd name="T53" fmla="*/ 157 h 198"/>
              <a:gd name="T54" fmla="*/ 138 w 184"/>
              <a:gd name="T55" fmla="*/ 157 h 198"/>
              <a:gd name="T56" fmla="*/ 138 w 184"/>
              <a:gd name="T57" fmla="*/ 157 h 198"/>
              <a:gd name="T58" fmla="*/ 145 w 184"/>
              <a:gd name="T59" fmla="*/ 151 h 198"/>
              <a:gd name="T60" fmla="*/ 141 w 184"/>
              <a:gd name="T61" fmla="*/ 138 h 198"/>
              <a:gd name="T62" fmla="*/ 142 w 184"/>
              <a:gd name="T63" fmla="*/ 138 h 198"/>
              <a:gd name="T64" fmla="*/ 182 w 184"/>
              <a:gd name="T65" fmla="*/ 105 h 198"/>
              <a:gd name="T66" fmla="*/ 180 w 184"/>
              <a:gd name="T67" fmla="*/ 94 h 19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84"/>
              <a:gd name="T103" fmla="*/ 0 h 198"/>
              <a:gd name="T104" fmla="*/ 184 w 184"/>
              <a:gd name="T105" fmla="*/ 198 h 198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84" h="198">
                <a:moveTo>
                  <a:pt x="180" y="94"/>
                </a:moveTo>
                <a:cubicBezTo>
                  <a:pt x="174" y="91"/>
                  <a:pt x="174" y="91"/>
                  <a:pt x="174" y="91"/>
                </a:cubicBezTo>
                <a:cubicBezTo>
                  <a:pt x="175" y="85"/>
                  <a:pt x="180" y="67"/>
                  <a:pt x="180" y="66"/>
                </a:cubicBezTo>
                <a:cubicBezTo>
                  <a:pt x="180" y="66"/>
                  <a:pt x="180" y="66"/>
                  <a:pt x="180" y="66"/>
                </a:cubicBezTo>
                <a:cubicBezTo>
                  <a:pt x="181" y="64"/>
                  <a:pt x="180" y="62"/>
                  <a:pt x="179" y="60"/>
                </a:cubicBezTo>
                <a:cubicBezTo>
                  <a:pt x="177" y="58"/>
                  <a:pt x="175" y="58"/>
                  <a:pt x="172" y="58"/>
                </a:cubicBezTo>
                <a:cubicBezTo>
                  <a:pt x="151" y="62"/>
                  <a:pt x="151" y="62"/>
                  <a:pt x="151" y="62"/>
                </a:cubicBezTo>
                <a:cubicBezTo>
                  <a:pt x="149" y="54"/>
                  <a:pt x="149" y="54"/>
                  <a:pt x="149" y="54"/>
                </a:cubicBezTo>
                <a:cubicBezTo>
                  <a:pt x="149" y="52"/>
                  <a:pt x="147" y="50"/>
                  <a:pt x="144" y="50"/>
                </a:cubicBezTo>
                <a:cubicBezTo>
                  <a:pt x="142" y="49"/>
                  <a:pt x="139" y="50"/>
                  <a:pt x="138" y="52"/>
                </a:cubicBezTo>
                <a:cubicBezTo>
                  <a:pt x="126" y="65"/>
                  <a:pt x="126" y="65"/>
                  <a:pt x="126" y="65"/>
                </a:cubicBezTo>
                <a:cubicBezTo>
                  <a:pt x="128" y="51"/>
                  <a:pt x="132" y="31"/>
                  <a:pt x="132" y="31"/>
                </a:cubicBezTo>
                <a:cubicBezTo>
                  <a:pt x="133" y="29"/>
                  <a:pt x="132" y="26"/>
                  <a:pt x="130" y="25"/>
                </a:cubicBezTo>
                <a:cubicBezTo>
                  <a:pt x="127" y="23"/>
                  <a:pt x="125" y="23"/>
                  <a:pt x="122" y="24"/>
                </a:cubicBezTo>
                <a:cubicBezTo>
                  <a:pt x="112" y="30"/>
                  <a:pt x="112" y="30"/>
                  <a:pt x="112" y="30"/>
                </a:cubicBezTo>
                <a:cubicBezTo>
                  <a:pt x="109" y="25"/>
                  <a:pt x="103" y="13"/>
                  <a:pt x="100" y="7"/>
                </a:cubicBezTo>
                <a:cubicBezTo>
                  <a:pt x="99" y="6"/>
                  <a:pt x="98" y="4"/>
                  <a:pt x="98" y="4"/>
                </a:cubicBezTo>
                <a:cubicBezTo>
                  <a:pt x="98" y="4"/>
                  <a:pt x="98" y="4"/>
                  <a:pt x="98" y="4"/>
                </a:cubicBezTo>
                <a:cubicBezTo>
                  <a:pt x="97" y="1"/>
                  <a:pt x="95" y="0"/>
                  <a:pt x="92" y="0"/>
                </a:cubicBezTo>
                <a:cubicBezTo>
                  <a:pt x="90" y="0"/>
                  <a:pt x="87" y="1"/>
                  <a:pt x="86" y="4"/>
                </a:cubicBezTo>
                <a:cubicBezTo>
                  <a:pt x="72" y="30"/>
                  <a:pt x="72" y="30"/>
                  <a:pt x="72" y="30"/>
                </a:cubicBezTo>
                <a:cubicBezTo>
                  <a:pt x="67" y="27"/>
                  <a:pt x="63" y="25"/>
                  <a:pt x="62" y="24"/>
                </a:cubicBezTo>
                <a:cubicBezTo>
                  <a:pt x="62" y="24"/>
                  <a:pt x="62" y="24"/>
                  <a:pt x="62" y="24"/>
                </a:cubicBezTo>
                <a:cubicBezTo>
                  <a:pt x="62" y="24"/>
                  <a:pt x="62" y="24"/>
                  <a:pt x="62" y="24"/>
                </a:cubicBezTo>
                <a:cubicBezTo>
                  <a:pt x="60" y="23"/>
                  <a:pt x="57" y="23"/>
                  <a:pt x="55" y="25"/>
                </a:cubicBezTo>
                <a:cubicBezTo>
                  <a:pt x="53" y="26"/>
                  <a:pt x="52" y="29"/>
                  <a:pt x="52" y="31"/>
                </a:cubicBezTo>
                <a:cubicBezTo>
                  <a:pt x="58" y="65"/>
                  <a:pt x="58" y="65"/>
                  <a:pt x="58" y="65"/>
                </a:cubicBezTo>
                <a:cubicBezTo>
                  <a:pt x="55" y="61"/>
                  <a:pt x="50" y="56"/>
                  <a:pt x="46" y="52"/>
                </a:cubicBezTo>
                <a:cubicBezTo>
                  <a:pt x="45" y="50"/>
                  <a:pt x="42" y="49"/>
                  <a:pt x="40" y="50"/>
                </a:cubicBezTo>
                <a:cubicBezTo>
                  <a:pt x="38" y="50"/>
                  <a:pt x="36" y="52"/>
                  <a:pt x="35" y="54"/>
                </a:cubicBezTo>
                <a:cubicBezTo>
                  <a:pt x="33" y="62"/>
                  <a:pt x="33" y="62"/>
                  <a:pt x="33" y="62"/>
                </a:cubicBezTo>
                <a:cubicBezTo>
                  <a:pt x="26" y="61"/>
                  <a:pt x="12" y="58"/>
                  <a:pt x="12" y="58"/>
                </a:cubicBezTo>
                <a:cubicBezTo>
                  <a:pt x="9" y="57"/>
                  <a:pt x="7" y="58"/>
                  <a:pt x="5" y="60"/>
                </a:cubicBezTo>
                <a:cubicBezTo>
                  <a:pt x="4" y="62"/>
                  <a:pt x="3" y="64"/>
                  <a:pt x="4" y="66"/>
                </a:cubicBezTo>
                <a:cubicBezTo>
                  <a:pt x="10" y="91"/>
                  <a:pt x="10" y="91"/>
                  <a:pt x="10" y="91"/>
                </a:cubicBezTo>
                <a:cubicBezTo>
                  <a:pt x="8" y="92"/>
                  <a:pt x="6" y="93"/>
                  <a:pt x="4" y="94"/>
                </a:cubicBezTo>
                <a:cubicBezTo>
                  <a:pt x="2" y="95"/>
                  <a:pt x="0" y="97"/>
                  <a:pt x="0" y="99"/>
                </a:cubicBezTo>
                <a:cubicBezTo>
                  <a:pt x="0" y="101"/>
                  <a:pt x="1" y="104"/>
                  <a:pt x="3" y="105"/>
                </a:cubicBezTo>
                <a:cubicBezTo>
                  <a:pt x="43" y="138"/>
                  <a:pt x="43" y="138"/>
                  <a:pt x="43" y="138"/>
                </a:cubicBezTo>
                <a:cubicBezTo>
                  <a:pt x="43" y="138"/>
                  <a:pt x="43" y="138"/>
                  <a:pt x="43" y="139"/>
                </a:cubicBezTo>
                <a:cubicBezTo>
                  <a:pt x="41" y="144"/>
                  <a:pt x="40" y="149"/>
                  <a:pt x="40" y="149"/>
                </a:cubicBezTo>
                <a:cubicBezTo>
                  <a:pt x="39" y="151"/>
                  <a:pt x="40" y="153"/>
                  <a:pt x="41" y="155"/>
                </a:cubicBezTo>
                <a:cubicBezTo>
                  <a:pt x="42" y="156"/>
                  <a:pt x="44" y="157"/>
                  <a:pt x="46" y="157"/>
                </a:cubicBezTo>
                <a:cubicBezTo>
                  <a:pt x="46" y="157"/>
                  <a:pt x="47" y="157"/>
                  <a:pt x="47" y="157"/>
                </a:cubicBezTo>
                <a:cubicBezTo>
                  <a:pt x="79" y="153"/>
                  <a:pt x="79" y="153"/>
                  <a:pt x="79" y="153"/>
                </a:cubicBezTo>
                <a:cubicBezTo>
                  <a:pt x="78" y="163"/>
                  <a:pt x="76" y="181"/>
                  <a:pt x="74" y="191"/>
                </a:cubicBezTo>
                <a:cubicBezTo>
                  <a:pt x="74" y="191"/>
                  <a:pt x="74" y="191"/>
                  <a:pt x="74" y="191"/>
                </a:cubicBezTo>
                <a:cubicBezTo>
                  <a:pt x="74" y="193"/>
                  <a:pt x="75" y="195"/>
                  <a:pt x="76" y="196"/>
                </a:cubicBezTo>
                <a:cubicBezTo>
                  <a:pt x="78" y="198"/>
                  <a:pt x="79" y="198"/>
                  <a:pt x="81" y="198"/>
                </a:cubicBezTo>
                <a:cubicBezTo>
                  <a:pt x="103" y="198"/>
                  <a:pt x="103" y="198"/>
                  <a:pt x="103" y="198"/>
                </a:cubicBezTo>
                <a:cubicBezTo>
                  <a:pt x="105" y="198"/>
                  <a:pt x="107" y="198"/>
                  <a:pt x="108" y="196"/>
                </a:cubicBezTo>
                <a:cubicBezTo>
                  <a:pt x="109" y="195"/>
                  <a:pt x="110" y="193"/>
                  <a:pt x="110" y="191"/>
                </a:cubicBezTo>
                <a:cubicBezTo>
                  <a:pt x="105" y="153"/>
                  <a:pt x="105" y="153"/>
                  <a:pt x="105" y="153"/>
                </a:cubicBezTo>
                <a:cubicBezTo>
                  <a:pt x="111" y="154"/>
                  <a:pt x="121" y="155"/>
                  <a:pt x="135" y="157"/>
                </a:cubicBezTo>
                <a:cubicBezTo>
                  <a:pt x="137" y="157"/>
                  <a:pt x="137" y="157"/>
                  <a:pt x="137" y="157"/>
                </a:cubicBezTo>
                <a:cubicBezTo>
                  <a:pt x="137" y="157"/>
                  <a:pt x="138" y="157"/>
                  <a:pt x="138" y="157"/>
                </a:cubicBezTo>
                <a:cubicBezTo>
                  <a:pt x="138" y="157"/>
                  <a:pt x="138" y="157"/>
                  <a:pt x="138" y="157"/>
                </a:cubicBezTo>
                <a:cubicBezTo>
                  <a:pt x="138" y="157"/>
                  <a:pt x="138" y="157"/>
                  <a:pt x="138" y="157"/>
                </a:cubicBezTo>
                <a:cubicBezTo>
                  <a:pt x="140" y="157"/>
                  <a:pt x="142" y="157"/>
                  <a:pt x="143" y="155"/>
                </a:cubicBezTo>
                <a:cubicBezTo>
                  <a:pt x="144" y="154"/>
                  <a:pt x="145" y="152"/>
                  <a:pt x="145" y="151"/>
                </a:cubicBezTo>
                <a:cubicBezTo>
                  <a:pt x="145" y="150"/>
                  <a:pt x="145" y="149"/>
                  <a:pt x="144" y="148"/>
                </a:cubicBezTo>
                <a:cubicBezTo>
                  <a:pt x="141" y="138"/>
                  <a:pt x="141" y="138"/>
                  <a:pt x="141" y="138"/>
                </a:cubicBezTo>
                <a:cubicBezTo>
                  <a:pt x="141" y="138"/>
                  <a:pt x="141" y="138"/>
                  <a:pt x="141" y="138"/>
                </a:cubicBezTo>
                <a:cubicBezTo>
                  <a:pt x="141" y="138"/>
                  <a:pt x="141" y="138"/>
                  <a:pt x="142" y="138"/>
                </a:cubicBezTo>
                <a:cubicBezTo>
                  <a:pt x="144" y="136"/>
                  <a:pt x="157" y="125"/>
                  <a:pt x="180" y="106"/>
                </a:cubicBezTo>
                <a:cubicBezTo>
                  <a:pt x="182" y="105"/>
                  <a:pt x="182" y="105"/>
                  <a:pt x="182" y="105"/>
                </a:cubicBezTo>
                <a:cubicBezTo>
                  <a:pt x="183" y="104"/>
                  <a:pt x="184" y="101"/>
                  <a:pt x="184" y="99"/>
                </a:cubicBezTo>
                <a:cubicBezTo>
                  <a:pt x="184" y="97"/>
                  <a:pt x="182" y="95"/>
                  <a:pt x="180" y="94"/>
                </a:cubicBezTo>
                <a:close/>
              </a:path>
            </a:pathLst>
          </a:custGeom>
          <a:solidFill>
            <a:srgbClr val="EFE9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6" name="Freeform 548"/>
          <p:cNvSpPr>
            <a:spLocks noChangeArrowheads="1"/>
          </p:cNvSpPr>
          <p:nvPr userDrawn="1"/>
        </p:nvSpPr>
        <p:spPr bwMode="auto">
          <a:xfrm>
            <a:off x="5751512" y="2576513"/>
            <a:ext cx="754063" cy="742950"/>
          </a:xfrm>
          <a:custGeom>
            <a:avLst/>
            <a:gdLst>
              <a:gd name="T0" fmla="*/ 197 w 201"/>
              <a:gd name="T1" fmla="*/ 2 h 198"/>
              <a:gd name="T2" fmla="*/ 195 w 201"/>
              <a:gd name="T3" fmla="*/ 0 h 198"/>
              <a:gd name="T4" fmla="*/ 192 w 201"/>
              <a:gd name="T5" fmla="*/ 1 h 198"/>
              <a:gd name="T6" fmla="*/ 162 w 201"/>
              <a:gd name="T7" fmla="*/ 13 h 198"/>
              <a:gd name="T8" fmla="*/ 124 w 201"/>
              <a:gd name="T9" fmla="*/ 27 h 198"/>
              <a:gd name="T10" fmla="*/ 36 w 201"/>
              <a:gd name="T11" fmla="*/ 82 h 198"/>
              <a:gd name="T12" fmla="*/ 33 w 201"/>
              <a:gd name="T13" fmla="*/ 148 h 198"/>
              <a:gd name="T14" fmla="*/ 18 w 201"/>
              <a:gd name="T15" fmla="*/ 166 h 198"/>
              <a:gd name="T16" fmla="*/ 10 w 201"/>
              <a:gd name="T17" fmla="*/ 173 h 198"/>
              <a:gd name="T18" fmla="*/ 1 w 201"/>
              <a:gd name="T19" fmla="*/ 181 h 198"/>
              <a:gd name="T20" fmla="*/ 0 w 201"/>
              <a:gd name="T21" fmla="*/ 183 h 198"/>
              <a:gd name="T22" fmla="*/ 1 w 201"/>
              <a:gd name="T23" fmla="*/ 185 h 198"/>
              <a:gd name="T24" fmla="*/ 13 w 201"/>
              <a:gd name="T25" fmla="*/ 197 h 198"/>
              <a:gd name="T26" fmla="*/ 15 w 201"/>
              <a:gd name="T27" fmla="*/ 198 h 198"/>
              <a:gd name="T28" fmla="*/ 16 w 201"/>
              <a:gd name="T29" fmla="*/ 198 h 198"/>
              <a:gd name="T30" fmla="*/ 17 w 201"/>
              <a:gd name="T31" fmla="*/ 196 h 198"/>
              <a:gd name="T32" fmla="*/ 31 w 201"/>
              <a:gd name="T33" fmla="*/ 171 h 198"/>
              <a:gd name="T34" fmla="*/ 60 w 201"/>
              <a:gd name="T35" fmla="*/ 133 h 198"/>
              <a:gd name="T36" fmla="*/ 61 w 201"/>
              <a:gd name="T37" fmla="*/ 75 h 198"/>
              <a:gd name="T38" fmla="*/ 66 w 201"/>
              <a:gd name="T39" fmla="*/ 71 h 198"/>
              <a:gd name="T40" fmla="*/ 70 w 201"/>
              <a:gd name="T41" fmla="*/ 75 h 198"/>
              <a:gd name="T42" fmla="*/ 68 w 201"/>
              <a:gd name="T43" fmla="*/ 124 h 198"/>
              <a:gd name="T44" fmla="*/ 92 w 201"/>
              <a:gd name="T45" fmla="*/ 99 h 198"/>
              <a:gd name="T46" fmla="*/ 94 w 201"/>
              <a:gd name="T47" fmla="*/ 56 h 198"/>
              <a:gd name="T48" fmla="*/ 98 w 201"/>
              <a:gd name="T49" fmla="*/ 52 h 198"/>
              <a:gd name="T50" fmla="*/ 102 w 201"/>
              <a:gd name="T51" fmla="*/ 56 h 198"/>
              <a:gd name="T52" fmla="*/ 101 w 201"/>
              <a:gd name="T53" fmla="*/ 91 h 198"/>
              <a:gd name="T54" fmla="*/ 123 w 201"/>
              <a:gd name="T55" fmla="*/ 69 h 198"/>
              <a:gd name="T56" fmla="*/ 125 w 201"/>
              <a:gd name="T57" fmla="*/ 43 h 198"/>
              <a:gd name="T58" fmla="*/ 129 w 201"/>
              <a:gd name="T59" fmla="*/ 39 h 198"/>
              <a:gd name="T60" fmla="*/ 133 w 201"/>
              <a:gd name="T61" fmla="*/ 43 h 198"/>
              <a:gd name="T62" fmla="*/ 132 w 201"/>
              <a:gd name="T63" fmla="*/ 62 h 198"/>
              <a:gd name="T64" fmla="*/ 175 w 201"/>
              <a:gd name="T65" fmla="*/ 24 h 198"/>
              <a:gd name="T66" fmla="*/ 181 w 201"/>
              <a:gd name="T67" fmla="*/ 24 h 198"/>
              <a:gd name="T68" fmla="*/ 181 w 201"/>
              <a:gd name="T69" fmla="*/ 30 h 198"/>
              <a:gd name="T70" fmla="*/ 142 w 201"/>
              <a:gd name="T71" fmla="*/ 64 h 198"/>
              <a:gd name="T72" fmla="*/ 169 w 201"/>
              <a:gd name="T73" fmla="*/ 60 h 198"/>
              <a:gd name="T74" fmla="*/ 173 w 201"/>
              <a:gd name="T75" fmla="*/ 63 h 198"/>
              <a:gd name="T76" fmla="*/ 170 w 201"/>
              <a:gd name="T77" fmla="*/ 68 h 198"/>
              <a:gd name="T78" fmla="*/ 131 w 201"/>
              <a:gd name="T79" fmla="*/ 73 h 198"/>
              <a:gd name="T80" fmla="*/ 107 w 201"/>
              <a:gd name="T81" fmla="*/ 97 h 198"/>
              <a:gd name="T82" fmla="*/ 153 w 201"/>
              <a:gd name="T83" fmla="*/ 92 h 198"/>
              <a:gd name="T84" fmla="*/ 158 w 201"/>
              <a:gd name="T85" fmla="*/ 96 h 198"/>
              <a:gd name="T86" fmla="*/ 154 w 201"/>
              <a:gd name="T87" fmla="*/ 100 h 198"/>
              <a:gd name="T88" fmla="*/ 97 w 201"/>
              <a:gd name="T89" fmla="*/ 106 h 198"/>
              <a:gd name="T90" fmla="*/ 74 w 201"/>
              <a:gd name="T91" fmla="*/ 130 h 198"/>
              <a:gd name="T92" fmla="*/ 129 w 201"/>
              <a:gd name="T93" fmla="*/ 125 h 198"/>
              <a:gd name="T94" fmla="*/ 133 w 201"/>
              <a:gd name="T95" fmla="*/ 129 h 198"/>
              <a:gd name="T96" fmla="*/ 129 w 201"/>
              <a:gd name="T97" fmla="*/ 133 h 198"/>
              <a:gd name="T98" fmla="*/ 67 w 201"/>
              <a:gd name="T99" fmla="*/ 139 h 198"/>
              <a:gd name="T100" fmla="*/ 66 w 201"/>
              <a:gd name="T101" fmla="*/ 139 h 198"/>
              <a:gd name="T102" fmla="*/ 49 w 201"/>
              <a:gd name="T103" fmla="*/ 159 h 198"/>
              <a:gd name="T104" fmla="*/ 70 w 201"/>
              <a:gd name="T105" fmla="*/ 162 h 198"/>
              <a:gd name="T106" fmla="*/ 146 w 201"/>
              <a:gd name="T107" fmla="*/ 138 h 198"/>
              <a:gd name="T108" fmla="*/ 195 w 201"/>
              <a:gd name="T109" fmla="*/ 62 h 198"/>
              <a:gd name="T110" fmla="*/ 197 w 201"/>
              <a:gd name="T111" fmla="*/ 2 h 19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01"/>
              <a:gd name="T169" fmla="*/ 0 h 198"/>
              <a:gd name="T170" fmla="*/ 201 w 201"/>
              <a:gd name="T171" fmla="*/ 198 h 198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01" h="198">
                <a:moveTo>
                  <a:pt x="197" y="2"/>
                </a:moveTo>
                <a:cubicBezTo>
                  <a:pt x="197" y="1"/>
                  <a:pt x="196" y="0"/>
                  <a:pt x="195" y="0"/>
                </a:cubicBezTo>
                <a:cubicBezTo>
                  <a:pt x="194" y="0"/>
                  <a:pt x="193" y="0"/>
                  <a:pt x="192" y="1"/>
                </a:cubicBezTo>
                <a:cubicBezTo>
                  <a:pt x="190" y="4"/>
                  <a:pt x="176" y="9"/>
                  <a:pt x="162" y="13"/>
                </a:cubicBezTo>
                <a:cubicBezTo>
                  <a:pt x="151" y="17"/>
                  <a:pt x="137" y="21"/>
                  <a:pt x="124" y="27"/>
                </a:cubicBezTo>
                <a:cubicBezTo>
                  <a:pt x="89" y="41"/>
                  <a:pt x="53" y="58"/>
                  <a:pt x="36" y="82"/>
                </a:cubicBezTo>
                <a:cubicBezTo>
                  <a:pt x="23" y="102"/>
                  <a:pt x="21" y="135"/>
                  <a:pt x="33" y="148"/>
                </a:cubicBezTo>
                <a:cubicBezTo>
                  <a:pt x="32" y="151"/>
                  <a:pt x="25" y="159"/>
                  <a:pt x="18" y="166"/>
                </a:cubicBezTo>
                <a:cubicBezTo>
                  <a:pt x="17" y="166"/>
                  <a:pt x="13" y="169"/>
                  <a:pt x="10" y="173"/>
                </a:cubicBezTo>
                <a:cubicBezTo>
                  <a:pt x="1" y="181"/>
                  <a:pt x="1" y="181"/>
                  <a:pt x="1" y="181"/>
                </a:cubicBezTo>
                <a:cubicBezTo>
                  <a:pt x="0" y="182"/>
                  <a:pt x="0" y="182"/>
                  <a:pt x="0" y="183"/>
                </a:cubicBezTo>
                <a:cubicBezTo>
                  <a:pt x="0" y="184"/>
                  <a:pt x="0" y="185"/>
                  <a:pt x="1" y="185"/>
                </a:cubicBezTo>
                <a:cubicBezTo>
                  <a:pt x="13" y="197"/>
                  <a:pt x="13" y="197"/>
                  <a:pt x="13" y="197"/>
                </a:cubicBezTo>
                <a:cubicBezTo>
                  <a:pt x="14" y="198"/>
                  <a:pt x="14" y="198"/>
                  <a:pt x="15" y="198"/>
                </a:cubicBezTo>
                <a:cubicBezTo>
                  <a:pt x="15" y="198"/>
                  <a:pt x="15" y="198"/>
                  <a:pt x="16" y="198"/>
                </a:cubicBezTo>
                <a:cubicBezTo>
                  <a:pt x="16" y="198"/>
                  <a:pt x="17" y="197"/>
                  <a:pt x="17" y="196"/>
                </a:cubicBezTo>
                <a:cubicBezTo>
                  <a:pt x="18" y="196"/>
                  <a:pt x="23" y="181"/>
                  <a:pt x="31" y="171"/>
                </a:cubicBezTo>
                <a:cubicBezTo>
                  <a:pt x="38" y="160"/>
                  <a:pt x="48" y="147"/>
                  <a:pt x="60" y="133"/>
                </a:cubicBezTo>
                <a:cubicBezTo>
                  <a:pt x="61" y="75"/>
                  <a:pt x="61" y="75"/>
                  <a:pt x="61" y="75"/>
                </a:cubicBezTo>
                <a:cubicBezTo>
                  <a:pt x="61" y="73"/>
                  <a:pt x="63" y="71"/>
                  <a:pt x="66" y="71"/>
                </a:cubicBezTo>
                <a:cubicBezTo>
                  <a:pt x="68" y="71"/>
                  <a:pt x="70" y="73"/>
                  <a:pt x="70" y="75"/>
                </a:cubicBezTo>
                <a:cubicBezTo>
                  <a:pt x="68" y="124"/>
                  <a:pt x="68" y="124"/>
                  <a:pt x="68" y="124"/>
                </a:cubicBezTo>
                <a:cubicBezTo>
                  <a:pt x="76" y="116"/>
                  <a:pt x="84" y="107"/>
                  <a:pt x="92" y="99"/>
                </a:cubicBezTo>
                <a:cubicBezTo>
                  <a:pt x="94" y="56"/>
                  <a:pt x="94" y="56"/>
                  <a:pt x="94" y="56"/>
                </a:cubicBezTo>
                <a:cubicBezTo>
                  <a:pt x="94" y="53"/>
                  <a:pt x="96" y="51"/>
                  <a:pt x="98" y="52"/>
                </a:cubicBezTo>
                <a:cubicBezTo>
                  <a:pt x="100" y="52"/>
                  <a:pt x="102" y="54"/>
                  <a:pt x="102" y="56"/>
                </a:cubicBezTo>
                <a:cubicBezTo>
                  <a:pt x="101" y="91"/>
                  <a:pt x="101" y="91"/>
                  <a:pt x="101" y="91"/>
                </a:cubicBezTo>
                <a:cubicBezTo>
                  <a:pt x="109" y="83"/>
                  <a:pt x="116" y="76"/>
                  <a:pt x="123" y="69"/>
                </a:cubicBezTo>
                <a:cubicBezTo>
                  <a:pt x="125" y="43"/>
                  <a:pt x="125" y="43"/>
                  <a:pt x="125" y="43"/>
                </a:cubicBezTo>
                <a:cubicBezTo>
                  <a:pt x="125" y="41"/>
                  <a:pt x="127" y="39"/>
                  <a:pt x="129" y="39"/>
                </a:cubicBezTo>
                <a:cubicBezTo>
                  <a:pt x="132" y="39"/>
                  <a:pt x="133" y="41"/>
                  <a:pt x="133" y="43"/>
                </a:cubicBezTo>
                <a:cubicBezTo>
                  <a:pt x="132" y="62"/>
                  <a:pt x="132" y="62"/>
                  <a:pt x="132" y="62"/>
                </a:cubicBezTo>
                <a:cubicBezTo>
                  <a:pt x="155" y="40"/>
                  <a:pt x="173" y="25"/>
                  <a:pt x="175" y="24"/>
                </a:cubicBezTo>
                <a:cubicBezTo>
                  <a:pt x="177" y="22"/>
                  <a:pt x="180" y="23"/>
                  <a:pt x="181" y="24"/>
                </a:cubicBezTo>
                <a:cubicBezTo>
                  <a:pt x="183" y="26"/>
                  <a:pt x="182" y="29"/>
                  <a:pt x="181" y="30"/>
                </a:cubicBezTo>
                <a:cubicBezTo>
                  <a:pt x="180" y="31"/>
                  <a:pt x="164" y="44"/>
                  <a:pt x="142" y="64"/>
                </a:cubicBezTo>
                <a:cubicBezTo>
                  <a:pt x="169" y="60"/>
                  <a:pt x="169" y="60"/>
                  <a:pt x="169" y="60"/>
                </a:cubicBezTo>
                <a:cubicBezTo>
                  <a:pt x="171" y="59"/>
                  <a:pt x="173" y="61"/>
                  <a:pt x="173" y="63"/>
                </a:cubicBezTo>
                <a:cubicBezTo>
                  <a:pt x="174" y="65"/>
                  <a:pt x="172" y="67"/>
                  <a:pt x="170" y="68"/>
                </a:cubicBezTo>
                <a:cubicBezTo>
                  <a:pt x="131" y="73"/>
                  <a:pt x="131" y="73"/>
                  <a:pt x="131" y="73"/>
                </a:cubicBezTo>
                <a:cubicBezTo>
                  <a:pt x="123" y="81"/>
                  <a:pt x="115" y="88"/>
                  <a:pt x="107" y="97"/>
                </a:cubicBezTo>
                <a:cubicBezTo>
                  <a:pt x="153" y="92"/>
                  <a:pt x="153" y="92"/>
                  <a:pt x="153" y="92"/>
                </a:cubicBezTo>
                <a:cubicBezTo>
                  <a:pt x="155" y="92"/>
                  <a:pt x="157" y="93"/>
                  <a:pt x="158" y="96"/>
                </a:cubicBezTo>
                <a:cubicBezTo>
                  <a:pt x="158" y="98"/>
                  <a:pt x="156" y="100"/>
                  <a:pt x="154" y="100"/>
                </a:cubicBezTo>
                <a:cubicBezTo>
                  <a:pt x="97" y="106"/>
                  <a:pt x="97" y="106"/>
                  <a:pt x="97" y="106"/>
                </a:cubicBezTo>
                <a:cubicBezTo>
                  <a:pt x="89" y="114"/>
                  <a:pt x="82" y="122"/>
                  <a:pt x="74" y="130"/>
                </a:cubicBezTo>
                <a:cubicBezTo>
                  <a:pt x="129" y="125"/>
                  <a:pt x="129" y="125"/>
                  <a:pt x="129" y="125"/>
                </a:cubicBezTo>
                <a:cubicBezTo>
                  <a:pt x="131" y="125"/>
                  <a:pt x="133" y="126"/>
                  <a:pt x="133" y="129"/>
                </a:cubicBezTo>
                <a:cubicBezTo>
                  <a:pt x="133" y="131"/>
                  <a:pt x="132" y="133"/>
                  <a:pt x="129" y="133"/>
                </a:cubicBezTo>
                <a:cubicBezTo>
                  <a:pt x="67" y="139"/>
                  <a:pt x="67" y="139"/>
                  <a:pt x="67" y="139"/>
                </a:cubicBezTo>
                <a:cubicBezTo>
                  <a:pt x="66" y="139"/>
                  <a:pt x="66" y="139"/>
                  <a:pt x="66" y="139"/>
                </a:cubicBezTo>
                <a:cubicBezTo>
                  <a:pt x="60" y="146"/>
                  <a:pt x="54" y="153"/>
                  <a:pt x="49" y="159"/>
                </a:cubicBezTo>
                <a:cubicBezTo>
                  <a:pt x="55" y="161"/>
                  <a:pt x="62" y="162"/>
                  <a:pt x="70" y="162"/>
                </a:cubicBezTo>
                <a:cubicBezTo>
                  <a:pt x="97" y="162"/>
                  <a:pt x="128" y="152"/>
                  <a:pt x="146" y="138"/>
                </a:cubicBezTo>
                <a:cubicBezTo>
                  <a:pt x="171" y="119"/>
                  <a:pt x="188" y="92"/>
                  <a:pt x="195" y="62"/>
                </a:cubicBezTo>
                <a:cubicBezTo>
                  <a:pt x="200" y="37"/>
                  <a:pt x="201" y="17"/>
                  <a:pt x="197" y="2"/>
                </a:cubicBezTo>
                <a:close/>
              </a:path>
            </a:pathLst>
          </a:custGeom>
          <a:solidFill>
            <a:srgbClr val="EFE9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17" name="Group 21"/>
          <p:cNvGrpSpPr/>
          <p:nvPr userDrawn="1"/>
        </p:nvGrpSpPr>
        <p:grpSpPr bwMode="auto">
          <a:xfrm>
            <a:off x="8910639" y="2576515"/>
            <a:ext cx="735012" cy="725487"/>
            <a:chOff x="0" y="0"/>
            <a:chExt cx="735013" cy="725488"/>
          </a:xfrm>
        </p:grpSpPr>
        <p:sp>
          <p:nvSpPr>
            <p:cNvPr id="18" name="Freeform 900"/>
            <p:cNvSpPr>
              <a:spLocks noChangeArrowheads="1"/>
            </p:cNvSpPr>
            <p:nvPr/>
          </p:nvSpPr>
          <p:spPr bwMode="auto">
            <a:xfrm>
              <a:off x="341312" y="454025"/>
              <a:ext cx="179388" cy="271463"/>
            </a:xfrm>
            <a:custGeom>
              <a:avLst/>
              <a:gdLst>
                <a:gd name="T0" fmla="*/ 42 w 48"/>
                <a:gd name="T1" fmla="*/ 42 h 72"/>
                <a:gd name="T2" fmla="*/ 35 w 48"/>
                <a:gd name="T3" fmla="*/ 48 h 72"/>
                <a:gd name="T4" fmla="*/ 24 w 48"/>
                <a:gd name="T5" fmla="*/ 59 h 72"/>
                <a:gd name="T6" fmla="*/ 13 w 48"/>
                <a:gd name="T7" fmla="*/ 48 h 72"/>
                <a:gd name="T8" fmla="*/ 13 w 48"/>
                <a:gd name="T9" fmla="*/ 0 h 72"/>
                <a:gd name="T10" fmla="*/ 0 w 48"/>
                <a:gd name="T11" fmla="*/ 0 h 72"/>
                <a:gd name="T12" fmla="*/ 0 w 48"/>
                <a:gd name="T13" fmla="*/ 48 h 72"/>
                <a:gd name="T14" fmla="*/ 24 w 48"/>
                <a:gd name="T15" fmla="*/ 72 h 72"/>
                <a:gd name="T16" fmla="*/ 48 w 48"/>
                <a:gd name="T17" fmla="*/ 48 h 72"/>
                <a:gd name="T18" fmla="*/ 42 w 48"/>
                <a:gd name="T19" fmla="*/ 42 h 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"/>
                <a:gd name="T31" fmla="*/ 0 h 72"/>
                <a:gd name="T32" fmla="*/ 48 w 48"/>
                <a:gd name="T33" fmla="*/ 72 h 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" h="72">
                  <a:moveTo>
                    <a:pt x="42" y="42"/>
                  </a:moveTo>
                  <a:cubicBezTo>
                    <a:pt x="38" y="42"/>
                    <a:pt x="35" y="45"/>
                    <a:pt x="35" y="48"/>
                  </a:cubicBezTo>
                  <a:cubicBezTo>
                    <a:pt x="35" y="55"/>
                    <a:pt x="30" y="59"/>
                    <a:pt x="24" y="59"/>
                  </a:cubicBezTo>
                  <a:cubicBezTo>
                    <a:pt x="18" y="59"/>
                    <a:pt x="13" y="55"/>
                    <a:pt x="13" y="4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62"/>
                    <a:pt x="11" y="72"/>
                    <a:pt x="24" y="72"/>
                  </a:cubicBezTo>
                  <a:cubicBezTo>
                    <a:pt x="38" y="72"/>
                    <a:pt x="48" y="62"/>
                    <a:pt x="48" y="48"/>
                  </a:cubicBezTo>
                  <a:cubicBezTo>
                    <a:pt x="48" y="45"/>
                    <a:pt x="45" y="42"/>
                    <a:pt x="42" y="42"/>
                  </a:cubicBezTo>
                  <a:close/>
                </a:path>
              </a:pathLst>
            </a:custGeom>
            <a:solidFill>
              <a:srgbClr val="EFE9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9" name="Freeform 901"/>
            <p:cNvSpPr>
              <a:spLocks noChangeArrowheads="1"/>
            </p:cNvSpPr>
            <p:nvPr/>
          </p:nvSpPr>
          <p:spPr bwMode="auto">
            <a:xfrm>
              <a:off x="0" y="0"/>
              <a:ext cx="735013" cy="409575"/>
            </a:xfrm>
            <a:custGeom>
              <a:avLst/>
              <a:gdLst>
                <a:gd name="T0" fmla="*/ 196 w 196"/>
                <a:gd name="T1" fmla="*/ 102 h 109"/>
                <a:gd name="T2" fmla="*/ 104 w 196"/>
                <a:gd name="T3" fmla="*/ 15 h 109"/>
                <a:gd name="T4" fmla="*/ 104 w 196"/>
                <a:gd name="T5" fmla="*/ 6 h 109"/>
                <a:gd name="T6" fmla="*/ 98 w 196"/>
                <a:gd name="T7" fmla="*/ 0 h 109"/>
                <a:gd name="T8" fmla="*/ 91 w 196"/>
                <a:gd name="T9" fmla="*/ 6 h 109"/>
                <a:gd name="T10" fmla="*/ 91 w 196"/>
                <a:gd name="T11" fmla="*/ 15 h 109"/>
                <a:gd name="T12" fmla="*/ 0 w 196"/>
                <a:gd name="T13" fmla="*/ 102 h 109"/>
                <a:gd name="T14" fmla="*/ 6 w 196"/>
                <a:gd name="T15" fmla="*/ 109 h 109"/>
                <a:gd name="T16" fmla="*/ 8 w 196"/>
                <a:gd name="T17" fmla="*/ 109 h 109"/>
                <a:gd name="T18" fmla="*/ 14 w 196"/>
                <a:gd name="T19" fmla="*/ 105 h 109"/>
                <a:gd name="T20" fmla="*/ 29 w 196"/>
                <a:gd name="T21" fmla="*/ 93 h 109"/>
                <a:gd name="T22" fmla="*/ 45 w 196"/>
                <a:gd name="T23" fmla="*/ 105 h 109"/>
                <a:gd name="T24" fmla="*/ 51 w 196"/>
                <a:gd name="T25" fmla="*/ 109 h 109"/>
                <a:gd name="T26" fmla="*/ 54 w 196"/>
                <a:gd name="T27" fmla="*/ 109 h 109"/>
                <a:gd name="T28" fmla="*/ 60 w 196"/>
                <a:gd name="T29" fmla="*/ 105 h 109"/>
                <a:gd name="T30" fmla="*/ 75 w 196"/>
                <a:gd name="T31" fmla="*/ 93 h 109"/>
                <a:gd name="T32" fmla="*/ 91 w 196"/>
                <a:gd name="T33" fmla="*/ 105 h 109"/>
                <a:gd name="T34" fmla="*/ 97 w 196"/>
                <a:gd name="T35" fmla="*/ 109 h 109"/>
                <a:gd name="T36" fmla="*/ 99 w 196"/>
                <a:gd name="T37" fmla="*/ 109 h 109"/>
                <a:gd name="T38" fmla="*/ 105 w 196"/>
                <a:gd name="T39" fmla="*/ 105 h 109"/>
                <a:gd name="T40" fmla="*/ 120 w 196"/>
                <a:gd name="T41" fmla="*/ 93 h 109"/>
                <a:gd name="T42" fmla="*/ 136 w 196"/>
                <a:gd name="T43" fmla="*/ 105 h 109"/>
                <a:gd name="T44" fmla="*/ 142 w 196"/>
                <a:gd name="T45" fmla="*/ 109 h 109"/>
                <a:gd name="T46" fmla="*/ 145 w 196"/>
                <a:gd name="T47" fmla="*/ 109 h 109"/>
                <a:gd name="T48" fmla="*/ 151 w 196"/>
                <a:gd name="T49" fmla="*/ 105 h 109"/>
                <a:gd name="T50" fmla="*/ 166 w 196"/>
                <a:gd name="T51" fmla="*/ 93 h 109"/>
                <a:gd name="T52" fmla="*/ 182 w 196"/>
                <a:gd name="T53" fmla="*/ 105 h 109"/>
                <a:gd name="T54" fmla="*/ 188 w 196"/>
                <a:gd name="T55" fmla="*/ 109 h 109"/>
                <a:gd name="T56" fmla="*/ 190 w 196"/>
                <a:gd name="T57" fmla="*/ 109 h 109"/>
                <a:gd name="T58" fmla="*/ 190 w 196"/>
                <a:gd name="T59" fmla="*/ 109 h 109"/>
                <a:gd name="T60" fmla="*/ 196 w 196"/>
                <a:gd name="T61" fmla="*/ 102 h 109"/>
                <a:gd name="T62" fmla="*/ 196 w 196"/>
                <a:gd name="T63" fmla="*/ 102 h 10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96"/>
                <a:gd name="T97" fmla="*/ 0 h 109"/>
                <a:gd name="T98" fmla="*/ 196 w 196"/>
                <a:gd name="T99" fmla="*/ 109 h 10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96" h="109">
                  <a:moveTo>
                    <a:pt x="196" y="102"/>
                  </a:moveTo>
                  <a:cubicBezTo>
                    <a:pt x="196" y="55"/>
                    <a:pt x="155" y="18"/>
                    <a:pt x="104" y="15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4" y="3"/>
                    <a:pt x="101" y="0"/>
                    <a:pt x="98" y="0"/>
                  </a:cubicBezTo>
                  <a:cubicBezTo>
                    <a:pt x="94" y="0"/>
                    <a:pt x="91" y="3"/>
                    <a:pt x="91" y="6"/>
                  </a:cubicBezTo>
                  <a:cubicBezTo>
                    <a:pt x="91" y="15"/>
                    <a:pt x="91" y="15"/>
                    <a:pt x="91" y="15"/>
                  </a:cubicBezTo>
                  <a:cubicBezTo>
                    <a:pt x="40" y="18"/>
                    <a:pt x="0" y="56"/>
                    <a:pt x="0" y="102"/>
                  </a:cubicBezTo>
                  <a:cubicBezTo>
                    <a:pt x="0" y="106"/>
                    <a:pt x="3" y="109"/>
                    <a:pt x="6" y="109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10" y="109"/>
                    <a:pt x="13" y="107"/>
                    <a:pt x="14" y="105"/>
                  </a:cubicBezTo>
                  <a:cubicBezTo>
                    <a:pt x="16" y="98"/>
                    <a:pt x="22" y="93"/>
                    <a:pt x="29" y="93"/>
                  </a:cubicBezTo>
                  <a:cubicBezTo>
                    <a:pt x="36" y="93"/>
                    <a:pt x="43" y="98"/>
                    <a:pt x="45" y="105"/>
                  </a:cubicBezTo>
                  <a:cubicBezTo>
                    <a:pt x="46" y="107"/>
                    <a:pt x="48" y="109"/>
                    <a:pt x="51" y="109"/>
                  </a:cubicBezTo>
                  <a:cubicBezTo>
                    <a:pt x="54" y="109"/>
                    <a:pt x="54" y="109"/>
                    <a:pt x="54" y="109"/>
                  </a:cubicBezTo>
                  <a:cubicBezTo>
                    <a:pt x="56" y="109"/>
                    <a:pt x="59" y="107"/>
                    <a:pt x="60" y="105"/>
                  </a:cubicBezTo>
                  <a:cubicBezTo>
                    <a:pt x="62" y="98"/>
                    <a:pt x="68" y="93"/>
                    <a:pt x="75" y="93"/>
                  </a:cubicBezTo>
                  <a:cubicBezTo>
                    <a:pt x="82" y="93"/>
                    <a:pt x="89" y="98"/>
                    <a:pt x="91" y="105"/>
                  </a:cubicBezTo>
                  <a:cubicBezTo>
                    <a:pt x="92" y="107"/>
                    <a:pt x="94" y="109"/>
                    <a:pt x="97" y="109"/>
                  </a:cubicBezTo>
                  <a:cubicBezTo>
                    <a:pt x="99" y="109"/>
                    <a:pt x="99" y="109"/>
                    <a:pt x="99" y="109"/>
                  </a:cubicBezTo>
                  <a:cubicBezTo>
                    <a:pt x="101" y="109"/>
                    <a:pt x="104" y="107"/>
                    <a:pt x="105" y="105"/>
                  </a:cubicBezTo>
                  <a:cubicBezTo>
                    <a:pt x="107" y="98"/>
                    <a:pt x="113" y="93"/>
                    <a:pt x="120" y="93"/>
                  </a:cubicBezTo>
                  <a:cubicBezTo>
                    <a:pt x="127" y="93"/>
                    <a:pt x="134" y="98"/>
                    <a:pt x="136" y="105"/>
                  </a:cubicBezTo>
                  <a:cubicBezTo>
                    <a:pt x="137" y="107"/>
                    <a:pt x="139" y="109"/>
                    <a:pt x="142" y="109"/>
                  </a:cubicBezTo>
                  <a:cubicBezTo>
                    <a:pt x="145" y="109"/>
                    <a:pt x="145" y="109"/>
                    <a:pt x="145" y="109"/>
                  </a:cubicBezTo>
                  <a:cubicBezTo>
                    <a:pt x="147" y="109"/>
                    <a:pt x="150" y="107"/>
                    <a:pt x="151" y="105"/>
                  </a:cubicBezTo>
                  <a:cubicBezTo>
                    <a:pt x="153" y="98"/>
                    <a:pt x="159" y="93"/>
                    <a:pt x="166" y="93"/>
                  </a:cubicBezTo>
                  <a:cubicBezTo>
                    <a:pt x="173" y="93"/>
                    <a:pt x="180" y="98"/>
                    <a:pt x="182" y="105"/>
                  </a:cubicBezTo>
                  <a:cubicBezTo>
                    <a:pt x="183" y="107"/>
                    <a:pt x="185" y="109"/>
                    <a:pt x="188" y="109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94" y="109"/>
                    <a:pt x="196" y="106"/>
                    <a:pt x="196" y="102"/>
                  </a:cubicBezTo>
                  <a:cubicBezTo>
                    <a:pt x="196" y="102"/>
                    <a:pt x="196" y="102"/>
                    <a:pt x="196" y="102"/>
                  </a:cubicBezTo>
                  <a:close/>
                </a:path>
              </a:pathLst>
            </a:custGeom>
            <a:solidFill>
              <a:srgbClr val="EFE9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24" name="矩形 23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文本占位符 30"/>
          <p:cNvSpPr>
            <a:spLocks noGrp="1"/>
          </p:cNvSpPr>
          <p:nvPr>
            <p:ph type="body" sz="quarter" idx="13" hasCustomPrompt="1"/>
          </p:nvPr>
        </p:nvSpPr>
        <p:spPr>
          <a:xfrm>
            <a:off x="1582058" y="1741488"/>
            <a:ext cx="2804887" cy="5461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solidFill>
                  <a:schemeClr val="bg1"/>
                </a:solidFill>
              </a:rPr>
              <a:t>LOREM</a:t>
            </a:r>
            <a:r>
              <a:rPr lang="en-US" altLang="zh-CN" sz="2000" b="0" baseline="0" dirty="0">
                <a:solidFill>
                  <a:schemeClr val="bg1"/>
                </a:solidFill>
              </a:rPr>
              <a:t> IPSUM</a:t>
            </a:r>
            <a:endParaRPr lang="zh-CN" altLang="en-US" sz="2000" b="0" dirty="0">
              <a:solidFill>
                <a:schemeClr val="bg1"/>
              </a:solidFill>
            </a:endParaRPr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4"/>
          </p:nvPr>
        </p:nvSpPr>
        <p:spPr>
          <a:xfrm>
            <a:off x="1749427" y="3391221"/>
            <a:ext cx="2471508" cy="187642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5" hasCustomPrompt="1"/>
          </p:nvPr>
        </p:nvSpPr>
        <p:spPr>
          <a:xfrm>
            <a:off x="4737326" y="1741488"/>
            <a:ext cx="2804887" cy="5461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solidFill>
                  <a:schemeClr val="bg1"/>
                </a:solidFill>
              </a:rPr>
              <a:t>LOREM</a:t>
            </a:r>
            <a:r>
              <a:rPr lang="en-US" altLang="zh-CN" sz="2000" b="0" baseline="0" dirty="0">
                <a:solidFill>
                  <a:schemeClr val="bg1"/>
                </a:solidFill>
              </a:rPr>
              <a:t> IPSUM</a:t>
            </a:r>
            <a:endParaRPr lang="zh-CN" altLang="en-US" sz="2000" b="0" dirty="0">
              <a:solidFill>
                <a:schemeClr val="bg1"/>
              </a:solidFill>
            </a:endParaRPr>
          </a:p>
        </p:txBody>
      </p:sp>
      <p:sp>
        <p:nvSpPr>
          <p:cNvPr id="36" name="文本占位符 33"/>
          <p:cNvSpPr>
            <a:spLocks noGrp="1"/>
          </p:cNvSpPr>
          <p:nvPr>
            <p:ph type="body" sz="quarter" idx="16"/>
          </p:nvPr>
        </p:nvSpPr>
        <p:spPr>
          <a:xfrm>
            <a:off x="4904695" y="3391221"/>
            <a:ext cx="2471508" cy="187642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7" name="文本占位符 30"/>
          <p:cNvSpPr>
            <a:spLocks noGrp="1"/>
          </p:cNvSpPr>
          <p:nvPr>
            <p:ph type="body" sz="quarter" idx="17" hasCustomPrompt="1"/>
          </p:nvPr>
        </p:nvSpPr>
        <p:spPr>
          <a:xfrm>
            <a:off x="7874227" y="1741488"/>
            <a:ext cx="2804887" cy="5461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solidFill>
                  <a:schemeClr val="bg1"/>
                </a:solidFill>
              </a:rPr>
              <a:t>LOREM</a:t>
            </a:r>
            <a:r>
              <a:rPr lang="en-US" altLang="zh-CN" sz="2000" b="0" baseline="0" dirty="0">
                <a:solidFill>
                  <a:schemeClr val="bg1"/>
                </a:solidFill>
              </a:rPr>
              <a:t> IPSUM</a:t>
            </a:r>
            <a:endParaRPr lang="zh-CN" altLang="en-US" sz="2000" b="0" dirty="0">
              <a:solidFill>
                <a:schemeClr val="bg1"/>
              </a:solidFill>
            </a:endParaRPr>
          </a:p>
        </p:txBody>
      </p:sp>
      <p:sp>
        <p:nvSpPr>
          <p:cNvPr id="38" name="文本占位符 33"/>
          <p:cNvSpPr>
            <a:spLocks noGrp="1"/>
          </p:cNvSpPr>
          <p:nvPr>
            <p:ph type="body" sz="quarter" idx="18"/>
          </p:nvPr>
        </p:nvSpPr>
        <p:spPr>
          <a:xfrm>
            <a:off x="8041598" y="3391221"/>
            <a:ext cx="2471508" cy="1876425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0"/>
                            </p:stCondLst>
                            <p:childTnLst>
                              <p:par>
                                <p:cTn id="8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000"/>
                            </p:stCondLst>
                            <p:childTnLst>
                              <p:par>
                                <p:cTn id="10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500"/>
                            </p:stCondLst>
                            <p:childTnLst>
                              <p:par>
                                <p:cTn id="11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5" grpId="0" animBg="1"/>
      <p:bldP spid="16" grpId="0" animBg="1"/>
      <p:bldP spid="31" grpId="0" build="p">
        <p:tmplLst>
          <p:tmpl lvl="1"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DB4B-C519-45B3-B0FA-A4A96B3017A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6" name="任意多边形 22"/>
          <p:cNvSpPr>
            <a:spLocks noChangeArrowheads="1"/>
          </p:cNvSpPr>
          <p:nvPr userDrawn="1"/>
        </p:nvSpPr>
        <p:spPr bwMode="auto">
          <a:xfrm flipV="1">
            <a:off x="7847014" y="4473575"/>
            <a:ext cx="1978025" cy="1422400"/>
          </a:xfrm>
          <a:custGeom>
            <a:avLst/>
            <a:gdLst>
              <a:gd name="T0" fmla="*/ 213962 w 1635692"/>
              <a:gd name="T1" fmla="*/ 0 h 1421730"/>
              <a:gd name="T2" fmla="*/ 1635692 w 1635692"/>
              <a:gd name="T3" fmla="*/ 0 h 1421730"/>
              <a:gd name="T4" fmla="*/ 1635692 w 1635692"/>
              <a:gd name="T5" fmla="*/ 1421730 h 1421730"/>
              <a:gd name="T6" fmla="*/ 213962 w 1635692"/>
              <a:gd name="T7" fmla="*/ 1421730 h 1421730"/>
              <a:gd name="T8" fmla="*/ 213962 w 1635692"/>
              <a:gd name="T9" fmla="*/ 788847 h 1421730"/>
              <a:gd name="T10" fmla="*/ 0 w 1635692"/>
              <a:gd name="T11" fmla="*/ 838094 h 1421730"/>
              <a:gd name="T12" fmla="*/ 212219 w 1635692"/>
              <a:gd name="T13" fmla="*/ 498974 h 1421730"/>
              <a:gd name="T14" fmla="*/ 213962 w 1635692"/>
              <a:gd name="T15" fmla="*/ 500064 h 142173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35692"/>
              <a:gd name="T25" fmla="*/ 0 h 1421730"/>
              <a:gd name="T26" fmla="*/ 1635692 w 1635692"/>
              <a:gd name="T27" fmla="*/ 1421730 h 142173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35692" h="1421730">
                <a:moveTo>
                  <a:pt x="213962" y="0"/>
                </a:moveTo>
                <a:lnTo>
                  <a:pt x="1635692" y="0"/>
                </a:lnTo>
                <a:lnTo>
                  <a:pt x="1635692" y="1421730"/>
                </a:lnTo>
                <a:lnTo>
                  <a:pt x="213962" y="1421730"/>
                </a:lnTo>
                <a:lnTo>
                  <a:pt x="213962" y="788847"/>
                </a:lnTo>
                <a:lnTo>
                  <a:pt x="0" y="838094"/>
                </a:lnTo>
                <a:lnTo>
                  <a:pt x="212219" y="498974"/>
                </a:lnTo>
                <a:lnTo>
                  <a:pt x="213962" y="500064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任意多边形 21"/>
          <p:cNvSpPr>
            <a:spLocks noChangeArrowheads="1"/>
          </p:cNvSpPr>
          <p:nvPr userDrawn="1"/>
        </p:nvSpPr>
        <p:spPr bwMode="auto">
          <a:xfrm>
            <a:off x="9486901" y="2825752"/>
            <a:ext cx="2006161" cy="1420813"/>
          </a:xfrm>
          <a:custGeom>
            <a:avLst/>
            <a:gdLst>
              <a:gd name="T0" fmla="*/ 233416 w 1655146"/>
              <a:gd name="T1" fmla="*/ 0 h 1421730"/>
              <a:gd name="T2" fmla="*/ 1655146 w 1655146"/>
              <a:gd name="T3" fmla="*/ 0 h 1421730"/>
              <a:gd name="T4" fmla="*/ 1655146 w 1655146"/>
              <a:gd name="T5" fmla="*/ 1421730 h 1421730"/>
              <a:gd name="T6" fmla="*/ 233416 w 1655146"/>
              <a:gd name="T7" fmla="*/ 1421730 h 1421730"/>
              <a:gd name="T8" fmla="*/ 233416 w 1655146"/>
              <a:gd name="T9" fmla="*/ 803581 h 1421730"/>
              <a:gd name="T10" fmla="*/ 0 w 1655146"/>
              <a:gd name="T11" fmla="*/ 668200 h 1421730"/>
              <a:gd name="T12" fmla="*/ 233416 w 1655146"/>
              <a:gd name="T13" fmla="*/ 532819 h 142173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55146"/>
              <a:gd name="T22" fmla="*/ 0 h 1421730"/>
              <a:gd name="T23" fmla="*/ 1655146 w 1655146"/>
              <a:gd name="T24" fmla="*/ 1421730 h 142173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55146" h="1421730">
                <a:moveTo>
                  <a:pt x="233416" y="0"/>
                </a:moveTo>
                <a:lnTo>
                  <a:pt x="1655146" y="0"/>
                </a:lnTo>
                <a:lnTo>
                  <a:pt x="1655146" y="1421730"/>
                </a:lnTo>
                <a:lnTo>
                  <a:pt x="233416" y="1421730"/>
                </a:lnTo>
                <a:lnTo>
                  <a:pt x="233416" y="803581"/>
                </a:lnTo>
                <a:lnTo>
                  <a:pt x="0" y="668200"/>
                </a:lnTo>
                <a:lnTo>
                  <a:pt x="233416" y="53281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任意多边形 18"/>
          <p:cNvSpPr>
            <a:spLocks noChangeArrowheads="1"/>
          </p:cNvSpPr>
          <p:nvPr userDrawn="1"/>
        </p:nvSpPr>
        <p:spPr bwMode="auto">
          <a:xfrm>
            <a:off x="7847014" y="1108077"/>
            <a:ext cx="1978025" cy="1420813"/>
          </a:xfrm>
          <a:custGeom>
            <a:avLst/>
            <a:gdLst>
              <a:gd name="T0" fmla="*/ 213962 w 1635692"/>
              <a:gd name="T1" fmla="*/ 0 h 1421730"/>
              <a:gd name="T2" fmla="*/ 1635692 w 1635692"/>
              <a:gd name="T3" fmla="*/ 0 h 1421730"/>
              <a:gd name="T4" fmla="*/ 1635692 w 1635692"/>
              <a:gd name="T5" fmla="*/ 1421730 h 1421730"/>
              <a:gd name="T6" fmla="*/ 213962 w 1635692"/>
              <a:gd name="T7" fmla="*/ 1421730 h 1421730"/>
              <a:gd name="T8" fmla="*/ 213962 w 1635692"/>
              <a:gd name="T9" fmla="*/ 788847 h 1421730"/>
              <a:gd name="T10" fmla="*/ 0 w 1635692"/>
              <a:gd name="T11" fmla="*/ 838094 h 1421730"/>
              <a:gd name="T12" fmla="*/ 212219 w 1635692"/>
              <a:gd name="T13" fmla="*/ 498974 h 1421730"/>
              <a:gd name="T14" fmla="*/ 213962 w 1635692"/>
              <a:gd name="T15" fmla="*/ 500064 h 142173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35692"/>
              <a:gd name="T25" fmla="*/ 0 h 1421730"/>
              <a:gd name="T26" fmla="*/ 1635692 w 1635692"/>
              <a:gd name="T27" fmla="*/ 1421730 h 142173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35692" h="1421730">
                <a:moveTo>
                  <a:pt x="213962" y="0"/>
                </a:moveTo>
                <a:lnTo>
                  <a:pt x="1635692" y="0"/>
                </a:lnTo>
                <a:lnTo>
                  <a:pt x="1635692" y="1421730"/>
                </a:lnTo>
                <a:lnTo>
                  <a:pt x="213962" y="1421730"/>
                </a:lnTo>
                <a:lnTo>
                  <a:pt x="213962" y="788847"/>
                </a:lnTo>
                <a:lnTo>
                  <a:pt x="0" y="838094"/>
                </a:lnTo>
                <a:lnTo>
                  <a:pt x="212219" y="498974"/>
                </a:lnTo>
                <a:lnTo>
                  <a:pt x="213962" y="5000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Freeform 44"/>
          <p:cNvSpPr>
            <a:spLocks noChangeArrowheads="1"/>
          </p:cNvSpPr>
          <p:nvPr userDrawn="1"/>
        </p:nvSpPr>
        <p:spPr bwMode="auto">
          <a:xfrm flipH="1">
            <a:off x="5746751" y="1985963"/>
            <a:ext cx="3025775" cy="3022600"/>
          </a:xfrm>
          <a:custGeom>
            <a:avLst/>
            <a:gdLst>
              <a:gd name="T0" fmla="*/ 2314 w 4620"/>
              <a:gd name="T1" fmla="*/ 0 h 4615"/>
              <a:gd name="T2" fmla="*/ 4620 w 4620"/>
              <a:gd name="T3" fmla="*/ 2306 h 4615"/>
              <a:gd name="T4" fmla="*/ 2314 w 4620"/>
              <a:gd name="T5" fmla="*/ 4615 h 4615"/>
              <a:gd name="T6" fmla="*/ 2044 w 4620"/>
              <a:gd name="T7" fmla="*/ 4345 h 4615"/>
              <a:gd name="T8" fmla="*/ 2397 w 4620"/>
              <a:gd name="T9" fmla="*/ 3993 h 4615"/>
              <a:gd name="T10" fmla="*/ 2397 w 4620"/>
              <a:gd name="T11" fmla="*/ 4286 h 4615"/>
              <a:gd name="T12" fmla="*/ 2607 w 4620"/>
              <a:gd name="T13" fmla="*/ 4286 h 4615"/>
              <a:gd name="T14" fmla="*/ 2607 w 4620"/>
              <a:gd name="T15" fmla="*/ 3631 h 4615"/>
              <a:gd name="T16" fmla="*/ 1952 w 4620"/>
              <a:gd name="T17" fmla="*/ 3631 h 4615"/>
              <a:gd name="T18" fmla="*/ 1952 w 4620"/>
              <a:gd name="T19" fmla="*/ 3844 h 4615"/>
              <a:gd name="T20" fmla="*/ 2245 w 4620"/>
              <a:gd name="T21" fmla="*/ 3844 h 4615"/>
              <a:gd name="T22" fmla="*/ 1893 w 4620"/>
              <a:gd name="T23" fmla="*/ 4196 h 4615"/>
              <a:gd name="T24" fmla="*/ 1623 w 4620"/>
              <a:gd name="T25" fmla="*/ 3927 h 4615"/>
              <a:gd name="T26" fmla="*/ 2756 w 4620"/>
              <a:gd name="T27" fmla="*/ 2794 h 4615"/>
              <a:gd name="T28" fmla="*/ 0 w 4620"/>
              <a:gd name="T29" fmla="*/ 2794 h 4615"/>
              <a:gd name="T30" fmla="*/ 0 w 4620"/>
              <a:gd name="T31" fmla="*/ 2413 h 4615"/>
              <a:gd name="T32" fmla="*/ 499 w 4620"/>
              <a:gd name="T33" fmla="*/ 2413 h 4615"/>
              <a:gd name="T34" fmla="*/ 291 w 4620"/>
              <a:gd name="T35" fmla="*/ 2621 h 4615"/>
              <a:gd name="T36" fmla="*/ 443 w 4620"/>
              <a:gd name="T37" fmla="*/ 2770 h 4615"/>
              <a:gd name="T38" fmla="*/ 906 w 4620"/>
              <a:gd name="T39" fmla="*/ 2306 h 4615"/>
              <a:gd name="T40" fmla="*/ 443 w 4620"/>
              <a:gd name="T41" fmla="*/ 1843 h 4615"/>
              <a:gd name="T42" fmla="*/ 291 w 4620"/>
              <a:gd name="T43" fmla="*/ 1994 h 4615"/>
              <a:gd name="T44" fmla="*/ 499 w 4620"/>
              <a:gd name="T45" fmla="*/ 2200 h 4615"/>
              <a:gd name="T46" fmla="*/ 0 w 4620"/>
              <a:gd name="T47" fmla="*/ 2200 h 4615"/>
              <a:gd name="T48" fmla="*/ 0 w 4620"/>
              <a:gd name="T49" fmla="*/ 1819 h 4615"/>
              <a:gd name="T50" fmla="*/ 2756 w 4620"/>
              <a:gd name="T51" fmla="*/ 1819 h 4615"/>
              <a:gd name="T52" fmla="*/ 1623 w 4620"/>
              <a:gd name="T53" fmla="*/ 688 h 4615"/>
              <a:gd name="T54" fmla="*/ 1893 w 4620"/>
              <a:gd name="T55" fmla="*/ 418 h 4615"/>
              <a:gd name="T56" fmla="*/ 2245 w 4620"/>
              <a:gd name="T57" fmla="*/ 771 h 4615"/>
              <a:gd name="T58" fmla="*/ 1952 w 4620"/>
              <a:gd name="T59" fmla="*/ 771 h 4615"/>
              <a:gd name="T60" fmla="*/ 1952 w 4620"/>
              <a:gd name="T61" fmla="*/ 981 h 4615"/>
              <a:gd name="T62" fmla="*/ 2607 w 4620"/>
              <a:gd name="T63" fmla="*/ 981 h 4615"/>
              <a:gd name="T64" fmla="*/ 2607 w 4620"/>
              <a:gd name="T65" fmla="*/ 326 h 4615"/>
              <a:gd name="T66" fmla="*/ 2397 w 4620"/>
              <a:gd name="T67" fmla="*/ 326 h 4615"/>
              <a:gd name="T68" fmla="*/ 2397 w 4620"/>
              <a:gd name="T69" fmla="*/ 619 h 4615"/>
              <a:gd name="T70" fmla="*/ 2044 w 4620"/>
              <a:gd name="T71" fmla="*/ 267 h 4615"/>
              <a:gd name="T72" fmla="*/ 2314 w 4620"/>
              <a:gd name="T73" fmla="*/ 0 h 461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4620"/>
              <a:gd name="T112" fmla="*/ 0 h 4615"/>
              <a:gd name="T113" fmla="*/ 4620 w 4620"/>
              <a:gd name="T114" fmla="*/ 4615 h 4615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4620" h="4615">
                <a:moveTo>
                  <a:pt x="2314" y="0"/>
                </a:moveTo>
                <a:lnTo>
                  <a:pt x="4620" y="2306"/>
                </a:lnTo>
                <a:lnTo>
                  <a:pt x="2314" y="4615"/>
                </a:lnTo>
                <a:lnTo>
                  <a:pt x="2044" y="4345"/>
                </a:lnTo>
                <a:lnTo>
                  <a:pt x="2397" y="3993"/>
                </a:lnTo>
                <a:lnTo>
                  <a:pt x="2397" y="4286"/>
                </a:lnTo>
                <a:lnTo>
                  <a:pt x="2607" y="4286"/>
                </a:lnTo>
                <a:lnTo>
                  <a:pt x="2607" y="3631"/>
                </a:lnTo>
                <a:lnTo>
                  <a:pt x="1952" y="3631"/>
                </a:lnTo>
                <a:lnTo>
                  <a:pt x="1952" y="3844"/>
                </a:lnTo>
                <a:lnTo>
                  <a:pt x="2245" y="3844"/>
                </a:lnTo>
                <a:lnTo>
                  <a:pt x="1893" y="4196"/>
                </a:lnTo>
                <a:lnTo>
                  <a:pt x="1623" y="3927"/>
                </a:lnTo>
                <a:lnTo>
                  <a:pt x="2756" y="2794"/>
                </a:lnTo>
                <a:lnTo>
                  <a:pt x="0" y="2794"/>
                </a:lnTo>
                <a:lnTo>
                  <a:pt x="0" y="2413"/>
                </a:lnTo>
                <a:lnTo>
                  <a:pt x="499" y="2413"/>
                </a:lnTo>
                <a:lnTo>
                  <a:pt x="291" y="2621"/>
                </a:lnTo>
                <a:lnTo>
                  <a:pt x="443" y="2770"/>
                </a:lnTo>
                <a:lnTo>
                  <a:pt x="906" y="2306"/>
                </a:lnTo>
                <a:lnTo>
                  <a:pt x="443" y="1843"/>
                </a:lnTo>
                <a:lnTo>
                  <a:pt x="291" y="1994"/>
                </a:lnTo>
                <a:lnTo>
                  <a:pt x="499" y="2200"/>
                </a:lnTo>
                <a:lnTo>
                  <a:pt x="0" y="2200"/>
                </a:lnTo>
                <a:lnTo>
                  <a:pt x="0" y="1819"/>
                </a:lnTo>
                <a:lnTo>
                  <a:pt x="2756" y="1819"/>
                </a:lnTo>
                <a:lnTo>
                  <a:pt x="1623" y="688"/>
                </a:lnTo>
                <a:lnTo>
                  <a:pt x="1893" y="418"/>
                </a:lnTo>
                <a:lnTo>
                  <a:pt x="2245" y="771"/>
                </a:lnTo>
                <a:lnTo>
                  <a:pt x="1952" y="771"/>
                </a:lnTo>
                <a:lnTo>
                  <a:pt x="1952" y="981"/>
                </a:lnTo>
                <a:lnTo>
                  <a:pt x="2607" y="981"/>
                </a:lnTo>
                <a:lnTo>
                  <a:pt x="2607" y="326"/>
                </a:lnTo>
                <a:lnTo>
                  <a:pt x="2397" y="326"/>
                </a:lnTo>
                <a:lnTo>
                  <a:pt x="2397" y="619"/>
                </a:lnTo>
                <a:lnTo>
                  <a:pt x="2044" y="267"/>
                </a:lnTo>
                <a:lnTo>
                  <a:pt x="2314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0" name="直接连接符 6"/>
          <p:cNvSpPr>
            <a:spLocks noChangeShapeType="1"/>
          </p:cNvSpPr>
          <p:nvPr userDrawn="1"/>
        </p:nvSpPr>
        <p:spPr bwMode="auto">
          <a:xfrm rot="16200000" flipV="1">
            <a:off x="4152901" y="3535363"/>
            <a:ext cx="2206625" cy="0"/>
          </a:xfrm>
          <a:prstGeom prst="line">
            <a:avLst/>
          </a:prstGeom>
          <a:noFill/>
          <a:ln w="50800" cap="flat" cmpd="sng">
            <a:solidFill>
              <a:srgbClr val="26B7CC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15" name="矩形 14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占位符 17"/>
          <p:cNvSpPr>
            <a:spLocks noGrp="1"/>
          </p:cNvSpPr>
          <p:nvPr>
            <p:ph type="body" sz="quarter" idx="13"/>
          </p:nvPr>
        </p:nvSpPr>
        <p:spPr>
          <a:xfrm>
            <a:off x="8107364" y="1108077"/>
            <a:ext cx="1717675" cy="142081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19" name="文本占位符 17"/>
          <p:cNvSpPr>
            <a:spLocks noGrp="1"/>
          </p:cNvSpPr>
          <p:nvPr>
            <p:ph type="body" sz="quarter" idx="14"/>
          </p:nvPr>
        </p:nvSpPr>
        <p:spPr>
          <a:xfrm>
            <a:off x="9775387" y="2811465"/>
            <a:ext cx="1717675" cy="142081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20" name="文本占位符 17"/>
          <p:cNvSpPr>
            <a:spLocks noGrp="1"/>
          </p:cNvSpPr>
          <p:nvPr>
            <p:ph type="body" sz="quarter" idx="15"/>
          </p:nvPr>
        </p:nvSpPr>
        <p:spPr>
          <a:xfrm>
            <a:off x="8108656" y="4459290"/>
            <a:ext cx="1717675" cy="142081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endParaRPr lang="zh-CN" alt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16"/>
          </p:nvPr>
        </p:nvSpPr>
        <p:spPr>
          <a:xfrm>
            <a:off x="838202" y="2298565"/>
            <a:ext cx="4194175" cy="288621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7"/>
          </p:nvPr>
        </p:nvSpPr>
        <p:spPr>
          <a:xfrm>
            <a:off x="838200" y="1597027"/>
            <a:ext cx="4114800" cy="525463"/>
          </a:xfrm>
        </p:spPr>
        <p:txBody>
          <a:bodyPr anchor="ctr"/>
          <a:lstStyle>
            <a:lvl1pPr marL="0" indent="0"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8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4" presetClass="entr" presetSubtype="1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797DE-DC04-4317-9B8C-BAE830383C9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838200" y="1196977"/>
            <a:ext cx="3030584" cy="1758853"/>
          </a:xfrm>
          <a:solidFill>
            <a:schemeClr val="accent1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4580708" y="1196977"/>
            <a:ext cx="3030584" cy="1758853"/>
          </a:xfrm>
          <a:solidFill>
            <a:schemeClr val="accent2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8323216" y="1196977"/>
            <a:ext cx="3030584" cy="1758853"/>
          </a:xfrm>
          <a:solidFill>
            <a:schemeClr val="accent3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838200" y="3868997"/>
            <a:ext cx="3030584" cy="1758853"/>
          </a:xfrm>
          <a:solidFill>
            <a:schemeClr val="accent4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4580708" y="3868997"/>
            <a:ext cx="3030584" cy="1758853"/>
          </a:xfrm>
          <a:solidFill>
            <a:schemeClr val="accent5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8"/>
          </p:nvPr>
        </p:nvSpPr>
        <p:spPr>
          <a:xfrm>
            <a:off x="8323216" y="3868997"/>
            <a:ext cx="3030584" cy="1758853"/>
          </a:xfrm>
          <a:solidFill>
            <a:schemeClr val="accent6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9"/>
          </p:nvPr>
        </p:nvSpPr>
        <p:spPr>
          <a:xfrm>
            <a:off x="1988600" y="2597519"/>
            <a:ext cx="729784" cy="729784"/>
          </a:xfrm>
          <a:prstGeom prst="ellipse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9" name="图片占位符 17"/>
          <p:cNvSpPr>
            <a:spLocks noGrp="1"/>
          </p:cNvSpPr>
          <p:nvPr>
            <p:ph type="pic" sz="quarter" idx="20"/>
          </p:nvPr>
        </p:nvSpPr>
        <p:spPr>
          <a:xfrm>
            <a:off x="5731108" y="2597519"/>
            <a:ext cx="729784" cy="729784"/>
          </a:xfrm>
          <a:prstGeom prst="ellipse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20" name="图片占位符 17"/>
          <p:cNvSpPr>
            <a:spLocks noGrp="1"/>
          </p:cNvSpPr>
          <p:nvPr>
            <p:ph type="pic" sz="quarter" idx="21"/>
          </p:nvPr>
        </p:nvSpPr>
        <p:spPr>
          <a:xfrm>
            <a:off x="9473616" y="2597519"/>
            <a:ext cx="729784" cy="729784"/>
          </a:xfrm>
          <a:prstGeom prst="ellipse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21" name="图片占位符 17"/>
          <p:cNvSpPr>
            <a:spLocks noGrp="1"/>
          </p:cNvSpPr>
          <p:nvPr>
            <p:ph type="pic" sz="quarter" idx="22"/>
          </p:nvPr>
        </p:nvSpPr>
        <p:spPr>
          <a:xfrm>
            <a:off x="1988600" y="5262956"/>
            <a:ext cx="729784" cy="729784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2" name="图片占位符 17"/>
          <p:cNvSpPr>
            <a:spLocks noGrp="1"/>
          </p:cNvSpPr>
          <p:nvPr>
            <p:ph type="pic" sz="quarter" idx="23"/>
          </p:nvPr>
        </p:nvSpPr>
        <p:spPr>
          <a:xfrm>
            <a:off x="5731108" y="5262956"/>
            <a:ext cx="729784" cy="729784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3" name="图片占位符 17"/>
          <p:cNvSpPr>
            <a:spLocks noGrp="1"/>
          </p:cNvSpPr>
          <p:nvPr>
            <p:ph type="pic" sz="quarter" idx="24"/>
          </p:nvPr>
        </p:nvSpPr>
        <p:spPr>
          <a:xfrm>
            <a:off x="9473616" y="5262956"/>
            <a:ext cx="729784" cy="729784"/>
          </a:xfrm>
          <a:prstGeom prst="ellipse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25"/>
          </p:nvPr>
        </p:nvSpPr>
        <p:spPr>
          <a:xfrm>
            <a:off x="838200" y="3327400"/>
            <a:ext cx="3030539" cy="406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6" name="文本占位符 24"/>
          <p:cNvSpPr>
            <a:spLocks noGrp="1"/>
          </p:cNvSpPr>
          <p:nvPr>
            <p:ph type="body" sz="quarter" idx="26"/>
          </p:nvPr>
        </p:nvSpPr>
        <p:spPr>
          <a:xfrm>
            <a:off x="4580753" y="3327400"/>
            <a:ext cx="3030539" cy="406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7" name="文本占位符 24"/>
          <p:cNvSpPr>
            <a:spLocks noGrp="1"/>
          </p:cNvSpPr>
          <p:nvPr>
            <p:ph type="body" sz="quarter" idx="27"/>
          </p:nvPr>
        </p:nvSpPr>
        <p:spPr>
          <a:xfrm>
            <a:off x="8323308" y="3327400"/>
            <a:ext cx="3030539" cy="406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28"/>
          </p:nvPr>
        </p:nvSpPr>
        <p:spPr>
          <a:xfrm>
            <a:off x="838153" y="6032500"/>
            <a:ext cx="3030539" cy="406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29" name="文本占位符 24"/>
          <p:cNvSpPr>
            <a:spLocks noGrp="1"/>
          </p:cNvSpPr>
          <p:nvPr>
            <p:ph type="body" sz="quarter" idx="29"/>
          </p:nvPr>
        </p:nvSpPr>
        <p:spPr>
          <a:xfrm>
            <a:off x="4580708" y="6032500"/>
            <a:ext cx="3030539" cy="406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CN" altLang="en-US" dirty="0"/>
          </a:p>
        </p:txBody>
      </p:sp>
      <p:sp>
        <p:nvSpPr>
          <p:cNvPr id="30" name="文本占位符 24"/>
          <p:cNvSpPr>
            <a:spLocks noGrp="1"/>
          </p:cNvSpPr>
          <p:nvPr>
            <p:ph type="body" sz="quarter" idx="30"/>
          </p:nvPr>
        </p:nvSpPr>
        <p:spPr>
          <a:xfrm>
            <a:off x="8323261" y="6032500"/>
            <a:ext cx="3030539" cy="406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zh-CN" alt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32" name="矩形 31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9C3B1-5E58-434E-A1F2-8D704214F444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838200" y="6481629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-45" y="198986"/>
            <a:ext cx="660445" cy="798770"/>
            <a:chOff x="-45" y="198986"/>
            <a:chExt cx="660445" cy="798770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198986"/>
              <a:ext cx="660400" cy="7987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-45" y="205433"/>
              <a:ext cx="508046" cy="6606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图片占位符 9"/>
          <p:cNvSpPr>
            <a:spLocks noGrp="1"/>
          </p:cNvSpPr>
          <p:nvPr>
            <p:ph type="pic" sz="quarter" idx="13"/>
          </p:nvPr>
        </p:nvSpPr>
        <p:spPr>
          <a:xfrm>
            <a:off x="5579199" y="1504116"/>
            <a:ext cx="1440000" cy="1440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1" name="图片占位符 9"/>
          <p:cNvSpPr>
            <a:spLocks noGrp="1"/>
          </p:cNvSpPr>
          <p:nvPr>
            <p:ph type="pic" sz="quarter" idx="14"/>
          </p:nvPr>
        </p:nvSpPr>
        <p:spPr>
          <a:xfrm>
            <a:off x="7019199" y="1504116"/>
            <a:ext cx="1440000" cy="1440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图片占位符 9"/>
          <p:cNvSpPr>
            <a:spLocks noGrp="1"/>
          </p:cNvSpPr>
          <p:nvPr>
            <p:ph type="pic" sz="quarter" idx="15"/>
          </p:nvPr>
        </p:nvSpPr>
        <p:spPr>
          <a:xfrm>
            <a:off x="8466499" y="1504116"/>
            <a:ext cx="1440000" cy="1440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9"/>
          <p:cNvSpPr>
            <a:spLocks noGrp="1"/>
          </p:cNvSpPr>
          <p:nvPr>
            <p:ph type="pic" sz="quarter" idx="19"/>
          </p:nvPr>
        </p:nvSpPr>
        <p:spPr>
          <a:xfrm>
            <a:off x="9913800" y="1504116"/>
            <a:ext cx="1440000" cy="1440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9"/>
          <p:cNvSpPr>
            <a:spLocks noGrp="1"/>
          </p:cNvSpPr>
          <p:nvPr>
            <p:ph type="pic" sz="quarter" idx="20"/>
          </p:nvPr>
        </p:nvSpPr>
        <p:spPr>
          <a:xfrm>
            <a:off x="5579199" y="2968943"/>
            <a:ext cx="1440000" cy="1440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9"/>
          <p:cNvSpPr>
            <a:spLocks noGrp="1"/>
          </p:cNvSpPr>
          <p:nvPr>
            <p:ph type="pic" sz="quarter" idx="21"/>
          </p:nvPr>
        </p:nvSpPr>
        <p:spPr>
          <a:xfrm>
            <a:off x="7019199" y="2968943"/>
            <a:ext cx="1440000" cy="1440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9" name="图片占位符 9"/>
          <p:cNvSpPr>
            <a:spLocks noGrp="1"/>
          </p:cNvSpPr>
          <p:nvPr>
            <p:ph type="pic" sz="quarter" idx="22"/>
          </p:nvPr>
        </p:nvSpPr>
        <p:spPr>
          <a:xfrm>
            <a:off x="8466499" y="2968943"/>
            <a:ext cx="1440000" cy="1440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0" name="图片占位符 9"/>
          <p:cNvSpPr>
            <a:spLocks noGrp="1"/>
          </p:cNvSpPr>
          <p:nvPr>
            <p:ph type="pic" sz="quarter" idx="23"/>
          </p:nvPr>
        </p:nvSpPr>
        <p:spPr>
          <a:xfrm>
            <a:off x="9913800" y="2968943"/>
            <a:ext cx="1440000" cy="1440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4"/>
          </p:nvPr>
        </p:nvSpPr>
        <p:spPr>
          <a:xfrm>
            <a:off x="838200" y="1504116"/>
            <a:ext cx="4306888" cy="362784"/>
          </a:xfrm>
        </p:spPr>
        <p:txBody>
          <a:bodyPr anchor="t"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4" name="文本占位符 21"/>
          <p:cNvSpPr>
            <a:spLocks noGrp="1"/>
          </p:cNvSpPr>
          <p:nvPr>
            <p:ph type="body" sz="quarter" idx="26"/>
          </p:nvPr>
        </p:nvSpPr>
        <p:spPr>
          <a:xfrm>
            <a:off x="5599611" y="4667143"/>
            <a:ext cx="5754189" cy="1175719"/>
          </a:xfr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7" name="内容占位符 26"/>
          <p:cNvSpPr>
            <a:spLocks noGrp="1"/>
          </p:cNvSpPr>
          <p:nvPr>
            <p:ph sz="quarter" idx="27"/>
          </p:nvPr>
        </p:nvSpPr>
        <p:spPr>
          <a:xfrm>
            <a:off x="838200" y="2286727"/>
            <a:ext cx="4306888" cy="355613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6" grpId="0"/>
      <p:bldP spid="17" grpId="0"/>
      <p:bldP spid="18" grpId="0"/>
      <p:bldP spid="19" grpId="0"/>
      <p:bldP spid="20" grpId="0"/>
      <p:bldP spid="22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4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 noChangeArrowheads="1"/>
          </p:cNvPicPr>
          <p:nvPr userDrawn="1"/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4603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003302"/>
            <a:ext cx="10515600" cy="5173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24400" y="64816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5E18D-91EA-4078-AFED-3F2E7657AF5F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816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23.GIF"/><Relationship Id="rId4" Type="http://schemas.openxmlformats.org/officeDocument/2006/relationships/image" Target="../media/image22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8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9.xml"/><Relationship Id="rId6" Type="http://schemas.microsoft.com/office/2007/relationships/hdphoto" Target="../media/image28.wdp"/><Relationship Id="rId5" Type="http://schemas.openxmlformats.org/officeDocument/2006/relationships/image" Target="../media/image27.png"/><Relationship Id="rId4" Type="http://schemas.microsoft.com/office/2007/relationships/hdphoto" Target="../media/image26.wdp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9.xml"/><Relationship Id="rId5" Type="http://schemas.openxmlformats.org/officeDocument/2006/relationships/themeOverride" Target="../theme/themeOverride1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8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9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8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9.xml"/><Relationship Id="rId6" Type="http://schemas.openxmlformats.org/officeDocument/2006/relationships/themeOverride" Target="../theme/themeOverride2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9.bin"/><Relationship Id="rId3" Type="http://schemas.openxmlformats.org/officeDocument/2006/relationships/image" Target="../media/image22.wmf"/><Relationship Id="rId2" Type="http://schemas.openxmlformats.org/officeDocument/2006/relationships/oleObject" Target="../embeddings/oleObject8.bin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8.vml"/><Relationship Id="rId6" Type="http://schemas.openxmlformats.org/officeDocument/2006/relationships/slideLayout" Target="../slideLayouts/slideLayout9.xml"/><Relationship Id="rId5" Type="http://schemas.openxmlformats.org/officeDocument/2006/relationships/audio" Target="../media/audio1.wav"/><Relationship Id="rId4" Type="http://schemas.openxmlformats.org/officeDocument/2006/relationships/audio" Target="../media/audio2.wav"/><Relationship Id="rId3" Type="http://schemas.openxmlformats.org/officeDocument/2006/relationships/image" Target="../media/image22.wmf"/><Relationship Id="rId2" Type="http://schemas.openxmlformats.org/officeDocument/2006/relationships/oleObject" Target="../embeddings/oleObject10.bin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0.png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9.xml"/><Relationship Id="rId6" Type="http://schemas.microsoft.com/office/2007/relationships/hdphoto" Target="../media/image36.wdp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9.xml"/><Relationship Id="rId6" Type="http://schemas.openxmlformats.org/officeDocument/2006/relationships/image" Target="../media/image41.jpeg"/><Relationship Id="rId5" Type="http://schemas.openxmlformats.org/officeDocument/2006/relationships/image" Target="../media/image40.jpeg"/><Relationship Id="rId4" Type="http://schemas.openxmlformats.org/officeDocument/2006/relationships/image" Target="../media/image39.jpeg"/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1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6.png"/><Relationship Id="rId1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42.png"/><Relationship Id="rId2" Type="http://schemas.openxmlformats.org/officeDocument/2006/relationships/oleObject" Target="../embeddings/oleObject11.bin"/><Relationship Id="rId1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43.png"/><Relationship Id="rId2" Type="http://schemas.openxmlformats.org/officeDocument/2006/relationships/oleObject" Target="../embeddings/oleObject12.bin"/><Relationship Id="rId1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4.wmf"/><Relationship Id="rId1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1.vml"/><Relationship Id="rId8" Type="http://schemas.openxmlformats.org/officeDocument/2006/relationships/slideLayout" Target="../slideLayouts/slideLayout9.xml"/><Relationship Id="rId7" Type="http://schemas.openxmlformats.org/officeDocument/2006/relationships/image" Target="../media/image47.wmf"/><Relationship Id="rId6" Type="http://schemas.openxmlformats.org/officeDocument/2006/relationships/oleObject" Target="../embeddings/oleObject15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14.bin"/><Relationship Id="rId3" Type="http://schemas.openxmlformats.org/officeDocument/2006/relationships/image" Target="../media/image45.wmf"/><Relationship Id="rId2" Type="http://schemas.openxmlformats.org/officeDocument/2006/relationships/oleObject" Target="../embeddings/oleObject13.bin"/><Relationship Id="rId1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9.xml"/><Relationship Id="rId5" Type="http://schemas.openxmlformats.org/officeDocument/2006/relationships/audio" Target="../media/audio1.wav"/><Relationship Id="rId4" Type="http://schemas.openxmlformats.org/officeDocument/2006/relationships/image" Target="../media/image11.png"/><Relationship Id="rId3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2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8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数据结构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副标题 20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Data structure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/>
          </p:nvPr>
        </p:nvSpPr>
        <p:spPr>
          <a:xfrm>
            <a:off x="938213" y="3700463"/>
            <a:ext cx="2178051" cy="450850"/>
          </a:xfrm>
        </p:spPr>
        <p:txBody>
          <a:bodyPr>
            <a:normAutofit/>
          </a:bodyPr>
          <a:lstStyle/>
          <a:p>
            <a:r>
              <a:rPr lang="zh-CN" altLang="en-US" dirty="0"/>
              <a:t>主讲教师：何波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6"/>
          </p:nvPr>
        </p:nvSpPr>
        <p:spPr>
          <a:xfrm>
            <a:off x="3115809" y="3700236"/>
            <a:ext cx="1465804" cy="450850"/>
          </a:xfrm>
        </p:spPr>
        <p:txBody>
          <a:bodyPr/>
          <a:lstStyle/>
          <a:p>
            <a:r>
              <a:rPr lang="en-US" altLang="zh-CN" sz="1400" dirty="0">
                <a:latin typeface="Arial Narrow" panose="020B0606020202030204" pitchFamily="34" charset="0"/>
              </a:rPr>
              <a:t>Computer Science and Engineering</a:t>
            </a:r>
            <a:endParaRPr lang="zh-CN" altLang="en-US" sz="1400" dirty="0">
              <a:latin typeface="Arial Narrow" panose="020B060602020203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88999" y="350641"/>
            <a:ext cx="2496227" cy="477500"/>
          </a:xfrm>
          <a:prstGeom prst="roundRect">
            <a:avLst>
              <a:gd name="adj" fmla="val 28483"/>
            </a:avLst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39" y="391446"/>
            <a:ext cx="1931598" cy="395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特殊矩阵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509624"/>
            <a:ext cx="2743200" cy="337130"/>
          </a:xfrm>
        </p:spPr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17839" y="915660"/>
            <a:ext cx="6208664" cy="1073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Blip>
                <a:blip r:embed="rId1"/>
              </a:buBlip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1"/>
              </a:buBlip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179705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zh-CN" altLang="en-US" sz="2000" b="0" dirty="0">
              <a:effectLst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38" name="Rectangle 41"/>
          <p:cNvSpPr>
            <a:spLocks noChangeArrowheads="1"/>
          </p:cNvSpPr>
          <p:nvPr/>
        </p:nvSpPr>
        <p:spPr bwMode="auto">
          <a:xfrm>
            <a:off x="514594" y="329780"/>
            <a:ext cx="8169275" cy="6129338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 Box 17"/>
          <p:cNvSpPr txBox="1">
            <a:spLocks noChangeArrowheads="1"/>
          </p:cNvSpPr>
          <p:nvPr/>
        </p:nvSpPr>
        <p:spPr bwMode="auto">
          <a:xfrm>
            <a:off x="640556" y="4959329"/>
            <a:ext cx="8386051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66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设每个元素占</a:t>
            </a:r>
            <a:r>
              <a:rPr lang="en-US" altLang="zh-CN" sz="2000" i="1" dirty="0">
                <a:solidFill>
                  <a:srgbClr val="000000"/>
                </a:solidFill>
              </a:rPr>
              <a:t>L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个存储单元，则元素</a:t>
            </a:r>
            <a:r>
              <a:rPr lang="en-US" altLang="zh-CN" sz="2000" i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ij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的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(0&lt;= </a:t>
            </a:r>
            <a:r>
              <a:rPr lang="en-US" altLang="zh-CN" sz="2000" b="1" i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j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&lt;= </a:t>
            </a:r>
            <a:r>
              <a:rPr lang="en-US" altLang="zh-CN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-1)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存储地址为：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           </a:t>
            </a:r>
            <a:r>
              <a:rPr lang="en-US" altLang="zh-CN" sz="2000" i="1" dirty="0">
                <a:solidFill>
                  <a:srgbClr val="000000"/>
                </a:solidFill>
              </a:rPr>
              <a:t>Loc</a:t>
            </a:r>
            <a:r>
              <a:rPr lang="en-US" altLang="zh-CN" sz="2000" dirty="0">
                <a:solidFill>
                  <a:srgbClr val="000000"/>
                </a:solidFill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000" i="1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ij</a:t>
            </a:r>
            <a:r>
              <a:rPr lang="en-US" altLang="zh-CN" sz="2000" dirty="0">
                <a:solidFill>
                  <a:srgbClr val="000000"/>
                </a:solidFill>
              </a:rPr>
              <a:t>) = </a:t>
            </a:r>
            <a:r>
              <a:rPr lang="en-US" altLang="zh-CN" sz="2000" i="1" dirty="0">
                <a:solidFill>
                  <a:srgbClr val="000000"/>
                </a:solidFill>
              </a:rPr>
              <a:t>Loc</a:t>
            </a:r>
            <a:r>
              <a:rPr lang="en-US" altLang="zh-CN" sz="2000" dirty="0">
                <a:solidFill>
                  <a:srgbClr val="000000"/>
                </a:solidFill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</a:rPr>
              <a:t>a</a:t>
            </a:r>
            <a:r>
              <a:rPr lang="en-US" altLang="zh-CN" sz="2000" baseline="-25000" dirty="0">
                <a:solidFill>
                  <a:srgbClr val="000000"/>
                </a:solidFill>
              </a:rPr>
              <a:t>00</a:t>
            </a:r>
            <a:r>
              <a:rPr lang="en-US" altLang="zh-CN" sz="2000" dirty="0">
                <a:solidFill>
                  <a:srgbClr val="000000"/>
                </a:solidFill>
              </a:rPr>
              <a:t>) + ((</a:t>
            </a:r>
            <a:r>
              <a:rPr lang="en-US" altLang="zh-CN" sz="2000" b="1" u="sng" dirty="0">
                <a:solidFill>
                  <a:srgbClr val="FF0000"/>
                </a:solidFill>
              </a:rPr>
              <a:t>3×(</a:t>
            </a:r>
            <a:r>
              <a:rPr lang="en-US" altLang="zh-CN" sz="2000" b="1" i="1" u="sng" dirty="0">
                <a:solidFill>
                  <a:srgbClr val="FF0000"/>
                </a:solidFill>
              </a:rPr>
              <a:t>i-</a:t>
            </a:r>
            <a:r>
              <a:rPr lang="en-US" altLang="zh-CN" sz="2000" b="1" u="sng" dirty="0">
                <a:solidFill>
                  <a:srgbClr val="FF0000"/>
                </a:solidFill>
              </a:rPr>
              <a:t>1)</a:t>
            </a:r>
            <a:r>
              <a:rPr lang="en-US" altLang="zh-CN" sz="2000" i="1" dirty="0">
                <a:solidFill>
                  <a:srgbClr val="000000"/>
                </a:solidFill>
              </a:rPr>
              <a:t>+</a:t>
            </a:r>
            <a:r>
              <a:rPr lang="en-US" altLang="zh-CN" sz="2000" b="1" u="sng" dirty="0">
                <a:solidFill>
                  <a:srgbClr val="2679D9"/>
                </a:solidFill>
              </a:rPr>
              <a:t>2</a:t>
            </a:r>
            <a:r>
              <a:rPr lang="en-US" altLang="zh-CN" sz="2000" dirty="0">
                <a:solidFill>
                  <a:srgbClr val="000000"/>
                </a:solidFill>
              </a:rPr>
              <a:t>) + </a:t>
            </a:r>
            <a:r>
              <a:rPr lang="en-US" altLang="zh-CN" sz="2000" b="1" u="sng" dirty="0">
                <a:solidFill>
                  <a:srgbClr val="2DAF84"/>
                </a:solidFill>
              </a:rPr>
              <a:t>(</a:t>
            </a:r>
            <a:r>
              <a:rPr lang="en-US" altLang="zh-CN" sz="2000" b="1" i="1" u="sng" dirty="0">
                <a:solidFill>
                  <a:srgbClr val="2DAF84"/>
                </a:solidFill>
              </a:rPr>
              <a:t>j</a:t>
            </a:r>
            <a:r>
              <a:rPr lang="en-US" altLang="zh-CN" sz="2000" b="1" u="sng" dirty="0">
                <a:solidFill>
                  <a:srgbClr val="2DAF84"/>
                </a:solidFill>
              </a:rPr>
              <a:t>-</a:t>
            </a:r>
            <a:r>
              <a:rPr lang="en-US" altLang="zh-CN" sz="2000" b="1" i="1" u="sng" dirty="0">
                <a:solidFill>
                  <a:srgbClr val="2DAF84"/>
                </a:solidFill>
              </a:rPr>
              <a:t>i</a:t>
            </a:r>
            <a:r>
              <a:rPr lang="en-US" altLang="zh-CN" sz="2000" b="1" u="sng" dirty="0">
                <a:solidFill>
                  <a:srgbClr val="2DAF84"/>
                </a:solidFill>
              </a:rPr>
              <a:t>+1)</a:t>
            </a:r>
            <a:r>
              <a:rPr lang="en-US" altLang="zh-CN" sz="2000" dirty="0">
                <a:solidFill>
                  <a:srgbClr val="000000"/>
                </a:solidFill>
              </a:rPr>
              <a:t>))×L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>
              <a:spcBef>
                <a:spcPct val="20000"/>
              </a:spcBef>
            </a:pPr>
            <a:r>
              <a:rPr lang="en-US" altLang="zh-CN" sz="2000" i="1" dirty="0">
                <a:solidFill>
                  <a:srgbClr val="000000"/>
                </a:solidFill>
              </a:rPr>
              <a:t>                         </a:t>
            </a:r>
            <a:r>
              <a:rPr lang="en-US" altLang="zh-CN" sz="2000" dirty="0">
                <a:solidFill>
                  <a:srgbClr val="000000"/>
                </a:solidFill>
              </a:rPr>
              <a:t> = </a:t>
            </a:r>
            <a:r>
              <a:rPr lang="en-US" altLang="zh-CN" sz="2000" i="1" dirty="0">
                <a:solidFill>
                  <a:srgbClr val="000000"/>
                </a:solidFill>
              </a:rPr>
              <a:t>Loc</a:t>
            </a:r>
            <a:r>
              <a:rPr lang="en-US" altLang="zh-CN" sz="2000" dirty="0">
                <a:solidFill>
                  <a:srgbClr val="000000"/>
                </a:solidFill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</a:rPr>
              <a:t>a</a:t>
            </a:r>
            <a:r>
              <a:rPr lang="en-US" altLang="zh-CN" sz="2000" baseline="-25000" dirty="0">
                <a:solidFill>
                  <a:srgbClr val="000000"/>
                </a:solidFill>
              </a:rPr>
              <a:t>00</a:t>
            </a:r>
            <a:r>
              <a:rPr lang="en-US" altLang="zh-CN" sz="2000" dirty="0">
                <a:solidFill>
                  <a:srgbClr val="000000"/>
                </a:solidFill>
              </a:rPr>
              <a:t>) + </a:t>
            </a:r>
            <a:r>
              <a:rPr lang="en-US" altLang="zh-CN" sz="2000" b="1" dirty="0">
                <a:solidFill>
                  <a:srgbClr val="2DAF84"/>
                </a:solidFill>
              </a:rPr>
              <a:t>(2×</a:t>
            </a:r>
            <a:r>
              <a:rPr lang="en-US" altLang="zh-CN" sz="2000" b="1" i="1" dirty="0">
                <a:solidFill>
                  <a:srgbClr val="2DAF84"/>
                </a:solidFill>
              </a:rPr>
              <a:t>i</a:t>
            </a:r>
            <a:r>
              <a:rPr lang="en-US" altLang="zh-CN" sz="2000" b="1" dirty="0">
                <a:solidFill>
                  <a:srgbClr val="2DAF84"/>
                </a:solidFill>
              </a:rPr>
              <a:t>+</a:t>
            </a:r>
            <a:r>
              <a:rPr lang="en-US" altLang="zh-CN" sz="2000" b="1" i="1" dirty="0">
                <a:solidFill>
                  <a:srgbClr val="2DAF84"/>
                </a:solidFill>
              </a:rPr>
              <a:t>j</a:t>
            </a:r>
            <a:r>
              <a:rPr lang="en-US" altLang="zh-CN" sz="2000" b="1" dirty="0">
                <a:solidFill>
                  <a:srgbClr val="2DAF84"/>
                </a:solidFill>
              </a:rPr>
              <a:t>)</a:t>
            </a:r>
            <a:r>
              <a:rPr lang="en-US" altLang="zh-CN" sz="2000" dirty="0">
                <a:solidFill>
                  <a:srgbClr val="000000"/>
                </a:solidFill>
              </a:rPr>
              <a:t>×L</a:t>
            </a:r>
            <a:endParaRPr lang="en-US" altLang="zh-CN" sz="2000" dirty="0">
              <a:solidFill>
                <a:srgbClr val="000000"/>
              </a:solidFill>
            </a:endParaRPr>
          </a:p>
        </p:txBody>
      </p:sp>
      <p:sp>
        <p:nvSpPr>
          <p:cNvPr id="77" name="Rectangle 2"/>
          <p:cNvSpPr txBox="1">
            <a:spLocks noChangeArrowheads="1"/>
          </p:cNvSpPr>
          <p:nvPr/>
        </p:nvSpPr>
        <p:spPr>
          <a:xfrm>
            <a:off x="514594" y="1034325"/>
            <a:ext cx="3691646" cy="25158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三对角矩阵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Clr>
                <a:srgbClr val="000000"/>
              </a:buClr>
              <a:buNone/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（按行序为主序为例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Clr>
                <a:srgbClr val="000000"/>
              </a:buClr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总长度：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-2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Clr>
                <a:srgbClr val="000000"/>
              </a:buClr>
            </a:pP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Clr>
                <a:srgbClr val="000000"/>
              </a:buClr>
            </a:pP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5"/>
              <p:cNvGraphicFramePr>
                <a:graphicFrameLocks noGrp="1"/>
              </p:cNvGraphicFramePr>
              <p:nvPr/>
            </p:nvGraphicFramePr>
            <p:xfrm>
              <a:off x="4754877" y="971469"/>
              <a:ext cx="6919284" cy="27381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3214"/>
                    <a:gridCol w="1153214"/>
                    <a:gridCol w="1153214"/>
                    <a:gridCol w="1153214"/>
                    <a:gridCol w="1153214"/>
                    <a:gridCol w="1153214"/>
                  </a:tblGrid>
                  <a:tr h="45635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2000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5635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563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563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563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563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5"/>
              <p:cNvGraphicFramePr>
                <a:graphicFrameLocks noGrp="1"/>
              </p:cNvGraphicFramePr>
              <p:nvPr/>
            </p:nvGraphicFramePr>
            <p:xfrm>
              <a:off x="4754877" y="971469"/>
              <a:ext cx="6919284" cy="27381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3214"/>
                    <a:gridCol w="1153214"/>
                    <a:gridCol w="1153214"/>
                    <a:gridCol w="1153214"/>
                    <a:gridCol w="1153214"/>
                    <a:gridCol w="1153214"/>
                  </a:tblGrid>
                  <a:tr h="4565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2000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5593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565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563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559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</a:blipFill>
                      </a:tcPr>
                    </a:tc>
                  </a:tr>
                  <a:tr h="4565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3" name="表格 2"/>
              <p:cNvGraphicFramePr>
                <a:graphicFrameLocks noGrp="1"/>
              </p:cNvGraphicFramePr>
              <p:nvPr/>
            </p:nvGraphicFramePr>
            <p:xfrm>
              <a:off x="698362" y="3911215"/>
              <a:ext cx="9048631" cy="10102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7928"/>
                    <a:gridCol w="677928"/>
                    <a:gridCol w="677928"/>
                    <a:gridCol w="677928"/>
                    <a:gridCol w="677928"/>
                    <a:gridCol w="677928"/>
                    <a:gridCol w="677928"/>
                    <a:gridCol w="677928"/>
                    <a:gridCol w="679579"/>
                    <a:gridCol w="1580012"/>
                    <a:gridCol w="1365616"/>
                  </a:tblGrid>
                  <a:tr h="4076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sz="2400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2400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zh-CN" altLang="en-US" sz="2400" b="0" kern="12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en-US" altLang="zh-CN" sz="2400" b="1" i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n</a:t>
                          </a:r>
                          <a:r>
                            <a:rPr lang="en-US" altLang="zh-CN" sz="2400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-4</a:t>
                          </a:r>
                          <a:endParaRPr lang="zh-CN" altLang="en-US" sz="2400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en-US" altLang="zh-CN" sz="2400" b="1" i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n</a:t>
                          </a:r>
                          <a:r>
                            <a:rPr lang="en-US" altLang="zh-CN" sz="2400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zh-CN" altLang="en-US" sz="2400" b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5530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400" b="0" kern="12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2400" b="0" kern="12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3" name="表格 2"/>
              <p:cNvGraphicFramePr>
                <a:graphicFrameLocks noGrp="1"/>
              </p:cNvGraphicFramePr>
              <p:nvPr/>
            </p:nvGraphicFramePr>
            <p:xfrm>
              <a:off x="698362" y="3911215"/>
              <a:ext cx="9048631" cy="10102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7928"/>
                    <a:gridCol w="677928"/>
                    <a:gridCol w="677928"/>
                    <a:gridCol w="677928"/>
                    <a:gridCol w="677928"/>
                    <a:gridCol w="677928"/>
                    <a:gridCol w="677928"/>
                    <a:gridCol w="677928"/>
                    <a:gridCol w="679579"/>
                    <a:gridCol w="1580012"/>
                    <a:gridCol w="1365616"/>
                  </a:tblGrid>
                  <a:tr h="4076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400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400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400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400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400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400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sz="2400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2400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zh-CN" altLang="en-US" sz="2400" b="0" kern="12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en-US" altLang="zh-CN" sz="2400" b="1" i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n</a:t>
                          </a:r>
                          <a:r>
                            <a:rPr lang="en-US" altLang="zh-CN" sz="2400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-4</a:t>
                          </a:r>
                          <a:endParaRPr lang="zh-CN" altLang="en-US" sz="2400" b="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en-US" altLang="zh-CN" sz="2400" b="1" i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n</a:t>
                          </a:r>
                          <a:r>
                            <a:rPr lang="en-US" altLang="zh-CN" sz="2400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zh-CN" altLang="en-US" sz="2400" b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55308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400" b="0" kern="12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2400" b="0" kern="12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课程思政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sp>
        <p:nvSpPr>
          <p:cNvPr id="128" name="Text Box 13"/>
          <p:cNvSpPr txBox="1">
            <a:spLocks noChangeArrowheads="1"/>
          </p:cNvSpPr>
          <p:nvPr/>
        </p:nvSpPr>
        <p:spPr bwMode="auto">
          <a:xfrm>
            <a:off x="350292" y="762008"/>
            <a:ext cx="11491415" cy="4521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8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为什么我们要对数组进行压缩存储？数据压缩存储对实际工作的意义？</a:t>
            </a: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压缩存储可能增加我们操作数组的复杂性（技术上的复杂程度可能增加，非时空开销增加），在这种情况下，程序开发者是否还应该优化数组的存储方式？</a:t>
            </a: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启发学生在工程项目实践中，为提升系统性能，需采用更多的技术手段，不能从个人喜好角度出发来进行算法设计，培养科学精神和职业精神。</a:t>
            </a: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关键词：科学精神，职业精神</a:t>
            </a: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/>
          </p:nvPr>
        </p:nvSpPr>
        <p:spPr>
          <a:xfrm>
            <a:off x="1069619" y="4780148"/>
            <a:ext cx="4528099" cy="727014"/>
          </a:xfrm>
        </p:spPr>
        <p:txBody>
          <a:bodyPr/>
          <a:lstStyle/>
          <a:p>
            <a:pPr algn="ctr"/>
            <a:r>
              <a:rPr lang="zh-CN" altLang="en-US" dirty="0"/>
              <a:t>         稀疏矩阵</a:t>
            </a:r>
            <a:endParaRPr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4"/>
          </p:nvPr>
        </p:nvSpPr>
        <p:spPr>
          <a:xfrm>
            <a:off x="1064795" y="4780148"/>
            <a:ext cx="1306571" cy="723868"/>
          </a:xfrm>
        </p:spPr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7" name="Rectangle 10"/>
          <p:cNvSpPr>
            <a:spLocks noGrp="1" noChangeArrowheads="1"/>
          </p:cNvSpPr>
          <p:nvPr>
            <p:ph type="body" sz="quarter" idx="16"/>
          </p:nvPr>
        </p:nvSpPr>
        <p:spPr>
          <a:xfrm>
            <a:off x="6316445" y="4277672"/>
            <a:ext cx="4445000" cy="1887538"/>
          </a:xfrm>
          <a:noFill/>
        </p:spPr>
        <p:txBody>
          <a:bodyPr lIns="92075" tIns="46038" rIns="92075" bIns="46038" anchor="ctr"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</a:pP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稀疏矩阵的存储</a:t>
            </a:r>
            <a:endParaRPr lang="en-US" altLang="zh-CN" sz="2800" dirty="0">
              <a:solidFill>
                <a:srgbClr val="000000"/>
              </a:solidFill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</a:pP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稀疏矩阵快速转置算法</a:t>
            </a:r>
            <a:endParaRPr lang="en-US" sz="280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稀疏矩阵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17839" y="915660"/>
            <a:ext cx="6208664" cy="2162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Blip>
                <a:blip r:embed="rId1"/>
              </a:buBlip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1"/>
              </a:buBlip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179705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zh-CN" altLang="en-US" sz="2000" b="0" dirty="0">
              <a:effectLst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00505" y="915660"/>
            <a:ext cx="5934644" cy="5394268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/>
          <a:lstStyle/>
          <a:p>
            <a:pPr marL="342900" indent="-342900" eaLnBrk="0" hangingPunct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稀疏矩阵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(sparse matrix)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eaLnBrk="0" hangingPunct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非零元个数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&lt;&lt;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零元个数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eaLnBrk="0" hangingPunct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且分布没有规律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eaLnBrk="0" hangingPunct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57300" lvl="2" indent="-342900" eaLnBrk="0" hangingPunct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density</a:t>
            </a:r>
            <a:r>
              <a:rPr lang="en-US" altLang="zh-CN" sz="2000" b="1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i="1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中非零元总数 </a:t>
            </a:r>
            <a:r>
              <a:rPr lang="en-US" altLang="zh-CN" sz="2000" b="1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 </a:t>
            </a:r>
            <a:r>
              <a:rPr lang="en-US" altLang="zh-CN" sz="2000" b="1" i="1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的元素总数</a:t>
            </a:r>
            <a:endParaRPr lang="en-US" altLang="zh-CN" sz="2000" b="1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57300" lvl="2" indent="-342900" eaLnBrk="0" hangingPunct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一般地，</a:t>
            </a:r>
            <a:r>
              <a:rPr lang="en-US" altLang="zh-CN" sz="2000" i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density</a:t>
            </a:r>
            <a:r>
              <a:rPr lang="en-US" altLang="zh-CN" sz="2000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&lt;=5%</a:t>
            </a:r>
            <a:r>
              <a:rPr lang="zh-CN" altLang="en-US" sz="2000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时，则称</a:t>
            </a:r>
            <a:r>
              <a:rPr lang="en-US" altLang="zh-CN" sz="2000" i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为稀疏矩阵</a:t>
            </a:r>
            <a:endParaRPr lang="en-US" altLang="zh-CN" sz="2000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57300" lvl="2" indent="-342900" eaLnBrk="0" hangingPunct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density</a:t>
            </a:r>
            <a:r>
              <a:rPr lang="zh-CN" altLang="en-US" sz="2000" b="1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称为</a:t>
            </a:r>
            <a:r>
              <a:rPr lang="en-US" altLang="zh-CN" sz="2000" b="1" i="1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的稠密度</a:t>
            </a:r>
            <a:endParaRPr lang="zh-CN" altLang="en-US" sz="2000" b="1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压缩存储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eaLnBrk="0" hangingPunct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三元组法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eaLnBrk="0" hangingPunct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存储非零元素的行、列下标及其值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eaLnBrk="0" hangingPunct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存储矩阵的行、列维数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eaLnBrk="0" hangingPunct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三元组：</a:t>
            </a: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{(0,1,12), (0,2,9), (3,1,-3), (3,6,14), (4,3,24), (5,2,18), (6,1,15), (6,4,-7)} 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eaLnBrk="0" hangingPunct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行列式</a:t>
            </a: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维数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(6,7)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eaLnBrk="0" hangingPunct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非零元个数：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5936974" y="3671697"/>
          <a:ext cx="3846537" cy="2370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3" imgW="2451100" imgH="1511300" progId="Equation.3">
                  <p:embed/>
                </p:oleObj>
              </mc:Choice>
              <mc:Fallback>
                <p:oleObj name="公式" r:id="rId3" imgW="2451100" imgH="151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6974" y="3671697"/>
                        <a:ext cx="3846537" cy="2370932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4" t="10463" r="10927" b="17915"/>
          <a:stretch>
            <a:fillRect/>
          </a:stretch>
        </p:blipFill>
        <p:spPr bwMode="auto">
          <a:xfrm>
            <a:off x="6284296" y="942722"/>
            <a:ext cx="5728853" cy="270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机器学习中的稀疏矩阵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70949" y="1045127"/>
            <a:ext cx="11250102" cy="4127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稀疏矩阵在机器学习应用中经常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出现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一些研究领域必须开发专门方法来解决稀疏性问题，因为</a:t>
            </a:r>
            <a:r>
              <a:rPr lang="zh-CN" altLang="en-US" sz="2000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输入数据几乎总是稀疏的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研究领域</a:t>
            </a:r>
            <a:endParaRPr lang="zh-CN" altLang="en-US" sz="2000" b="0" i="0" dirty="0">
              <a:ln>
                <a:solidFill>
                  <a:srgbClr val="000000"/>
                </a:solidFill>
              </a:ln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b="1" i="0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自然语言处理 </a:t>
            </a:r>
            <a:r>
              <a:rPr lang="zh-CN" altLang="en-US" sz="2000" b="1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Natural Language Processing, NLP</a:t>
            </a:r>
            <a:r>
              <a:rPr lang="zh-CN" altLang="en-US" sz="2000" b="1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b="1" dirty="0">
              <a:ln>
                <a:solidFill>
                  <a:srgbClr val="000000"/>
                </a:solidFill>
              </a:ln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若语言模型中有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100000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个单词，那么特征向量的长度为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100000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对简短的电子邮件消息，几乎所有的特征计数为零</a:t>
            </a:r>
            <a:endParaRPr lang="zh-CN" altLang="en-US" sz="2000" b="0" i="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推荐系统 （</a:t>
            </a:r>
            <a:r>
              <a:rPr lang="en-US" altLang="zh-CN" sz="2000" b="1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Recommender System, RS</a:t>
            </a:r>
            <a:r>
              <a:rPr lang="zh-CN" altLang="en-US" sz="2000" b="1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b="1" dirty="0">
              <a:ln>
                <a:solidFill>
                  <a:srgbClr val="000000"/>
                </a:solidFill>
              </a:ln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用户是否在电影目录中观看过电影</a:t>
            </a:r>
            <a:endParaRPr lang="zh-CN" altLang="en-US" sz="2000" b="0" i="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用户是否购买产品目录中的产品</a:t>
            </a:r>
            <a:endParaRPr lang="zh-CN" altLang="en-US" sz="2000" b="0" i="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用户是否听过歌曲库中的歌曲</a:t>
            </a:r>
            <a:endParaRPr lang="zh-CN" altLang="en-US" sz="2000" b="0" i="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计算机视觉（</a:t>
            </a:r>
            <a:r>
              <a:rPr lang="en-US" altLang="zh-CN" sz="2000" b="1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Computer Vision,</a:t>
            </a:r>
            <a:r>
              <a:rPr lang="zh-CN" altLang="en-US" sz="2000" b="1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CV</a:t>
            </a:r>
            <a:r>
              <a:rPr lang="zh-CN" altLang="en-US" sz="2000" b="1" dirty="0">
                <a:ln>
                  <a:solidFill>
                    <a:srgbClr val="000000"/>
                  </a:solidFill>
                </a:ln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b="1" dirty="0">
              <a:ln>
                <a:solidFill>
                  <a:srgbClr val="000000"/>
                </a:solidFill>
              </a:ln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处理包含大量黑色像素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000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图像</a:t>
            </a:r>
            <a:endParaRPr lang="zh-CN" altLang="en-US" sz="2000" b="0" i="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726" y="4210658"/>
            <a:ext cx="3358034" cy="1100585"/>
          </a:xfrm>
          <a:custGeom>
            <a:avLst/>
            <a:gdLst>
              <a:gd name="connsiteX0" fmla="*/ 0 w 3358034"/>
              <a:gd name="connsiteY0" fmla="*/ 0 h 1100585"/>
              <a:gd name="connsiteX1" fmla="*/ 570866 w 3358034"/>
              <a:gd name="connsiteY1" fmla="*/ 0 h 1100585"/>
              <a:gd name="connsiteX2" fmla="*/ 1175312 w 3358034"/>
              <a:gd name="connsiteY2" fmla="*/ 0 h 1100585"/>
              <a:gd name="connsiteX3" fmla="*/ 1880499 w 3358034"/>
              <a:gd name="connsiteY3" fmla="*/ 0 h 1100585"/>
              <a:gd name="connsiteX4" fmla="*/ 2619267 w 3358034"/>
              <a:gd name="connsiteY4" fmla="*/ 0 h 1100585"/>
              <a:gd name="connsiteX5" fmla="*/ 3358034 w 3358034"/>
              <a:gd name="connsiteY5" fmla="*/ 0 h 1100585"/>
              <a:gd name="connsiteX6" fmla="*/ 3358034 w 3358034"/>
              <a:gd name="connsiteY6" fmla="*/ 528281 h 1100585"/>
              <a:gd name="connsiteX7" fmla="*/ 3358034 w 3358034"/>
              <a:gd name="connsiteY7" fmla="*/ 1100585 h 1100585"/>
              <a:gd name="connsiteX8" fmla="*/ 2686427 w 3358034"/>
              <a:gd name="connsiteY8" fmla="*/ 1100585 h 1100585"/>
              <a:gd name="connsiteX9" fmla="*/ 2014820 w 3358034"/>
              <a:gd name="connsiteY9" fmla="*/ 1100585 h 1100585"/>
              <a:gd name="connsiteX10" fmla="*/ 1343214 w 3358034"/>
              <a:gd name="connsiteY10" fmla="*/ 1100585 h 1100585"/>
              <a:gd name="connsiteX11" fmla="*/ 604446 w 3358034"/>
              <a:gd name="connsiteY11" fmla="*/ 1100585 h 1100585"/>
              <a:gd name="connsiteX12" fmla="*/ 0 w 3358034"/>
              <a:gd name="connsiteY12" fmla="*/ 1100585 h 1100585"/>
              <a:gd name="connsiteX13" fmla="*/ 0 w 3358034"/>
              <a:gd name="connsiteY13" fmla="*/ 550293 h 1100585"/>
              <a:gd name="connsiteX14" fmla="*/ 0 w 3358034"/>
              <a:gd name="connsiteY14" fmla="*/ 0 h 110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58034" h="1100585" fill="none" extrusionOk="0">
                <a:moveTo>
                  <a:pt x="0" y="0"/>
                </a:moveTo>
                <a:cubicBezTo>
                  <a:pt x="228512" y="11938"/>
                  <a:pt x="372268" y="5189"/>
                  <a:pt x="570866" y="0"/>
                </a:cubicBezTo>
                <a:cubicBezTo>
                  <a:pt x="769464" y="-5189"/>
                  <a:pt x="895713" y="22931"/>
                  <a:pt x="1175312" y="0"/>
                </a:cubicBezTo>
                <a:cubicBezTo>
                  <a:pt x="1454911" y="-22931"/>
                  <a:pt x="1616121" y="27965"/>
                  <a:pt x="1880499" y="0"/>
                </a:cubicBezTo>
                <a:cubicBezTo>
                  <a:pt x="2144877" y="-27965"/>
                  <a:pt x="2426808" y="20850"/>
                  <a:pt x="2619267" y="0"/>
                </a:cubicBezTo>
                <a:cubicBezTo>
                  <a:pt x="2811726" y="-20850"/>
                  <a:pt x="3153080" y="-32902"/>
                  <a:pt x="3358034" y="0"/>
                </a:cubicBezTo>
                <a:cubicBezTo>
                  <a:pt x="3363472" y="126207"/>
                  <a:pt x="3357630" y="314973"/>
                  <a:pt x="3358034" y="528281"/>
                </a:cubicBezTo>
                <a:cubicBezTo>
                  <a:pt x="3358438" y="741589"/>
                  <a:pt x="3333068" y="882267"/>
                  <a:pt x="3358034" y="1100585"/>
                </a:cubicBezTo>
                <a:cubicBezTo>
                  <a:pt x="3068886" y="1076189"/>
                  <a:pt x="2945543" y="1108363"/>
                  <a:pt x="2686427" y="1100585"/>
                </a:cubicBezTo>
                <a:cubicBezTo>
                  <a:pt x="2427311" y="1092807"/>
                  <a:pt x="2220810" y="1125800"/>
                  <a:pt x="2014820" y="1100585"/>
                </a:cubicBezTo>
                <a:cubicBezTo>
                  <a:pt x="1808830" y="1075370"/>
                  <a:pt x="1576641" y="1104448"/>
                  <a:pt x="1343214" y="1100585"/>
                </a:cubicBezTo>
                <a:cubicBezTo>
                  <a:pt x="1109787" y="1096722"/>
                  <a:pt x="808018" y="1101880"/>
                  <a:pt x="604446" y="1100585"/>
                </a:cubicBezTo>
                <a:cubicBezTo>
                  <a:pt x="400874" y="1099290"/>
                  <a:pt x="176840" y="1081618"/>
                  <a:pt x="0" y="1100585"/>
                </a:cubicBezTo>
                <a:cubicBezTo>
                  <a:pt x="22442" y="912587"/>
                  <a:pt x="22708" y="671370"/>
                  <a:pt x="0" y="550293"/>
                </a:cubicBezTo>
                <a:cubicBezTo>
                  <a:pt x="-22708" y="429216"/>
                  <a:pt x="-10956" y="183439"/>
                  <a:pt x="0" y="0"/>
                </a:cubicBezTo>
                <a:close/>
              </a:path>
              <a:path w="3358034" h="1100585" stroke="0" extrusionOk="0">
                <a:moveTo>
                  <a:pt x="0" y="0"/>
                </a:moveTo>
                <a:cubicBezTo>
                  <a:pt x="272683" y="-869"/>
                  <a:pt x="352764" y="8573"/>
                  <a:pt x="570866" y="0"/>
                </a:cubicBezTo>
                <a:cubicBezTo>
                  <a:pt x="788968" y="-8573"/>
                  <a:pt x="1024085" y="-17196"/>
                  <a:pt x="1309633" y="0"/>
                </a:cubicBezTo>
                <a:cubicBezTo>
                  <a:pt x="1595181" y="17196"/>
                  <a:pt x="1685291" y="10900"/>
                  <a:pt x="1981240" y="0"/>
                </a:cubicBezTo>
                <a:cubicBezTo>
                  <a:pt x="2277189" y="-10900"/>
                  <a:pt x="2480282" y="1942"/>
                  <a:pt x="2720008" y="0"/>
                </a:cubicBezTo>
                <a:cubicBezTo>
                  <a:pt x="2959734" y="-1942"/>
                  <a:pt x="3159211" y="-24820"/>
                  <a:pt x="3358034" y="0"/>
                </a:cubicBezTo>
                <a:cubicBezTo>
                  <a:pt x="3332503" y="127279"/>
                  <a:pt x="3332038" y="401091"/>
                  <a:pt x="3358034" y="528281"/>
                </a:cubicBezTo>
                <a:cubicBezTo>
                  <a:pt x="3384030" y="655471"/>
                  <a:pt x="3358698" y="940856"/>
                  <a:pt x="3358034" y="1100585"/>
                </a:cubicBezTo>
                <a:cubicBezTo>
                  <a:pt x="3111466" y="1133891"/>
                  <a:pt x="2848468" y="1090023"/>
                  <a:pt x="2686427" y="1100585"/>
                </a:cubicBezTo>
                <a:cubicBezTo>
                  <a:pt x="2524386" y="1111147"/>
                  <a:pt x="2179511" y="1070780"/>
                  <a:pt x="2014820" y="1100585"/>
                </a:cubicBezTo>
                <a:cubicBezTo>
                  <a:pt x="1850129" y="1130390"/>
                  <a:pt x="1627132" y="1134322"/>
                  <a:pt x="1276053" y="1100585"/>
                </a:cubicBezTo>
                <a:cubicBezTo>
                  <a:pt x="924974" y="1066848"/>
                  <a:pt x="340655" y="1120657"/>
                  <a:pt x="0" y="1100585"/>
                </a:cubicBezTo>
                <a:cubicBezTo>
                  <a:pt x="-5077" y="878062"/>
                  <a:pt x="-23933" y="788669"/>
                  <a:pt x="0" y="550293"/>
                </a:cubicBezTo>
                <a:cubicBezTo>
                  <a:pt x="23933" y="311917"/>
                  <a:pt x="15153" y="151782"/>
                  <a:pt x="0" y="0"/>
                </a:cubicBezTo>
                <a:close/>
              </a:path>
            </a:pathLst>
          </a:custGeom>
          <a:ln w="28575">
            <a:solidFill>
              <a:schemeClr val="accent4">
                <a:lumMod val="75000"/>
              </a:schemeClr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0841" t="10878" r="2111" b="16155"/>
          <a:stretch>
            <a:fillRect/>
          </a:stretch>
        </p:blipFill>
        <p:spPr>
          <a:xfrm>
            <a:off x="5561726" y="5409628"/>
            <a:ext cx="6223252" cy="4032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10131" r="13559" b="7234"/>
          <a:stretch>
            <a:fillRect/>
          </a:stretch>
        </p:blipFill>
        <p:spPr>
          <a:xfrm>
            <a:off x="8975565" y="4210658"/>
            <a:ext cx="2853176" cy="11005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/>
          <p:cNvGraphicFramePr>
            <a:graphicFrameLocks noGrp="1"/>
          </p:cNvGraphicFramePr>
          <p:nvPr/>
        </p:nvGraphicFramePr>
        <p:xfrm>
          <a:off x="3660062" y="2562244"/>
          <a:ext cx="391839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598"/>
                <a:gridCol w="979598"/>
                <a:gridCol w="979598"/>
                <a:gridCol w="979598"/>
              </a:tblGrid>
              <a:tr h="385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85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5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5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5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5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5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5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5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稀疏矩阵压缩存储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17839" y="915660"/>
            <a:ext cx="6208664" cy="2162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Blip>
                <a:blip r:embed="rId1"/>
              </a:buBlip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1"/>
              </a:buBlip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179705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zh-CN" altLang="en-US" sz="2000" b="0" dirty="0">
              <a:effectLst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517839" y="982018"/>
            <a:ext cx="3918395" cy="1511977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稀疏矩阵压缩存储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Clr>
                <a:srgbClr val="000000"/>
              </a:buClr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顺序存储：三元组表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三元组表元素个数为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+1)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为非零元个数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Clr>
                <a:srgbClr val="000000"/>
              </a:buClr>
            </a:pP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AutoShape 32"/>
          <p:cNvSpPr>
            <a:spLocks noChangeArrowheads="1"/>
          </p:cNvSpPr>
          <p:nvPr/>
        </p:nvSpPr>
        <p:spPr bwMode="auto">
          <a:xfrm>
            <a:off x="585778" y="2733935"/>
            <a:ext cx="2035498" cy="562630"/>
          </a:xfrm>
          <a:prstGeom prst="wedgeEllipseCallout">
            <a:avLst>
              <a:gd name="adj1" fmla="val 110725"/>
              <a:gd name="adj2" fmla="val 28272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行列下标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AutoShape 33"/>
          <p:cNvSpPr>
            <a:spLocks noChangeArrowheads="1"/>
          </p:cNvSpPr>
          <p:nvPr/>
        </p:nvSpPr>
        <p:spPr bwMode="auto">
          <a:xfrm>
            <a:off x="5515478" y="1421998"/>
            <a:ext cx="2062976" cy="562630"/>
          </a:xfrm>
          <a:prstGeom prst="wedgeEllipseCallout">
            <a:avLst>
              <a:gd name="adj1" fmla="val 13289"/>
              <a:gd name="adj2" fmla="val 183775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非零元个数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0" name="Object 35"/>
          <p:cNvGraphicFramePr>
            <a:graphicFrameLocks noChangeAspect="1"/>
          </p:cNvGraphicFramePr>
          <p:nvPr/>
        </p:nvGraphicFramePr>
        <p:xfrm>
          <a:off x="7694847" y="954026"/>
          <a:ext cx="4133894" cy="2342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Microsoft 公式 3.0" r:id="rId3" imgW="2451100" imgH="1511300" progId="Equation.3">
                  <p:embed/>
                </p:oleObj>
              </mc:Choice>
              <mc:Fallback>
                <p:oleObj name="Microsoft 公式 3.0" r:id="rId3" imgW="2451100" imgH="15113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4847" y="954026"/>
                        <a:ext cx="4133894" cy="23425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8314098" y="3726548"/>
            <a:ext cx="2895392" cy="1938992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#define  T  8</a:t>
            </a:r>
            <a:endParaRPr lang="en-US" altLang="zh-CN" sz="2000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err="1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typedef</a:t>
            </a:r>
            <a:r>
              <a:rPr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 err="1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node</a:t>
            </a:r>
            <a:endParaRPr lang="en-US" altLang="zh-CN" sz="2000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   </a:t>
            </a:r>
            <a:endParaRPr lang="en-US" altLang="zh-CN" sz="2000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int  </a:t>
            </a:r>
            <a:r>
              <a:rPr lang="en-US" altLang="zh-CN" sz="2000" dirty="0" err="1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i,j,v</a:t>
            </a:r>
            <a:r>
              <a:rPr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sz="2000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} NODE ;</a:t>
            </a:r>
            <a:endParaRPr lang="en-US" altLang="zh-CN" sz="2000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NODE  M[T+1];</a:t>
            </a:r>
            <a:endParaRPr lang="en-US" altLang="zh-CN" sz="2000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AutoShape 30"/>
          <p:cNvSpPr>
            <a:spLocks noChangeArrowheads="1"/>
          </p:cNvSpPr>
          <p:nvPr/>
        </p:nvSpPr>
        <p:spPr bwMode="auto">
          <a:xfrm>
            <a:off x="585779" y="4649877"/>
            <a:ext cx="2611782" cy="1015663"/>
          </a:xfrm>
          <a:prstGeom prst="wedgeRectCallout">
            <a:avLst>
              <a:gd name="adj1" fmla="val 112789"/>
              <a:gd name="adj2" fmla="val -231375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00"/>
                </a:solidFill>
                <a:latin typeface="Bahnschrift SemiBold" panose="020B0502040204020203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M[0].i, M[0].j, M[0].v</a:t>
            </a:r>
            <a:endParaRPr lang="en-US" altLang="zh-CN" sz="2000" dirty="0">
              <a:solidFill>
                <a:srgbClr val="000000"/>
              </a:solidFill>
              <a:latin typeface="Bahnschrift SemiBold" panose="020B0502040204020203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分别放矩阵行列数和非零元个数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稀疏矩阵快速转置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17839" y="915660"/>
            <a:ext cx="6208664" cy="2162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Blip>
                <a:blip r:embed="rId1"/>
              </a:buBlip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1"/>
              </a:buBlip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179705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zh-CN" altLang="en-US" sz="2000" b="0" dirty="0">
              <a:effectLst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24371" y="888753"/>
            <a:ext cx="8923038" cy="11082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rgbClr val="000000"/>
              </a:buClr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求转置矩阵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rgbClr val="000000"/>
              </a:buClr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已知一个稀疏矩阵的三元组表，求该矩阵转置矩阵的三元组表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rgbClr val="000000"/>
              </a:buClr>
            </a:pPr>
            <a:r>
              <a:rPr lang="zh-CN" altLang="en-US" dirty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问题分析：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一般矩阵转置</a:t>
            </a:r>
            <a:endParaRPr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24371" y="4275919"/>
            <a:ext cx="5401458" cy="18227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=0;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++)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row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=0;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row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row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++)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row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row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col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时间复杂度：</a:t>
            </a:r>
            <a:r>
              <a:rPr lang="en-US" altLang="zh-CN" sz="24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T(</a:t>
            </a:r>
            <a:r>
              <a:rPr lang="en-US" altLang="zh-CN" sz="2400" b="1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)=O(</a:t>
            </a:r>
            <a:r>
              <a:rPr lang="en-US" altLang="zh-CN" sz="2400" b="1" i="1" dirty="0" err="1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b="1" dirty="0" err="1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b="1" i="1" dirty="0" err="1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4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4205405" y="1735752"/>
          <a:ext cx="4167187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3" imgW="2451100" imgH="1511300" progId="Equation.3">
                  <p:embed/>
                </p:oleObj>
              </mc:Choice>
              <mc:Fallback>
                <p:oleObj name="公式" r:id="rId3" imgW="2451100" imgH="151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5405" y="1735752"/>
                        <a:ext cx="4167187" cy="241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8169271" y="1614935"/>
          <a:ext cx="3371800" cy="2553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公式" r:id="rId5" imgW="2197100" imgH="1765300" progId="Equation.3">
                  <p:embed/>
                </p:oleObj>
              </mc:Choice>
              <mc:Fallback>
                <p:oleObj name="公式" r:id="rId5" imgW="2197100" imgH="1765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9271" y="1614935"/>
                        <a:ext cx="3371800" cy="25533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稀疏矩阵快速转置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427610" y="976480"/>
          <a:ext cx="3417581" cy="19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2" imgW="2451100" imgH="1511300" progId="Equation.3">
                  <p:embed/>
                </p:oleObj>
              </mc:Choice>
              <mc:Fallback>
                <p:oleObj name="公式" r:id="rId2" imgW="2451100" imgH="151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610" y="976480"/>
                        <a:ext cx="3417581" cy="198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3831152" y="800687"/>
          <a:ext cx="2920331" cy="221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公式" r:id="rId4" imgW="2197100" imgH="1765300" progId="Equation.3">
                  <p:embed/>
                </p:oleObj>
              </mc:Choice>
              <mc:Fallback>
                <p:oleObj name="公式" r:id="rId4" imgW="2197100" imgH="1765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1152" y="800687"/>
                        <a:ext cx="2920331" cy="221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70"/>
          <p:cNvGrpSpPr/>
          <p:nvPr/>
        </p:nvGrpSpPr>
        <p:grpSpPr bwMode="auto">
          <a:xfrm>
            <a:off x="3311829" y="3482943"/>
            <a:ext cx="1633034" cy="2917555"/>
            <a:chOff x="2200" y="2144"/>
            <a:chExt cx="1467" cy="2176"/>
          </a:xfrm>
        </p:grpSpPr>
        <p:sp>
          <p:nvSpPr>
            <p:cNvPr id="17" name="Line 59"/>
            <p:cNvSpPr>
              <a:spLocks noChangeShapeType="1"/>
            </p:cNvSpPr>
            <p:nvPr/>
          </p:nvSpPr>
          <p:spPr bwMode="auto">
            <a:xfrm>
              <a:off x="2200" y="2144"/>
              <a:ext cx="143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60"/>
            <p:cNvSpPr>
              <a:spLocks noChangeShapeType="1"/>
            </p:cNvSpPr>
            <p:nvPr/>
          </p:nvSpPr>
          <p:spPr bwMode="auto">
            <a:xfrm>
              <a:off x="2200" y="2400"/>
              <a:ext cx="1456" cy="53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Line 61"/>
            <p:cNvSpPr>
              <a:spLocks noChangeShapeType="1"/>
            </p:cNvSpPr>
            <p:nvPr/>
          </p:nvSpPr>
          <p:spPr bwMode="auto">
            <a:xfrm>
              <a:off x="2200" y="2700"/>
              <a:ext cx="1467" cy="7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62"/>
            <p:cNvSpPr>
              <a:spLocks noChangeShapeType="1"/>
            </p:cNvSpPr>
            <p:nvPr/>
          </p:nvSpPr>
          <p:spPr bwMode="auto">
            <a:xfrm flipV="1">
              <a:off x="2200" y="2400"/>
              <a:ext cx="1445" cy="5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Line 63"/>
            <p:cNvSpPr>
              <a:spLocks noChangeShapeType="1"/>
            </p:cNvSpPr>
            <p:nvPr/>
          </p:nvSpPr>
          <p:spPr bwMode="auto">
            <a:xfrm>
              <a:off x="2200" y="3200"/>
              <a:ext cx="1445" cy="96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Line 64"/>
            <p:cNvSpPr>
              <a:spLocks noChangeShapeType="1"/>
            </p:cNvSpPr>
            <p:nvPr/>
          </p:nvSpPr>
          <p:spPr bwMode="auto">
            <a:xfrm>
              <a:off x="2211" y="3466"/>
              <a:ext cx="1434" cy="23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65"/>
            <p:cNvSpPr>
              <a:spLocks noChangeShapeType="1"/>
            </p:cNvSpPr>
            <p:nvPr/>
          </p:nvSpPr>
          <p:spPr bwMode="auto">
            <a:xfrm flipV="1">
              <a:off x="2200" y="3178"/>
              <a:ext cx="1412" cy="51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Line 66"/>
            <p:cNvSpPr>
              <a:spLocks noChangeShapeType="1"/>
            </p:cNvSpPr>
            <p:nvPr/>
          </p:nvSpPr>
          <p:spPr bwMode="auto">
            <a:xfrm flipV="1">
              <a:off x="2200" y="2655"/>
              <a:ext cx="1423" cy="131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Line 67"/>
            <p:cNvSpPr>
              <a:spLocks noChangeShapeType="1"/>
            </p:cNvSpPr>
            <p:nvPr/>
          </p:nvSpPr>
          <p:spPr bwMode="auto">
            <a:xfrm flipV="1">
              <a:off x="2200" y="3933"/>
              <a:ext cx="1412" cy="3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427610" y="3218472"/>
          <a:ext cx="2975424" cy="32631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3856"/>
                <a:gridCol w="743856"/>
                <a:gridCol w="743856"/>
                <a:gridCol w="743856"/>
              </a:tblGrid>
              <a:tr h="3675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26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b="1" kern="1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75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b="1" kern="1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75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2000" b="1" kern="1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75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2000" b="1" kern="1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sz="2000" b="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26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2000" b="1" kern="1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sz="2000" b="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75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2000" b="1" kern="1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75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2000" b="1" kern="1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26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2000" b="1" kern="1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4190093" y="3183795"/>
          <a:ext cx="2906292" cy="32888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6573"/>
                <a:gridCol w="726573"/>
                <a:gridCol w="726573"/>
                <a:gridCol w="726573"/>
              </a:tblGrid>
              <a:tr h="3704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b="1" kern="1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2000" b="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zh-CN" sz="2000" b="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4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b="1" kern="1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2000" b="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sz="2000" b="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4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b="1" kern="1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sz="2000" b="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4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b="1" kern="1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2000" b="1" kern="1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4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2000" b="1" kern="1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sz="2000" b="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4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2000" b="1" kern="1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4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2000" b="1" kern="100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2000" b="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7096385" y="763090"/>
            <a:ext cx="4907172" cy="511852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三元组表存储的稀疏矩阵转置：算法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策略：扫描列</a:t>
            </a:r>
            <a:r>
              <a:rPr lang="en-US" altLang="zh-CN" sz="2000" b="1" dirty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000" b="1" dirty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并放置到相应位置</a:t>
            </a:r>
            <a:endParaRPr lang="en-US" altLang="zh-CN" sz="2000" b="1" dirty="0">
              <a:ln>
                <a:solidFill>
                  <a:srgbClr val="C00000"/>
                </a:solidFill>
              </a:ln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依次按列号扫描三元组表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将相同列号的元素，放到表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的连续位置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T(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)=O(</a:t>
            </a: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列数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非零元个数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同数量级，则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T(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)=O(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0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三元组表存储的稀疏矩阵转置：算法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策略：行列互换，然后排序</a:t>
            </a:r>
            <a:endParaRPr lang="en-US" altLang="zh-CN" sz="2000" b="1" dirty="0">
              <a:ln>
                <a:solidFill>
                  <a:srgbClr val="C00000"/>
                </a:solidFill>
              </a:ln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eaLnBrk="0" hangingPunct="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将每个三元组的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和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j</a:t>
            </a: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互换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800100" lvl="1" indent="-342900" eaLnBrk="0" hangingPunct="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重排三元组，使三元组表</a:t>
            </a: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以行为主序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排列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57300" lvl="2" indent="-342900" eaLnBrk="0" hangingPunct="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以冒泡排序为例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257300" lvl="2" indent="-342900" eaLnBrk="0" hangingPunct="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T(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)=O(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0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稀疏矩阵快速转置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graphicFrame>
        <p:nvGraphicFramePr>
          <p:cNvPr id="8" name="Object 48"/>
          <p:cNvGraphicFramePr>
            <a:graphicFrameLocks noChangeAspect="1"/>
          </p:cNvGraphicFramePr>
          <p:nvPr/>
        </p:nvGraphicFramePr>
        <p:xfrm>
          <a:off x="743572" y="4141664"/>
          <a:ext cx="3570886" cy="218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Microsoft 公式 3.0" r:id="rId2" imgW="2451100" imgH="1511300" progId="Equation.3">
                  <p:embed/>
                </p:oleObj>
              </mc:Choice>
              <mc:Fallback>
                <p:oleObj name="Microsoft 公式 3.0" r:id="rId2" imgW="2451100" imgH="15113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572" y="4141664"/>
                        <a:ext cx="3570886" cy="218220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2"/>
          <p:cNvSpPr>
            <a:spLocks noChangeArrowheads="1"/>
          </p:cNvSpPr>
          <p:nvPr/>
        </p:nvSpPr>
        <p:spPr bwMode="auto">
          <a:xfrm>
            <a:off x="672550" y="777411"/>
            <a:ext cx="11085169" cy="3196112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稀疏矩阵快速转置算法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按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中三元组次序转置，转置结果放入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中恰当位置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确定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中每一列第一个非零元在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中位置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为确定这些位置，应先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每一列中非零元个数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设两个辅助数组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col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：表示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中第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col</a:t>
            </a: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列中非零元个数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cpot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col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中第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col</a:t>
            </a: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列第一个非零元在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中位置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显然有：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cpot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[1]=1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cpot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col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]=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cpot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col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-1]+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num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col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-1];         (2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col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M[0].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57300" lvl="2" indent="-342900" eaLnBrk="0" hangingPunct="0">
              <a:buFont typeface="Arial" panose="020B0604020202020204" pitchFamily="34" charset="0"/>
              <a:buChar char="•"/>
            </a:pPr>
            <a:endParaRPr lang="zh-CN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453479" y="4589797"/>
          <a:ext cx="6897126" cy="1375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002"/>
                <a:gridCol w="768732"/>
                <a:gridCol w="768732"/>
                <a:gridCol w="768732"/>
                <a:gridCol w="768732"/>
                <a:gridCol w="768732"/>
                <a:gridCol w="768732"/>
                <a:gridCol w="768732"/>
              </a:tblGrid>
              <a:tr h="4586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</a:t>
                      </a:r>
                      <a:endParaRPr lang="zh-CN" altLang="en-US" sz="2000" b="0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86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altLang="zh-CN" sz="2000" b="0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86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i="1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cpot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altLang="zh-CN" sz="2000" b="0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</a:t>
                      </a:r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0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ldLvl="5" autoUpdateAnimBg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稀疏矩阵快速转置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grpSp>
        <p:nvGrpSpPr>
          <p:cNvPr id="34" name="Group 28"/>
          <p:cNvGrpSpPr/>
          <p:nvPr/>
        </p:nvGrpSpPr>
        <p:grpSpPr bwMode="auto">
          <a:xfrm>
            <a:off x="4896755" y="2455729"/>
            <a:ext cx="2009774" cy="3668713"/>
            <a:chOff x="3450" y="502"/>
            <a:chExt cx="1266" cy="2311"/>
          </a:xfrm>
        </p:grpSpPr>
        <p:grpSp>
          <p:nvGrpSpPr>
            <p:cNvPr id="36" name="Group 30"/>
            <p:cNvGrpSpPr/>
            <p:nvPr/>
          </p:nvGrpSpPr>
          <p:grpSpPr bwMode="auto">
            <a:xfrm>
              <a:off x="3679" y="502"/>
              <a:ext cx="1037" cy="2311"/>
              <a:chOff x="1074" y="1633"/>
              <a:chExt cx="1037" cy="2311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1089" y="1633"/>
                <a:ext cx="1022" cy="231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" name="Line 32"/>
              <p:cNvSpPr>
                <a:spLocks noChangeShapeType="1"/>
              </p:cNvSpPr>
              <p:nvPr/>
            </p:nvSpPr>
            <p:spPr bwMode="auto">
              <a:xfrm>
                <a:off x="1422" y="1633"/>
                <a:ext cx="0" cy="2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" name="Line 33"/>
              <p:cNvSpPr>
                <a:spLocks noChangeShapeType="1"/>
              </p:cNvSpPr>
              <p:nvPr/>
            </p:nvSpPr>
            <p:spPr bwMode="auto">
              <a:xfrm>
                <a:off x="1767" y="1644"/>
                <a:ext cx="0" cy="2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" name="Line 34"/>
              <p:cNvSpPr>
                <a:spLocks noChangeShapeType="1"/>
              </p:cNvSpPr>
              <p:nvPr/>
            </p:nvSpPr>
            <p:spPr bwMode="auto">
              <a:xfrm>
                <a:off x="1074" y="1900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" name="Line 35"/>
              <p:cNvSpPr>
                <a:spLocks noChangeShapeType="1"/>
              </p:cNvSpPr>
              <p:nvPr/>
            </p:nvSpPr>
            <p:spPr bwMode="auto">
              <a:xfrm>
                <a:off x="1074" y="2155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" name="Line 36"/>
              <p:cNvSpPr>
                <a:spLocks noChangeShapeType="1"/>
              </p:cNvSpPr>
              <p:nvPr/>
            </p:nvSpPr>
            <p:spPr bwMode="auto">
              <a:xfrm>
                <a:off x="1074" y="2411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" name="Line 37"/>
              <p:cNvSpPr>
                <a:spLocks noChangeShapeType="1"/>
              </p:cNvSpPr>
              <p:nvPr/>
            </p:nvSpPr>
            <p:spPr bwMode="auto">
              <a:xfrm>
                <a:off x="1074" y="2667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" name="Line 38"/>
              <p:cNvSpPr>
                <a:spLocks noChangeShapeType="1"/>
              </p:cNvSpPr>
              <p:nvPr/>
            </p:nvSpPr>
            <p:spPr bwMode="auto">
              <a:xfrm>
                <a:off x="1074" y="2923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7" name="Line 39"/>
              <p:cNvSpPr>
                <a:spLocks noChangeShapeType="1"/>
              </p:cNvSpPr>
              <p:nvPr/>
            </p:nvSpPr>
            <p:spPr bwMode="auto">
              <a:xfrm>
                <a:off x="1074" y="3179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" name="Line 40"/>
              <p:cNvSpPr>
                <a:spLocks noChangeShapeType="1"/>
              </p:cNvSpPr>
              <p:nvPr/>
            </p:nvSpPr>
            <p:spPr bwMode="auto">
              <a:xfrm>
                <a:off x="1074" y="3435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" name="Line 41"/>
              <p:cNvSpPr>
                <a:spLocks noChangeShapeType="1"/>
              </p:cNvSpPr>
              <p:nvPr/>
            </p:nvSpPr>
            <p:spPr bwMode="auto">
              <a:xfrm>
                <a:off x="1074" y="3691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7" name="Text Box 42"/>
            <p:cNvSpPr txBox="1">
              <a:spLocks noChangeArrowheads="1"/>
            </p:cNvSpPr>
            <p:nvPr/>
          </p:nvSpPr>
          <p:spPr bwMode="auto">
            <a:xfrm>
              <a:off x="3450" y="524"/>
              <a:ext cx="310" cy="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0" name="Group 44"/>
          <p:cNvGrpSpPr/>
          <p:nvPr/>
        </p:nvGrpSpPr>
        <p:grpSpPr bwMode="auto">
          <a:xfrm>
            <a:off x="6930341" y="831227"/>
            <a:ext cx="4762500" cy="1316765"/>
            <a:chOff x="978" y="2450"/>
            <a:chExt cx="3000" cy="857"/>
          </a:xfrm>
        </p:grpSpPr>
        <p:sp>
          <p:nvSpPr>
            <p:cNvPr id="51" name="Rectangle 45"/>
            <p:cNvSpPr>
              <a:spLocks noChangeArrowheads="1"/>
            </p:cNvSpPr>
            <p:nvPr/>
          </p:nvSpPr>
          <p:spPr bwMode="auto">
            <a:xfrm>
              <a:off x="978" y="2466"/>
              <a:ext cx="2988" cy="8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Line 46"/>
            <p:cNvSpPr>
              <a:spLocks noChangeShapeType="1"/>
            </p:cNvSpPr>
            <p:nvPr/>
          </p:nvSpPr>
          <p:spPr bwMode="auto">
            <a:xfrm>
              <a:off x="978" y="2744"/>
              <a:ext cx="29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Line 47"/>
            <p:cNvSpPr>
              <a:spLocks noChangeShapeType="1"/>
            </p:cNvSpPr>
            <p:nvPr/>
          </p:nvSpPr>
          <p:spPr bwMode="auto">
            <a:xfrm>
              <a:off x="978" y="3022"/>
              <a:ext cx="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Line 48"/>
            <p:cNvSpPr>
              <a:spLocks noChangeShapeType="1"/>
            </p:cNvSpPr>
            <p:nvPr/>
          </p:nvSpPr>
          <p:spPr bwMode="auto">
            <a:xfrm>
              <a:off x="1822" y="2466"/>
              <a:ext cx="0" cy="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Text Box 49"/>
            <p:cNvSpPr txBox="1">
              <a:spLocks noChangeArrowheads="1"/>
            </p:cNvSpPr>
            <p:nvPr/>
          </p:nvSpPr>
          <p:spPr bwMode="auto">
            <a:xfrm>
              <a:off x="1212" y="2497"/>
              <a:ext cx="3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col</a:t>
              </a:r>
              <a:endPara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" name="Text Box 50"/>
            <p:cNvSpPr txBox="1">
              <a:spLocks noChangeArrowheads="1"/>
            </p:cNvSpPr>
            <p:nvPr/>
          </p:nvSpPr>
          <p:spPr bwMode="auto">
            <a:xfrm>
              <a:off x="1073" y="2764"/>
              <a:ext cx="7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num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[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col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]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" name="Text Box 51"/>
            <p:cNvSpPr txBox="1">
              <a:spLocks noChangeArrowheads="1"/>
            </p:cNvSpPr>
            <p:nvPr/>
          </p:nvSpPr>
          <p:spPr bwMode="auto">
            <a:xfrm>
              <a:off x="1089" y="3053"/>
              <a:ext cx="6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i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cpot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[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col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]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58" name="Group 52"/>
            <p:cNvGrpSpPr/>
            <p:nvPr/>
          </p:nvGrpSpPr>
          <p:grpSpPr bwMode="auto">
            <a:xfrm>
              <a:off x="1875" y="2466"/>
              <a:ext cx="259" cy="834"/>
              <a:chOff x="1875" y="2466"/>
              <a:chExt cx="259" cy="834"/>
            </a:xfrm>
          </p:grpSpPr>
          <p:sp>
            <p:nvSpPr>
              <p:cNvPr id="87" name="Line 53"/>
              <p:cNvSpPr>
                <a:spLocks noChangeShapeType="1"/>
              </p:cNvSpPr>
              <p:nvPr/>
            </p:nvSpPr>
            <p:spPr bwMode="auto">
              <a:xfrm>
                <a:off x="2134" y="2466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8" name="Text Box 54"/>
              <p:cNvSpPr txBox="1">
                <a:spLocks noChangeArrowheads="1"/>
              </p:cNvSpPr>
              <p:nvPr/>
            </p:nvSpPr>
            <p:spPr bwMode="auto">
              <a:xfrm>
                <a:off x="1875" y="250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" name="Text Box 55"/>
              <p:cNvSpPr txBox="1">
                <a:spLocks noChangeArrowheads="1"/>
              </p:cNvSpPr>
              <p:nvPr/>
            </p:nvSpPr>
            <p:spPr bwMode="auto">
              <a:xfrm>
                <a:off x="1881" y="3041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" name="Text Box 56"/>
              <p:cNvSpPr txBox="1">
                <a:spLocks noChangeArrowheads="1"/>
              </p:cNvSpPr>
              <p:nvPr/>
            </p:nvSpPr>
            <p:spPr bwMode="auto">
              <a:xfrm>
                <a:off x="1876" y="27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9" name="Group 57"/>
            <p:cNvGrpSpPr/>
            <p:nvPr/>
          </p:nvGrpSpPr>
          <p:grpSpPr bwMode="auto">
            <a:xfrm>
              <a:off x="2183" y="2473"/>
              <a:ext cx="247" cy="834"/>
              <a:chOff x="1887" y="2466"/>
              <a:chExt cx="247" cy="834"/>
            </a:xfrm>
          </p:grpSpPr>
          <p:sp>
            <p:nvSpPr>
              <p:cNvPr id="83" name="Line 58"/>
              <p:cNvSpPr>
                <a:spLocks noChangeShapeType="1"/>
              </p:cNvSpPr>
              <p:nvPr/>
            </p:nvSpPr>
            <p:spPr bwMode="auto">
              <a:xfrm>
                <a:off x="2134" y="2466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4" name="Text Box 59"/>
              <p:cNvSpPr txBox="1">
                <a:spLocks noChangeArrowheads="1"/>
              </p:cNvSpPr>
              <p:nvPr/>
            </p:nvSpPr>
            <p:spPr bwMode="auto">
              <a:xfrm>
                <a:off x="1893" y="2501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" name="Text Box 60"/>
              <p:cNvSpPr txBox="1">
                <a:spLocks noChangeArrowheads="1"/>
              </p:cNvSpPr>
              <p:nvPr/>
            </p:nvSpPr>
            <p:spPr bwMode="auto">
              <a:xfrm>
                <a:off x="1887" y="303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" name="Text Box 61"/>
              <p:cNvSpPr txBox="1">
                <a:spLocks noChangeArrowheads="1"/>
              </p:cNvSpPr>
              <p:nvPr/>
            </p:nvSpPr>
            <p:spPr bwMode="auto">
              <a:xfrm>
                <a:off x="1888" y="276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0" name="Group 62"/>
            <p:cNvGrpSpPr/>
            <p:nvPr/>
          </p:nvGrpSpPr>
          <p:grpSpPr bwMode="auto">
            <a:xfrm>
              <a:off x="2471" y="2450"/>
              <a:ext cx="270" cy="837"/>
              <a:chOff x="1864" y="2466"/>
              <a:chExt cx="270" cy="837"/>
            </a:xfrm>
          </p:grpSpPr>
          <p:sp>
            <p:nvSpPr>
              <p:cNvPr id="79" name="Line 63"/>
              <p:cNvSpPr>
                <a:spLocks noChangeShapeType="1"/>
              </p:cNvSpPr>
              <p:nvPr/>
            </p:nvSpPr>
            <p:spPr bwMode="auto">
              <a:xfrm>
                <a:off x="2134" y="2466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0" name="Text Box 64"/>
              <p:cNvSpPr txBox="1">
                <a:spLocks noChangeArrowheads="1"/>
              </p:cNvSpPr>
              <p:nvPr/>
            </p:nvSpPr>
            <p:spPr bwMode="auto">
              <a:xfrm>
                <a:off x="1869" y="252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" name="Text Box 65"/>
              <p:cNvSpPr txBox="1">
                <a:spLocks noChangeArrowheads="1"/>
              </p:cNvSpPr>
              <p:nvPr/>
            </p:nvSpPr>
            <p:spPr bwMode="auto">
              <a:xfrm>
                <a:off x="1869" y="305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5</a:t>
                </a:r>
                <a:endPara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" name="Text Box 66"/>
              <p:cNvSpPr txBox="1">
                <a:spLocks noChangeArrowheads="1"/>
              </p:cNvSpPr>
              <p:nvPr/>
            </p:nvSpPr>
            <p:spPr bwMode="auto">
              <a:xfrm>
                <a:off x="1864" y="278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1" name="Group 67"/>
            <p:cNvGrpSpPr/>
            <p:nvPr/>
          </p:nvGrpSpPr>
          <p:grpSpPr bwMode="auto">
            <a:xfrm>
              <a:off x="2788" y="2473"/>
              <a:ext cx="265" cy="834"/>
              <a:chOff x="1869" y="2466"/>
              <a:chExt cx="265" cy="834"/>
            </a:xfrm>
          </p:grpSpPr>
          <p:sp>
            <p:nvSpPr>
              <p:cNvPr id="75" name="Line 68"/>
              <p:cNvSpPr>
                <a:spLocks noChangeShapeType="1"/>
              </p:cNvSpPr>
              <p:nvPr/>
            </p:nvSpPr>
            <p:spPr bwMode="auto">
              <a:xfrm>
                <a:off x="2134" y="2466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" name="Text Box 69"/>
              <p:cNvSpPr txBox="1">
                <a:spLocks noChangeArrowheads="1"/>
              </p:cNvSpPr>
              <p:nvPr/>
            </p:nvSpPr>
            <p:spPr bwMode="auto">
              <a:xfrm>
                <a:off x="1875" y="2501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7" name="Text Box 70"/>
              <p:cNvSpPr txBox="1">
                <a:spLocks noChangeArrowheads="1"/>
              </p:cNvSpPr>
              <p:nvPr/>
            </p:nvSpPr>
            <p:spPr bwMode="auto">
              <a:xfrm>
                <a:off x="1869" y="302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7</a:t>
                </a:r>
                <a:endPara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" name="Text Box 71"/>
              <p:cNvSpPr txBox="1">
                <a:spLocks noChangeArrowheads="1"/>
              </p:cNvSpPr>
              <p:nvPr/>
            </p:nvSpPr>
            <p:spPr bwMode="auto">
              <a:xfrm>
                <a:off x="1870" y="276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2" name="Group 72"/>
            <p:cNvGrpSpPr/>
            <p:nvPr/>
          </p:nvGrpSpPr>
          <p:grpSpPr bwMode="auto">
            <a:xfrm>
              <a:off x="3099" y="2473"/>
              <a:ext cx="265" cy="834"/>
              <a:chOff x="1869" y="2466"/>
              <a:chExt cx="265" cy="834"/>
            </a:xfrm>
          </p:grpSpPr>
          <p:sp>
            <p:nvSpPr>
              <p:cNvPr id="71" name="Line 73"/>
              <p:cNvSpPr>
                <a:spLocks noChangeShapeType="1"/>
              </p:cNvSpPr>
              <p:nvPr/>
            </p:nvSpPr>
            <p:spPr bwMode="auto">
              <a:xfrm>
                <a:off x="2134" y="2466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" name="Text Box 74"/>
              <p:cNvSpPr txBox="1">
                <a:spLocks noChangeArrowheads="1"/>
              </p:cNvSpPr>
              <p:nvPr/>
            </p:nvSpPr>
            <p:spPr bwMode="auto">
              <a:xfrm>
                <a:off x="1881" y="2501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5</a:t>
                </a:r>
                <a:endPara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" name="Text Box 75"/>
              <p:cNvSpPr txBox="1">
                <a:spLocks noChangeArrowheads="1"/>
              </p:cNvSpPr>
              <p:nvPr/>
            </p:nvSpPr>
            <p:spPr bwMode="auto">
              <a:xfrm>
                <a:off x="1869" y="302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8</a:t>
                </a:r>
                <a:endPara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" name="Text Box 76"/>
              <p:cNvSpPr txBox="1">
                <a:spLocks noChangeArrowheads="1"/>
              </p:cNvSpPr>
              <p:nvPr/>
            </p:nvSpPr>
            <p:spPr bwMode="auto">
              <a:xfrm>
                <a:off x="1870" y="276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3" name="Group 77"/>
            <p:cNvGrpSpPr/>
            <p:nvPr/>
          </p:nvGrpSpPr>
          <p:grpSpPr bwMode="auto">
            <a:xfrm>
              <a:off x="3410" y="2462"/>
              <a:ext cx="265" cy="834"/>
              <a:chOff x="1869" y="2466"/>
              <a:chExt cx="265" cy="834"/>
            </a:xfrm>
          </p:grpSpPr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>
                <a:off x="2134" y="2466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8" name="Text Box 79"/>
              <p:cNvSpPr txBox="1">
                <a:spLocks noChangeArrowheads="1"/>
              </p:cNvSpPr>
              <p:nvPr/>
            </p:nvSpPr>
            <p:spPr bwMode="auto">
              <a:xfrm>
                <a:off x="1869" y="250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6</a:t>
                </a:r>
                <a:endPara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" name="Text Box 80"/>
              <p:cNvSpPr txBox="1">
                <a:spLocks noChangeArrowheads="1"/>
              </p:cNvSpPr>
              <p:nvPr/>
            </p:nvSpPr>
            <p:spPr bwMode="auto">
              <a:xfrm>
                <a:off x="1875" y="304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8</a:t>
                </a:r>
                <a:endPara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" name="Text Box 81"/>
              <p:cNvSpPr txBox="1">
                <a:spLocks noChangeArrowheads="1"/>
              </p:cNvSpPr>
              <p:nvPr/>
            </p:nvSpPr>
            <p:spPr bwMode="auto">
              <a:xfrm>
                <a:off x="1870" y="277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4" name="Text Box 82"/>
            <p:cNvSpPr txBox="1">
              <a:spLocks noChangeArrowheads="1"/>
            </p:cNvSpPr>
            <p:nvPr/>
          </p:nvSpPr>
          <p:spPr bwMode="auto">
            <a:xfrm>
              <a:off x="3710" y="250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" name="Text Box 83"/>
            <p:cNvSpPr txBox="1">
              <a:spLocks noChangeArrowheads="1"/>
            </p:cNvSpPr>
            <p:nvPr/>
          </p:nvSpPr>
          <p:spPr bwMode="auto">
            <a:xfrm>
              <a:off x="3716" y="303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" name="Text Box 84"/>
            <p:cNvSpPr txBox="1">
              <a:spLocks noChangeArrowheads="1"/>
            </p:cNvSpPr>
            <p:nvPr/>
          </p:nvSpPr>
          <p:spPr bwMode="auto">
            <a:xfrm>
              <a:off x="3699" y="277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1" name="Line 89"/>
          <p:cNvSpPr>
            <a:spLocks noChangeShapeType="1"/>
          </p:cNvSpPr>
          <p:nvPr/>
        </p:nvSpPr>
        <p:spPr bwMode="auto">
          <a:xfrm>
            <a:off x="2980023" y="2589432"/>
            <a:ext cx="2276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" name="Line 90"/>
          <p:cNvSpPr>
            <a:spLocks noChangeShapeType="1"/>
          </p:cNvSpPr>
          <p:nvPr/>
        </p:nvSpPr>
        <p:spPr bwMode="auto">
          <a:xfrm>
            <a:off x="2980023" y="3022466"/>
            <a:ext cx="2311400" cy="846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3" name="Line 91"/>
          <p:cNvSpPr>
            <a:spLocks noChangeShapeType="1"/>
          </p:cNvSpPr>
          <p:nvPr/>
        </p:nvSpPr>
        <p:spPr bwMode="auto">
          <a:xfrm>
            <a:off x="2980023" y="3498716"/>
            <a:ext cx="2328862" cy="1181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4" name="Line 92"/>
          <p:cNvSpPr>
            <a:spLocks noChangeShapeType="1"/>
          </p:cNvSpPr>
          <p:nvPr/>
        </p:nvSpPr>
        <p:spPr bwMode="auto">
          <a:xfrm flipV="1">
            <a:off x="2980023" y="3022466"/>
            <a:ext cx="2293937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" name="Line 93"/>
          <p:cNvSpPr>
            <a:spLocks noChangeShapeType="1"/>
          </p:cNvSpPr>
          <p:nvPr/>
        </p:nvSpPr>
        <p:spPr bwMode="auto">
          <a:xfrm>
            <a:off x="2980023" y="4292466"/>
            <a:ext cx="2293937" cy="153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6" name="Line 94"/>
          <p:cNvSpPr>
            <a:spLocks noChangeShapeType="1"/>
          </p:cNvSpPr>
          <p:nvPr/>
        </p:nvSpPr>
        <p:spPr bwMode="auto">
          <a:xfrm>
            <a:off x="2997485" y="4714741"/>
            <a:ext cx="2276475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7" name="Line 95"/>
          <p:cNvSpPr>
            <a:spLocks noChangeShapeType="1"/>
          </p:cNvSpPr>
          <p:nvPr/>
        </p:nvSpPr>
        <p:spPr bwMode="auto">
          <a:xfrm flipV="1">
            <a:off x="2980023" y="4257541"/>
            <a:ext cx="2241550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8" name="Line 96"/>
          <p:cNvSpPr>
            <a:spLocks noChangeShapeType="1"/>
          </p:cNvSpPr>
          <p:nvPr/>
        </p:nvSpPr>
        <p:spPr bwMode="auto">
          <a:xfrm flipV="1">
            <a:off x="2980023" y="3427279"/>
            <a:ext cx="2259012" cy="2081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9" name="Line 97"/>
          <p:cNvSpPr>
            <a:spLocks noChangeShapeType="1"/>
          </p:cNvSpPr>
          <p:nvPr/>
        </p:nvSpPr>
        <p:spPr bwMode="auto">
          <a:xfrm flipV="1">
            <a:off x="2980023" y="5456104"/>
            <a:ext cx="2241550" cy="614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0" name="Text Box 98"/>
          <p:cNvSpPr txBox="1">
            <a:spLocks noChangeArrowheads="1"/>
          </p:cNvSpPr>
          <p:nvPr/>
        </p:nvSpPr>
        <p:spPr bwMode="auto">
          <a:xfrm>
            <a:off x="5393392" y="2492396"/>
            <a:ext cx="151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2000" b="1" dirty="0">
                <a:latin typeface="Times New Roman" panose="02020603050405020304" pitchFamily="18" charset="0"/>
              </a:rPr>
              <a:t>   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000" b="1" dirty="0">
                <a:latin typeface="Times New Roman" panose="02020603050405020304" pitchFamily="18" charset="0"/>
              </a:rPr>
              <a:t>      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CN" sz="2000" b="1" dirty="0">
                <a:latin typeface="Times New Roman" panose="02020603050405020304" pitchFamily="18" charset="0"/>
              </a:rPr>
              <a:t>  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01" name="Text Box 99"/>
          <p:cNvSpPr txBox="1">
            <a:spLocks noChangeArrowheads="1"/>
          </p:cNvSpPr>
          <p:nvPr/>
        </p:nvSpPr>
        <p:spPr bwMode="auto">
          <a:xfrm>
            <a:off x="5394185" y="2873595"/>
            <a:ext cx="1538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1       3     -3  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" name="Text Box 100"/>
          <p:cNvSpPr txBox="1">
            <a:spLocks noChangeArrowheads="1"/>
          </p:cNvSpPr>
          <p:nvPr/>
        </p:nvSpPr>
        <p:spPr bwMode="auto">
          <a:xfrm>
            <a:off x="5377267" y="3309010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1       6     15  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" name="Text Box 101"/>
          <p:cNvSpPr txBox="1">
            <a:spLocks noChangeArrowheads="1"/>
          </p:cNvSpPr>
          <p:nvPr/>
        </p:nvSpPr>
        <p:spPr bwMode="auto">
          <a:xfrm>
            <a:off x="5384737" y="3709073"/>
            <a:ext cx="15811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2       1     12  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" name="Text Box 102"/>
          <p:cNvSpPr txBox="1">
            <a:spLocks noChangeArrowheads="1"/>
          </p:cNvSpPr>
          <p:nvPr/>
        </p:nvSpPr>
        <p:spPr bwMode="auto">
          <a:xfrm>
            <a:off x="5392055" y="4105112"/>
            <a:ext cx="15953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2       5     18  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" name="Text Box 103"/>
          <p:cNvSpPr txBox="1">
            <a:spLocks noChangeArrowheads="1"/>
          </p:cNvSpPr>
          <p:nvPr/>
        </p:nvSpPr>
        <p:spPr bwMode="auto">
          <a:xfrm>
            <a:off x="5411012" y="4501987"/>
            <a:ext cx="14670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3      1      9  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" name="Text Box 104"/>
          <p:cNvSpPr txBox="1">
            <a:spLocks noChangeArrowheads="1"/>
          </p:cNvSpPr>
          <p:nvPr/>
        </p:nvSpPr>
        <p:spPr bwMode="auto">
          <a:xfrm>
            <a:off x="5392055" y="4912549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3       4     24  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" name="Text Box 105"/>
          <p:cNvSpPr txBox="1">
            <a:spLocks noChangeArrowheads="1"/>
          </p:cNvSpPr>
          <p:nvPr/>
        </p:nvSpPr>
        <p:spPr bwMode="auto">
          <a:xfrm>
            <a:off x="5377267" y="5306732"/>
            <a:ext cx="16161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4       6      -7  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9" name="Text Box 106"/>
          <p:cNvSpPr txBox="1">
            <a:spLocks noChangeArrowheads="1"/>
          </p:cNvSpPr>
          <p:nvPr/>
        </p:nvSpPr>
        <p:spPr bwMode="auto">
          <a:xfrm>
            <a:off x="5384737" y="5714158"/>
            <a:ext cx="1517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6       3     14 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10" name="Group 107"/>
          <p:cNvGrpSpPr/>
          <p:nvPr/>
        </p:nvGrpSpPr>
        <p:grpSpPr bwMode="auto">
          <a:xfrm>
            <a:off x="563848" y="2858956"/>
            <a:ext cx="609600" cy="369888"/>
            <a:chOff x="3120" y="720"/>
            <a:chExt cx="384" cy="233"/>
          </a:xfrm>
        </p:grpSpPr>
        <p:sp>
          <p:nvSpPr>
            <p:cNvPr id="111" name="Line 108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i="1">
                <a:solidFill>
                  <a:srgbClr val="000000"/>
                </a:solidFill>
              </a:endParaRPr>
            </a:p>
          </p:txBody>
        </p:sp>
        <p:sp>
          <p:nvSpPr>
            <p:cNvPr id="112" name="Text Box 109"/>
            <p:cNvSpPr txBox="1">
              <a:spLocks noChangeArrowheads="1"/>
            </p:cNvSpPr>
            <p:nvPr/>
          </p:nvSpPr>
          <p:spPr bwMode="auto">
            <a:xfrm>
              <a:off x="3120" y="720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3" name="Group 110"/>
          <p:cNvGrpSpPr/>
          <p:nvPr/>
        </p:nvGrpSpPr>
        <p:grpSpPr bwMode="auto">
          <a:xfrm>
            <a:off x="563848" y="3273293"/>
            <a:ext cx="609600" cy="369888"/>
            <a:chOff x="3120" y="720"/>
            <a:chExt cx="384" cy="233"/>
          </a:xfrm>
        </p:grpSpPr>
        <p:sp>
          <p:nvSpPr>
            <p:cNvPr id="114" name="Line 111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i="1">
                <a:solidFill>
                  <a:srgbClr val="000000"/>
                </a:solidFill>
              </a:endParaRPr>
            </a:p>
          </p:txBody>
        </p:sp>
        <p:sp>
          <p:nvSpPr>
            <p:cNvPr id="115" name="Text Box 112"/>
            <p:cNvSpPr txBox="1">
              <a:spLocks noChangeArrowheads="1"/>
            </p:cNvSpPr>
            <p:nvPr/>
          </p:nvSpPr>
          <p:spPr bwMode="auto">
            <a:xfrm>
              <a:off x="3120" y="720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6" name="Group 113"/>
          <p:cNvGrpSpPr/>
          <p:nvPr/>
        </p:nvGrpSpPr>
        <p:grpSpPr bwMode="auto">
          <a:xfrm>
            <a:off x="563848" y="3687631"/>
            <a:ext cx="609600" cy="369888"/>
            <a:chOff x="3120" y="720"/>
            <a:chExt cx="384" cy="233"/>
          </a:xfrm>
        </p:grpSpPr>
        <p:sp>
          <p:nvSpPr>
            <p:cNvPr id="117" name="Line 114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i="1">
                <a:solidFill>
                  <a:srgbClr val="000000"/>
                </a:solidFill>
              </a:endParaRPr>
            </a:p>
          </p:txBody>
        </p:sp>
        <p:sp>
          <p:nvSpPr>
            <p:cNvPr id="118" name="Text Box 115"/>
            <p:cNvSpPr txBox="1">
              <a:spLocks noChangeArrowheads="1"/>
            </p:cNvSpPr>
            <p:nvPr/>
          </p:nvSpPr>
          <p:spPr bwMode="auto">
            <a:xfrm>
              <a:off x="3120" y="720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9" name="Group 116"/>
          <p:cNvGrpSpPr/>
          <p:nvPr/>
        </p:nvGrpSpPr>
        <p:grpSpPr bwMode="auto">
          <a:xfrm>
            <a:off x="563848" y="4514718"/>
            <a:ext cx="609600" cy="369888"/>
            <a:chOff x="3120" y="720"/>
            <a:chExt cx="384" cy="233"/>
          </a:xfrm>
        </p:grpSpPr>
        <p:sp>
          <p:nvSpPr>
            <p:cNvPr id="120" name="Line 117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i="1">
                <a:solidFill>
                  <a:srgbClr val="000000"/>
                </a:solidFill>
              </a:endParaRPr>
            </a:p>
          </p:txBody>
        </p:sp>
        <p:sp>
          <p:nvSpPr>
            <p:cNvPr id="121" name="Text Box 118"/>
            <p:cNvSpPr txBox="1">
              <a:spLocks noChangeArrowheads="1"/>
            </p:cNvSpPr>
            <p:nvPr/>
          </p:nvSpPr>
          <p:spPr bwMode="auto">
            <a:xfrm>
              <a:off x="3120" y="720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2" name="Group 119"/>
          <p:cNvGrpSpPr/>
          <p:nvPr/>
        </p:nvGrpSpPr>
        <p:grpSpPr bwMode="auto">
          <a:xfrm>
            <a:off x="563848" y="4927468"/>
            <a:ext cx="609600" cy="369888"/>
            <a:chOff x="3120" y="720"/>
            <a:chExt cx="384" cy="233"/>
          </a:xfrm>
        </p:grpSpPr>
        <p:sp>
          <p:nvSpPr>
            <p:cNvPr id="123" name="Line 120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i="1">
                <a:solidFill>
                  <a:srgbClr val="000000"/>
                </a:solidFill>
              </a:endParaRPr>
            </a:p>
          </p:txBody>
        </p:sp>
        <p:sp>
          <p:nvSpPr>
            <p:cNvPr id="124" name="Text Box 121"/>
            <p:cNvSpPr txBox="1">
              <a:spLocks noChangeArrowheads="1"/>
            </p:cNvSpPr>
            <p:nvPr/>
          </p:nvSpPr>
          <p:spPr bwMode="auto">
            <a:xfrm>
              <a:off x="3120" y="720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5" name="Group 122"/>
          <p:cNvGrpSpPr/>
          <p:nvPr/>
        </p:nvGrpSpPr>
        <p:grpSpPr bwMode="auto">
          <a:xfrm>
            <a:off x="563848" y="5341806"/>
            <a:ext cx="609600" cy="369888"/>
            <a:chOff x="3120" y="720"/>
            <a:chExt cx="384" cy="233"/>
          </a:xfrm>
        </p:grpSpPr>
        <p:sp>
          <p:nvSpPr>
            <p:cNvPr id="126" name="Line 123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i="1">
                <a:solidFill>
                  <a:srgbClr val="000000"/>
                </a:solidFill>
              </a:endParaRPr>
            </a:p>
          </p:txBody>
        </p:sp>
        <p:sp>
          <p:nvSpPr>
            <p:cNvPr id="127" name="Text Box 124"/>
            <p:cNvSpPr txBox="1">
              <a:spLocks noChangeArrowheads="1"/>
            </p:cNvSpPr>
            <p:nvPr/>
          </p:nvSpPr>
          <p:spPr bwMode="auto">
            <a:xfrm>
              <a:off x="3120" y="720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8" name="Group 125"/>
          <p:cNvGrpSpPr/>
          <p:nvPr/>
        </p:nvGrpSpPr>
        <p:grpSpPr bwMode="auto">
          <a:xfrm>
            <a:off x="563848" y="5754556"/>
            <a:ext cx="609600" cy="369888"/>
            <a:chOff x="3120" y="720"/>
            <a:chExt cx="384" cy="233"/>
          </a:xfrm>
        </p:grpSpPr>
        <p:sp>
          <p:nvSpPr>
            <p:cNvPr id="129" name="Line 126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i="1">
                <a:solidFill>
                  <a:srgbClr val="000000"/>
                </a:solidFill>
              </a:endParaRPr>
            </a:p>
          </p:txBody>
        </p:sp>
        <p:sp>
          <p:nvSpPr>
            <p:cNvPr id="130" name="Text Box 127"/>
            <p:cNvSpPr txBox="1">
              <a:spLocks noChangeArrowheads="1"/>
            </p:cNvSpPr>
            <p:nvPr/>
          </p:nvSpPr>
          <p:spPr bwMode="auto">
            <a:xfrm>
              <a:off x="3120" y="720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1" name="Group 128"/>
          <p:cNvGrpSpPr/>
          <p:nvPr/>
        </p:nvGrpSpPr>
        <p:grpSpPr bwMode="auto">
          <a:xfrm>
            <a:off x="563848" y="4100381"/>
            <a:ext cx="609600" cy="369888"/>
            <a:chOff x="3120" y="720"/>
            <a:chExt cx="384" cy="233"/>
          </a:xfrm>
        </p:grpSpPr>
        <p:sp>
          <p:nvSpPr>
            <p:cNvPr id="132" name="Line 129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i="1">
                <a:solidFill>
                  <a:srgbClr val="000000"/>
                </a:solidFill>
              </a:endParaRPr>
            </a:p>
          </p:txBody>
        </p:sp>
        <p:sp>
          <p:nvSpPr>
            <p:cNvPr id="133" name="Text Box 130"/>
            <p:cNvSpPr txBox="1">
              <a:spLocks noChangeArrowheads="1"/>
            </p:cNvSpPr>
            <p:nvPr/>
          </p:nvSpPr>
          <p:spPr bwMode="auto">
            <a:xfrm>
              <a:off x="3120" y="720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34" name="Text Box 132"/>
          <p:cNvSpPr txBox="1">
            <a:spLocks noChangeArrowheads="1"/>
          </p:cNvSpPr>
          <p:nvPr/>
        </p:nvSpPr>
        <p:spPr bwMode="auto">
          <a:xfrm>
            <a:off x="8852803" y="212743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altLang="zh-CN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5" name="Text Box 133"/>
          <p:cNvSpPr txBox="1">
            <a:spLocks noChangeArrowheads="1"/>
          </p:cNvSpPr>
          <p:nvPr/>
        </p:nvSpPr>
        <p:spPr bwMode="auto">
          <a:xfrm>
            <a:off x="9340165" y="212743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6" name="Text Box 134"/>
          <p:cNvSpPr txBox="1">
            <a:spLocks noChangeArrowheads="1"/>
          </p:cNvSpPr>
          <p:nvPr/>
        </p:nvSpPr>
        <p:spPr bwMode="auto">
          <a:xfrm>
            <a:off x="8381938" y="212743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zh-CN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7" name="Text Box 135"/>
          <p:cNvSpPr txBox="1">
            <a:spLocks noChangeArrowheads="1"/>
          </p:cNvSpPr>
          <p:nvPr/>
        </p:nvSpPr>
        <p:spPr bwMode="auto">
          <a:xfrm>
            <a:off x="10819655" y="212743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9</a:t>
            </a:r>
            <a:endParaRPr lang="en-US" altLang="zh-CN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" name="Text Box 136"/>
          <p:cNvSpPr txBox="1">
            <a:spLocks noChangeArrowheads="1"/>
          </p:cNvSpPr>
          <p:nvPr/>
        </p:nvSpPr>
        <p:spPr bwMode="auto">
          <a:xfrm>
            <a:off x="9336369" y="24126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endParaRPr lang="en-US" altLang="zh-CN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" name="Text Box 137"/>
          <p:cNvSpPr txBox="1">
            <a:spLocks noChangeArrowheads="1"/>
          </p:cNvSpPr>
          <p:nvPr/>
        </p:nvSpPr>
        <p:spPr bwMode="auto">
          <a:xfrm>
            <a:off x="8849007" y="24126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en-US" altLang="zh-CN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0" name="Text Box 138"/>
          <p:cNvSpPr txBox="1">
            <a:spLocks noChangeArrowheads="1"/>
          </p:cNvSpPr>
          <p:nvPr/>
        </p:nvSpPr>
        <p:spPr bwMode="auto">
          <a:xfrm>
            <a:off x="8378142" y="241265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41" name="表格 140"/>
          <p:cNvGraphicFramePr>
            <a:graphicFrameLocks noGrp="1"/>
          </p:cNvGraphicFramePr>
          <p:nvPr/>
        </p:nvGraphicFramePr>
        <p:xfrm>
          <a:off x="434243" y="2455730"/>
          <a:ext cx="2550544" cy="37196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7636"/>
                <a:gridCol w="637636"/>
                <a:gridCol w="637636"/>
                <a:gridCol w="637636"/>
              </a:tblGrid>
              <a:tr h="4189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20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89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89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89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sz="2000" b="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20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sz="2000" b="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89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89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20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2" name="Text Box 133"/>
          <p:cNvSpPr txBox="1">
            <a:spLocks noChangeArrowheads="1"/>
          </p:cNvSpPr>
          <p:nvPr/>
        </p:nvSpPr>
        <p:spPr bwMode="auto">
          <a:xfrm>
            <a:off x="9821180" y="212038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8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3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8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3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8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3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8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utoUpdateAnimBg="0" build="p"/>
      <p:bldP spid="101" grpId="0" autoUpdateAnimBg="0" build="p"/>
      <p:bldP spid="102" grpId="0" autoUpdateAnimBg="0" build="p"/>
      <p:bldP spid="104" grpId="0" autoUpdateAnimBg="0" build="p"/>
      <p:bldP spid="105" grpId="0" autoUpdateAnimBg="0" build="p"/>
      <p:bldP spid="106" grpId="0" autoUpdateAnimBg="0" build="p"/>
      <p:bldP spid="107" grpId="0" autoUpdateAnimBg="0" build="p"/>
      <p:bldP spid="108" grpId="0" autoUpdateAnimBg="0" build="p"/>
      <p:bldP spid="109" grpId="0" autoUpdateAnimBg="0" build="p"/>
      <p:bldP spid="134" grpId="0" autoUpdateAnimBg="0" build="p"/>
      <p:bldP spid="135" grpId="0" autoUpdateAnimBg="0" build="p"/>
      <p:bldP spid="136" grpId="0" autoUpdateAnimBg="0" build="p"/>
      <p:bldP spid="137" grpId="0" autoUpdateAnimBg="0" build="p"/>
      <p:bldP spid="138" grpId="0" autoUpdateAnimBg="0" build="p"/>
      <p:bldP spid="139" grpId="0" autoUpdateAnimBg="0" build="p"/>
      <p:bldP spid="140" grpId="0" autoUpdateAnimBg="0" build="p"/>
      <p:bldP spid="1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/>
          </p:nvPr>
        </p:nvSpPr>
        <p:spPr>
          <a:xfrm>
            <a:off x="838200" y="4964186"/>
            <a:ext cx="5006192" cy="727014"/>
          </a:xfrm>
        </p:spPr>
        <p:txBody>
          <a:bodyPr/>
          <a:lstStyle/>
          <a:p>
            <a:pPr algn="ctr"/>
            <a:r>
              <a:rPr lang="zh-CN" altLang="en-US" dirty="0"/>
              <a:t>   主要教学内容</a:t>
            </a:r>
            <a:endParaRPr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4"/>
          </p:nvPr>
        </p:nvSpPr>
        <p:spPr>
          <a:xfrm>
            <a:off x="833376" y="4964186"/>
            <a:ext cx="1306571" cy="723868"/>
          </a:xfrm>
        </p:spPr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10" name="Rectangle 10"/>
          <p:cNvSpPr>
            <a:spLocks noGrp="1" noChangeArrowheads="1"/>
          </p:cNvSpPr>
          <p:nvPr>
            <p:ph type="body" sz="quarter" idx="16"/>
          </p:nvPr>
        </p:nvSpPr>
        <p:spPr>
          <a:xfrm>
            <a:off x="6682205" y="4382351"/>
            <a:ext cx="4445000" cy="1887538"/>
          </a:xfrm>
          <a:noFill/>
        </p:spPr>
        <p:txBody>
          <a:bodyPr lIns="92075" tIns="46038" rIns="92075" bIns="46038" anchor="ctr">
            <a:noAutofit/>
          </a:bodyPr>
          <a:lstStyle/>
          <a:p>
            <a:pPr>
              <a:buClr>
                <a:srgbClr val="000000"/>
              </a:buClr>
            </a:pPr>
            <a:endParaRPr lang="en-US" dirty="0">
              <a:solidFill>
                <a:schemeClr val="tx1"/>
              </a:solidFill>
              <a:effectLst/>
              <a:latin typeface="+mn-ea"/>
            </a:endParaRPr>
          </a:p>
          <a:p>
            <a:pPr>
              <a:buClr>
                <a:srgbClr val="000000"/>
              </a:buClr>
            </a:pPr>
            <a:r>
              <a:rPr lang="zh-CN" altLang="en-US" dirty="0">
                <a:solidFill>
                  <a:schemeClr val="tx1"/>
                </a:solidFill>
                <a:effectLst/>
                <a:latin typeface="+mn-ea"/>
              </a:rPr>
              <a:t>数组</a:t>
            </a:r>
            <a:endParaRPr lang="en-US" altLang="zh-CN" dirty="0">
              <a:solidFill>
                <a:schemeClr val="tx1"/>
              </a:solidFill>
              <a:effectLst/>
              <a:latin typeface="+mn-ea"/>
            </a:endParaRPr>
          </a:p>
          <a:p>
            <a:pPr algn="just">
              <a:buClr>
                <a:srgbClr val="000000"/>
              </a:buClr>
            </a:pPr>
            <a:r>
              <a:rPr lang="zh-CN" altLang="en-US" dirty="0">
                <a:solidFill>
                  <a:schemeClr val="tx1"/>
                </a:solidFill>
                <a:effectLst/>
                <a:latin typeface="+mn-ea"/>
              </a:rPr>
              <a:t>串</a:t>
            </a:r>
            <a:endParaRPr lang="zh-CN" dirty="0">
              <a:solidFill>
                <a:schemeClr val="tx1"/>
              </a:solidFill>
              <a:effectLst/>
              <a:latin typeface="+mn-ea"/>
            </a:endParaRPr>
          </a:p>
          <a:p>
            <a:pPr>
              <a:buClr>
                <a:srgbClr val="000000"/>
              </a:buClr>
            </a:pPr>
            <a:endParaRPr lang="en-US" dirty="0">
              <a:solidFill>
                <a:schemeClr val="tx1"/>
              </a:solidFill>
              <a:effectLst/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试一试？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grpSp>
        <p:nvGrpSpPr>
          <p:cNvPr id="34" name="Group 28"/>
          <p:cNvGrpSpPr/>
          <p:nvPr/>
        </p:nvGrpSpPr>
        <p:grpSpPr bwMode="auto">
          <a:xfrm>
            <a:off x="4896755" y="2455729"/>
            <a:ext cx="2009774" cy="3668713"/>
            <a:chOff x="3450" y="502"/>
            <a:chExt cx="1266" cy="2311"/>
          </a:xfrm>
        </p:grpSpPr>
        <p:grpSp>
          <p:nvGrpSpPr>
            <p:cNvPr id="36" name="Group 30"/>
            <p:cNvGrpSpPr/>
            <p:nvPr/>
          </p:nvGrpSpPr>
          <p:grpSpPr bwMode="auto">
            <a:xfrm>
              <a:off x="3679" y="502"/>
              <a:ext cx="1037" cy="2311"/>
              <a:chOff x="1074" y="1633"/>
              <a:chExt cx="1037" cy="2311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1089" y="1633"/>
                <a:ext cx="1022" cy="231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" name="Line 32"/>
              <p:cNvSpPr>
                <a:spLocks noChangeShapeType="1"/>
              </p:cNvSpPr>
              <p:nvPr/>
            </p:nvSpPr>
            <p:spPr bwMode="auto">
              <a:xfrm>
                <a:off x="1422" y="1633"/>
                <a:ext cx="0" cy="2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" name="Line 33"/>
              <p:cNvSpPr>
                <a:spLocks noChangeShapeType="1"/>
              </p:cNvSpPr>
              <p:nvPr/>
            </p:nvSpPr>
            <p:spPr bwMode="auto">
              <a:xfrm>
                <a:off x="1767" y="1644"/>
                <a:ext cx="0" cy="2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" name="Line 34"/>
              <p:cNvSpPr>
                <a:spLocks noChangeShapeType="1"/>
              </p:cNvSpPr>
              <p:nvPr/>
            </p:nvSpPr>
            <p:spPr bwMode="auto">
              <a:xfrm>
                <a:off x="1074" y="1900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" name="Line 35"/>
              <p:cNvSpPr>
                <a:spLocks noChangeShapeType="1"/>
              </p:cNvSpPr>
              <p:nvPr/>
            </p:nvSpPr>
            <p:spPr bwMode="auto">
              <a:xfrm>
                <a:off x="1074" y="2155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" name="Line 36"/>
              <p:cNvSpPr>
                <a:spLocks noChangeShapeType="1"/>
              </p:cNvSpPr>
              <p:nvPr/>
            </p:nvSpPr>
            <p:spPr bwMode="auto">
              <a:xfrm>
                <a:off x="1074" y="2411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" name="Line 37"/>
              <p:cNvSpPr>
                <a:spLocks noChangeShapeType="1"/>
              </p:cNvSpPr>
              <p:nvPr/>
            </p:nvSpPr>
            <p:spPr bwMode="auto">
              <a:xfrm>
                <a:off x="1074" y="2667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" name="Line 38"/>
              <p:cNvSpPr>
                <a:spLocks noChangeShapeType="1"/>
              </p:cNvSpPr>
              <p:nvPr/>
            </p:nvSpPr>
            <p:spPr bwMode="auto">
              <a:xfrm>
                <a:off x="1074" y="2923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7" name="Line 39"/>
              <p:cNvSpPr>
                <a:spLocks noChangeShapeType="1"/>
              </p:cNvSpPr>
              <p:nvPr/>
            </p:nvSpPr>
            <p:spPr bwMode="auto">
              <a:xfrm>
                <a:off x="1074" y="3179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" name="Line 40"/>
              <p:cNvSpPr>
                <a:spLocks noChangeShapeType="1"/>
              </p:cNvSpPr>
              <p:nvPr/>
            </p:nvSpPr>
            <p:spPr bwMode="auto">
              <a:xfrm>
                <a:off x="1074" y="3435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" name="Line 41"/>
              <p:cNvSpPr>
                <a:spLocks noChangeShapeType="1"/>
              </p:cNvSpPr>
              <p:nvPr/>
            </p:nvSpPr>
            <p:spPr bwMode="auto">
              <a:xfrm>
                <a:off x="1074" y="3691"/>
                <a:ext cx="10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7" name="Text Box 42"/>
            <p:cNvSpPr txBox="1">
              <a:spLocks noChangeArrowheads="1"/>
            </p:cNvSpPr>
            <p:nvPr/>
          </p:nvSpPr>
          <p:spPr bwMode="auto">
            <a:xfrm>
              <a:off x="3450" y="524"/>
              <a:ext cx="310" cy="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0" name="Group 44"/>
          <p:cNvGrpSpPr/>
          <p:nvPr/>
        </p:nvGrpSpPr>
        <p:grpSpPr bwMode="auto">
          <a:xfrm>
            <a:off x="6930341" y="831227"/>
            <a:ext cx="4762500" cy="1316765"/>
            <a:chOff x="978" y="2450"/>
            <a:chExt cx="3000" cy="857"/>
          </a:xfrm>
        </p:grpSpPr>
        <p:sp>
          <p:nvSpPr>
            <p:cNvPr id="51" name="Rectangle 45"/>
            <p:cNvSpPr>
              <a:spLocks noChangeArrowheads="1"/>
            </p:cNvSpPr>
            <p:nvPr/>
          </p:nvSpPr>
          <p:spPr bwMode="auto">
            <a:xfrm>
              <a:off x="978" y="2466"/>
              <a:ext cx="2988" cy="83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Line 46"/>
            <p:cNvSpPr>
              <a:spLocks noChangeShapeType="1"/>
            </p:cNvSpPr>
            <p:nvPr/>
          </p:nvSpPr>
          <p:spPr bwMode="auto">
            <a:xfrm>
              <a:off x="978" y="2744"/>
              <a:ext cx="29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Line 47"/>
            <p:cNvSpPr>
              <a:spLocks noChangeShapeType="1"/>
            </p:cNvSpPr>
            <p:nvPr/>
          </p:nvSpPr>
          <p:spPr bwMode="auto">
            <a:xfrm>
              <a:off x="978" y="3022"/>
              <a:ext cx="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Line 48"/>
            <p:cNvSpPr>
              <a:spLocks noChangeShapeType="1"/>
            </p:cNvSpPr>
            <p:nvPr/>
          </p:nvSpPr>
          <p:spPr bwMode="auto">
            <a:xfrm>
              <a:off x="1822" y="2466"/>
              <a:ext cx="0" cy="8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Text Box 49"/>
            <p:cNvSpPr txBox="1">
              <a:spLocks noChangeArrowheads="1"/>
            </p:cNvSpPr>
            <p:nvPr/>
          </p:nvSpPr>
          <p:spPr bwMode="auto">
            <a:xfrm>
              <a:off x="1212" y="2497"/>
              <a:ext cx="3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col</a:t>
              </a:r>
              <a:endPara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" name="Text Box 50"/>
            <p:cNvSpPr txBox="1">
              <a:spLocks noChangeArrowheads="1"/>
            </p:cNvSpPr>
            <p:nvPr/>
          </p:nvSpPr>
          <p:spPr bwMode="auto">
            <a:xfrm>
              <a:off x="1073" y="2764"/>
              <a:ext cx="7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num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[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col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]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" name="Text Box 51"/>
            <p:cNvSpPr txBox="1">
              <a:spLocks noChangeArrowheads="1"/>
            </p:cNvSpPr>
            <p:nvPr/>
          </p:nvSpPr>
          <p:spPr bwMode="auto">
            <a:xfrm>
              <a:off x="1089" y="3053"/>
              <a:ext cx="6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i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cpot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[</a:t>
              </a:r>
              <a:r>
                <a:rPr lang="en-US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col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]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58" name="Group 52"/>
            <p:cNvGrpSpPr/>
            <p:nvPr/>
          </p:nvGrpSpPr>
          <p:grpSpPr bwMode="auto">
            <a:xfrm>
              <a:off x="1875" y="2466"/>
              <a:ext cx="259" cy="834"/>
              <a:chOff x="1875" y="2466"/>
              <a:chExt cx="259" cy="834"/>
            </a:xfrm>
          </p:grpSpPr>
          <p:sp>
            <p:nvSpPr>
              <p:cNvPr id="87" name="Line 53"/>
              <p:cNvSpPr>
                <a:spLocks noChangeShapeType="1"/>
              </p:cNvSpPr>
              <p:nvPr/>
            </p:nvSpPr>
            <p:spPr bwMode="auto">
              <a:xfrm>
                <a:off x="2134" y="2466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8" name="Text Box 54"/>
              <p:cNvSpPr txBox="1">
                <a:spLocks noChangeArrowheads="1"/>
              </p:cNvSpPr>
              <p:nvPr/>
            </p:nvSpPr>
            <p:spPr bwMode="auto">
              <a:xfrm>
                <a:off x="1875" y="250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9" name="Group 57"/>
            <p:cNvGrpSpPr/>
            <p:nvPr/>
          </p:nvGrpSpPr>
          <p:grpSpPr bwMode="auto">
            <a:xfrm>
              <a:off x="2189" y="2473"/>
              <a:ext cx="241" cy="834"/>
              <a:chOff x="1893" y="2466"/>
              <a:chExt cx="241" cy="834"/>
            </a:xfrm>
          </p:grpSpPr>
          <p:sp>
            <p:nvSpPr>
              <p:cNvPr id="83" name="Line 58"/>
              <p:cNvSpPr>
                <a:spLocks noChangeShapeType="1"/>
              </p:cNvSpPr>
              <p:nvPr/>
            </p:nvSpPr>
            <p:spPr bwMode="auto">
              <a:xfrm>
                <a:off x="2134" y="2466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4" name="Text Box 59"/>
              <p:cNvSpPr txBox="1">
                <a:spLocks noChangeArrowheads="1"/>
              </p:cNvSpPr>
              <p:nvPr/>
            </p:nvSpPr>
            <p:spPr bwMode="auto">
              <a:xfrm>
                <a:off x="1893" y="2501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0" name="Group 62"/>
            <p:cNvGrpSpPr/>
            <p:nvPr/>
          </p:nvGrpSpPr>
          <p:grpSpPr bwMode="auto">
            <a:xfrm>
              <a:off x="2476" y="2450"/>
              <a:ext cx="265" cy="842"/>
              <a:chOff x="1869" y="2466"/>
              <a:chExt cx="265" cy="842"/>
            </a:xfrm>
          </p:grpSpPr>
          <p:sp>
            <p:nvSpPr>
              <p:cNvPr id="79" name="Line 63"/>
              <p:cNvSpPr>
                <a:spLocks noChangeShapeType="1"/>
              </p:cNvSpPr>
              <p:nvPr/>
            </p:nvSpPr>
            <p:spPr bwMode="auto">
              <a:xfrm>
                <a:off x="2134" y="2466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0" name="Text Box 64"/>
              <p:cNvSpPr txBox="1">
                <a:spLocks noChangeArrowheads="1"/>
              </p:cNvSpPr>
              <p:nvPr/>
            </p:nvSpPr>
            <p:spPr bwMode="auto">
              <a:xfrm>
                <a:off x="1869" y="252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" name="Text Box 65"/>
              <p:cNvSpPr txBox="1">
                <a:spLocks noChangeArrowheads="1"/>
              </p:cNvSpPr>
              <p:nvPr/>
            </p:nvSpPr>
            <p:spPr bwMode="auto">
              <a:xfrm>
                <a:off x="1909" y="3048"/>
                <a:ext cx="116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endPara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1" name="Group 67"/>
            <p:cNvGrpSpPr/>
            <p:nvPr/>
          </p:nvGrpSpPr>
          <p:grpSpPr bwMode="auto">
            <a:xfrm>
              <a:off x="2794" y="2473"/>
              <a:ext cx="259" cy="834"/>
              <a:chOff x="1875" y="2466"/>
              <a:chExt cx="259" cy="834"/>
            </a:xfrm>
          </p:grpSpPr>
          <p:sp>
            <p:nvSpPr>
              <p:cNvPr id="75" name="Line 68"/>
              <p:cNvSpPr>
                <a:spLocks noChangeShapeType="1"/>
              </p:cNvSpPr>
              <p:nvPr/>
            </p:nvSpPr>
            <p:spPr bwMode="auto">
              <a:xfrm>
                <a:off x="2134" y="2466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" name="Text Box 69"/>
              <p:cNvSpPr txBox="1">
                <a:spLocks noChangeArrowheads="1"/>
              </p:cNvSpPr>
              <p:nvPr/>
            </p:nvSpPr>
            <p:spPr bwMode="auto">
              <a:xfrm>
                <a:off x="1875" y="2501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2" name="Group 72"/>
            <p:cNvGrpSpPr/>
            <p:nvPr/>
          </p:nvGrpSpPr>
          <p:grpSpPr bwMode="auto">
            <a:xfrm>
              <a:off x="3111" y="2473"/>
              <a:ext cx="253" cy="834"/>
              <a:chOff x="1881" y="2466"/>
              <a:chExt cx="253" cy="834"/>
            </a:xfrm>
          </p:grpSpPr>
          <p:sp>
            <p:nvSpPr>
              <p:cNvPr id="71" name="Line 73"/>
              <p:cNvSpPr>
                <a:spLocks noChangeShapeType="1"/>
              </p:cNvSpPr>
              <p:nvPr/>
            </p:nvSpPr>
            <p:spPr bwMode="auto">
              <a:xfrm>
                <a:off x="2134" y="2466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2" name="Text Box 74"/>
              <p:cNvSpPr txBox="1">
                <a:spLocks noChangeArrowheads="1"/>
              </p:cNvSpPr>
              <p:nvPr/>
            </p:nvSpPr>
            <p:spPr bwMode="auto">
              <a:xfrm>
                <a:off x="1881" y="2501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5</a:t>
                </a:r>
                <a:endPara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3" name="Group 77"/>
            <p:cNvGrpSpPr/>
            <p:nvPr/>
          </p:nvGrpSpPr>
          <p:grpSpPr bwMode="auto">
            <a:xfrm>
              <a:off x="3410" y="2462"/>
              <a:ext cx="265" cy="834"/>
              <a:chOff x="1869" y="2466"/>
              <a:chExt cx="265" cy="834"/>
            </a:xfrm>
          </p:grpSpPr>
          <p:sp>
            <p:nvSpPr>
              <p:cNvPr id="67" name="Line 78"/>
              <p:cNvSpPr>
                <a:spLocks noChangeShapeType="1"/>
              </p:cNvSpPr>
              <p:nvPr/>
            </p:nvSpPr>
            <p:spPr bwMode="auto">
              <a:xfrm>
                <a:off x="2134" y="2466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8" name="Text Box 79"/>
              <p:cNvSpPr txBox="1">
                <a:spLocks noChangeArrowheads="1"/>
              </p:cNvSpPr>
              <p:nvPr/>
            </p:nvSpPr>
            <p:spPr bwMode="auto">
              <a:xfrm>
                <a:off x="1869" y="250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6</a:t>
                </a:r>
                <a:endPara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4" name="Text Box 82"/>
            <p:cNvSpPr txBox="1">
              <a:spLocks noChangeArrowheads="1"/>
            </p:cNvSpPr>
            <p:nvPr/>
          </p:nvSpPr>
          <p:spPr bwMode="auto">
            <a:xfrm>
              <a:off x="3710" y="250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0" name="Group 107"/>
          <p:cNvGrpSpPr/>
          <p:nvPr/>
        </p:nvGrpSpPr>
        <p:grpSpPr bwMode="auto">
          <a:xfrm>
            <a:off x="563848" y="2858956"/>
            <a:ext cx="609600" cy="369888"/>
            <a:chOff x="3120" y="720"/>
            <a:chExt cx="384" cy="233"/>
          </a:xfrm>
        </p:grpSpPr>
        <p:sp>
          <p:nvSpPr>
            <p:cNvPr id="111" name="Line 108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i="1">
                <a:solidFill>
                  <a:srgbClr val="000000"/>
                </a:solidFill>
              </a:endParaRPr>
            </a:p>
          </p:txBody>
        </p:sp>
        <p:sp>
          <p:nvSpPr>
            <p:cNvPr id="112" name="Text Box 109"/>
            <p:cNvSpPr txBox="1">
              <a:spLocks noChangeArrowheads="1"/>
            </p:cNvSpPr>
            <p:nvPr/>
          </p:nvSpPr>
          <p:spPr bwMode="auto">
            <a:xfrm>
              <a:off x="3120" y="720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3" name="Group 110"/>
          <p:cNvGrpSpPr/>
          <p:nvPr/>
        </p:nvGrpSpPr>
        <p:grpSpPr bwMode="auto">
          <a:xfrm>
            <a:off x="563848" y="3273293"/>
            <a:ext cx="609600" cy="369888"/>
            <a:chOff x="3120" y="720"/>
            <a:chExt cx="384" cy="233"/>
          </a:xfrm>
        </p:grpSpPr>
        <p:sp>
          <p:nvSpPr>
            <p:cNvPr id="114" name="Line 111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i="1">
                <a:solidFill>
                  <a:srgbClr val="000000"/>
                </a:solidFill>
              </a:endParaRPr>
            </a:p>
          </p:txBody>
        </p:sp>
        <p:sp>
          <p:nvSpPr>
            <p:cNvPr id="115" name="Text Box 112"/>
            <p:cNvSpPr txBox="1">
              <a:spLocks noChangeArrowheads="1"/>
            </p:cNvSpPr>
            <p:nvPr/>
          </p:nvSpPr>
          <p:spPr bwMode="auto">
            <a:xfrm>
              <a:off x="3120" y="720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6" name="Group 113"/>
          <p:cNvGrpSpPr/>
          <p:nvPr/>
        </p:nvGrpSpPr>
        <p:grpSpPr bwMode="auto">
          <a:xfrm>
            <a:off x="563848" y="3687631"/>
            <a:ext cx="609600" cy="369888"/>
            <a:chOff x="3120" y="720"/>
            <a:chExt cx="384" cy="233"/>
          </a:xfrm>
        </p:grpSpPr>
        <p:sp>
          <p:nvSpPr>
            <p:cNvPr id="117" name="Line 114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i="1">
                <a:solidFill>
                  <a:srgbClr val="000000"/>
                </a:solidFill>
              </a:endParaRPr>
            </a:p>
          </p:txBody>
        </p:sp>
        <p:sp>
          <p:nvSpPr>
            <p:cNvPr id="118" name="Text Box 115"/>
            <p:cNvSpPr txBox="1">
              <a:spLocks noChangeArrowheads="1"/>
            </p:cNvSpPr>
            <p:nvPr/>
          </p:nvSpPr>
          <p:spPr bwMode="auto">
            <a:xfrm>
              <a:off x="3120" y="720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9" name="Group 116"/>
          <p:cNvGrpSpPr/>
          <p:nvPr/>
        </p:nvGrpSpPr>
        <p:grpSpPr bwMode="auto">
          <a:xfrm>
            <a:off x="563848" y="4514718"/>
            <a:ext cx="609600" cy="369888"/>
            <a:chOff x="3120" y="720"/>
            <a:chExt cx="384" cy="233"/>
          </a:xfrm>
        </p:grpSpPr>
        <p:sp>
          <p:nvSpPr>
            <p:cNvPr id="120" name="Line 117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i="1">
                <a:solidFill>
                  <a:srgbClr val="000000"/>
                </a:solidFill>
              </a:endParaRPr>
            </a:p>
          </p:txBody>
        </p:sp>
        <p:sp>
          <p:nvSpPr>
            <p:cNvPr id="121" name="Text Box 118"/>
            <p:cNvSpPr txBox="1">
              <a:spLocks noChangeArrowheads="1"/>
            </p:cNvSpPr>
            <p:nvPr/>
          </p:nvSpPr>
          <p:spPr bwMode="auto">
            <a:xfrm>
              <a:off x="3120" y="720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2" name="Group 119"/>
          <p:cNvGrpSpPr/>
          <p:nvPr/>
        </p:nvGrpSpPr>
        <p:grpSpPr bwMode="auto">
          <a:xfrm>
            <a:off x="563848" y="4927468"/>
            <a:ext cx="609600" cy="369888"/>
            <a:chOff x="3120" y="720"/>
            <a:chExt cx="384" cy="233"/>
          </a:xfrm>
        </p:grpSpPr>
        <p:sp>
          <p:nvSpPr>
            <p:cNvPr id="123" name="Line 120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i="1">
                <a:solidFill>
                  <a:srgbClr val="000000"/>
                </a:solidFill>
              </a:endParaRPr>
            </a:p>
          </p:txBody>
        </p:sp>
        <p:sp>
          <p:nvSpPr>
            <p:cNvPr id="124" name="Text Box 121"/>
            <p:cNvSpPr txBox="1">
              <a:spLocks noChangeArrowheads="1"/>
            </p:cNvSpPr>
            <p:nvPr/>
          </p:nvSpPr>
          <p:spPr bwMode="auto">
            <a:xfrm>
              <a:off x="3120" y="720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5" name="Group 122"/>
          <p:cNvGrpSpPr/>
          <p:nvPr/>
        </p:nvGrpSpPr>
        <p:grpSpPr bwMode="auto">
          <a:xfrm>
            <a:off x="563848" y="5341806"/>
            <a:ext cx="609600" cy="369888"/>
            <a:chOff x="3120" y="720"/>
            <a:chExt cx="384" cy="233"/>
          </a:xfrm>
        </p:grpSpPr>
        <p:sp>
          <p:nvSpPr>
            <p:cNvPr id="126" name="Line 123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i="1">
                <a:solidFill>
                  <a:srgbClr val="000000"/>
                </a:solidFill>
              </a:endParaRPr>
            </a:p>
          </p:txBody>
        </p:sp>
        <p:sp>
          <p:nvSpPr>
            <p:cNvPr id="127" name="Text Box 124"/>
            <p:cNvSpPr txBox="1">
              <a:spLocks noChangeArrowheads="1"/>
            </p:cNvSpPr>
            <p:nvPr/>
          </p:nvSpPr>
          <p:spPr bwMode="auto">
            <a:xfrm>
              <a:off x="3120" y="720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8" name="Group 125"/>
          <p:cNvGrpSpPr/>
          <p:nvPr/>
        </p:nvGrpSpPr>
        <p:grpSpPr bwMode="auto">
          <a:xfrm>
            <a:off x="563848" y="5754556"/>
            <a:ext cx="609600" cy="369888"/>
            <a:chOff x="3120" y="720"/>
            <a:chExt cx="384" cy="233"/>
          </a:xfrm>
        </p:grpSpPr>
        <p:sp>
          <p:nvSpPr>
            <p:cNvPr id="129" name="Line 126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i="1">
                <a:solidFill>
                  <a:srgbClr val="000000"/>
                </a:solidFill>
              </a:endParaRPr>
            </a:p>
          </p:txBody>
        </p:sp>
        <p:sp>
          <p:nvSpPr>
            <p:cNvPr id="130" name="Text Box 127"/>
            <p:cNvSpPr txBox="1">
              <a:spLocks noChangeArrowheads="1"/>
            </p:cNvSpPr>
            <p:nvPr/>
          </p:nvSpPr>
          <p:spPr bwMode="auto">
            <a:xfrm>
              <a:off x="3120" y="720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1" name="Group 128"/>
          <p:cNvGrpSpPr/>
          <p:nvPr/>
        </p:nvGrpSpPr>
        <p:grpSpPr bwMode="auto">
          <a:xfrm>
            <a:off x="563848" y="4100381"/>
            <a:ext cx="609600" cy="369888"/>
            <a:chOff x="3120" y="720"/>
            <a:chExt cx="384" cy="233"/>
          </a:xfrm>
        </p:grpSpPr>
        <p:sp>
          <p:nvSpPr>
            <p:cNvPr id="132" name="Line 129"/>
            <p:cNvSpPr>
              <a:spLocks noChangeShapeType="1"/>
            </p:cNvSpPr>
            <p:nvPr/>
          </p:nvSpPr>
          <p:spPr bwMode="auto">
            <a:xfrm>
              <a:off x="3264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i="1">
                <a:solidFill>
                  <a:srgbClr val="000000"/>
                </a:solidFill>
              </a:endParaRPr>
            </a:p>
          </p:txBody>
        </p:sp>
        <p:sp>
          <p:nvSpPr>
            <p:cNvPr id="133" name="Text Box 130"/>
            <p:cNvSpPr txBox="1">
              <a:spLocks noChangeArrowheads="1"/>
            </p:cNvSpPr>
            <p:nvPr/>
          </p:nvSpPr>
          <p:spPr bwMode="auto">
            <a:xfrm>
              <a:off x="3120" y="720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41" name="表格 140"/>
          <p:cNvGraphicFramePr>
            <a:graphicFrameLocks noGrp="1"/>
          </p:cNvGraphicFramePr>
          <p:nvPr/>
        </p:nvGraphicFramePr>
        <p:xfrm>
          <a:off x="434243" y="2455730"/>
          <a:ext cx="2550544" cy="37196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7636"/>
                <a:gridCol w="637636"/>
                <a:gridCol w="637636"/>
                <a:gridCol w="637636"/>
              </a:tblGrid>
              <a:tr h="4189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20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89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89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89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sz="2000" b="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20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sz="2000" b="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89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89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020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20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课程思政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sp>
        <p:nvSpPr>
          <p:cNvPr id="128" name="Text Box 13"/>
          <p:cNvSpPr txBox="1">
            <a:spLocks noChangeArrowheads="1"/>
          </p:cNvSpPr>
          <p:nvPr/>
        </p:nvSpPr>
        <p:spPr bwMode="auto">
          <a:xfrm>
            <a:off x="350292" y="762008"/>
            <a:ext cx="11491415" cy="4078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8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在工程实践中，一种新技术的产生，可能会带来更好的性能或更好的体验，但作为设计者，更应该全面评价一种新技术的影响。如何看待这一问题？</a:t>
            </a: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教师可在课堂中抛出问题，可开展课堂讨论，需要提示学生新技术很可能是双刃剑，应该对此有清楚的认知，并在工程实践中用这种认知来看待和解决问题，培养科学精神。</a:t>
            </a: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关键词：科学精神</a:t>
            </a: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/>
          </p:nvPr>
        </p:nvSpPr>
        <p:spPr>
          <a:xfrm>
            <a:off x="931489" y="4916646"/>
            <a:ext cx="6101070" cy="727014"/>
          </a:xfrm>
        </p:spPr>
        <p:txBody>
          <a:bodyPr/>
          <a:lstStyle/>
          <a:p>
            <a:pPr algn="l"/>
            <a:r>
              <a:rPr lang="zh-CN" altLang="en-US" dirty="0"/>
              <a:t>            更多稀疏矩阵的存储方式</a:t>
            </a:r>
            <a:endParaRPr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4"/>
          </p:nvPr>
        </p:nvSpPr>
        <p:spPr>
          <a:xfrm>
            <a:off x="926665" y="4916646"/>
            <a:ext cx="1306571" cy="723868"/>
          </a:xfrm>
        </p:spPr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7" name="Rectangle 10"/>
          <p:cNvSpPr>
            <a:spLocks noGrp="1" noChangeArrowheads="1"/>
          </p:cNvSpPr>
          <p:nvPr>
            <p:ph type="body" sz="quarter" idx="16"/>
          </p:nvPr>
        </p:nvSpPr>
        <p:spPr>
          <a:xfrm>
            <a:off x="7383741" y="4709913"/>
            <a:ext cx="4445000" cy="930601"/>
          </a:xfrm>
          <a:noFill/>
        </p:spPr>
        <p:txBody>
          <a:bodyPr lIns="92075" tIns="46038" rIns="92075" bIns="46038" anchor="ctr"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</a:pP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按行压缩存储</a:t>
            </a:r>
            <a:endParaRPr lang="en-US" altLang="zh-CN" sz="2000" dirty="0">
              <a:solidFill>
                <a:srgbClr val="000000"/>
              </a:solidFill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</a:pP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按列压缩存储</a:t>
            </a:r>
            <a:endParaRPr lang="en-US" altLang="zh-CN" sz="2000" dirty="0">
              <a:solidFill>
                <a:srgbClr val="000000"/>
              </a:solidFill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</a:pP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十字链表存储</a:t>
            </a:r>
            <a:endParaRPr lang="en-US" sz="200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rgbClr val="FFC000"/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稀疏矩阵压缩存储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pic>
        <p:nvPicPr>
          <p:cNvPr id="10" name="Picture 4" descr="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61" r="3021"/>
          <a:stretch>
            <a:fillRect/>
          </a:stretch>
        </p:blipFill>
        <p:spPr bwMode="auto">
          <a:xfrm>
            <a:off x="563218" y="1153168"/>
            <a:ext cx="5950225" cy="484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rgbClr val="FFC000"/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稀疏矩阵压缩存储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pic>
        <p:nvPicPr>
          <p:cNvPr id="12290" name="Picture 2" descr="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3" t="3950" r="2795" b="5963"/>
          <a:stretch>
            <a:fillRect/>
          </a:stretch>
        </p:blipFill>
        <p:spPr bwMode="auto">
          <a:xfrm>
            <a:off x="363259" y="1869128"/>
            <a:ext cx="5173254" cy="266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/>
          <p:cNvSpPr txBox="1"/>
          <p:nvPr/>
        </p:nvSpPr>
        <p:spPr>
          <a:xfrm>
            <a:off x="434173" y="911603"/>
            <a:ext cx="49960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1" i="0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Coordinate</a:t>
            </a:r>
            <a:r>
              <a:rPr lang="zh-CN" altLang="en-US" b="1" i="0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i="0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COO</a:t>
            </a:r>
            <a:r>
              <a:rPr lang="zh-CN" altLang="en-US" b="1" i="0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zh-CN" alt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最简单的一种格式，每个元素需用一个三元组表示，分别是</a:t>
            </a:r>
            <a:endParaRPr lang="en-US" altLang="zh-CN" b="0" i="0" dirty="0">
              <a:solidFill>
                <a:schemeClr val="tx1">
                  <a:lumMod val="50000"/>
                </a:schemeClr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b="1" i="0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（行号，列号，数值）</a:t>
            </a:r>
            <a:r>
              <a:rPr lang="zh-CN" alt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，对应图右的一列</a:t>
            </a:r>
            <a:endParaRPr lang="zh-CN" altLang="en-US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292" name="Picture 4" descr="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7" r="3022"/>
          <a:stretch>
            <a:fillRect/>
          </a:stretch>
        </p:blipFill>
        <p:spPr bwMode="auto">
          <a:xfrm>
            <a:off x="5951160" y="3160129"/>
            <a:ext cx="5546425" cy="318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/>
          <p:cNvSpPr txBox="1"/>
          <p:nvPr/>
        </p:nvSpPr>
        <p:spPr>
          <a:xfrm>
            <a:off x="5899868" y="842660"/>
            <a:ext cx="61202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行压缩格式（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Compressed Sparse Row </a:t>
            </a: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CSR</a:t>
            </a: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CSR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也需三类数据来表达</a:t>
            </a:r>
            <a:r>
              <a:rPr lang="zh-CN" altLang="en-US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zh-CN" altLang="en-US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数值，列号，行偏移）</a:t>
            </a:r>
            <a:endParaRPr lang="en-US" altLang="zh-CN" b="1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CSR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不是三元组，而是整体的编码方式。数值、列号与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COO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一致，表示一个元素及其列号，行偏移表示某一行的第一个元素在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values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中的起始偏移位置。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如图，第一行元素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偏移，第二行元素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偏移，第三行元素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偏移，第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行元素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偏移。在行偏移的最后补上矩阵总元素数，本例是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endParaRPr lang="zh-CN" altLang="en-US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63259" y="4670526"/>
            <a:ext cx="5173254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列压缩格式（ 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Compressed Sparse Column</a:t>
            </a: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CSC</a:t>
            </a:r>
            <a:r>
              <a:rPr lang="zh-CN" altLang="en-US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CSR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相对，针对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CSR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中的矩阵，若用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CSC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格式，其存储方式如下：</a:t>
            </a:r>
            <a:endParaRPr lang="zh-CN" altLang="en-US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Column Offsets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0 2 5 7 9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Row Indices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0 2 0 1 3 1 2 2 3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Values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 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1 5 7 2 6 8 3 9 4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稀疏矩阵的十字链表存储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88882"/>
            <a:ext cx="2217069" cy="155608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37322" y="828861"/>
            <a:ext cx="7540487" cy="4028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在某些运算中，如矩阵加法：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C=A+B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可能使稀疏矩阵的非零元位置变化（</a:t>
            </a:r>
            <a:r>
              <a:rPr lang="en-US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C=</a:t>
            </a:r>
            <a:r>
              <a:rPr lang="en-US" altLang="zh-CN" dirty="0" err="1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aA+bB</a:t>
            </a:r>
            <a:r>
              <a:rPr lang="zh-CN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，其中</a:t>
            </a:r>
            <a:r>
              <a:rPr lang="en-US" altLang="zh-CN" dirty="0" err="1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a+b</a:t>
            </a:r>
            <a:r>
              <a:rPr lang="en-US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</a:t>
            </a:r>
            <a:r>
              <a:rPr lang="zh-CN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，图像融合）</a:t>
            </a:r>
            <a:endParaRPr lang="en-US" altLang="zh-CN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这将引起三元组表元素移动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一是：对顺序存储的三元组表，移动元素的时间开销大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二是：为维护行主序、列有序，可能产生更多开销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十字链表是稀疏矩阵的一种存储策略</a:t>
            </a:r>
            <a:endParaRPr lang="en-US" altLang="zh-CN" b="1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每个非零元为一个结点，每个结点含五个域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其中，行域 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、列域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、值域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分别表示非零元素的行下标、列下标和值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向右域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链接同一行中下一个非零元素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向下域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链接同一列中下一个非零元素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十字链表存储需要额外的指针域、行、列指针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一般地，当非零元不超过总元素个数的</a:t>
            </a:r>
            <a:r>
              <a:rPr lang="en-US" altLang="zh-CN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20%</a:t>
            </a:r>
            <a:r>
              <a:rPr lang="zh-CN" altLang="en-US" b="1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，适用十字链表存储</a:t>
            </a:r>
            <a:endParaRPr lang="zh-CN" altLang="en-US" b="1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752" y="5088346"/>
            <a:ext cx="2578132" cy="1456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7383" t="1168" r="11287"/>
          <a:stretch>
            <a:fillRect/>
          </a:stretch>
        </p:blipFill>
        <p:spPr>
          <a:xfrm>
            <a:off x="8156713" y="4225856"/>
            <a:ext cx="3504634" cy="2129877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7884830" y="777411"/>
            <a:ext cx="3922857" cy="3190355"/>
            <a:chOff x="7960613" y="782122"/>
            <a:chExt cx="3922857" cy="3190355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54" r="9868" b="7428"/>
            <a:stretch>
              <a:fillRect/>
            </a:stretch>
          </p:blipFill>
          <p:spPr bwMode="auto">
            <a:xfrm>
              <a:off x="9524162" y="782122"/>
              <a:ext cx="2359308" cy="1545905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38" r="62458" b="7428"/>
            <a:stretch>
              <a:fillRect/>
            </a:stretch>
          </p:blipFill>
          <p:spPr bwMode="auto">
            <a:xfrm flipH="1">
              <a:off x="7960613" y="782122"/>
              <a:ext cx="1947861" cy="1545906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5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54" r="9868" b="7428"/>
            <a:stretch>
              <a:fillRect/>
            </a:stretch>
          </p:blipFill>
          <p:spPr bwMode="auto">
            <a:xfrm>
              <a:off x="8994493" y="2426572"/>
              <a:ext cx="2359307" cy="1545905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740" r="62458" b="7428"/>
          <a:stretch>
            <a:fillRect/>
          </a:stretch>
        </p:blipFill>
        <p:spPr bwMode="auto">
          <a:xfrm flipH="1">
            <a:off x="8928234" y="2426571"/>
            <a:ext cx="762002" cy="1541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稀疏矩阵的十字链表存储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4727" t="2597" b="641"/>
          <a:stretch>
            <a:fillRect/>
          </a:stretch>
        </p:blipFill>
        <p:spPr>
          <a:xfrm>
            <a:off x="473035" y="840296"/>
            <a:ext cx="4377261" cy="3068994"/>
          </a:xfrm>
          <a:prstGeom prst="rect">
            <a:avLst/>
          </a:prstGeom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" t="40440" r="3309" b="1489"/>
          <a:stretch>
            <a:fillRect/>
          </a:stretch>
        </p:blipFill>
        <p:spPr bwMode="auto">
          <a:xfrm>
            <a:off x="5147262" y="749469"/>
            <a:ext cx="5006737" cy="291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14" t="3529" r="9417" b="71928"/>
          <a:stretch>
            <a:fillRect/>
          </a:stretch>
        </p:blipFill>
        <p:spPr bwMode="auto">
          <a:xfrm>
            <a:off x="5815735" y="4013562"/>
            <a:ext cx="2270570" cy="121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35" y="3982037"/>
            <a:ext cx="4427606" cy="24995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4" t="2996" r="42930" b="75226"/>
          <a:stretch>
            <a:fillRect/>
          </a:stretch>
        </p:blipFill>
        <p:spPr bwMode="auto">
          <a:xfrm>
            <a:off x="10699199" y="1018782"/>
            <a:ext cx="1309201" cy="111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/>
          <p:cNvSpPr txBox="1"/>
          <p:nvPr/>
        </p:nvSpPr>
        <p:spPr>
          <a:xfrm>
            <a:off x="6730211" y="5753796"/>
            <a:ext cx="5127902" cy="64633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b="1" i="0" dirty="0">
                <a:ln>
                  <a:solidFill>
                    <a:schemeClr val="tx1">
                      <a:lumMod val="50000"/>
                    </a:schemeClr>
                  </a:solidFill>
                </a:ln>
                <a:solidFill>
                  <a:schemeClr val="tx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 is what remains after one has forgotten everything he learned in school.  </a:t>
            </a:r>
            <a:r>
              <a:rPr lang="en-US" altLang="zh-CN" b="1" i="0" dirty="0">
                <a:ln>
                  <a:solidFill>
                    <a:srgbClr val="2679D9"/>
                  </a:solidFill>
                </a:ln>
                <a:solidFill>
                  <a:srgbClr val="2679D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—Albert Einstein</a:t>
            </a:r>
            <a:endParaRPr lang="zh-CN" altLang="en-US" b="1" dirty="0">
              <a:ln>
                <a:solidFill>
                  <a:srgbClr val="2679D9"/>
                </a:solidFill>
              </a:ln>
              <a:solidFill>
                <a:srgbClr val="2679D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744" y="3748655"/>
            <a:ext cx="2806370" cy="192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/>
          </p:nvPr>
        </p:nvSpPr>
        <p:spPr>
          <a:xfrm>
            <a:off x="2607889" y="4724489"/>
            <a:ext cx="6216514" cy="727014"/>
          </a:xfrm>
        </p:spPr>
        <p:txBody>
          <a:bodyPr/>
          <a:lstStyle/>
          <a:p>
            <a:pPr algn="l"/>
            <a:r>
              <a:rPr lang="zh-CN" altLang="en-US" dirty="0"/>
              <a:t>            串</a:t>
            </a:r>
            <a:endParaRPr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4"/>
          </p:nvPr>
        </p:nvSpPr>
        <p:spPr>
          <a:xfrm>
            <a:off x="2603065" y="4724489"/>
            <a:ext cx="1306571" cy="723868"/>
          </a:xfrm>
        </p:spPr>
        <p:txBody>
          <a:bodyPr/>
          <a:lstStyle/>
          <a:p>
            <a:r>
              <a:rPr lang="en-US" altLang="zh-CN" dirty="0"/>
              <a:t>05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串与线性表的区别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769306" y="1217351"/>
            <a:ext cx="9005009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串是一组由字符组成的有限序列，一般记为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S='c0 c2 ...cn-1 '       (n≥0) 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串的数据对象约束为字符集。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在线性表的基本操作中，大多以“单个元素”为操作对象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在串的基本操作中，通常以“串的整体”为操作对象  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串的概念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02092" y="1031396"/>
            <a:ext cx="10781449" cy="4795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串的值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lvl="2" algn="just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用成对的单引号括起来的字符序列是串的值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lvl="2" algn="just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成对的单引号本身仅是串值的标记，不包含在串值中。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语言中，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s1=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＇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＇与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s2=〃a〃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两者是不同的，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s1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表示字符，而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s2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表示字符串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串的长度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lvl="2" algn="just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串中字符的数目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称为串的长度。零个字符的串为空串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它的长度为零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lvl="2"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s1=‘I have a dog’;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lvl="2" algn="just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s2=‘Have’;s3=‘dog’ 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lvl="2" algn="just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它们的长度分别为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 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子串和主串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lvl="2" algn="just">
              <a:lnSpc>
                <a:spcPct val="100000"/>
              </a:lnSpc>
              <a:spcBef>
                <a:spcPts val="0"/>
              </a:spcBef>
            </a:pPr>
            <a:r>
              <a:rPr lang="zh-CN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串中任意个连续的字符组成的序列称为该串的子串。包含子串的串相应地称为主串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s1=’I have a dog’;s2=’have’;s3=’dog’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s3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s1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的子串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s1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s3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的主串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s2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不是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s1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的子串 </a:t>
            </a:r>
            <a:endParaRPr lang="en-US" dirty="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altLang="zh-CN" sz="2800" b="1" i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Brief Introduction</a:t>
            </a:r>
            <a:endParaRPr lang="zh-CN" altLang="zh-CN" sz="2800" b="1" i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94946" y="940693"/>
            <a:ext cx="7326652" cy="24967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lnSpc>
                <a:spcPct val="110000"/>
              </a:lnSpc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>
                <a:latin typeface="Times New Roman" panose="02020603050405020304" pitchFamily="18" charset="0"/>
              </a:rPr>
              <a:t>本章教学时长约</a:t>
            </a:r>
            <a:r>
              <a:rPr lang="en-US" altLang="zh-CN" dirty="0">
                <a:latin typeface="Times New Roman" panose="02020603050405020304" pitchFamily="18" charset="0"/>
              </a:rPr>
              <a:t>2H~4H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蓝色标题：课内实验、课堂演示的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</a:rPr>
              <a:t>内容要求学生必须熟练掌握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橙色标题：学生课外自主学习、复习，查阅相关资料，不在课堂讲授，但需根据情况进行课外答疑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本章教学中穿插课堂小测试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4946" y="3577050"/>
            <a:ext cx="4129019" cy="29857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理解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数组的概念、存储方法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理解、准确掌握和应用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相关概念、术语，能够在问题分析、描述中准确使用相关概念和术语，能够进行问题分析或判断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培养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科学精神、职业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精神（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课程思政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4946" y="3577049"/>
            <a:ext cx="4129019" cy="4909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教学目标</a:t>
            </a:r>
            <a:endParaRPr lang="en-US" altLang="zh-CN" sz="2800" b="1" dirty="0">
              <a:solidFill>
                <a:schemeClr val="tx2">
                  <a:lumMod val="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00634" y="974019"/>
            <a:ext cx="3852695" cy="5338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重点和难点？</a:t>
            </a:r>
            <a:endParaRPr lang="en-US" altLang="zh-CN" sz="2800" b="1" dirty="0">
              <a:solidFill>
                <a:schemeClr val="tx2">
                  <a:lumMod val="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00634" y="1507878"/>
            <a:ext cx="3852695" cy="12614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数组的概念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数组的存储方式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稀疏矩阵快速转置方法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19796" y="940692"/>
            <a:ext cx="1701801" cy="567186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学习建议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  <a:cs typeface="+mj-cs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2"/>
          <a:srcRect t="2324"/>
          <a:stretch>
            <a:fillRect/>
          </a:stretch>
        </p:blipFill>
        <p:spPr>
          <a:xfrm>
            <a:off x="4671106" y="3577049"/>
            <a:ext cx="7125948" cy="267484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串的概念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56543" y="3553288"/>
            <a:ext cx="10067277" cy="2501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indent="662305" eaLnBrk="0" hangingPunct="0">
              <a:spcBef>
                <a:spcPct val="20000"/>
              </a:spcBef>
              <a:buBlip>
                <a:blip r:embed="rId1"/>
              </a:buBlip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1138555" indent="-285750" eaLnBrk="0" hangingPunct="0">
              <a:spcBef>
                <a:spcPct val="20000"/>
              </a:spcBef>
              <a:buBlip>
                <a:blip r:embed="rId1"/>
              </a:buBlip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557655" indent="-228600" eaLnBrk="0" hangingPunct="0">
              <a:spcBef>
                <a:spcPct val="20000"/>
              </a:spcBef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976755" indent="-228600" eaLnBrk="0" hangingPunct="0">
              <a:spcBef>
                <a:spcPct val="20000"/>
              </a:spcBef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395855" indent="-228600" eaLnBrk="0" hangingPunct="0">
              <a:spcBef>
                <a:spcPct val="20000"/>
              </a:spcBef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853055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3310255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767455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4224655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0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96745" y="1058098"/>
            <a:ext cx="10678914" cy="483031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串的位置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字符在序列中的序号为该字符在串中的位置。子串在主串中的位置则以子串的第一个字符在主串中的位置来表示。特别地，空串是任意串的子串，任意串是其自身的子串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例如： 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s1=’I have a dog’; s3=’dog’ </a:t>
            </a:r>
            <a:endParaRPr lang="en-US" altLang="zh-CN" sz="4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子串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s3</a:t>
            </a:r>
            <a:r>
              <a:rPr lang="zh-CN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s1</a:t>
            </a:r>
            <a:r>
              <a:rPr lang="zh-CN" alt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中的位置为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 </a:t>
            </a:r>
            <a:endParaRPr lang="en-US" sz="4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 sz="4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两个串相等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zh-CN" sz="4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当两个串的长度相等，并且各个对应位置的字符都相等时才相等。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zh-CN" sz="4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例如： 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z="4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s1=’I have a dog’; s2=’have’;</a:t>
            </a:r>
            <a:endParaRPr lang="en-US" altLang="zh-CN" sz="4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en-US" altLang="zh-CN" sz="4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s3=’dog’ </a:t>
            </a:r>
            <a:r>
              <a:rPr lang="zh-CN" altLang="zh-CN" sz="4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4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s4=’dog’ </a:t>
            </a:r>
            <a:endParaRPr lang="en-US" altLang="zh-CN" sz="4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zh-CN" sz="4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r>
              <a:rPr lang="en-US" altLang="zh-CN" sz="4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sz="4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</a:t>
            </a:r>
            <a:r>
              <a:rPr lang="en-US" altLang="zh-CN" sz="4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s1,s2,s3</a:t>
            </a:r>
            <a:r>
              <a:rPr lang="zh-CN" altLang="zh-CN" sz="4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都是互不相等，但</a:t>
            </a:r>
            <a:r>
              <a:rPr lang="en-US" altLang="zh-CN" sz="4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s3</a:t>
            </a:r>
            <a:r>
              <a:rPr lang="zh-CN" altLang="zh-CN" sz="4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4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s4</a:t>
            </a:r>
            <a:r>
              <a:rPr lang="zh-CN" altLang="zh-CN" sz="4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相等</a:t>
            </a:r>
            <a:endParaRPr lang="en-US" altLang="zh-CN" sz="4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 sz="4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空格串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zh-CN" sz="4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由一个或多个空格组成的串称为空格串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zh-CN" sz="4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注意：此处不是空串</a:t>
            </a:r>
            <a:r>
              <a:rPr lang="en-US" altLang="zh-CN" sz="4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4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它的长度不为</a:t>
            </a:r>
            <a:r>
              <a:rPr lang="en-US" altLang="zh-CN" sz="4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sz="4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zh-CN" sz="4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如‘  ’是空格串</a:t>
            </a:r>
            <a:r>
              <a:rPr lang="en-US" altLang="zh-CN" sz="4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4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长度为</a:t>
            </a:r>
            <a:r>
              <a:rPr lang="en-US" altLang="zh-CN" sz="4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4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 sz="4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空串</a:t>
            </a:r>
            <a:endParaRPr lang="zh-CN" altLang="en-US" sz="4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zh-CN" sz="4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不含任何字符的串，它的长度为</a:t>
            </a:r>
            <a:r>
              <a:rPr lang="en-US" altLang="zh-CN" sz="4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4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，为了清楚起见，以后我们用符号</a:t>
            </a:r>
            <a:r>
              <a:rPr lang="en-US" altLang="zh-CN" sz="4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''</a:t>
            </a:r>
            <a:r>
              <a:rPr lang="zh-CN" altLang="zh-CN" sz="4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来表示空串</a:t>
            </a:r>
            <a:endParaRPr lang="zh-CN" altLang="zh-CN" sz="4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algn="just">
              <a:buFontTx/>
              <a:buNone/>
            </a:pPr>
            <a:endParaRPr lang="en-US" dirty="0"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2" autoUpdateAnimBg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串的基本操作定义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6" name="Text Box 4124"/>
          <p:cNvSpPr txBox="1">
            <a:spLocks noChangeArrowheads="1"/>
          </p:cNvSpPr>
          <p:nvPr/>
        </p:nvSpPr>
        <p:spPr bwMode="auto">
          <a:xfrm>
            <a:off x="634002" y="904081"/>
            <a:ext cx="10827069" cy="5564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假设本节中的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都是串名， 并且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的值分别为‘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BEI’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、‘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JING’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、‘’和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‘BEIJING’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 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赋值操作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Assign(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Create(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s,ss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为串名，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为字符序列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Create(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s,ss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的操作结果为设定了一个串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，其值为字符序列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Assign(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s,t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的操作结果是将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的值赋给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例如， 执行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Assign(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s,d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的操作之后，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的值为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'BEIJING’ 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判等函数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Equal(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s,t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相等， 则返回函数值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即运算结果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)1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 否则返回函数值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可以是非空串，也可以是空串。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例如， 执行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 (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后， 值为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 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 (‘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’,‘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 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后， 值为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联接函数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s,t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和串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的联接是把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的字符序列紧接在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的字符序列之后构成一个新的字符序列，从而产生一个新的串，作为函数值返回。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例如，如果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s=‘hand'</a:t>
            </a: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t='work'</a:t>
            </a: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s,t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的返回值为新串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'handwork’</a:t>
            </a: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求串长函数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Len(s)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返回函数值为串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中字符的个数，若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是一个空串，则其函数值为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例如：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Len(a)=3    Len(c)=0</a:t>
            </a: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Blip>
                <a:blip r:embed="rId2"/>
              </a:buBlip>
            </a:pPr>
            <a:endParaRPr lang="en-US" b="1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2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串的基本操作定义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606523" y="777411"/>
            <a:ext cx="11413621" cy="5561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求子串函数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lvl="2">
              <a:lnSpc>
                <a:spcPct val="100000"/>
              </a:lnSpc>
              <a:spcBef>
                <a:spcPts val="0"/>
              </a:spcBef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s,start,len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lvl="2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1≤start≤length(s)+1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 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0≤len≤length(s)-start+1 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lvl="2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则返回函数值为从串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中第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start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个字符起，长度为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连续的字符序列；否则返回一个特殊的串常量。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lvl="2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例如，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(d,1,3)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返回新串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'BEI'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SubStr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(d,4,0)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返回空串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''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   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定位函数：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Index(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s,t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lvl="2">
              <a:lnSpc>
                <a:spcPct val="100000"/>
              </a:lnSpc>
              <a:spcBef>
                <a:spcPts val="0"/>
              </a:spcBef>
            </a:pP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若在主串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中存在和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相等的子串，则函数值为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中第一个这样的子串有主串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中的位置，否则函数值为零。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lvl="2">
              <a:lnSpc>
                <a:spcPct val="100000"/>
              </a:lnSpc>
              <a:spcBef>
                <a:spcPts val="0"/>
              </a:spcBef>
            </a:pP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注意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在此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不能是空串。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lvl="2">
              <a:lnSpc>
                <a:spcPct val="100000"/>
              </a:lnSpc>
              <a:spcBef>
                <a:spcPts val="0"/>
              </a:spcBef>
            </a:pP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Index(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d,b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返回子串位置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Index(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d,c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返回函数值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 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替换操作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lvl="2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Replace(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s,t,v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lvl="2">
              <a:lnSpc>
                <a:spcPct val="100000"/>
              </a:lnSpc>
              <a:spcBef>
                <a:spcPts val="0"/>
              </a:spcBef>
            </a:pP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操作结果是以串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替换所有在串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中出现的和非空串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相等的不重叠的子串。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lvl="2">
              <a:lnSpc>
                <a:spcPct val="100000"/>
              </a:lnSpc>
              <a:spcBef>
                <a:spcPts val="0"/>
              </a:spcBef>
            </a:pP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s='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bbabbabba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t='ab'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v='c'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Replace(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s,t,v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的操作结果为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s='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bbcbcba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endParaRPr lang="zh-CN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插入操作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lvl="2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Insert(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s,pos,t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lvl="2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0≤pos≤length(s)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 在串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的第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个字符之前插入串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lvl="2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例如， 设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s=‘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t=‘123’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Insert (s,2,t)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的操作结果为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s=‘a123bc'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-457200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删除操作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-457200"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Delete(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s,pos,len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-457200">
              <a:lnSpc>
                <a:spcPct val="10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0≤pos≤length(s)-1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0≤len≤length(s)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时，从串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中删去从第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字符起长度为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的子串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-457200">
              <a:lnSpc>
                <a:spcPct val="10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例如，设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s=‘1234567‘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Delete (s,2,3)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的操作结果为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s='1567 '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串的存储结构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14172" y="1180429"/>
            <a:ext cx="9182084" cy="3702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静态存储结构（顺序存储方式）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用一组地址连续的存储单元存储串值的字符序列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define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maxlen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允许的最大的字符数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 struct 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char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maxlen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]; 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length;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//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串长度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strtp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串类型定义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串的动态存储方式采用链式存储结构和堆存储结构两种形式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块链存储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堆结构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串的块链存储结构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97711" y="259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>
              <a:latin typeface="Tahoma" panose="020B0604030504040204" pitchFamily="34" charset="0"/>
            </a:endParaRPr>
          </a:p>
        </p:txBody>
      </p:sp>
      <p:graphicFrame>
        <p:nvGraphicFramePr>
          <p:cNvPr id="12" name="Object 53"/>
          <p:cNvGraphicFramePr>
            <a:graphicFrameLocks noChangeAspect="1"/>
          </p:cNvGraphicFramePr>
          <p:nvPr/>
        </p:nvGraphicFramePr>
        <p:xfrm>
          <a:off x="1046949" y="3429000"/>
          <a:ext cx="625792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2" imgW="5895975" imgH="676275" progId="Paint.Picture">
                  <p:embed/>
                </p:oleObj>
              </mc:Choice>
              <mc:Fallback>
                <p:oleObj name="" r:id="rId2" imgW="5895975" imgH="676275" progId="Paint.Picture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949" y="3429000"/>
                        <a:ext cx="6257925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701089" y="1073505"/>
            <a:ext cx="1112765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用单链表存放串，每个结点仅存储一个字符，每个结点的指针域所占空间比字符域所占空间要大得多。定义如下：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 struct node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node  *next;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slstrtype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710130" y="1150951"/>
            <a:ext cx="5557505" cy="3758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单链表存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放串，每个结点存放多个字符，称为块链结构。结点大小为４的链表图示：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#define CHUNKSIZE //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用户定义的结点大小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 struct chunk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    char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[CHUNKSIZE];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struct chunk *next;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}chunk;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 struct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     chunk *head,*tail;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int   length;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};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串的存储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块链存储结构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1088255" y="5363464"/>
          <a:ext cx="74168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2" imgW="6524625" imgH="619125" progId="Paint.Picture">
                  <p:embed/>
                </p:oleObj>
              </mc:Choice>
              <mc:Fallback>
                <p:oleObj name="" r:id="rId2" imgW="6524625" imgH="619125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8255" y="5363464"/>
                        <a:ext cx="74168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34"/>
          <p:cNvSpPr>
            <a:spLocks noChangeArrowheads="1"/>
          </p:cNvSpPr>
          <p:nvPr/>
        </p:nvSpPr>
        <p:spPr bwMode="auto">
          <a:xfrm>
            <a:off x="4370526" y="3167854"/>
            <a:ext cx="1800225" cy="385785"/>
          </a:xfrm>
          <a:prstGeom prst="wedgeRectCallout">
            <a:avLst>
              <a:gd name="adj1" fmla="val -104193"/>
              <a:gd name="adj2" fmla="val -96477"/>
            </a:avLst>
          </a:prstGeom>
          <a:solidFill>
            <a:schemeClr val="bg1"/>
          </a:solidFill>
          <a:ln w="25400" cap="sq">
            <a:solidFill>
              <a:srgbClr val="808000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结点结构</a:t>
            </a:r>
            <a:endParaRPr lang="zh-CN" altLang="en-US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3" name="AutoShape 35"/>
          <p:cNvSpPr>
            <a:spLocks noChangeArrowheads="1"/>
          </p:cNvSpPr>
          <p:nvPr/>
        </p:nvSpPr>
        <p:spPr bwMode="auto">
          <a:xfrm>
            <a:off x="4270036" y="3707165"/>
            <a:ext cx="2232025" cy="682370"/>
          </a:xfrm>
          <a:prstGeom prst="wedgeRectCallout">
            <a:avLst>
              <a:gd name="adj1" fmla="val -95468"/>
              <a:gd name="adj2" fmla="val 21310"/>
            </a:avLst>
          </a:prstGeom>
          <a:solidFill>
            <a:schemeClr val="bg1"/>
          </a:solidFill>
          <a:ln w="25400" cap="sq">
            <a:solidFill>
              <a:srgbClr val="808000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尾指针指示链表中的最后一个结点</a:t>
            </a:r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AutoShape 36"/>
          <p:cNvSpPr>
            <a:spLocks noChangeArrowheads="1"/>
          </p:cNvSpPr>
          <p:nvPr/>
        </p:nvSpPr>
        <p:spPr bwMode="auto">
          <a:xfrm>
            <a:off x="4701836" y="4811696"/>
            <a:ext cx="1800225" cy="385785"/>
          </a:xfrm>
          <a:prstGeom prst="wedgeRectCallout">
            <a:avLst>
              <a:gd name="adj1" fmla="val -168627"/>
              <a:gd name="adj2" fmla="val -90261"/>
            </a:avLst>
          </a:prstGeom>
          <a:solidFill>
            <a:schemeClr val="bg1"/>
          </a:solidFill>
          <a:ln w="25400" cap="sq">
            <a:solidFill>
              <a:srgbClr val="808000"/>
            </a:solidFill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串的长度</a:t>
            </a:r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16823" y="947651"/>
            <a:ext cx="5101701" cy="2888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把存储单元利用率定义为存储密度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串值所占的存储位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存储密度＝───────────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实际分配的存储位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当用块链存储串值时，虽然由于链表结构比较灵活，使串长不受限制，但同样受到存储密度的制约，而且使串的操作复杂化，存在着结点大小取多大较合适的问题。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  <p:bldP spid="13" grpId="0" animBg="1" autoUpdateAnimBg="0"/>
      <p:bldP spid="15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串的存储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堆存储结构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77397" y="1122922"/>
            <a:ext cx="4431953" cy="36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特点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每个串的串值各自存储在一组地址连续的存储单元中，但它们的存储地址是在程序执行过程中动态分配而得。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store[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12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ypedef struct string        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 length,*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stadr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域指示串序列的长度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stadr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域指示串序列的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中的起始地址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2" r="12392" b="7564"/>
          <a:stretch>
            <a:fillRect/>
          </a:stretch>
        </p:blipFill>
        <p:spPr bwMode="auto">
          <a:xfrm>
            <a:off x="5246703" y="1458232"/>
            <a:ext cx="6334734" cy="3476256"/>
          </a:xfrm>
          <a:prstGeom prst="rect">
            <a:avLst/>
          </a:prstGeom>
          <a:solidFill>
            <a:srgbClr val="808000">
              <a:alpha val="8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2" autoUpdateAnimBg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/>
          </p:nvPr>
        </p:nvSpPr>
        <p:spPr>
          <a:xfrm>
            <a:off x="2607889" y="4724489"/>
            <a:ext cx="6216514" cy="727014"/>
          </a:xfrm>
        </p:spPr>
        <p:txBody>
          <a:bodyPr/>
          <a:lstStyle/>
          <a:p>
            <a:pPr algn="l"/>
            <a:r>
              <a:rPr lang="zh-CN" altLang="en-US" dirty="0"/>
              <a:t>            串的基本操作</a:t>
            </a:r>
            <a:endParaRPr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4"/>
          </p:nvPr>
        </p:nvSpPr>
        <p:spPr>
          <a:xfrm>
            <a:off x="2603065" y="4724489"/>
            <a:ext cx="1306571" cy="723868"/>
          </a:xfrm>
        </p:spPr>
        <p:txBody>
          <a:bodyPr/>
          <a:lstStyle/>
          <a:p>
            <a:r>
              <a:rPr lang="en-US" altLang="zh-CN" dirty="0"/>
              <a:t>04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串的基本操作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67859" y="1039701"/>
            <a:ext cx="11256282" cy="338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strtp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sub,strtp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s, int 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start,int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求子串函数将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串中从第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（位序号）个字符开始长度为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的字符序列复制到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函数中的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在有些书上表示位序号，而另一些书上表示下标，但位序号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下标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串的模式匹配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求子串位置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基本思想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从正文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的第一个字符起和模式的第一字符比较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若相等，则继续逐个比较后续字符， 否则从正文的第二个字符起再重新和模式的字符比较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依次类推，直至模式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中的每个字符依次和主串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中的一个连续的字符序列相等，则称匹配成功，函数值为和模式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中的每一个字符相等的字符在正文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中的序号，否则匹配不成功，函数值为零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11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746409" y="5285511"/>
          <a:ext cx="86518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2" imgW="476250" imgH="457200" progId="Package">
                  <p:embed/>
                </p:oleObj>
              </mc:Choice>
              <mc:Fallback>
                <p:oleObj name="" r:id="rId2" imgW="476250" imgH="457200" progId="Package">
                  <p:embed/>
                  <p:pic>
                    <p:nvPicPr>
                      <p:cNvPr id="0" name="Object 11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409" y="5285511"/>
                        <a:ext cx="865188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5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765698" y="5287098"/>
          <a:ext cx="830263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4" imgW="476250" imgH="476250" progId="Package">
                  <p:embed/>
                </p:oleObj>
              </mc:Choice>
              <mc:Fallback>
                <p:oleObj name="" r:id="rId4" imgW="476250" imgH="476250" progId="Package">
                  <p:embed/>
                  <p:pic>
                    <p:nvPicPr>
                      <p:cNvPr id="0" name="Object 15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698" y="5287098"/>
                        <a:ext cx="830263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939907" y="5252173"/>
          <a:ext cx="9366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6" imgW="476250" imgH="457200" progId="Package">
                  <p:embed/>
                </p:oleObj>
              </mc:Choice>
              <mc:Fallback>
                <p:oleObj name="" r:id="rId6" imgW="476250" imgH="457200" progId="Package">
                  <p:embed/>
                  <p:pic>
                    <p:nvPicPr>
                      <p:cNvPr id="0" name="Object 7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9907" y="5252173"/>
                        <a:ext cx="93662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2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数据结构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副标题 20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Data structure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5"/>
          </p:nvPr>
        </p:nvSpPr>
        <p:spPr>
          <a:xfrm>
            <a:off x="938213" y="3700463"/>
            <a:ext cx="2178051" cy="450850"/>
          </a:xfrm>
        </p:spPr>
        <p:txBody>
          <a:bodyPr>
            <a:normAutofit/>
          </a:bodyPr>
          <a:lstStyle/>
          <a:p>
            <a:r>
              <a:rPr lang="zh-CN" altLang="en-US" dirty="0"/>
              <a:t>主讲教师：何波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6"/>
          </p:nvPr>
        </p:nvSpPr>
        <p:spPr>
          <a:xfrm>
            <a:off x="3115809" y="3700236"/>
            <a:ext cx="1465804" cy="450850"/>
          </a:xfrm>
        </p:spPr>
        <p:txBody>
          <a:bodyPr/>
          <a:lstStyle/>
          <a:p>
            <a:r>
              <a:rPr lang="en-US" altLang="zh-CN" sz="1400" dirty="0">
                <a:latin typeface="Arial Narrow" panose="020B0606020202030204" pitchFamily="34" charset="0"/>
              </a:rPr>
              <a:t>Computer Science and Engineering</a:t>
            </a:r>
            <a:endParaRPr lang="zh-CN" altLang="en-US" sz="1400" dirty="0">
              <a:latin typeface="Arial Narrow" panose="020B060602020203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88999" y="350641"/>
            <a:ext cx="2496227" cy="477500"/>
          </a:xfrm>
          <a:prstGeom prst="roundRect">
            <a:avLst>
              <a:gd name="adj" fmla="val 28483"/>
            </a:avLst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2" y="6511797"/>
            <a:ext cx="1403072" cy="28756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39" y="391446"/>
            <a:ext cx="1931598" cy="395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/>
          </p:nvPr>
        </p:nvSpPr>
        <p:spPr>
          <a:xfrm>
            <a:off x="838200" y="4964186"/>
            <a:ext cx="5006192" cy="727014"/>
          </a:xfrm>
        </p:spPr>
        <p:txBody>
          <a:bodyPr/>
          <a:lstStyle/>
          <a:p>
            <a:pPr algn="l"/>
            <a:r>
              <a:rPr lang="zh-CN" altLang="en-US" dirty="0"/>
              <a:t>            数组</a:t>
            </a:r>
            <a:endParaRPr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4"/>
          </p:nvPr>
        </p:nvSpPr>
        <p:spPr>
          <a:xfrm>
            <a:off x="833376" y="4964186"/>
            <a:ext cx="1306571" cy="723868"/>
          </a:xfrm>
        </p:spPr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10" name="Rectangle 10"/>
          <p:cNvSpPr>
            <a:spLocks noGrp="1" noChangeArrowheads="1"/>
          </p:cNvSpPr>
          <p:nvPr>
            <p:ph type="body" sz="quarter" idx="16"/>
          </p:nvPr>
        </p:nvSpPr>
        <p:spPr>
          <a:xfrm>
            <a:off x="6682205" y="4293575"/>
            <a:ext cx="4445000" cy="1887538"/>
          </a:xfrm>
          <a:noFill/>
        </p:spPr>
        <p:txBody>
          <a:bodyPr lIns="92075" tIns="46038" rIns="92075" bIns="46038" anchor="ctr"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</a:pP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数组的定义和操作</a:t>
            </a:r>
            <a:endParaRPr lang="zh-CN" altLang="en-US" sz="2800" dirty="0">
              <a:solidFill>
                <a:srgbClr val="000000"/>
              </a:solidFill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</a:pP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数组的顺序存储</a:t>
            </a:r>
            <a:endParaRPr lang="en-US" altLang="zh-CN" sz="2800" dirty="0">
              <a:solidFill>
                <a:srgbClr val="000000"/>
              </a:solidFill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</a:pPr>
            <a:r>
              <a:rPr lang="zh-CN" altLang="en-US" sz="2800" dirty="0">
                <a:solidFill>
                  <a:srgbClr val="000000"/>
                </a:solidFill>
                <a:latin typeface="+mn-ea"/>
              </a:rPr>
              <a:t>矩阵的压缩存储</a:t>
            </a:r>
            <a:endParaRPr lang="en-US" sz="280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数组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93170" y="845808"/>
            <a:ext cx="6130130" cy="5482366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数据结构讨论的数组是一个逻辑概念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数组是一种特殊的线性表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</a:pPr>
            <a:r>
              <a:rPr lang="zh-CN" altLang="en-US" b="1" dirty="0">
                <a:ln>
                  <a:solidFill>
                    <a:srgbClr val="2679D9"/>
                  </a:solidFill>
                </a:ln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表中数据元素</a:t>
            </a:r>
            <a:endParaRPr lang="en-US" altLang="zh-CN" b="1" dirty="0">
              <a:ln>
                <a:solidFill>
                  <a:srgbClr val="2679D9"/>
                </a:solidFill>
              </a:ln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</a:pPr>
            <a:r>
              <a:rPr lang="zh-CN" altLang="en-US" b="1" dirty="0">
                <a:ln>
                  <a:solidFill>
                    <a:srgbClr val="2679D9"/>
                  </a:solidFill>
                </a:ln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可以是不可再分解的元素</a:t>
            </a:r>
            <a:endParaRPr lang="en-US" altLang="zh-CN" b="1" dirty="0">
              <a:ln>
                <a:solidFill>
                  <a:srgbClr val="2679D9"/>
                </a:solidFill>
              </a:ln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</a:pPr>
            <a:r>
              <a:rPr lang="zh-CN" altLang="en-US" b="1" dirty="0">
                <a:ln>
                  <a:solidFill>
                    <a:srgbClr val="2679D9"/>
                  </a:solidFill>
                </a:ln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也可以是一个线性表</a:t>
            </a:r>
            <a:endParaRPr lang="zh-CN" altLang="en-US" b="1" dirty="0">
              <a:ln>
                <a:solidFill>
                  <a:srgbClr val="2679D9"/>
                </a:solidFill>
              </a:ln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如果数组的每一个元素是一个线性表，则数组是多维数组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特点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0" hangingPunct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结构固定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0" hangingPunct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</a:pP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每个维度上的元素同构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数组运算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0" hangingPunct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给定位置，存取相应数据元素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0" hangingPunct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给定位置，修改数据元素的值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0" hangingPunct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数组一般不做添加或删除操作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</a:pPr>
            <a:r>
              <a:rPr lang="zh-CN" altLang="en-US" b="1" dirty="0">
                <a:ln>
                  <a:solidFill>
                    <a:sysClr val="windowText" lastClr="000000"/>
                  </a:solidFill>
                </a:ln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一般只对数组做静态数据处理，不进行插入、删除等操作，为什么？</a:t>
            </a:r>
            <a:endParaRPr lang="en-US" altLang="zh-CN" b="1" dirty="0">
              <a:ln>
                <a:solidFill>
                  <a:sysClr val="windowText" lastClr="000000"/>
                </a:solidFill>
              </a:ln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0" hangingPunct="0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</a:pP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由于数组元素受多个线性关系约束，牵一发而动全身</a:t>
            </a:r>
            <a:endParaRPr lang="zh-CN" altLang="en-US" sz="16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8897509" y="845808"/>
          <a:ext cx="2616695" cy="1444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2" imgW="2032000" imgH="1092200" progId="Equation.3">
                  <p:embed/>
                </p:oleObj>
              </mc:Choice>
              <mc:Fallback>
                <p:oleObj name="公式" r:id="rId2" imgW="2032000" imgH="1092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7509" y="845808"/>
                        <a:ext cx="2616695" cy="1444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6697133" y="2369866"/>
                <a:ext cx="5082440" cy="411176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n>
                      <a:solidFill>
                        <a:srgbClr val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ADT Array</a:t>
                </a:r>
                <a:r>
                  <a:rPr lang="zh-CN" altLang="en-US" sz="1600" b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{     </a:t>
                </a:r>
                <a:endParaRPr lang="en-US" altLang="zh-CN" sz="1600" b="1" baseline="-25000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600" b="1" dirty="0">
                    <a:ln>
                      <a:solidFill>
                        <a:srgbClr val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数据对象：</a:t>
                </a:r>
                <a:endParaRPr lang="en-US" altLang="zh-CN" sz="1600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1600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1600" i="1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=0,....</a:t>
                </a:r>
                <a:r>
                  <a:rPr lang="zh-CN" altLang="en-US" sz="1600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1600" i="1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600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</a:t>
                </a:r>
                <a:r>
                  <a:rPr lang="zh-CN" altLang="en-US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1, </a:t>
                </a:r>
                <a:r>
                  <a:rPr lang="zh-CN" altLang="en-US" sz="1600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=1,2,...,</a:t>
                </a:r>
                <a:r>
                  <a:rPr lang="zh-CN" altLang="en-US" sz="1600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altLang="zh-CN" sz="1600" i="1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D= {</a:t>
                </a:r>
                <a:r>
                  <a:rPr lang="zh-CN" altLang="en-US" sz="1600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600" i="1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en-US" sz="1600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600" i="1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en-US" sz="1600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2...</a:t>
                </a:r>
                <a:r>
                  <a:rPr lang="en-US" altLang="zh-CN" sz="1600" i="1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en-US" sz="1600" i="1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| </a:t>
                </a:r>
                <a:r>
                  <a:rPr lang="zh-CN" altLang="en-US" sz="1600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为数组的维数</a:t>
                </a:r>
                <a:r>
                  <a:rPr lang="en-US" altLang="zh-CN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1600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1600" i="1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是数组第</a:t>
                </a:r>
                <a:r>
                  <a:rPr lang="zh-CN" altLang="en-US" sz="1600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维的长度</a:t>
                </a:r>
                <a:endParaRPr lang="en-US" altLang="zh-CN" sz="1600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      </a:t>
                </a:r>
                <a:r>
                  <a:rPr lang="zh-CN" altLang="en-US" sz="1600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1600" i="1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i</a:t>
                </a:r>
                <a:r>
                  <a:rPr lang="zh-CN" altLang="en-US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是数组元素的第</a:t>
                </a:r>
                <a:r>
                  <a:rPr lang="zh-CN" altLang="en-US" sz="1600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维下标</a:t>
                </a:r>
                <a:r>
                  <a:rPr lang="en-US" altLang="zh-CN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1600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a</a:t>
                </a:r>
                <a:r>
                  <a:rPr lang="en-US" altLang="zh-CN" sz="1600" i="1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en-US" sz="1600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600" i="1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en-US" sz="1600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2...</a:t>
                </a:r>
                <a:r>
                  <a:rPr lang="en-US" altLang="zh-CN" sz="1600" i="1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en-US" sz="1600" i="1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 </a:t>
                </a:r>
                <a14:m>
                  <m:oMath xmlns:m="http://schemas.openxmlformats.org/officeDocument/2006/math">
                    <m:r>
                      <a:rPr lang="zh-CN" altLang="en-US" sz="16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1600" b="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ElemSet</a:t>
                </a:r>
                <a:endParaRPr lang="en-US" altLang="zh-CN" sz="1600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600" b="1" dirty="0">
                    <a:ln>
                      <a:solidFill>
                        <a:srgbClr val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数据关系： </a:t>
                </a:r>
                <a:endParaRPr lang="en-US" altLang="zh-CN" sz="1600" b="1" dirty="0">
                  <a:ln>
                    <a:solidFill>
                      <a:srgbClr val="000000"/>
                    </a:solidFill>
                  </a:ln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600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={</a:t>
                </a:r>
                <a:r>
                  <a:rPr lang="en-US" altLang="zh-CN" sz="1600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1,</a:t>
                </a:r>
                <a:r>
                  <a:rPr lang="en-US" altLang="zh-CN" sz="1600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2,…,</a:t>
                </a:r>
                <a:r>
                  <a:rPr lang="en-US" altLang="zh-CN" sz="1600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Rn</a:t>
                </a:r>
                <a:r>
                  <a:rPr lang="en-US" altLang="zh-CN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} </a:t>
                </a:r>
                <a:r>
                  <a:rPr lang="en-US" altLang="zh-CN" sz="1600" b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/</a:t>
                </a:r>
                <a:r>
                  <a:rPr lang="zh-CN" altLang="en-US" sz="1600" b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/每个元素受到</a:t>
                </a:r>
                <a:r>
                  <a:rPr lang="zh-CN" altLang="en-US" sz="1600" b="1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1600" b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个关系的约束</a:t>
                </a:r>
                <a:endParaRPr lang="en-US" altLang="zh-CN" sz="1600" b="1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600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Ri</a:t>
                </a:r>
                <a:r>
                  <a:rPr lang="en-US" altLang="zh-CN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={&lt; </a:t>
                </a:r>
                <a:r>
                  <a:rPr lang="en-US" altLang="zh-CN" sz="1600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600" i="1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1600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600" i="1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…ji… </a:t>
                </a:r>
                <a:r>
                  <a:rPr lang="en-US" altLang="zh-CN" sz="1600" i="1" baseline="-25000" dirty="0" err="1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jn</a:t>
                </a:r>
                <a:r>
                  <a:rPr lang="zh-CN" altLang="en-US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600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600" i="1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1600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600" i="1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…ji+</a:t>
                </a:r>
                <a:r>
                  <a:rPr lang="en-US" altLang="zh-CN" sz="1600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600" i="1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…</a:t>
                </a:r>
                <a:r>
                  <a:rPr lang="en-US" altLang="zh-CN" sz="1600" i="1" baseline="-25000" dirty="0" err="1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jn</a:t>
                </a:r>
                <a:r>
                  <a:rPr lang="en-US" altLang="zh-CN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&gt;| </a:t>
                </a:r>
                <a:r>
                  <a:rPr lang="en-US" altLang="zh-CN" sz="1600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600" i="1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1600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600" i="1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…ji… </a:t>
                </a:r>
                <a:r>
                  <a:rPr lang="en-US" altLang="zh-CN" sz="1600" i="1" baseline="-25000" dirty="0" err="1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jn</a:t>
                </a:r>
                <a:r>
                  <a:rPr lang="en-US" altLang="zh-CN" sz="1600" i="1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zh-CN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endParaRPr lang="en-US" altLang="zh-CN" sz="1600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 0</a:t>
                </a:r>
                <a:r>
                  <a:rPr lang="zh-CN" altLang="en-US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≤ </a:t>
                </a:r>
                <a:r>
                  <a:rPr lang="zh-CN" altLang="en-US" sz="1600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en-US" sz="1600" i="1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≤</a:t>
                </a:r>
                <a:r>
                  <a:rPr lang="en-US" altLang="zh-CN" sz="1600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1600" i="1" baseline="-250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1600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</a:t>
                </a:r>
                <a:r>
                  <a:rPr lang="zh-CN" altLang="en-US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1 ≤ </a:t>
                </a:r>
                <a:r>
                  <a:rPr lang="zh-CN" altLang="en-US" sz="1600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≤ </a:t>
                </a:r>
                <a:r>
                  <a:rPr lang="zh-CN" altLang="en-US" sz="1600" i="1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1600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 </a:t>
                </a:r>
                <a:r>
                  <a:rPr lang="zh-CN" altLang="en-US" sz="1600" b="1" i="1" dirty="0">
                    <a:ln>
                      <a:solidFill>
                        <a:srgbClr val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14:m>
                  <m:oMath xmlns:m="http://schemas.openxmlformats.org/officeDocument/2006/math">
                    <m:r>
                      <a:rPr lang="zh-CN" altLang="en-US" sz="1600" b="1" i="1">
                        <a:ln>
                          <a:solidFill>
                            <a:srgbClr val="000000"/>
                          </a:solidFill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zh-CN" altLang="en-US" sz="1600" b="1" i="1" dirty="0">
                    <a:ln>
                      <a:solidFill>
                        <a:srgbClr val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600" b="1" i="1" dirty="0">
                    <a:ln>
                      <a:solidFill>
                        <a:srgbClr val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1600" b="1" dirty="0">
                    <a:ln>
                      <a:solidFill>
                        <a:srgbClr val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b="1" dirty="0">
                    <a:ln>
                      <a:solidFill>
                        <a:srgbClr val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0</a:t>
                </a:r>
                <a:r>
                  <a:rPr lang="zh-CN" altLang="en-US" sz="1600" b="1" dirty="0">
                    <a:ln>
                      <a:solidFill>
                        <a:srgbClr val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≤</a:t>
                </a:r>
                <a:r>
                  <a:rPr lang="en-US" altLang="zh-CN" sz="1600" b="1" i="1" dirty="0">
                    <a:ln>
                      <a:solidFill>
                        <a:srgbClr val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1600" b="1" i="1" baseline="-25000" dirty="0">
                    <a:ln>
                      <a:solidFill>
                        <a:srgbClr val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1600" b="1" dirty="0">
                    <a:ln>
                      <a:solidFill>
                        <a:srgbClr val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≤ </a:t>
                </a:r>
                <a:r>
                  <a:rPr lang="en-US" altLang="zh-CN" sz="1600" b="1" i="1" dirty="0">
                    <a:ln>
                      <a:solidFill>
                        <a:srgbClr val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1600" b="1" i="1" baseline="-25000" dirty="0">
                    <a:ln>
                      <a:solidFill>
                        <a:srgbClr val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600" b="1" i="1" dirty="0">
                    <a:ln>
                      <a:solidFill>
                        <a:srgbClr val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</a:t>
                </a:r>
                <a:r>
                  <a:rPr lang="en-US" altLang="zh-CN" sz="1600" b="1" dirty="0">
                    <a:ln>
                      <a:solidFill>
                        <a:srgbClr val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1600" b="1" dirty="0">
                    <a:ln>
                      <a:solidFill>
                        <a:srgbClr val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b="1" i="1" dirty="0">
                    <a:ln>
                      <a:solidFill>
                        <a:srgbClr val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i</a:t>
                </a:r>
                <a:r>
                  <a:rPr lang="en-US" altLang="zh-CN" sz="1600" b="1" dirty="0">
                    <a:ln>
                      <a:solidFill>
                        <a:srgbClr val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=2</a:t>
                </a:r>
                <a:r>
                  <a:rPr lang="en-US" altLang="zh-CN" sz="1600" b="1" i="1" dirty="0">
                    <a:ln>
                      <a:solidFill>
                        <a:srgbClr val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….n</a:t>
                </a:r>
                <a:r>
                  <a:rPr lang="en-US" altLang="zh-CN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}</a:t>
                </a:r>
                <a:endParaRPr lang="en-US" altLang="zh-CN" sz="1600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600" b="1" dirty="0">
                    <a:ln>
                      <a:solidFill>
                        <a:srgbClr val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基本操作： </a:t>
                </a:r>
                <a:endParaRPr lang="en-US" altLang="zh-CN" sz="1600" b="1" dirty="0">
                  <a:ln>
                    <a:solidFill>
                      <a:srgbClr val="000000"/>
                    </a:solidFill>
                  </a:ln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InitArray(&amp;A, n, bound1, ...,boundn)</a:t>
                </a:r>
                <a:endParaRPr lang="en-US" altLang="zh-CN" sz="1600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DestoryArray(&amp;A)</a:t>
                </a:r>
                <a:endParaRPr lang="en-US" altLang="zh-CN" sz="1600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Value(A, &amp;e, index1,.... indexn) </a:t>
                </a:r>
                <a:r>
                  <a:rPr lang="en-US" altLang="zh-CN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 </a:t>
                </a:r>
                <a:r>
                  <a:rPr lang="zh-CN" altLang="en-US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取出元素值</a:t>
                </a:r>
                <a:endParaRPr lang="en-US" altLang="zh-CN" sz="1600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ssign(&amp;A, e, index1,.... indexn)</a:t>
                </a:r>
                <a:r>
                  <a:rPr lang="en-US" altLang="zh-CN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 </a:t>
                </a:r>
                <a:r>
                  <a:rPr lang="zh-CN" altLang="en-US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给元素赋值</a:t>
                </a:r>
                <a:endParaRPr lang="en-US" altLang="zh-CN" sz="1600" dirty="0"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600" dirty="0"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}</a:t>
                </a:r>
                <a:r>
                  <a:rPr lang="zh-CN" altLang="en-US" sz="1600" dirty="0">
                    <a:ln>
                      <a:solidFill>
                        <a:srgbClr val="000000"/>
                      </a:solidFill>
                    </a:ln>
                    <a:solidFill>
                      <a:schemeClr val="tx1">
                        <a:lumMod val="5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ADT Array</a:t>
                </a:r>
                <a:endParaRPr lang="zh-CN" altLang="en-US" sz="1600" dirty="0">
                  <a:ln>
                    <a:solidFill>
                      <a:srgbClr val="000000"/>
                    </a:solidFill>
                  </a:ln>
                  <a:solidFill>
                    <a:schemeClr val="tx1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133" y="2369866"/>
                <a:ext cx="5082440" cy="4111763"/>
              </a:xfrm>
              <a:prstGeom prst="rect">
                <a:avLst/>
              </a:prstGeom>
              <a:blipFill rotWithShape="1">
                <a:blip r:embed="rId4"/>
                <a:stretch>
                  <a:fillRect l="-8" t="-1" r="6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7561879" y="777269"/>
            <a:ext cx="10487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4*5*6   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1,2,3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5" autoUpdateAnimBg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 142"/>
          <p:cNvSpPr/>
          <p:nvPr/>
        </p:nvSpPr>
        <p:spPr>
          <a:xfrm>
            <a:off x="4259807" y="5466388"/>
            <a:ext cx="6880194" cy="11863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4259807" y="4127429"/>
            <a:ext cx="6880194" cy="11863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4247011" y="2780631"/>
            <a:ext cx="6880194" cy="11863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/>
          <p:cNvSpPr/>
          <p:nvPr/>
        </p:nvSpPr>
        <p:spPr>
          <a:xfrm>
            <a:off x="4247011" y="1440861"/>
            <a:ext cx="6880194" cy="11863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数组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425668" y="6481629"/>
            <a:ext cx="928131" cy="365125"/>
          </a:xfrm>
        </p:spPr>
        <p:txBody>
          <a:bodyPr/>
          <a:lstStyle/>
          <a:p>
            <a:fld id="{5936A40C-E0C0-4BB8-81B1-5E7F83E9E5D2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graphicFrame>
        <p:nvGraphicFramePr>
          <p:cNvPr id="2" name="表格 2"/>
          <p:cNvGraphicFramePr>
            <a:graphicFrameLocks noGrp="1"/>
          </p:cNvGraphicFramePr>
          <p:nvPr/>
        </p:nvGraphicFramePr>
        <p:xfrm>
          <a:off x="236145" y="3295316"/>
          <a:ext cx="3122506" cy="2861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630"/>
                <a:gridCol w="229716"/>
                <a:gridCol w="229716"/>
                <a:gridCol w="229716"/>
                <a:gridCol w="229716"/>
                <a:gridCol w="229716"/>
                <a:gridCol w="229716"/>
                <a:gridCol w="229716"/>
                <a:gridCol w="229716"/>
                <a:gridCol w="229716"/>
                <a:gridCol w="229716"/>
                <a:gridCol w="229716"/>
              </a:tblGrid>
              <a:tr h="259778">
                <a:tc>
                  <a:txBody>
                    <a:bodyPr/>
                    <a:lstStyle/>
                    <a:p>
                      <a:r>
                        <a:rPr lang="zh-CN" altLang="en-US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大家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9778">
                <a:tc>
                  <a:txBody>
                    <a:bodyPr/>
                    <a:lstStyle/>
                    <a:p>
                      <a:r>
                        <a:rPr lang="zh-CN" altLang="en-US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来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9778">
                <a:tc>
                  <a:txBody>
                    <a:bodyPr/>
                    <a:lstStyle/>
                    <a:p>
                      <a:r>
                        <a:rPr lang="zh-CN" altLang="en-US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打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9778">
                <a:tc>
                  <a:txBody>
                    <a:bodyPr/>
                    <a:lstStyle/>
                    <a:p>
                      <a:r>
                        <a:rPr lang="zh-CN" altLang="en-US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篮球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9778">
                <a:tc>
                  <a:txBody>
                    <a:bodyPr/>
                    <a:lstStyle/>
                    <a:p>
                      <a:r>
                        <a:rPr lang="zh-CN" altLang="en-US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踢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9778">
                <a:tc>
                  <a:txBody>
                    <a:bodyPr/>
                    <a:lstStyle/>
                    <a:p>
                      <a:r>
                        <a:rPr lang="zh-CN" altLang="en-US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足球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9022">
                <a:tc>
                  <a:txBody>
                    <a:bodyPr/>
                    <a:lstStyle/>
                    <a:p>
                      <a:r>
                        <a:rPr lang="zh-CN" altLang="en-US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网球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9778">
                <a:tc>
                  <a:txBody>
                    <a:bodyPr/>
                    <a:lstStyle/>
                    <a:p>
                      <a:r>
                        <a:rPr lang="zh-CN" altLang="en-US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看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9778">
                <a:tc>
                  <a:txBody>
                    <a:bodyPr/>
                    <a:lstStyle/>
                    <a:p>
                      <a:r>
                        <a:rPr lang="zh-CN" altLang="en-US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电视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9778">
                <a:tc>
                  <a:txBody>
                    <a:bodyPr/>
                    <a:lstStyle/>
                    <a:p>
                      <a:r>
                        <a:rPr lang="zh-CN" altLang="en-US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上课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1601">
                <a:tc>
                  <a:txBody>
                    <a:bodyPr/>
                    <a:lstStyle/>
                    <a:p>
                      <a:r>
                        <a:rPr lang="zh-CN" altLang="en-US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讨论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05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34439" y="6270348"/>
          <a:ext cx="3283333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340"/>
                <a:gridCol w="243363"/>
                <a:gridCol w="243363"/>
                <a:gridCol w="243363"/>
                <a:gridCol w="243363"/>
                <a:gridCol w="243363"/>
                <a:gridCol w="243363"/>
                <a:gridCol w="243363"/>
                <a:gridCol w="243363"/>
                <a:gridCol w="243363"/>
                <a:gridCol w="243363"/>
                <a:gridCol w="243363"/>
              </a:tblGrid>
              <a:tr h="259778"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大家</a:t>
                      </a:r>
                      <a:endParaRPr lang="zh-CN" altLang="en-US" sz="14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2"/>
          <p:cNvGraphicFramePr>
            <a:graphicFrameLocks noGrp="1"/>
          </p:cNvGraphicFramePr>
          <p:nvPr/>
        </p:nvGraphicFramePr>
        <p:xfrm>
          <a:off x="4384621" y="1526929"/>
          <a:ext cx="305999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100"/>
                <a:gridCol w="211158"/>
                <a:gridCol w="211158"/>
                <a:gridCol w="211158"/>
                <a:gridCol w="211158"/>
                <a:gridCol w="211158"/>
                <a:gridCol w="208280"/>
                <a:gridCol w="214036"/>
                <a:gridCol w="211158"/>
                <a:gridCol w="211158"/>
                <a:gridCol w="211158"/>
                <a:gridCol w="211158"/>
                <a:gridCol w="211158"/>
              </a:tblGrid>
              <a:tr h="1943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大家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43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来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43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打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43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篮球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2"/>
          <p:cNvGraphicFramePr>
            <a:graphicFrameLocks noGrp="1"/>
          </p:cNvGraphicFramePr>
          <p:nvPr/>
        </p:nvGraphicFramePr>
        <p:xfrm>
          <a:off x="4354503" y="2864364"/>
          <a:ext cx="305999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100"/>
                <a:gridCol w="211158"/>
                <a:gridCol w="211158"/>
                <a:gridCol w="211158"/>
                <a:gridCol w="211158"/>
                <a:gridCol w="211158"/>
                <a:gridCol w="211158"/>
                <a:gridCol w="211158"/>
                <a:gridCol w="211158"/>
                <a:gridCol w="211158"/>
                <a:gridCol w="211158"/>
                <a:gridCol w="211158"/>
                <a:gridCol w="211158"/>
              </a:tblGrid>
              <a:tr h="1943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大家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43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来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43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打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43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网球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表格 2"/>
          <p:cNvGraphicFramePr>
            <a:graphicFrameLocks noGrp="1"/>
          </p:cNvGraphicFramePr>
          <p:nvPr/>
        </p:nvGraphicFramePr>
        <p:xfrm>
          <a:off x="7953128" y="1514665"/>
          <a:ext cx="3059997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101"/>
                <a:gridCol w="211158"/>
                <a:gridCol w="211158"/>
                <a:gridCol w="211158"/>
                <a:gridCol w="211158"/>
                <a:gridCol w="211158"/>
                <a:gridCol w="211158"/>
                <a:gridCol w="211158"/>
                <a:gridCol w="211158"/>
                <a:gridCol w="211158"/>
                <a:gridCol w="211158"/>
                <a:gridCol w="211158"/>
                <a:gridCol w="211158"/>
              </a:tblGrid>
              <a:tr h="1943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大家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43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来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43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踢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43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足球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2"/>
          <p:cNvGraphicFramePr>
            <a:graphicFrameLocks noGrp="1"/>
          </p:cNvGraphicFramePr>
          <p:nvPr/>
        </p:nvGraphicFramePr>
        <p:xfrm>
          <a:off x="7939745" y="2864364"/>
          <a:ext cx="3059997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101"/>
                <a:gridCol w="211158"/>
                <a:gridCol w="211158"/>
                <a:gridCol w="211158"/>
                <a:gridCol w="211158"/>
                <a:gridCol w="211158"/>
                <a:gridCol w="211158"/>
                <a:gridCol w="211158"/>
                <a:gridCol w="211158"/>
                <a:gridCol w="211158"/>
                <a:gridCol w="211158"/>
                <a:gridCol w="211158"/>
                <a:gridCol w="211158"/>
              </a:tblGrid>
              <a:tr h="1943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大家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43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来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43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踢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43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足球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2"/>
          <p:cNvGraphicFramePr>
            <a:graphicFrameLocks noGrp="1"/>
          </p:cNvGraphicFramePr>
          <p:nvPr/>
        </p:nvGraphicFramePr>
        <p:xfrm>
          <a:off x="4354503" y="4179712"/>
          <a:ext cx="305999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100"/>
                <a:gridCol w="211158"/>
                <a:gridCol w="211158"/>
                <a:gridCol w="211158"/>
                <a:gridCol w="211158"/>
                <a:gridCol w="211158"/>
                <a:gridCol w="211158"/>
                <a:gridCol w="211158"/>
                <a:gridCol w="211158"/>
                <a:gridCol w="211158"/>
                <a:gridCol w="211158"/>
                <a:gridCol w="211158"/>
                <a:gridCol w="211158"/>
              </a:tblGrid>
              <a:tr h="2076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大家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6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来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6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看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6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电视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2"/>
          <p:cNvGraphicFramePr>
            <a:graphicFrameLocks noGrp="1"/>
          </p:cNvGraphicFramePr>
          <p:nvPr/>
        </p:nvGraphicFramePr>
        <p:xfrm>
          <a:off x="7939744" y="4189534"/>
          <a:ext cx="3059997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101"/>
                <a:gridCol w="211158"/>
                <a:gridCol w="211158"/>
                <a:gridCol w="211158"/>
                <a:gridCol w="211158"/>
                <a:gridCol w="211158"/>
                <a:gridCol w="211158"/>
                <a:gridCol w="211158"/>
                <a:gridCol w="211158"/>
                <a:gridCol w="211158"/>
                <a:gridCol w="211158"/>
                <a:gridCol w="211158"/>
                <a:gridCol w="211158"/>
              </a:tblGrid>
              <a:tr h="1965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大家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5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来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5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上课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5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^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1" name="连接符: 肘形 20"/>
          <p:cNvCxnSpPr>
            <a:stCxn id="29" idx="2"/>
            <a:endCxn id="136" idx="1"/>
          </p:cNvCxnSpPr>
          <p:nvPr/>
        </p:nvCxnSpPr>
        <p:spPr>
          <a:xfrm rot="16200000" flipH="1">
            <a:off x="2600217" y="387235"/>
            <a:ext cx="749707" cy="2543882"/>
          </a:xfrm>
          <a:prstGeom prst="bentConnector2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/>
          <p:cNvCxnSpPr>
            <a:stCxn id="32" idx="2"/>
          </p:cNvCxnSpPr>
          <p:nvPr/>
        </p:nvCxnSpPr>
        <p:spPr>
          <a:xfrm rot="16200000" flipH="1">
            <a:off x="2809610" y="1746599"/>
            <a:ext cx="1941498" cy="928000"/>
          </a:xfrm>
          <a:prstGeom prst="bentConnector3">
            <a:avLst>
              <a:gd name="adj1" fmla="val 99841"/>
            </a:avLst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/>
          <p:cNvCxnSpPr>
            <a:stCxn id="34" idx="2"/>
            <a:endCxn id="142" idx="1"/>
          </p:cNvCxnSpPr>
          <p:nvPr/>
        </p:nvCxnSpPr>
        <p:spPr>
          <a:xfrm rot="5400000">
            <a:off x="2831848" y="2626280"/>
            <a:ext cx="3522278" cy="666359"/>
          </a:xfrm>
          <a:prstGeom prst="bentConnector4">
            <a:avLst>
              <a:gd name="adj1" fmla="val 4696"/>
              <a:gd name="adj2" fmla="val 166280"/>
            </a:avLst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文档 28"/>
          <p:cNvSpPr/>
          <p:nvPr/>
        </p:nvSpPr>
        <p:spPr>
          <a:xfrm>
            <a:off x="1035919" y="611649"/>
            <a:ext cx="1334419" cy="720293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大家</a:t>
            </a:r>
            <a:r>
              <a:rPr lang="en-US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</a:t>
            </a:r>
            <a:r>
              <a:rPr lang="en-US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</a:t>
            </a:r>
            <a:r>
              <a:rPr lang="en-US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篮球；大家</a:t>
            </a:r>
            <a:r>
              <a:rPr lang="en-US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</a:t>
            </a:r>
            <a:r>
              <a:rPr lang="en-US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踢</a:t>
            </a:r>
            <a:r>
              <a:rPr lang="en-US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足球</a:t>
            </a:r>
            <a:endParaRPr lang="zh-CN" altLang="en-US" sz="1100" dirty="0"/>
          </a:p>
        </p:txBody>
      </p:sp>
      <p:sp>
        <p:nvSpPr>
          <p:cNvPr id="32" name="流程图: 文档 31"/>
          <p:cNvSpPr/>
          <p:nvPr/>
        </p:nvSpPr>
        <p:spPr>
          <a:xfrm>
            <a:off x="2655260" y="611648"/>
            <a:ext cx="1322197" cy="672673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00"/>
              </a:buClr>
            </a:pP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大家</a:t>
            </a:r>
            <a:r>
              <a:rPr lang="en-US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</a:t>
            </a:r>
            <a:r>
              <a:rPr lang="en-US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</a:t>
            </a:r>
            <a:r>
              <a:rPr lang="en-US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网球；大家</a:t>
            </a:r>
            <a:r>
              <a:rPr lang="en-US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</a:t>
            </a:r>
            <a:r>
              <a:rPr lang="en-US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踢</a:t>
            </a:r>
            <a:r>
              <a:rPr lang="en-US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足球</a:t>
            </a:r>
            <a:endParaRPr lang="zh-CN" altLang="en-US" sz="1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流程图: 文档 33"/>
          <p:cNvSpPr/>
          <p:nvPr/>
        </p:nvSpPr>
        <p:spPr>
          <a:xfrm>
            <a:off x="4267755" y="611649"/>
            <a:ext cx="1316821" cy="628202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00"/>
              </a:buClr>
            </a:pP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大家</a:t>
            </a:r>
            <a:r>
              <a:rPr lang="en-US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看</a:t>
            </a:r>
            <a:r>
              <a:rPr lang="en-US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电视；大家</a:t>
            </a:r>
            <a:r>
              <a:rPr lang="en-US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</a:t>
            </a:r>
            <a:r>
              <a:rPr lang="en-US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上课</a:t>
            </a:r>
            <a:endParaRPr lang="zh-CN" altLang="en-US" sz="1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流程图: 文档 34"/>
          <p:cNvSpPr/>
          <p:nvPr/>
        </p:nvSpPr>
        <p:spPr>
          <a:xfrm>
            <a:off x="5918445" y="611648"/>
            <a:ext cx="1316821" cy="628201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00"/>
              </a:buClr>
            </a:pPr>
            <a:r>
              <a:rPr lang="en-US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  <a:endParaRPr lang="zh-CN" altLang="en-US" sz="1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" name="流程图: 文档 35"/>
          <p:cNvSpPr/>
          <p:nvPr/>
        </p:nvSpPr>
        <p:spPr>
          <a:xfrm>
            <a:off x="7649628" y="611648"/>
            <a:ext cx="1316822" cy="628201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00"/>
              </a:buClr>
            </a:pP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大家</a:t>
            </a:r>
            <a:r>
              <a:rPr lang="en-US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看</a:t>
            </a:r>
            <a:r>
              <a:rPr lang="en-US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电视；大家</a:t>
            </a:r>
            <a:r>
              <a:rPr lang="en-US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</a:t>
            </a:r>
            <a:r>
              <a:rPr lang="en-US" altLang="zh-CN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讨论</a:t>
            </a:r>
            <a:endParaRPr lang="zh-CN" altLang="en-US" sz="1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7" name="表格 2"/>
          <p:cNvGraphicFramePr>
            <a:graphicFrameLocks noGrp="1"/>
          </p:cNvGraphicFramePr>
          <p:nvPr/>
        </p:nvGraphicFramePr>
        <p:xfrm>
          <a:off x="4364342" y="5510224"/>
          <a:ext cx="305999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100"/>
                <a:gridCol w="211158"/>
                <a:gridCol w="211158"/>
                <a:gridCol w="211158"/>
                <a:gridCol w="211158"/>
                <a:gridCol w="211158"/>
                <a:gridCol w="211158"/>
                <a:gridCol w="211158"/>
                <a:gridCol w="211158"/>
                <a:gridCol w="211158"/>
                <a:gridCol w="211158"/>
                <a:gridCol w="211158"/>
                <a:gridCol w="211158"/>
              </a:tblGrid>
              <a:tr h="2076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大家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6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看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6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电视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76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^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表格 2"/>
          <p:cNvGraphicFramePr>
            <a:graphicFrameLocks noGrp="1"/>
          </p:cNvGraphicFramePr>
          <p:nvPr/>
        </p:nvGraphicFramePr>
        <p:xfrm>
          <a:off x="7939744" y="5538828"/>
          <a:ext cx="3059997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101"/>
                <a:gridCol w="211158"/>
                <a:gridCol w="211158"/>
                <a:gridCol w="211158"/>
                <a:gridCol w="211158"/>
                <a:gridCol w="211158"/>
                <a:gridCol w="211158"/>
                <a:gridCol w="211158"/>
                <a:gridCol w="211158"/>
                <a:gridCol w="211158"/>
                <a:gridCol w="211158"/>
                <a:gridCol w="211158"/>
                <a:gridCol w="211158"/>
              </a:tblGrid>
              <a:tr h="1965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大家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5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来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56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1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讨论</a:t>
                      </a:r>
                      <a:endParaRPr lang="zh-CN" altLang="en-US" sz="1100" b="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100" b="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kern="120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65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^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1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2" name="连接符: 肘形 111"/>
          <p:cNvCxnSpPr>
            <a:stCxn id="36" idx="3"/>
            <a:endCxn id="143" idx="3"/>
          </p:cNvCxnSpPr>
          <p:nvPr/>
        </p:nvCxnSpPr>
        <p:spPr>
          <a:xfrm>
            <a:off x="8966450" y="925749"/>
            <a:ext cx="2173551" cy="5133808"/>
          </a:xfrm>
          <a:prstGeom prst="bentConnector3">
            <a:avLst>
              <a:gd name="adj1" fmla="val 124812"/>
            </a:avLst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连接符: 曲线 65"/>
          <p:cNvCxnSpPr>
            <a:stCxn id="15" idx="3"/>
          </p:cNvCxnSpPr>
          <p:nvPr/>
        </p:nvCxnSpPr>
        <p:spPr>
          <a:xfrm flipV="1">
            <a:off x="7444617" y="1786084"/>
            <a:ext cx="469945" cy="259005"/>
          </a:xfrm>
          <a:prstGeom prst="curvedConnector3">
            <a:avLst>
              <a:gd name="adj1" fmla="val 50000"/>
            </a:avLst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连接符: 曲线 129"/>
          <p:cNvCxnSpPr>
            <a:stCxn id="16" idx="3"/>
          </p:cNvCxnSpPr>
          <p:nvPr/>
        </p:nvCxnSpPr>
        <p:spPr>
          <a:xfrm flipV="1">
            <a:off x="7414499" y="3132838"/>
            <a:ext cx="525245" cy="249686"/>
          </a:xfrm>
          <a:prstGeom prst="curvedConnector3">
            <a:avLst>
              <a:gd name="adj1" fmla="val 50000"/>
            </a:avLst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连接符: 曲线 130"/>
          <p:cNvCxnSpPr>
            <a:stCxn id="77" idx="3"/>
          </p:cNvCxnSpPr>
          <p:nvPr/>
        </p:nvCxnSpPr>
        <p:spPr>
          <a:xfrm flipV="1">
            <a:off x="7424338" y="5690628"/>
            <a:ext cx="498672" cy="337756"/>
          </a:xfrm>
          <a:prstGeom prst="curvedConnector3">
            <a:avLst>
              <a:gd name="adj1" fmla="val 50000"/>
            </a:avLst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连接符: 曲线 131"/>
          <p:cNvCxnSpPr>
            <a:stCxn id="19" idx="3"/>
          </p:cNvCxnSpPr>
          <p:nvPr/>
        </p:nvCxnSpPr>
        <p:spPr>
          <a:xfrm flipV="1">
            <a:off x="7414499" y="4449095"/>
            <a:ext cx="525245" cy="248777"/>
          </a:xfrm>
          <a:prstGeom prst="curvedConnector3">
            <a:avLst>
              <a:gd name="adj1" fmla="val 50000"/>
            </a:avLst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连接符: 曲线 169"/>
          <p:cNvCxnSpPr/>
          <p:nvPr/>
        </p:nvCxnSpPr>
        <p:spPr>
          <a:xfrm flipV="1">
            <a:off x="2253353" y="795715"/>
            <a:ext cx="401907" cy="302402"/>
          </a:xfrm>
          <a:prstGeom prst="curvedConnector3">
            <a:avLst>
              <a:gd name="adj1" fmla="val 50000"/>
            </a:avLst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连接符: 曲线 172"/>
          <p:cNvCxnSpPr/>
          <p:nvPr/>
        </p:nvCxnSpPr>
        <p:spPr>
          <a:xfrm flipV="1">
            <a:off x="3842452" y="786246"/>
            <a:ext cx="401907" cy="302402"/>
          </a:xfrm>
          <a:prstGeom prst="curvedConnector3">
            <a:avLst>
              <a:gd name="adj1" fmla="val 50000"/>
            </a:avLst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连接符: 曲线 173"/>
          <p:cNvCxnSpPr/>
          <p:nvPr/>
        </p:nvCxnSpPr>
        <p:spPr>
          <a:xfrm flipV="1">
            <a:off x="5502364" y="754846"/>
            <a:ext cx="401907" cy="302402"/>
          </a:xfrm>
          <a:prstGeom prst="curvedConnector3">
            <a:avLst>
              <a:gd name="adj1" fmla="val 50000"/>
            </a:avLst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连接符: 曲线 174"/>
          <p:cNvCxnSpPr/>
          <p:nvPr/>
        </p:nvCxnSpPr>
        <p:spPr>
          <a:xfrm flipV="1">
            <a:off x="7243663" y="726244"/>
            <a:ext cx="401907" cy="302402"/>
          </a:xfrm>
          <a:prstGeom prst="curvedConnector3">
            <a:avLst>
              <a:gd name="adj1" fmla="val 50000"/>
            </a:avLst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连接符: 曲线 179"/>
          <p:cNvCxnSpPr>
            <a:endCxn id="141" idx="0"/>
          </p:cNvCxnSpPr>
          <p:nvPr/>
        </p:nvCxnSpPr>
        <p:spPr>
          <a:xfrm rot="16200000" flipH="1">
            <a:off x="7424732" y="2518255"/>
            <a:ext cx="392540" cy="132212"/>
          </a:xfrm>
          <a:prstGeom prst="curvedConnector3">
            <a:avLst>
              <a:gd name="adj1" fmla="val 50000"/>
            </a:avLst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连接符: 曲线 184"/>
          <p:cNvCxnSpPr/>
          <p:nvPr/>
        </p:nvCxnSpPr>
        <p:spPr>
          <a:xfrm rot="16200000" flipH="1">
            <a:off x="7528838" y="3929729"/>
            <a:ext cx="234446" cy="107685"/>
          </a:xfrm>
          <a:prstGeom prst="curvedConnector3">
            <a:avLst>
              <a:gd name="adj1" fmla="val 50000"/>
            </a:avLst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连接符: 曲线 187"/>
          <p:cNvCxnSpPr/>
          <p:nvPr/>
        </p:nvCxnSpPr>
        <p:spPr>
          <a:xfrm rot="16200000" flipH="1">
            <a:off x="7515406" y="5199778"/>
            <a:ext cx="392540" cy="132212"/>
          </a:xfrm>
          <a:prstGeom prst="curvedConnector3">
            <a:avLst>
              <a:gd name="adj1" fmla="val 50000"/>
            </a:avLst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组合 238"/>
          <p:cNvGrpSpPr/>
          <p:nvPr/>
        </p:nvGrpSpPr>
        <p:grpSpPr>
          <a:xfrm>
            <a:off x="614050" y="1674832"/>
            <a:ext cx="2032596" cy="1356495"/>
            <a:chOff x="779584" y="1686262"/>
            <a:chExt cx="2032596" cy="1356495"/>
          </a:xfrm>
        </p:grpSpPr>
        <p:grpSp>
          <p:nvGrpSpPr>
            <p:cNvPr id="223" name="组合 222"/>
            <p:cNvGrpSpPr/>
            <p:nvPr/>
          </p:nvGrpSpPr>
          <p:grpSpPr>
            <a:xfrm>
              <a:off x="1213847" y="1686262"/>
              <a:ext cx="1598333" cy="943161"/>
              <a:chOff x="810793" y="2210598"/>
              <a:chExt cx="1513287" cy="890973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224" name="立方体 223"/>
              <p:cNvSpPr/>
              <p:nvPr/>
            </p:nvSpPr>
            <p:spPr>
              <a:xfrm>
                <a:off x="838200" y="2210598"/>
                <a:ext cx="251373" cy="266403"/>
              </a:xfrm>
              <a:prstGeom prst="cube">
                <a:avLst/>
              </a:prstGeom>
              <a:grpFill/>
              <a:ln w="63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立方体 224"/>
              <p:cNvSpPr/>
              <p:nvPr/>
            </p:nvSpPr>
            <p:spPr>
              <a:xfrm>
                <a:off x="1152493" y="2216503"/>
                <a:ext cx="251373" cy="266403"/>
              </a:xfrm>
              <a:prstGeom prst="cube">
                <a:avLst/>
              </a:prstGeom>
              <a:grpFill/>
              <a:ln w="63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立方体 225"/>
              <p:cNvSpPr/>
              <p:nvPr/>
            </p:nvSpPr>
            <p:spPr>
              <a:xfrm>
                <a:off x="1477870" y="2217717"/>
                <a:ext cx="251373" cy="266403"/>
              </a:xfrm>
              <a:prstGeom prst="cube">
                <a:avLst/>
              </a:prstGeom>
              <a:grpFill/>
              <a:ln w="63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立方体 226"/>
              <p:cNvSpPr/>
              <p:nvPr/>
            </p:nvSpPr>
            <p:spPr>
              <a:xfrm>
                <a:off x="1765830" y="2217717"/>
                <a:ext cx="251373" cy="266403"/>
              </a:xfrm>
              <a:prstGeom prst="cube">
                <a:avLst/>
              </a:prstGeom>
              <a:grpFill/>
              <a:ln w="63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立方体 227"/>
              <p:cNvSpPr/>
              <p:nvPr/>
            </p:nvSpPr>
            <p:spPr>
              <a:xfrm>
                <a:off x="2072707" y="2217717"/>
                <a:ext cx="251373" cy="266403"/>
              </a:xfrm>
              <a:prstGeom prst="cube">
                <a:avLst/>
              </a:prstGeom>
              <a:grpFill/>
              <a:ln w="63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立方体 228"/>
              <p:cNvSpPr/>
              <p:nvPr/>
            </p:nvSpPr>
            <p:spPr>
              <a:xfrm>
                <a:off x="819074" y="2521581"/>
                <a:ext cx="251373" cy="266403"/>
              </a:xfrm>
              <a:prstGeom prst="cube">
                <a:avLst/>
              </a:prstGeom>
              <a:grpFill/>
              <a:ln w="63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立方体 229"/>
              <p:cNvSpPr/>
              <p:nvPr/>
            </p:nvSpPr>
            <p:spPr>
              <a:xfrm>
                <a:off x="1133367" y="2527486"/>
                <a:ext cx="251373" cy="266403"/>
              </a:xfrm>
              <a:prstGeom prst="cube">
                <a:avLst/>
              </a:prstGeom>
              <a:grpFill/>
              <a:ln w="63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立方体 230"/>
              <p:cNvSpPr/>
              <p:nvPr/>
            </p:nvSpPr>
            <p:spPr>
              <a:xfrm>
                <a:off x="1458744" y="2528700"/>
                <a:ext cx="251373" cy="266403"/>
              </a:xfrm>
              <a:prstGeom prst="cube">
                <a:avLst/>
              </a:prstGeom>
              <a:grpFill/>
              <a:ln w="63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" name="立方体 231"/>
              <p:cNvSpPr/>
              <p:nvPr/>
            </p:nvSpPr>
            <p:spPr>
              <a:xfrm>
                <a:off x="1746704" y="2528700"/>
                <a:ext cx="251373" cy="266403"/>
              </a:xfrm>
              <a:prstGeom prst="cube">
                <a:avLst/>
              </a:prstGeom>
              <a:grpFill/>
              <a:ln w="63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立方体 232"/>
              <p:cNvSpPr/>
              <p:nvPr/>
            </p:nvSpPr>
            <p:spPr>
              <a:xfrm>
                <a:off x="2053581" y="2528700"/>
                <a:ext cx="251373" cy="266403"/>
              </a:xfrm>
              <a:prstGeom prst="cube">
                <a:avLst/>
              </a:prstGeom>
              <a:grpFill/>
              <a:ln w="63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立方体 233"/>
              <p:cNvSpPr/>
              <p:nvPr/>
            </p:nvSpPr>
            <p:spPr>
              <a:xfrm>
                <a:off x="810793" y="2828049"/>
                <a:ext cx="251373" cy="266403"/>
              </a:xfrm>
              <a:prstGeom prst="cube">
                <a:avLst/>
              </a:prstGeom>
              <a:grpFill/>
              <a:ln w="63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立方体 234"/>
              <p:cNvSpPr/>
              <p:nvPr/>
            </p:nvSpPr>
            <p:spPr>
              <a:xfrm>
                <a:off x="1125086" y="2833954"/>
                <a:ext cx="251373" cy="266403"/>
              </a:xfrm>
              <a:prstGeom prst="cube">
                <a:avLst/>
              </a:prstGeom>
              <a:grpFill/>
              <a:ln w="63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立方体 235"/>
              <p:cNvSpPr/>
              <p:nvPr/>
            </p:nvSpPr>
            <p:spPr>
              <a:xfrm>
                <a:off x="1450463" y="2835168"/>
                <a:ext cx="251373" cy="266403"/>
              </a:xfrm>
              <a:prstGeom prst="cube">
                <a:avLst/>
              </a:prstGeom>
              <a:grpFill/>
              <a:ln w="63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立方体 236"/>
              <p:cNvSpPr/>
              <p:nvPr/>
            </p:nvSpPr>
            <p:spPr>
              <a:xfrm>
                <a:off x="1738423" y="2835168"/>
                <a:ext cx="251373" cy="266403"/>
              </a:xfrm>
              <a:prstGeom prst="cube">
                <a:avLst/>
              </a:prstGeom>
              <a:grpFill/>
              <a:ln w="63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" name="立方体 237"/>
              <p:cNvSpPr/>
              <p:nvPr/>
            </p:nvSpPr>
            <p:spPr>
              <a:xfrm>
                <a:off x="2045300" y="2835168"/>
                <a:ext cx="251373" cy="266403"/>
              </a:xfrm>
              <a:prstGeom prst="cube">
                <a:avLst/>
              </a:prstGeom>
              <a:grpFill/>
              <a:ln w="63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6" name="组合 205"/>
            <p:cNvGrpSpPr/>
            <p:nvPr/>
          </p:nvGrpSpPr>
          <p:grpSpPr>
            <a:xfrm>
              <a:off x="993526" y="1897155"/>
              <a:ext cx="1598333" cy="943161"/>
              <a:chOff x="810793" y="2210598"/>
              <a:chExt cx="1513287" cy="890973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91" name="立方体 190"/>
              <p:cNvSpPr/>
              <p:nvPr/>
            </p:nvSpPr>
            <p:spPr>
              <a:xfrm>
                <a:off x="838200" y="2210598"/>
                <a:ext cx="251373" cy="266403"/>
              </a:xfrm>
              <a:prstGeom prst="cube">
                <a:avLst/>
              </a:prstGeom>
              <a:grpFill/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立方体 191"/>
              <p:cNvSpPr/>
              <p:nvPr/>
            </p:nvSpPr>
            <p:spPr>
              <a:xfrm>
                <a:off x="1152493" y="2216503"/>
                <a:ext cx="251373" cy="266403"/>
              </a:xfrm>
              <a:prstGeom prst="cube">
                <a:avLst/>
              </a:prstGeom>
              <a:grpFill/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立方体 192"/>
              <p:cNvSpPr/>
              <p:nvPr/>
            </p:nvSpPr>
            <p:spPr>
              <a:xfrm>
                <a:off x="1477870" y="2217717"/>
                <a:ext cx="251373" cy="266403"/>
              </a:xfrm>
              <a:prstGeom prst="cube">
                <a:avLst/>
              </a:prstGeom>
              <a:grpFill/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立方体 193"/>
              <p:cNvSpPr/>
              <p:nvPr/>
            </p:nvSpPr>
            <p:spPr>
              <a:xfrm>
                <a:off x="1765830" y="2217717"/>
                <a:ext cx="251373" cy="266403"/>
              </a:xfrm>
              <a:prstGeom prst="cube">
                <a:avLst/>
              </a:prstGeom>
              <a:grpFill/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立方体 194"/>
              <p:cNvSpPr/>
              <p:nvPr/>
            </p:nvSpPr>
            <p:spPr>
              <a:xfrm>
                <a:off x="2072707" y="2217717"/>
                <a:ext cx="251373" cy="266403"/>
              </a:xfrm>
              <a:prstGeom prst="cube">
                <a:avLst/>
              </a:prstGeom>
              <a:grpFill/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立方体 195"/>
              <p:cNvSpPr/>
              <p:nvPr/>
            </p:nvSpPr>
            <p:spPr>
              <a:xfrm>
                <a:off x="819074" y="2521581"/>
                <a:ext cx="251373" cy="266403"/>
              </a:xfrm>
              <a:prstGeom prst="cube">
                <a:avLst/>
              </a:prstGeom>
              <a:grpFill/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立方体 196"/>
              <p:cNvSpPr/>
              <p:nvPr/>
            </p:nvSpPr>
            <p:spPr>
              <a:xfrm>
                <a:off x="1133367" y="2527486"/>
                <a:ext cx="251373" cy="266403"/>
              </a:xfrm>
              <a:prstGeom prst="cube">
                <a:avLst/>
              </a:prstGeom>
              <a:grpFill/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立方体 197"/>
              <p:cNvSpPr/>
              <p:nvPr/>
            </p:nvSpPr>
            <p:spPr>
              <a:xfrm>
                <a:off x="1458744" y="2528700"/>
                <a:ext cx="251373" cy="266403"/>
              </a:xfrm>
              <a:prstGeom prst="cube">
                <a:avLst/>
              </a:prstGeom>
              <a:grpFill/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立方体 198"/>
              <p:cNvSpPr/>
              <p:nvPr/>
            </p:nvSpPr>
            <p:spPr>
              <a:xfrm>
                <a:off x="1746704" y="2528700"/>
                <a:ext cx="251373" cy="266403"/>
              </a:xfrm>
              <a:prstGeom prst="cube">
                <a:avLst/>
              </a:prstGeom>
              <a:grpFill/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立方体 199"/>
              <p:cNvSpPr/>
              <p:nvPr/>
            </p:nvSpPr>
            <p:spPr>
              <a:xfrm>
                <a:off x="2053581" y="2528700"/>
                <a:ext cx="251373" cy="266403"/>
              </a:xfrm>
              <a:prstGeom prst="cube">
                <a:avLst/>
              </a:prstGeom>
              <a:grpFill/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立方体 200"/>
              <p:cNvSpPr/>
              <p:nvPr/>
            </p:nvSpPr>
            <p:spPr>
              <a:xfrm>
                <a:off x="810793" y="2828049"/>
                <a:ext cx="251373" cy="266403"/>
              </a:xfrm>
              <a:prstGeom prst="cube">
                <a:avLst/>
              </a:prstGeom>
              <a:grpFill/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2" name="立方体 201"/>
              <p:cNvSpPr/>
              <p:nvPr/>
            </p:nvSpPr>
            <p:spPr>
              <a:xfrm>
                <a:off x="1125086" y="2833954"/>
                <a:ext cx="251373" cy="266403"/>
              </a:xfrm>
              <a:prstGeom prst="cube">
                <a:avLst/>
              </a:prstGeom>
              <a:grpFill/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立方体 202"/>
              <p:cNvSpPr/>
              <p:nvPr/>
            </p:nvSpPr>
            <p:spPr>
              <a:xfrm>
                <a:off x="1450463" y="2835168"/>
                <a:ext cx="251373" cy="266403"/>
              </a:xfrm>
              <a:prstGeom prst="cube">
                <a:avLst/>
              </a:prstGeom>
              <a:grpFill/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立方体 203"/>
              <p:cNvSpPr/>
              <p:nvPr/>
            </p:nvSpPr>
            <p:spPr>
              <a:xfrm>
                <a:off x="1738423" y="2835168"/>
                <a:ext cx="251373" cy="266403"/>
              </a:xfrm>
              <a:prstGeom prst="cube">
                <a:avLst/>
              </a:prstGeom>
              <a:grpFill/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立方体 204"/>
              <p:cNvSpPr/>
              <p:nvPr/>
            </p:nvSpPr>
            <p:spPr>
              <a:xfrm>
                <a:off x="2045300" y="2835168"/>
                <a:ext cx="251373" cy="266403"/>
              </a:xfrm>
              <a:prstGeom prst="cube">
                <a:avLst/>
              </a:prstGeom>
              <a:grpFill/>
              <a:ln w="63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7" name="组合 206"/>
            <p:cNvGrpSpPr/>
            <p:nvPr/>
          </p:nvGrpSpPr>
          <p:grpSpPr>
            <a:xfrm>
              <a:off x="779584" y="2099596"/>
              <a:ext cx="1598333" cy="943161"/>
              <a:chOff x="810793" y="2210598"/>
              <a:chExt cx="1513287" cy="890973"/>
            </a:xfrm>
          </p:grpSpPr>
          <p:sp>
            <p:nvSpPr>
              <p:cNvPr id="208" name="立方体 207"/>
              <p:cNvSpPr/>
              <p:nvPr/>
            </p:nvSpPr>
            <p:spPr>
              <a:xfrm>
                <a:off x="838200" y="2210598"/>
                <a:ext cx="251373" cy="266403"/>
              </a:xfrm>
              <a:prstGeom prst="cub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立方体 208"/>
              <p:cNvSpPr/>
              <p:nvPr/>
            </p:nvSpPr>
            <p:spPr>
              <a:xfrm>
                <a:off x="1152493" y="2216504"/>
                <a:ext cx="251373" cy="266403"/>
              </a:xfrm>
              <a:prstGeom prst="cub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立方体 209"/>
              <p:cNvSpPr/>
              <p:nvPr/>
            </p:nvSpPr>
            <p:spPr>
              <a:xfrm>
                <a:off x="1477870" y="2217717"/>
                <a:ext cx="251373" cy="266403"/>
              </a:xfrm>
              <a:prstGeom prst="cub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立方体 210"/>
              <p:cNvSpPr/>
              <p:nvPr/>
            </p:nvSpPr>
            <p:spPr>
              <a:xfrm>
                <a:off x="1765830" y="2217717"/>
                <a:ext cx="251373" cy="266403"/>
              </a:xfrm>
              <a:prstGeom prst="cub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立方体 211"/>
              <p:cNvSpPr/>
              <p:nvPr/>
            </p:nvSpPr>
            <p:spPr>
              <a:xfrm>
                <a:off x="2072707" y="2217717"/>
                <a:ext cx="251373" cy="266403"/>
              </a:xfrm>
              <a:prstGeom prst="cub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立方体 212"/>
              <p:cNvSpPr/>
              <p:nvPr/>
            </p:nvSpPr>
            <p:spPr>
              <a:xfrm>
                <a:off x="819074" y="2521581"/>
                <a:ext cx="251373" cy="266403"/>
              </a:xfrm>
              <a:prstGeom prst="cub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立方体 213"/>
              <p:cNvSpPr/>
              <p:nvPr/>
            </p:nvSpPr>
            <p:spPr>
              <a:xfrm>
                <a:off x="1133367" y="2527486"/>
                <a:ext cx="251373" cy="266403"/>
              </a:xfrm>
              <a:prstGeom prst="cub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立方体 214"/>
              <p:cNvSpPr/>
              <p:nvPr/>
            </p:nvSpPr>
            <p:spPr>
              <a:xfrm>
                <a:off x="1458744" y="2528700"/>
                <a:ext cx="251373" cy="266403"/>
              </a:xfrm>
              <a:prstGeom prst="cub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立方体 215"/>
              <p:cNvSpPr/>
              <p:nvPr/>
            </p:nvSpPr>
            <p:spPr>
              <a:xfrm>
                <a:off x="1746704" y="2528700"/>
                <a:ext cx="251373" cy="266403"/>
              </a:xfrm>
              <a:prstGeom prst="cub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" name="立方体 216"/>
              <p:cNvSpPr/>
              <p:nvPr/>
            </p:nvSpPr>
            <p:spPr>
              <a:xfrm>
                <a:off x="2053581" y="2528700"/>
                <a:ext cx="251373" cy="266403"/>
              </a:xfrm>
              <a:prstGeom prst="cub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立方体 217"/>
              <p:cNvSpPr/>
              <p:nvPr/>
            </p:nvSpPr>
            <p:spPr>
              <a:xfrm>
                <a:off x="810793" y="2828049"/>
                <a:ext cx="251373" cy="266403"/>
              </a:xfrm>
              <a:prstGeom prst="cub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立方体 218"/>
              <p:cNvSpPr/>
              <p:nvPr/>
            </p:nvSpPr>
            <p:spPr>
              <a:xfrm>
                <a:off x="1125086" y="2833954"/>
                <a:ext cx="251373" cy="266403"/>
              </a:xfrm>
              <a:prstGeom prst="cub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立方体 219"/>
              <p:cNvSpPr/>
              <p:nvPr/>
            </p:nvSpPr>
            <p:spPr>
              <a:xfrm>
                <a:off x="1450463" y="2835168"/>
                <a:ext cx="251373" cy="266403"/>
              </a:xfrm>
              <a:prstGeom prst="cub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立方体 220"/>
              <p:cNvSpPr/>
              <p:nvPr/>
            </p:nvSpPr>
            <p:spPr>
              <a:xfrm>
                <a:off x="1738423" y="2835168"/>
                <a:ext cx="251373" cy="266403"/>
              </a:xfrm>
              <a:prstGeom prst="cub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立方体 221"/>
              <p:cNvSpPr/>
              <p:nvPr/>
            </p:nvSpPr>
            <p:spPr>
              <a:xfrm>
                <a:off x="2045300" y="2835168"/>
                <a:ext cx="251373" cy="266403"/>
              </a:xfrm>
              <a:prstGeom prst="cube">
                <a:avLst/>
              </a:prstGeom>
              <a:ln w="63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  <p:bldP spid="142" grpId="0" animBg="1"/>
      <p:bldP spid="141" grpId="0" animBg="1"/>
      <p:bldP spid="136" grpId="0" animBg="1"/>
      <p:bldP spid="29" grpId="0" animBg="1"/>
      <p:bldP spid="32" grpId="0" animBg="1"/>
      <p:bldP spid="34" grpId="0" animBg="1"/>
      <p:bldP spid="35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数组的顺序存储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64" name="Rectangle 2"/>
          <p:cNvSpPr txBox="1">
            <a:spLocks noChangeArrowheads="1"/>
          </p:cNvSpPr>
          <p:nvPr/>
        </p:nvSpPr>
        <p:spPr>
          <a:xfrm>
            <a:off x="810246" y="1029699"/>
            <a:ext cx="2517699" cy="7144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以行序为主序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以列序为主序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表格 2"/>
          <p:cNvGraphicFramePr>
            <a:graphicFrameLocks noGrp="1"/>
          </p:cNvGraphicFramePr>
          <p:nvPr/>
        </p:nvGraphicFramePr>
        <p:xfrm>
          <a:off x="4828268" y="945879"/>
          <a:ext cx="1050514" cy="5400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514"/>
              </a:tblGrid>
              <a:tr h="415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endParaRPr lang="zh-CN" altLang="en-US" b="1" baseline="-25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54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endParaRPr lang="zh-CN" altLang="en-US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5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54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</a:t>
                      </a:r>
                      <a:r>
                        <a:rPr lang="en-US" altLang="zh-CN" b="1" i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CN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5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</a:t>
                      </a:r>
                      <a:endParaRPr lang="zh-CN" altLang="en-US" b="1" baseline="-25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54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</a:t>
                      </a:r>
                      <a:endParaRPr lang="zh-CN" altLang="en-US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5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54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</a:t>
                      </a:r>
                      <a:r>
                        <a:rPr lang="en-US" altLang="zh-CN" b="1" i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CN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154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415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b="1" i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-1,0</a:t>
                      </a:r>
                      <a:endParaRPr lang="zh-CN" altLang="en-US" b="1" baseline="-25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15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b="1" i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-1,0</a:t>
                      </a:r>
                      <a:endParaRPr lang="zh-CN" altLang="en-US" b="1" baseline="-25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15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15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b="1" i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-1,</a:t>
                      </a:r>
                      <a:r>
                        <a:rPr lang="en-US" altLang="zh-CN" b="1" i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CN" b="1" baseline="-25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b="1" baseline="-25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/>
              <p:cNvSpPr txBox="1"/>
              <p:nvPr/>
            </p:nvSpPr>
            <p:spPr>
              <a:xfrm>
                <a:off x="539349" y="2089723"/>
                <a:ext cx="3458557" cy="11339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0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0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zh-C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sz="2000" b="0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sz="2000" b="0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CN" sz="2000" b="0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49" y="2089723"/>
                <a:ext cx="3458557" cy="1133900"/>
              </a:xfrm>
              <a:prstGeom prst="rect">
                <a:avLst/>
              </a:prstGeom>
              <a:blipFill rotWithShape="1">
                <a:blip r:embed="rId2"/>
                <a:stretch>
                  <a:fillRect l="-7" t="-51" r="-2480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 Box 65"/>
          <p:cNvSpPr txBox="1">
            <a:spLocks noChangeArrowheads="1"/>
          </p:cNvSpPr>
          <p:nvPr/>
        </p:nvSpPr>
        <p:spPr bwMode="auto">
          <a:xfrm>
            <a:off x="641298" y="3554671"/>
            <a:ext cx="39898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Loc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ij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Loc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00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) + (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×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+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) ×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 sz="2000" baseline="-25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" name="Text Box 52"/>
          <p:cNvSpPr txBox="1">
            <a:spLocks noChangeArrowheads="1"/>
          </p:cNvSpPr>
          <p:nvPr/>
        </p:nvSpPr>
        <p:spPr bwMode="auto">
          <a:xfrm>
            <a:off x="641298" y="4201327"/>
            <a:ext cx="39186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Loc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ij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Loc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00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) + (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×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+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) ×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endParaRPr lang="en-US" altLang="zh-CN" sz="2000" i="1" baseline="-25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9" name="表格 2"/>
          <p:cNvGraphicFramePr>
            <a:graphicFrameLocks noGrp="1"/>
          </p:cNvGraphicFramePr>
          <p:nvPr/>
        </p:nvGraphicFramePr>
        <p:xfrm>
          <a:off x="6184188" y="945878"/>
          <a:ext cx="1050514" cy="5400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514"/>
              </a:tblGrid>
              <a:tr h="415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b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</a:t>
                      </a:r>
                      <a:endParaRPr lang="zh-CN" altLang="en-US" b="1" baseline="-25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154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b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</a:t>
                      </a:r>
                      <a:endParaRPr lang="zh-CN" altLang="en-US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15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154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b="1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b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-1,0</a:t>
                      </a:r>
                      <a:endParaRPr lang="zh-CN" altLang="en-US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15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b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endParaRPr lang="zh-CN" altLang="en-US" b="1" baseline="-25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154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b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</a:t>
                      </a:r>
                      <a:endParaRPr lang="zh-CN" altLang="en-US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15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154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b="1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b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-1,1</a:t>
                      </a:r>
                      <a:endParaRPr lang="zh-CN" altLang="en-US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154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15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b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</a:t>
                      </a:r>
                      <a:r>
                        <a:rPr lang="en-US" altLang="zh-CN" b="1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</a:t>
                      </a:r>
                      <a:r>
                        <a:rPr lang="en-US" altLang="zh-CN" b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b="1" baseline="-25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15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b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</a:t>
                      </a:r>
                      <a:r>
                        <a:rPr lang="en-US" altLang="zh-CN" b="1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</a:t>
                      </a:r>
                      <a:r>
                        <a:rPr lang="en-US" altLang="zh-CN" b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b="1" baseline="-25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15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15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b="1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b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-1,</a:t>
                      </a:r>
                      <a:r>
                        <a:rPr lang="en-US" altLang="zh-CN" b="1" i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</a:t>
                      </a:r>
                      <a:r>
                        <a:rPr lang="en-US" altLang="zh-CN" b="1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b="1" baseline="-25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特殊矩阵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18344" y="1018994"/>
            <a:ext cx="2308226" cy="5273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对称矩阵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6840927" y="1489548"/>
          <a:ext cx="324643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2" imgW="1536700" imgH="457200" progId="Equation.3">
                  <p:embed/>
                </p:oleObj>
              </mc:Choice>
              <mc:Fallback>
                <p:oleObj name="公式" r:id="rId2" imgW="15367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0927" y="1489548"/>
                        <a:ext cx="3246437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1240795" y="3713336"/>
            <a:ext cx="19800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按行序为主序：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819604" y="1503788"/>
                <a:ext cx="3972044" cy="13606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0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sz="2400" b="0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sz="2400" b="0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CN" sz="2400" b="0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04" y="1503788"/>
                <a:ext cx="3972044" cy="1360629"/>
              </a:xfrm>
              <a:prstGeom prst="rect">
                <a:avLst/>
              </a:prstGeom>
              <a:blipFill rotWithShape="1">
                <a:blip r:embed="rId4"/>
                <a:stretch>
                  <a:fillRect l="-11" t="-8" r="-2703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/>
            </p:nvGraphicFramePr>
            <p:xfrm>
              <a:off x="1397657" y="4341332"/>
              <a:ext cx="9028012" cy="1027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5236"/>
                    <a:gridCol w="515236"/>
                    <a:gridCol w="515236"/>
                    <a:gridCol w="515236"/>
                    <a:gridCol w="515236"/>
                    <a:gridCol w="515236"/>
                    <a:gridCol w="515236"/>
                    <a:gridCol w="515236"/>
                    <a:gridCol w="515236"/>
                    <a:gridCol w="515236"/>
                    <a:gridCol w="439766"/>
                    <a:gridCol w="915574"/>
                    <a:gridCol w="840104"/>
                    <a:gridCol w="438148"/>
                    <a:gridCol w="1242060"/>
                  </a:tblGrid>
                  <a:tr h="5111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800" b="0" kern="12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800" b="0" kern="12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5159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1800" b="0" kern="12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zh-CN" altLang="en-US" sz="1800" b="0" kern="12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zh-CN" altLang="en-US" sz="1800" b="0" kern="12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800" b="0" kern="12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n(n-1)/2</a:t>
                          </a:r>
                          <a:endParaRPr lang="zh-CN" altLang="en-US" sz="1600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800" b="0" kern="12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600" b="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n(n+1)/2-1</a:t>
                          </a:r>
                          <a:endParaRPr lang="zh-CN" altLang="en-US" b="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/>
            </p:nvGraphicFramePr>
            <p:xfrm>
              <a:off x="1397657" y="4341332"/>
              <a:ext cx="9028012" cy="1027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5236"/>
                    <a:gridCol w="515236"/>
                    <a:gridCol w="515236"/>
                    <a:gridCol w="515236"/>
                    <a:gridCol w="515236"/>
                    <a:gridCol w="515236"/>
                    <a:gridCol w="515236"/>
                    <a:gridCol w="515236"/>
                    <a:gridCol w="515236"/>
                    <a:gridCol w="515236"/>
                    <a:gridCol w="439766"/>
                    <a:gridCol w="915574"/>
                    <a:gridCol w="840104"/>
                    <a:gridCol w="438148"/>
                    <a:gridCol w="1242060"/>
                  </a:tblGrid>
                  <a:tr h="51117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800" b="0" kern="12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800" b="0" kern="12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</a:blipFill>
                      </a:tcPr>
                    </a:tc>
                  </a:tr>
                  <a:tr h="5159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1800" b="0" kern="12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zh-CN" altLang="en-US" sz="1800" b="0" kern="12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zh-CN" altLang="en-US" sz="1800" b="0" kern="12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800" b="0" kern="12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n(n-1)/2</a:t>
                          </a:r>
                          <a:endParaRPr lang="zh-CN" altLang="en-US" sz="1600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800" b="0" kern="12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1800" b="0" kern="12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1600" b="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n(n+1)/2-1</a:t>
                          </a:r>
                          <a:endParaRPr lang="zh-CN" altLang="en-US" b="0" dirty="0">
                            <a:solidFill>
                              <a:srgbClr val="000000"/>
                            </a:solidFill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02"/>
          <p:cNvSpPr>
            <a:spLocks noGrp="1"/>
          </p:cNvSpPr>
          <p:nvPr>
            <p:ph type="title"/>
          </p:nvPr>
        </p:nvSpPr>
        <p:spPr>
          <a:xfrm>
            <a:off x="171856" y="249748"/>
            <a:ext cx="11848288" cy="44763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特殊矩阵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A40C-E0C0-4BB8-81B1-5E7F83E9E5D2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17839" y="915660"/>
            <a:ext cx="6208664" cy="2162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Blip>
                <a:blip r:embed="rId1"/>
              </a:buBlip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1"/>
              </a:buBlip>
              <a:defRPr kumimoji="1"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"/>
              </a:buBlip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179705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zh-CN" altLang="en-US" sz="2000" b="0" dirty="0">
              <a:effectLst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669" y="329780"/>
            <a:ext cx="1403072" cy="287566"/>
          </a:xfrm>
          <a:prstGeom prst="rect">
            <a:avLst/>
          </a:prstGeom>
        </p:spPr>
      </p:pic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514594" y="1038691"/>
            <a:ext cx="2508196" cy="4476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三角矩阵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3" name="Object 62"/>
          <p:cNvGraphicFramePr>
            <a:graphicFrameLocks noChangeAspect="1"/>
          </p:cNvGraphicFramePr>
          <p:nvPr/>
        </p:nvGraphicFramePr>
        <p:xfrm>
          <a:off x="6564550" y="1388958"/>
          <a:ext cx="321627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1536700" imgH="457200" progId="Equation.3">
                  <p:embed/>
                </p:oleObj>
              </mc:Choice>
              <mc:Fallback>
                <p:oleObj name="Equation" r:id="rId3" imgW="1536700" imgH="4572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4550" y="1388958"/>
                        <a:ext cx="3216275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/>
            </p:nvSpPr>
            <p:spPr>
              <a:xfrm>
                <a:off x="679134" y="1564205"/>
                <a:ext cx="3458557" cy="14893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zh-CN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altLang="zh-CN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24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b="0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sz="2400" b="0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sz="2400" b="0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CN" sz="2400" b="0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34" y="1564205"/>
                <a:ext cx="3458557" cy="1489382"/>
              </a:xfrm>
              <a:prstGeom prst="rect">
                <a:avLst/>
              </a:prstGeom>
              <a:blipFill rotWithShape="1">
                <a:blip r:embed="rId5"/>
                <a:stretch>
                  <a:fillRect l="-9" t="-13" r="-16707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 Box 36"/>
          <p:cNvSpPr txBox="1">
            <a:spLocks noChangeArrowheads="1"/>
          </p:cNvSpPr>
          <p:nvPr/>
        </p:nvSpPr>
        <p:spPr bwMode="auto">
          <a:xfrm>
            <a:off x="732474" y="3419596"/>
            <a:ext cx="19800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按行序为主序：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表格 2"/>
              <p:cNvGraphicFramePr>
                <a:graphicFrameLocks noGrp="1"/>
              </p:cNvGraphicFramePr>
              <p:nvPr/>
            </p:nvGraphicFramePr>
            <p:xfrm>
              <a:off x="514593" y="4020291"/>
              <a:ext cx="11314147" cy="9829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8194"/>
                    <a:gridCol w="568194"/>
                    <a:gridCol w="568194"/>
                    <a:gridCol w="568194"/>
                    <a:gridCol w="568194"/>
                    <a:gridCol w="568194"/>
                    <a:gridCol w="568194"/>
                    <a:gridCol w="568194"/>
                    <a:gridCol w="568194"/>
                    <a:gridCol w="568194"/>
                    <a:gridCol w="568194"/>
                    <a:gridCol w="1216298"/>
                    <a:gridCol w="834501"/>
                    <a:gridCol w="559293"/>
                    <a:gridCol w="1305018"/>
                    <a:gridCol w="1148903"/>
                  </a:tblGrid>
                  <a:tr h="5111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0" kern="12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2000" b="0" kern="12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000" b="0" kern="12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2000" b="0" kern="12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endParaRPr lang="zh-CN" altLang="en-US" sz="2000" b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</a:tr>
                  <a:tr h="4718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000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000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000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000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000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sz="2000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kern="12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2000" b="0" kern="12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kern="12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zh-CN" altLang="en-US" sz="2000" b="0" kern="12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kern="12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zh-CN" altLang="en-US" sz="2000" b="0" kern="12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000" b="0" kern="12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2000" b="0" kern="12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n(n-1)/2</a:t>
                          </a:r>
                          <a:endParaRPr lang="zh-CN" altLang="en-US" sz="2000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000" b="0" kern="12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2000" b="0" kern="12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000" b="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n(n+1)/2-1</a:t>
                          </a:r>
                          <a:endParaRPr lang="zh-CN" altLang="en-US" sz="2000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000" b="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n(n+1)/2</a:t>
                          </a:r>
                          <a:endParaRPr lang="zh-CN" altLang="en-US" sz="2000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表格 2"/>
              <p:cNvGraphicFramePr>
                <a:graphicFrameLocks noGrp="1"/>
              </p:cNvGraphicFramePr>
              <p:nvPr/>
            </p:nvGraphicFramePr>
            <p:xfrm>
              <a:off x="514593" y="4020291"/>
              <a:ext cx="11314147" cy="9829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8194"/>
                    <a:gridCol w="568194"/>
                    <a:gridCol w="568194"/>
                    <a:gridCol w="568194"/>
                    <a:gridCol w="568194"/>
                    <a:gridCol w="568194"/>
                    <a:gridCol w="568194"/>
                    <a:gridCol w="568194"/>
                    <a:gridCol w="568194"/>
                    <a:gridCol w="568194"/>
                    <a:gridCol w="568194"/>
                    <a:gridCol w="1216298"/>
                    <a:gridCol w="834501"/>
                    <a:gridCol w="559293"/>
                    <a:gridCol w="1305018"/>
                    <a:gridCol w="1148903"/>
                  </a:tblGrid>
                  <a:tr h="51117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2000" b="0" kern="12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2000" b="0" kern="12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000" b="0" kern="12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2000" b="0" kern="12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endParaRPr lang="zh-CN" altLang="en-US" sz="2000" b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</a:tr>
                  <a:tr h="4718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 sz="2000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2000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sz="2000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sz="2000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sz="2000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sz="2000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altLang="en-US" sz="2000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kern="12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zh-CN" altLang="en-US" sz="2000" b="0" kern="12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kern="12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zh-CN" altLang="en-US" sz="2000" b="0" kern="12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kern="12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zh-CN" altLang="en-US" sz="2000" b="0" kern="12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000" b="0" kern="12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2000" b="0" kern="12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n(n-1)/2</a:t>
                          </a:r>
                          <a:endParaRPr lang="zh-CN" altLang="en-US" sz="2000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000" b="0" kern="120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sz="2000" b="0" kern="12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000" b="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n(n+1)/2-1</a:t>
                          </a:r>
                          <a:endParaRPr lang="zh-CN" altLang="en-US" sz="2000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sz="2000" b="0" dirty="0"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n(n+1)/2</a:t>
                          </a:r>
                          <a:endParaRPr lang="zh-CN" altLang="en-US" sz="2000" b="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PP_MARK_KEY" val="09929de8-af5f-4340-a2e6-fe1ff2156a44"/>
  <p:tag name="COMMONDATA" val="eyJoZGlkIjoiMzRhNTlkNjQ4NDU5MmNkNmE4OGY1OTU0MGQzOWYyMzcifQ=="/>
</p:tagLst>
</file>

<file path=ppt/theme/theme1.xml><?xml version="1.0" encoding="utf-8"?>
<a:theme xmlns:a="http://schemas.openxmlformats.org/drawingml/2006/main" name="第一PPT，www.1ppt.com">
  <a:themeElements>
    <a:clrScheme name="Blue-green">
      <a:dk1>
        <a:srgbClr val="595959"/>
      </a:dk1>
      <a:lt1>
        <a:sysClr val="window" lastClr="FFFFFF"/>
      </a:lt1>
      <a:dk2>
        <a:srgbClr val="595959"/>
      </a:dk2>
      <a:lt2>
        <a:srgbClr val="E7E6E6"/>
      </a:lt2>
      <a:accent1>
        <a:srgbClr val="65AECF"/>
      </a:accent1>
      <a:accent2>
        <a:srgbClr val="84C4C3"/>
      </a:accent2>
      <a:accent3>
        <a:srgbClr val="84CEB0"/>
      </a:accent3>
      <a:accent4>
        <a:srgbClr val="65BFCF"/>
      </a:accent4>
      <a:accent5>
        <a:srgbClr val="86B6C6"/>
      </a:accent5>
      <a:accent6>
        <a:srgbClr val="87CBD1"/>
      </a:accent6>
      <a:hlink>
        <a:srgbClr val="FF7284"/>
      </a:hlink>
      <a:folHlink>
        <a:srgbClr val="00767E"/>
      </a:folHlink>
    </a:clrScheme>
    <a:fontScheme name="Backary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极端阴影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-green">
    <a:dk1>
      <a:srgbClr val="595959"/>
    </a:dk1>
    <a:lt1>
      <a:sysClr val="window" lastClr="FFFFFF"/>
    </a:lt1>
    <a:dk2>
      <a:srgbClr val="595959"/>
    </a:dk2>
    <a:lt2>
      <a:srgbClr val="E7E6E6"/>
    </a:lt2>
    <a:accent1>
      <a:srgbClr val="65AECF"/>
    </a:accent1>
    <a:accent2>
      <a:srgbClr val="84C4C3"/>
    </a:accent2>
    <a:accent3>
      <a:srgbClr val="84CEB0"/>
    </a:accent3>
    <a:accent4>
      <a:srgbClr val="65BFCF"/>
    </a:accent4>
    <a:accent5>
      <a:srgbClr val="86B6C6"/>
    </a:accent5>
    <a:accent6>
      <a:srgbClr val="87CBD1"/>
    </a:accent6>
    <a:hlink>
      <a:srgbClr val="FF7284"/>
    </a:hlink>
    <a:folHlink>
      <a:srgbClr val="00767E"/>
    </a:folHlink>
  </a:clrScheme>
</a:themeOverride>
</file>

<file path=ppt/theme/themeOverride2.xml><?xml version="1.0" encoding="utf-8"?>
<a:themeOverride xmlns:a="http://schemas.openxmlformats.org/drawingml/2006/main">
  <a:clrScheme name="Blue-green">
    <a:dk1>
      <a:srgbClr val="595959"/>
    </a:dk1>
    <a:lt1>
      <a:sysClr val="window" lastClr="FFFFFF"/>
    </a:lt1>
    <a:dk2>
      <a:srgbClr val="595959"/>
    </a:dk2>
    <a:lt2>
      <a:srgbClr val="E7E6E6"/>
    </a:lt2>
    <a:accent1>
      <a:srgbClr val="65AECF"/>
    </a:accent1>
    <a:accent2>
      <a:srgbClr val="84C4C3"/>
    </a:accent2>
    <a:accent3>
      <a:srgbClr val="84CEB0"/>
    </a:accent3>
    <a:accent4>
      <a:srgbClr val="65BFCF"/>
    </a:accent4>
    <a:accent5>
      <a:srgbClr val="86B6C6"/>
    </a:accent5>
    <a:accent6>
      <a:srgbClr val="87CBD1"/>
    </a:accent6>
    <a:hlink>
      <a:srgbClr val="FF7284"/>
    </a:hlink>
    <a:folHlink>
      <a:srgbClr val="00767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9270</Words>
  <Application>WPS 演示</Application>
  <PresentationFormat>宽屏</PresentationFormat>
  <Paragraphs>2455</Paragraphs>
  <Slides>39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15</vt:i4>
      </vt:variant>
      <vt:variant>
        <vt:lpstr>幻灯片标题</vt:lpstr>
      </vt:variant>
      <vt:variant>
        <vt:i4>39</vt:i4>
      </vt:variant>
    </vt:vector>
  </HeadingPairs>
  <TitlesOfParts>
    <vt:vector size="70" baseType="lpstr">
      <vt:lpstr>Arial</vt:lpstr>
      <vt:lpstr>宋体</vt:lpstr>
      <vt:lpstr>Wingdings</vt:lpstr>
      <vt:lpstr>Arial Narrow</vt:lpstr>
      <vt:lpstr>Calibri</vt:lpstr>
      <vt:lpstr>Times New Roman</vt:lpstr>
      <vt:lpstr>微软雅黑</vt:lpstr>
      <vt:lpstr>楷体</vt:lpstr>
      <vt:lpstr>Cambria Math</vt:lpstr>
      <vt:lpstr>Garamond</vt:lpstr>
      <vt:lpstr>Arial Unicode MS</vt:lpstr>
      <vt:lpstr>Bahnschrift SemiBold</vt:lpstr>
      <vt:lpstr>Symbol</vt:lpstr>
      <vt:lpstr>隶书</vt:lpstr>
      <vt:lpstr>Tahoma</vt:lpstr>
      <vt:lpstr>第一PPT，www.1ppt.com</vt:lpstr>
      <vt:lpstr>Equation.3</vt:lpstr>
      <vt:lpstr>Equation.3</vt:lpstr>
      <vt:lpstr>Paint.Picture</vt:lpstr>
      <vt:lpstr>Paint.Picture</vt:lpstr>
      <vt:lpstr>Package</vt:lpstr>
      <vt:lpstr>Package</vt:lpstr>
      <vt:lpstr>Package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数据结构</vt:lpstr>
      <vt:lpstr>CONTENTS</vt:lpstr>
      <vt:lpstr>Brief Introduction</vt:lpstr>
      <vt:lpstr>CONTENTS</vt:lpstr>
      <vt:lpstr>数组</vt:lpstr>
      <vt:lpstr>数组</vt:lpstr>
      <vt:lpstr>数组的顺序存储</vt:lpstr>
      <vt:lpstr>特殊矩阵</vt:lpstr>
      <vt:lpstr>特殊矩阵</vt:lpstr>
      <vt:lpstr>特殊矩阵</vt:lpstr>
      <vt:lpstr>课程思政</vt:lpstr>
      <vt:lpstr>CONTENTS</vt:lpstr>
      <vt:lpstr>稀疏矩阵</vt:lpstr>
      <vt:lpstr>机器学习中的稀疏矩阵</vt:lpstr>
      <vt:lpstr>稀疏矩阵压缩存储</vt:lpstr>
      <vt:lpstr>稀疏矩阵快速转置</vt:lpstr>
      <vt:lpstr>稀疏矩阵快速转置</vt:lpstr>
      <vt:lpstr>稀疏矩阵快速转置</vt:lpstr>
      <vt:lpstr>稀疏矩阵快速转置</vt:lpstr>
      <vt:lpstr>试一试？</vt:lpstr>
      <vt:lpstr>课程思政</vt:lpstr>
      <vt:lpstr>CONTENTS</vt:lpstr>
      <vt:lpstr>稀疏矩阵压缩存储</vt:lpstr>
      <vt:lpstr>稀疏矩阵压缩存储</vt:lpstr>
      <vt:lpstr>稀疏矩阵的十字链表存储</vt:lpstr>
      <vt:lpstr>稀疏矩阵的十字链表存储</vt:lpstr>
      <vt:lpstr>CONTENTS</vt:lpstr>
      <vt:lpstr>串与线性表的区别</vt:lpstr>
      <vt:lpstr>串的概念</vt:lpstr>
      <vt:lpstr>串的概念</vt:lpstr>
      <vt:lpstr>串的基本操作定义</vt:lpstr>
      <vt:lpstr>串的基本操作定义</vt:lpstr>
      <vt:lpstr>串的存储结构</vt:lpstr>
      <vt:lpstr>串的块链存储结构</vt:lpstr>
      <vt:lpstr>串的存储-块链存储结构</vt:lpstr>
      <vt:lpstr>串的存储-堆存储结构</vt:lpstr>
      <vt:lpstr>CONTENTS</vt:lpstr>
      <vt:lpstr>串的基本操作</vt:lpstr>
      <vt:lpstr>数据结构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网页风格工作汇报</dc:title>
  <dc:creator>第一PPT</dc:creator>
  <cp:keywords>www.1ppt.com</cp:keywords>
  <dc:description>www.1ppt.com</dc:description>
  <cp:lastModifiedBy>何</cp:lastModifiedBy>
  <cp:revision>295</cp:revision>
  <dcterms:created xsi:type="dcterms:W3CDTF">2016-06-02T05:21:00Z</dcterms:created>
  <dcterms:modified xsi:type="dcterms:W3CDTF">2024-02-26T04:53:26Z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C9ECE6FF918C410090D612909ED6940C_12</vt:lpwstr>
  </property>
  <property fmtid="{D5CDD505-2E9C-101B-9397-08002B2CF9AE}" pid="3" name="KSOProductBuildVer">
    <vt:lpwstr>2052-12.1.0.16250</vt:lpwstr>
  </property>
</Properties>
</file>