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4" r:id="rId6"/>
    <p:sldId id="262" r:id="rId7"/>
    <p:sldId id="266" r:id="rId8"/>
    <p:sldId id="263" r:id="rId9"/>
    <p:sldId id="265" r:id="rId10"/>
  </p:sldIdLst>
  <p:sldSz cx="9144000" cy="5143500" type="screen16x9"/>
  <p:notesSz cx="6858000" cy="9144000"/>
  <p:embeddedFontLst>
    <p:embeddedFont>
      <p:font typeface="Raleway Thin" charset="0"/>
      <p:regular r:id="rId12"/>
      <p:bold r:id="rId13"/>
      <p:italic r:id="rId14"/>
      <p:boldItalic r:id="rId15"/>
    </p:embeddedFont>
    <p:embeddedFont>
      <p:font typeface="Raleway" charset="0"/>
      <p:regular r:id="rId16"/>
      <p:bold r:id="rId17"/>
      <p:italic r:id="rId18"/>
      <p:boldItalic r:id="rId19"/>
    </p:embeddedFont>
    <p:embeddedFont>
      <p:font typeface="Comic Sans MS" pitchFamily="66" charset="0"/>
      <p:regular r:id="rId20"/>
      <p:bold r:id="rId21"/>
    </p:embeddedFont>
    <p:embeddedFont>
      <p:font typeface="Varela" charset="0"/>
      <p:regular r:id="rId22"/>
    </p:embeddedFont>
    <p:embeddedFont>
      <p:font typeface="Roboto Slab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/>
              <a:t>Dentre vários problemas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dirty="0"/>
              <a:t>Mas por que é um problema?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-"/>
            </a:pPr>
            <a:r>
              <a:rPr lang="pt-BR" dirty="0"/>
              <a:t>lista de motivos.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Daí, veio a ideia: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Então demos um passo atrás, e reformulamos a receita do nosso sabão.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(Repetir slide da prototipação para efeito cômico e descontração)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/>
              <a:t>Agora com o cheiro e consistência corrigidos, está pronto nosso sabão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rossed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tal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  <p:sp>
        <p:nvSpPr>
          <p:cNvPr id="58" name="Shape 58"/>
          <p:cNvSpPr/>
          <p:nvPr/>
        </p:nvSpPr>
        <p:spPr>
          <a:xfrm>
            <a:off x="75" y="75"/>
            <a:ext cx="9144000" cy="5143500"/>
          </a:xfrm>
          <a:prstGeom prst="rect">
            <a:avLst/>
          </a:prstGeom>
          <a:solidFill>
            <a:srgbClr val="212539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Shape 6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62" name="Shape 6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pPr marL="0" lvl="0" indent="0" rt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ts val="2400"/>
              <a:buChar char="╺"/>
              <a:defRPr sz="2400"/>
            </a:lvl1pPr>
            <a:lvl2pPr lvl="1" algn="ctr" rtl="0">
              <a:spcBef>
                <a:spcPts val="0"/>
              </a:spcBef>
              <a:buSzPts val="2400"/>
              <a:buChar char="╶"/>
              <a:defRPr sz="2400"/>
            </a:lvl2pPr>
            <a:lvl3pPr lvl="2" algn="ctr" rtl="0">
              <a:spcBef>
                <a:spcPts val="0"/>
              </a:spcBef>
              <a:buSzPts val="2400"/>
              <a:buChar char="╶"/>
              <a:defRPr sz="2400"/>
            </a:lvl3pPr>
            <a:lvl4pPr lvl="3" algn="ctr" rtl="0">
              <a:spcBef>
                <a:spcPts val="0"/>
              </a:spcBef>
              <a:buSzPts val="2400"/>
              <a:buChar char="╶"/>
              <a:defRPr sz="2400"/>
            </a:lvl4pPr>
            <a:lvl5pPr lvl="4" algn="ctr" rtl="0">
              <a:spcBef>
                <a:spcPts val="0"/>
              </a:spcBef>
              <a:buSzPts val="2400"/>
              <a:buChar char="╶"/>
              <a:defRPr sz="2400"/>
            </a:lvl5pPr>
            <a:lvl6pPr lvl="5" algn="ctr" rtl="0">
              <a:spcBef>
                <a:spcPts val="0"/>
              </a:spcBef>
              <a:buSzPts val="2400"/>
              <a:buChar char="╶"/>
              <a:defRPr sz="2400"/>
            </a:lvl6pPr>
            <a:lvl7pPr lvl="6" algn="ctr" rtl="0">
              <a:spcBef>
                <a:spcPts val="0"/>
              </a:spcBef>
              <a:buSzPts val="2400"/>
              <a:buChar char="╶"/>
              <a:defRPr sz="2400"/>
            </a:lvl7pPr>
            <a:lvl8pPr lvl="7" algn="ctr" rtl="0">
              <a:spcBef>
                <a:spcPts val="0"/>
              </a:spcBef>
              <a:buSzPts val="2400"/>
              <a:buChar char="╶"/>
              <a:defRPr sz="2400"/>
            </a:lvl8pPr>
            <a:lvl9pPr lvl="8" algn="ctr">
              <a:spcBef>
                <a:spcPts val="0"/>
              </a:spcBef>
              <a:buSzPts val="2400"/>
              <a:buChar char="╶"/>
              <a:defRPr sz="2400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-6600"/>
            <a:ext cx="1957200" cy="101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pt-BR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pt-BR"/>
              <a:pPr marL="0" lvl="0" indent="0" algn="ctr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╺"/>
              <a:defRPr/>
            </a:lvl1pPr>
            <a:lvl2pPr lvl="1">
              <a:spcBef>
                <a:spcPts val="0"/>
              </a:spcBef>
              <a:buSzPts val="1400"/>
              <a:buChar char="╶"/>
              <a:defRPr/>
            </a:lvl2pPr>
            <a:lvl3pPr lvl="2">
              <a:spcBef>
                <a:spcPts val="0"/>
              </a:spcBef>
              <a:buSzPts val="1400"/>
              <a:buChar char="╶"/>
              <a:defRPr/>
            </a:lvl3pPr>
            <a:lvl4pPr lvl="3">
              <a:spcBef>
                <a:spcPts val="0"/>
              </a:spcBef>
              <a:buSzPts val="1400"/>
              <a:buChar char="╶"/>
              <a:defRPr/>
            </a:lvl4pPr>
            <a:lvl5pPr lvl="4">
              <a:spcBef>
                <a:spcPts val="0"/>
              </a:spcBef>
              <a:buSzPts val="1400"/>
              <a:buChar char="╶"/>
              <a:defRPr/>
            </a:lvl5pPr>
            <a:lvl6pPr lvl="5">
              <a:spcBef>
                <a:spcPts val="0"/>
              </a:spcBef>
              <a:buSzPts val="1400"/>
              <a:buChar char="╶"/>
              <a:defRPr/>
            </a:lvl6pPr>
            <a:lvl7pPr lvl="6">
              <a:spcBef>
                <a:spcPts val="0"/>
              </a:spcBef>
              <a:buSzPts val="1400"/>
              <a:buChar char="╶"/>
              <a:defRPr/>
            </a:lvl7pPr>
            <a:lvl8pPr lvl="7">
              <a:spcBef>
                <a:spcPts val="0"/>
              </a:spcBef>
              <a:buSzPts val="1400"/>
              <a:buChar char="╶"/>
              <a:defRPr/>
            </a:lvl8pPr>
            <a:lvl9pPr lvl="8">
              <a:spcBef>
                <a:spcPts val="0"/>
              </a:spcBef>
              <a:buSzPts val="1400"/>
              <a:buChar char="╶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╺"/>
              <a:defRPr sz="1200"/>
            </a:lvl1pPr>
            <a:lvl2pPr lvl="1">
              <a:spcBef>
                <a:spcPts val="0"/>
              </a:spcBef>
              <a:buSzPts val="1200"/>
              <a:buChar char="╶"/>
              <a:defRPr sz="1200"/>
            </a:lvl2pPr>
            <a:lvl3pPr lvl="2">
              <a:spcBef>
                <a:spcPts val="0"/>
              </a:spcBef>
              <a:buSzPts val="1200"/>
              <a:buChar char="╶"/>
              <a:defRPr sz="1200"/>
            </a:lvl3pPr>
            <a:lvl4pPr lvl="3">
              <a:spcBef>
                <a:spcPts val="0"/>
              </a:spcBef>
              <a:buSzPts val="1200"/>
              <a:buChar char="╶"/>
              <a:defRPr sz="1200"/>
            </a:lvl4pPr>
            <a:lvl5pPr lvl="4">
              <a:spcBef>
                <a:spcPts val="0"/>
              </a:spcBef>
              <a:buSzPts val="1200"/>
              <a:buChar char="╶"/>
              <a:defRPr sz="1200"/>
            </a:lvl5pPr>
            <a:lvl6pPr lvl="5">
              <a:spcBef>
                <a:spcPts val="0"/>
              </a:spcBef>
              <a:buSzPts val="1200"/>
              <a:buChar char="╶"/>
              <a:defRPr sz="1200"/>
            </a:lvl6pPr>
            <a:lvl7pPr lvl="6">
              <a:spcBef>
                <a:spcPts val="0"/>
              </a:spcBef>
              <a:buSzPts val="1200"/>
              <a:buChar char="╶"/>
              <a:defRPr sz="1200"/>
            </a:lvl7pPr>
            <a:lvl8pPr lvl="7">
              <a:spcBef>
                <a:spcPts val="0"/>
              </a:spcBef>
              <a:buSzPts val="1200"/>
              <a:buChar char="╶"/>
              <a:defRPr sz="1200"/>
            </a:lvl8pPr>
            <a:lvl9pPr lvl="8">
              <a:spcBef>
                <a:spcPts val="0"/>
              </a:spcBef>
              <a:buSzPts val="1200"/>
              <a:buChar char="╶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╺"/>
              <a:defRPr sz="1200"/>
            </a:lvl1pPr>
            <a:lvl2pPr lvl="1">
              <a:spcBef>
                <a:spcPts val="0"/>
              </a:spcBef>
              <a:buSzPts val="1200"/>
              <a:buChar char="╶"/>
              <a:defRPr sz="1200"/>
            </a:lvl2pPr>
            <a:lvl3pPr lvl="2">
              <a:spcBef>
                <a:spcPts val="0"/>
              </a:spcBef>
              <a:buSzPts val="1200"/>
              <a:buChar char="╶"/>
              <a:defRPr sz="1200"/>
            </a:lvl3pPr>
            <a:lvl4pPr lvl="3">
              <a:spcBef>
                <a:spcPts val="0"/>
              </a:spcBef>
              <a:buSzPts val="1200"/>
              <a:buChar char="╶"/>
              <a:defRPr sz="1200"/>
            </a:lvl4pPr>
            <a:lvl5pPr lvl="4">
              <a:spcBef>
                <a:spcPts val="0"/>
              </a:spcBef>
              <a:buSzPts val="1200"/>
              <a:buChar char="╶"/>
              <a:defRPr sz="1200"/>
            </a:lvl5pPr>
            <a:lvl6pPr lvl="5">
              <a:spcBef>
                <a:spcPts val="0"/>
              </a:spcBef>
              <a:buSzPts val="1200"/>
              <a:buChar char="╶"/>
              <a:defRPr sz="1200"/>
            </a:lvl6pPr>
            <a:lvl7pPr lvl="6">
              <a:spcBef>
                <a:spcPts val="0"/>
              </a:spcBef>
              <a:buSzPts val="1200"/>
              <a:buChar char="╶"/>
              <a:defRPr sz="1200"/>
            </a:lvl7pPr>
            <a:lvl8pPr lvl="7">
              <a:spcBef>
                <a:spcPts val="0"/>
              </a:spcBef>
              <a:buSzPts val="1200"/>
              <a:buChar char="╶"/>
              <a:defRPr sz="1200"/>
            </a:lvl8pPr>
            <a:lvl9pPr lvl="8">
              <a:spcBef>
                <a:spcPts val="0"/>
              </a:spcBef>
              <a:buSzPts val="1200"/>
              <a:buChar char="╶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000"/>
              <a:buChar char="╺"/>
              <a:defRPr sz="1000"/>
            </a:lvl1pPr>
            <a:lvl2pPr lvl="1" rtl="0">
              <a:spcBef>
                <a:spcPts val="0"/>
              </a:spcBef>
              <a:buSzPts val="1000"/>
              <a:buChar char="╶"/>
              <a:defRPr sz="1000"/>
            </a:lvl2pPr>
            <a:lvl3pPr lvl="2" rtl="0">
              <a:spcBef>
                <a:spcPts val="0"/>
              </a:spcBef>
              <a:buSzPts val="1000"/>
              <a:buChar char="╶"/>
              <a:defRPr sz="1000"/>
            </a:lvl3pPr>
            <a:lvl4pPr lvl="3" rtl="0">
              <a:spcBef>
                <a:spcPts val="0"/>
              </a:spcBef>
              <a:buSzPts val="1000"/>
              <a:buChar char="╶"/>
              <a:defRPr sz="1000"/>
            </a:lvl4pPr>
            <a:lvl5pPr lvl="4" rtl="0">
              <a:spcBef>
                <a:spcPts val="0"/>
              </a:spcBef>
              <a:buSzPts val="1000"/>
              <a:buChar char="╶"/>
              <a:defRPr sz="1000"/>
            </a:lvl5pPr>
            <a:lvl6pPr lvl="5" rtl="0">
              <a:spcBef>
                <a:spcPts val="0"/>
              </a:spcBef>
              <a:buSzPts val="1000"/>
              <a:buChar char="╶"/>
              <a:defRPr sz="1000"/>
            </a:lvl6pPr>
            <a:lvl7pPr lvl="6" rtl="0">
              <a:spcBef>
                <a:spcPts val="0"/>
              </a:spcBef>
              <a:buSzPts val="1000"/>
              <a:buChar char="╶"/>
              <a:defRPr sz="1000"/>
            </a:lvl7pPr>
            <a:lvl8pPr lvl="7" rtl="0">
              <a:spcBef>
                <a:spcPts val="0"/>
              </a:spcBef>
              <a:buSzPts val="1000"/>
              <a:buChar char="╶"/>
              <a:defRPr sz="1000"/>
            </a:lvl8pPr>
            <a:lvl9pPr lvl="8" rtl="0">
              <a:spcBef>
                <a:spcPts val="0"/>
              </a:spcBef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041749" y="1711200"/>
            <a:ext cx="1507200" cy="274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000"/>
              <a:buChar char="╺"/>
              <a:defRPr sz="1000"/>
            </a:lvl1pPr>
            <a:lvl2pPr lvl="1" rtl="0">
              <a:spcBef>
                <a:spcPts val="0"/>
              </a:spcBef>
              <a:buSzPts val="1000"/>
              <a:buChar char="╶"/>
              <a:defRPr sz="1000"/>
            </a:lvl2pPr>
            <a:lvl3pPr lvl="2" rtl="0">
              <a:spcBef>
                <a:spcPts val="0"/>
              </a:spcBef>
              <a:buSzPts val="1000"/>
              <a:buChar char="╶"/>
              <a:defRPr sz="1000"/>
            </a:lvl3pPr>
            <a:lvl4pPr lvl="3" rtl="0">
              <a:spcBef>
                <a:spcPts val="0"/>
              </a:spcBef>
              <a:buSzPts val="1000"/>
              <a:buChar char="╶"/>
              <a:defRPr sz="1000"/>
            </a:lvl4pPr>
            <a:lvl5pPr lvl="4" rtl="0">
              <a:spcBef>
                <a:spcPts val="0"/>
              </a:spcBef>
              <a:buSzPts val="1000"/>
              <a:buChar char="╶"/>
              <a:defRPr sz="1000"/>
            </a:lvl5pPr>
            <a:lvl6pPr lvl="5" rtl="0">
              <a:spcBef>
                <a:spcPts val="0"/>
              </a:spcBef>
              <a:buSzPts val="1000"/>
              <a:buChar char="╶"/>
              <a:defRPr sz="1000"/>
            </a:lvl6pPr>
            <a:lvl7pPr lvl="6" rtl="0">
              <a:spcBef>
                <a:spcPts val="0"/>
              </a:spcBef>
              <a:buSzPts val="1000"/>
              <a:buChar char="╶"/>
              <a:defRPr sz="1000"/>
            </a:lvl7pPr>
            <a:lvl8pPr lvl="7" rtl="0">
              <a:spcBef>
                <a:spcPts val="0"/>
              </a:spcBef>
              <a:buSzPts val="1000"/>
              <a:buChar char="╶"/>
              <a:defRPr sz="1000"/>
            </a:lvl8pPr>
            <a:lvl9pPr lvl="8" rtl="0">
              <a:spcBef>
                <a:spcPts val="0"/>
              </a:spcBef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000"/>
              <a:buChar char="╺"/>
              <a:defRPr sz="1000"/>
            </a:lvl1pPr>
            <a:lvl2pPr lvl="1" rtl="0">
              <a:spcBef>
                <a:spcPts val="0"/>
              </a:spcBef>
              <a:buSzPts val="1000"/>
              <a:buChar char="╶"/>
              <a:defRPr sz="1000"/>
            </a:lvl2pPr>
            <a:lvl3pPr lvl="2" rtl="0">
              <a:spcBef>
                <a:spcPts val="0"/>
              </a:spcBef>
              <a:buSzPts val="1000"/>
              <a:buChar char="╶"/>
              <a:defRPr sz="1000"/>
            </a:lvl3pPr>
            <a:lvl4pPr lvl="3" rtl="0">
              <a:spcBef>
                <a:spcPts val="0"/>
              </a:spcBef>
              <a:buSzPts val="1000"/>
              <a:buChar char="╶"/>
              <a:defRPr sz="1000"/>
            </a:lvl4pPr>
            <a:lvl5pPr lvl="4" rtl="0">
              <a:spcBef>
                <a:spcPts val="0"/>
              </a:spcBef>
              <a:buSzPts val="1000"/>
              <a:buChar char="╶"/>
              <a:defRPr sz="1000"/>
            </a:lvl5pPr>
            <a:lvl6pPr lvl="5" rtl="0">
              <a:spcBef>
                <a:spcPts val="0"/>
              </a:spcBef>
              <a:buSzPts val="1000"/>
              <a:buChar char="╶"/>
              <a:defRPr sz="1000"/>
            </a:lvl6pPr>
            <a:lvl7pPr lvl="6" rtl="0">
              <a:spcBef>
                <a:spcPts val="0"/>
              </a:spcBef>
              <a:buSzPts val="1000"/>
              <a:buChar char="╶"/>
              <a:defRPr sz="1000"/>
            </a:lvl7pPr>
            <a:lvl8pPr lvl="7" rtl="0">
              <a:spcBef>
                <a:spcPts val="0"/>
              </a:spcBef>
              <a:buSzPts val="1000"/>
              <a:buChar char="╶"/>
              <a:defRPr sz="1000"/>
            </a:lvl8pPr>
            <a:lvl9pPr lvl="8" rtl="0">
              <a:spcBef>
                <a:spcPts val="0"/>
              </a:spcBef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14">
            <a:lum/>
          </a:blip>
          <a:srcRect/>
          <a:stretch>
            <a:fillRect r="12000" b="-10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pt-BR" sz="1000" b="1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 descr="Escola_de_Engenharia_UFMG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82" y="71420"/>
            <a:ext cx="2003226" cy="20032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357158" y="1357304"/>
            <a:ext cx="3850500" cy="19514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4300" b="0" dirty="0" smtClean="0">
                <a:latin typeface="Raleway Thin"/>
                <a:ea typeface="Raleway Thin"/>
                <a:cs typeface="Raleway Thin"/>
                <a:sym typeface="Raleway Thin"/>
              </a:rPr>
              <a:t>Fazendo</a:t>
            </a:r>
            <a:endParaRPr lang="pt-BR" sz="4300" b="0" dirty="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500034" y="3500444"/>
            <a:ext cx="3268800" cy="96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6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34000" y="3291975"/>
            <a:ext cx="3108300" cy="78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45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4000" y="4459325"/>
            <a:ext cx="3540000" cy="59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4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2273975" y="1945800"/>
            <a:ext cx="1492500" cy="170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9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" name="Shape 71"/>
          <p:cNvSpPr txBox="1">
            <a:spLocks/>
          </p:cNvSpPr>
          <p:nvPr/>
        </p:nvSpPr>
        <p:spPr>
          <a:xfrm>
            <a:off x="500034" y="2500312"/>
            <a:ext cx="3850500" cy="1951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tabLst/>
              <a:defRPr/>
            </a:pPr>
            <a:r>
              <a:rPr lang="pt-BR" sz="4800" b="1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u</a:t>
            </a:r>
            <a:r>
              <a:rPr kumimoji="0" lang="pt-BR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Thin"/>
                <a:ea typeface="Raleway Thin"/>
                <a:cs typeface="Raleway Thin"/>
                <a:sym typeface="Raleway Thin"/>
              </a:rPr>
              <a:t>ma</a:t>
            </a:r>
            <a:r>
              <a:rPr kumimoji="0" lang="pt-BR" sz="48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Thin"/>
                <a:ea typeface="Raleway Thin"/>
                <a:cs typeface="Raleway Thin"/>
                <a:sym typeface="Raleway Thin"/>
              </a:rPr>
              <a:t> mão</a:t>
            </a:r>
            <a:endParaRPr kumimoji="0" lang="pt-BR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" name="Shape 71"/>
          <p:cNvSpPr txBox="1">
            <a:spLocks/>
          </p:cNvSpPr>
          <p:nvPr/>
        </p:nvSpPr>
        <p:spPr>
          <a:xfrm>
            <a:off x="285720" y="1928808"/>
            <a:ext cx="3850500" cy="1951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tabLst/>
              <a:defRPr/>
            </a:pPr>
            <a:r>
              <a:rPr kumimoji="0" lang="pt-BR" sz="43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Thin"/>
                <a:ea typeface="Raleway Thin"/>
                <a:cs typeface="Raleway Thin"/>
                <a:sym typeface="Raleway Thin"/>
              </a:rPr>
              <a:t>música com</a:t>
            </a:r>
            <a:endParaRPr kumimoji="0" lang="pt-BR" sz="4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1000" b="-25000"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0" y="1857370"/>
            <a:ext cx="4071300" cy="1202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600" b="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Qual o</a:t>
            </a:r>
            <a:endParaRPr lang="pt-BR" sz="4600" b="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0" y="2571750"/>
            <a:ext cx="4412700" cy="97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5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 problema</a:t>
            </a:r>
            <a:r>
              <a:rPr lang="pt-BR" sz="55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lang="pt-BR" sz="55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0" y="2143122"/>
            <a:ext cx="3872100" cy="116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3800" b="0" dirty="0">
                <a:latin typeface="Raleway Thin"/>
                <a:ea typeface="Raleway Thin"/>
                <a:cs typeface="Raleway Thin"/>
                <a:sym typeface="Raleway Thin"/>
              </a:rPr>
              <a:t>Surge a </a:t>
            </a:r>
            <a:r>
              <a:rPr lang="pt-BR" sz="3800" dirty="0"/>
              <a:t>idéia </a:t>
            </a:r>
            <a:r>
              <a:rPr lang="pt-BR" sz="3800" b="0" dirty="0" smtClean="0">
                <a:latin typeface="Raleway Thin"/>
                <a:ea typeface="Raleway Thin"/>
                <a:cs typeface="Raleway Thin"/>
                <a:sym typeface="Raleway Thin"/>
              </a:rPr>
              <a:t>de</a:t>
            </a:r>
            <a:br>
              <a:rPr lang="pt-BR" sz="3800" b="0" dirty="0" smtClean="0"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pt-BR" sz="3800" b="0" dirty="0" smtClean="0">
                <a:latin typeface="Raleway Thin"/>
                <a:ea typeface="Raleway Thin"/>
                <a:cs typeface="Raleway Thin"/>
                <a:sym typeface="Raleway Thin"/>
              </a:rPr>
              <a:t>montar um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0" y="3071816"/>
            <a:ext cx="4714876" cy="11430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Instrumento</a:t>
            </a:r>
            <a:r>
              <a:rPr lang="pt-BR" sz="48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de uma mão</a:t>
            </a:r>
            <a:endParaRPr lang="pt-BR" sz="48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63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-97450" y="3966725"/>
            <a:ext cx="4004400" cy="9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t="-7000" b="-5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2844" y="428610"/>
            <a:ext cx="35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Raleway" charset="0"/>
              </a:rPr>
              <a:t>Primeira fase:</a:t>
            </a:r>
            <a:endParaRPr lang="pt-BR" sz="4000" dirty="0">
              <a:solidFill>
                <a:schemeClr val="bg1"/>
              </a:solidFill>
              <a:latin typeface="Raleway" charset="0"/>
            </a:endParaRPr>
          </a:p>
        </p:txBody>
      </p:sp>
      <p:sp>
        <p:nvSpPr>
          <p:cNvPr id="10242" name="AutoShape 2" descr="blob:https://web.whatsapp.com/9853bf25-4f98-4786-969c-4fb7bb156e5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blob:https://web.whatsapp.com/9853bf25-4f98-4786-969c-4fb7bb156e5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ear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1357304"/>
            <a:ext cx="2864129" cy="3643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42844" y="428610"/>
            <a:ext cx="35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Raleway" charset="0"/>
              </a:rPr>
              <a:t>Segunda fase:</a:t>
            </a:r>
            <a:endParaRPr lang="pt-BR" sz="4000" dirty="0">
              <a:solidFill>
                <a:schemeClr val="bg1"/>
              </a:solidFill>
              <a:latin typeface="Raleway" charset="0"/>
            </a:endParaRPr>
          </a:p>
        </p:txBody>
      </p:sp>
      <p:sp>
        <p:nvSpPr>
          <p:cNvPr id="4098" name="AutoShape 2" descr="blob:https://web.whatsapp.com/0cc7d626-1d48-4142-863b-15ad1d37323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0cc7d626-1d48-4142-863b-15ad1d37323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1142990"/>
            <a:ext cx="3857625" cy="3857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ircuito.png"/>
          <p:cNvPicPr>
            <a:picLocks noChangeAspect="1"/>
          </p:cNvPicPr>
          <p:nvPr/>
        </p:nvPicPr>
        <p:blipFill>
          <a:blip r:embed="rId3">
            <a:lum contrast="-1000"/>
          </a:blip>
          <a:stretch>
            <a:fillRect/>
          </a:stretch>
        </p:blipFill>
        <p:spPr>
          <a:xfrm>
            <a:off x="0" y="4708"/>
            <a:ext cx="9144000" cy="513879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85720" y="357172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/>
                </a:solidFill>
                <a:latin typeface="Raleway" charset="0"/>
              </a:rPr>
              <a:t>Circuito:</a:t>
            </a:r>
            <a:endParaRPr lang="pt-BR" sz="4000" b="1" dirty="0">
              <a:solidFill>
                <a:schemeClr val="tx1"/>
              </a:solidFill>
              <a:latin typeface="Raleway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2857502"/>
            <a:ext cx="3374700" cy="1007100"/>
          </a:xfrm>
        </p:spPr>
        <p:txBody>
          <a:bodyPr/>
          <a:lstStyle/>
          <a:p>
            <a:r>
              <a:rPr lang="pt-BR" b="0" dirty="0" smtClean="0">
                <a:latin typeface="Raleway Thin" charset="0"/>
              </a:rPr>
              <a:t>Como usar uma lógica</a:t>
            </a:r>
            <a:endParaRPr lang="pt-BR" b="0" dirty="0">
              <a:latin typeface="Raleway Thin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0166" y="3286130"/>
            <a:ext cx="1571636" cy="578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tabLst/>
              <a:defRPr/>
            </a:pPr>
            <a:r>
              <a:rPr kumimoji="0" lang="pt-BR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Thin" charset="0"/>
                <a:ea typeface="Raleway"/>
                <a:cs typeface="Raleway"/>
                <a:sym typeface="Raleway"/>
              </a:rPr>
              <a:t>Binária</a:t>
            </a:r>
            <a:endParaRPr kumimoji="0" lang="pt-BR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 Thin" charset="0"/>
              <a:ea typeface="Raleway"/>
              <a:cs typeface="Raleway"/>
              <a:sym typeface="Raleway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57158" y="3429006"/>
            <a:ext cx="4429156" cy="8572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Thin" charset="0"/>
                <a:ea typeface="Raleway"/>
                <a:cs typeface="Raleway"/>
                <a:sym typeface="Raleway"/>
              </a:rPr>
              <a:t>Para fazer </a:t>
            </a:r>
            <a:r>
              <a:rPr kumimoji="0" lang="pt-BR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Thin" charset="0"/>
                <a:ea typeface="Raleway"/>
                <a:cs typeface="Raleway"/>
                <a:sym typeface="Raleway"/>
              </a:rPr>
              <a:t>música</a:t>
            </a:r>
            <a:r>
              <a:rPr kumimoji="0" lang="pt-BR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Thin" charset="0"/>
                <a:ea typeface="Raleway"/>
                <a:cs typeface="Raleway"/>
                <a:sym typeface="Raleway"/>
              </a:rPr>
              <a:t>?</a:t>
            </a:r>
            <a:endParaRPr kumimoji="0" lang="pt-BR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 Thin" charset="0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214282" y="2857502"/>
            <a:ext cx="2757600" cy="903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0" dirty="0" smtClean="0"/>
              <a:t>Agora, </a:t>
            </a:r>
            <a:endParaRPr lang="pt-BR" sz="4000" b="0" dirty="0"/>
          </a:p>
        </p:txBody>
      </p:sp>
      <p:sp>
        <p:nvSpPr>
          <p:cNvPr id="117" name="Shape 117"/>
          <p:cNvSpPr txBox="1"/>
          <p:nvPr/>
        </p:nvSpPr>
        <p:spPr>
          <a:xfrm>
            <a:off x="214282" y="3357568"/>
            <a:ext cx="5286412" cy="111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85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 futuro</a:t>
            </a:r>
            <a:endParaRPr lang="pt-BR" sz="85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58100" y="-148825"/>
            <a:ext cx="4206000" cy="10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6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Obrigado!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-78375" y="703625"/>
            <a:ext cx="4514400" cy="61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Integrantes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2844" y="2857502"/>
            <a:ext cx="5357850" cy="100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tabLst/>
              <a:defRPr/>
            </a:pPr>
            <a:r>
              <a:rPr lang="pt-BR" sz="2000" dirty="0" smtClean="0">
                <a:solidFill>
                  <a:srgbClr val="FFFFFF"/>
                </a:solidFill>
                <a:latin typeface="Comic Sans MS" pitchFamily="66" charset="0"/>
                <a:ea typeface="Raleway"/>
                <a:cs typeface="Raleway"/>
                <a:sym typeface="Raleway"/>
              </a:rPr>
              <a:t>Gabriel Portela </a:t>
            </a:r>
            <a:r>
              <a:rPr lang="pt-BR" sz="2000" dirty="0" err="1" smtClean="0">
                <a:solidFill>
                  <a:srgbClr val="FFFFFF"/>
                </a:solidFill>
                <a:latin typeface="Comic Sans MS" pitchFamily="66" charset="0"/>
                <a:ea typeface="Raleway"/>
                <a:cs typeface="Raleway"/>
                <a:sym typeface="Raleway"/>
              </a:rPr>
              <a:t>Saliba</a:t>
            </a:r>
            <a:r>
              <a:rPr lang="pt-BR" sz="2000" dirty="0" smtClean="0">
                <a:solidFill>
                  <a:srgbClr val="FFFFFF"/>
                </a:solidFill>
                <a:latin typeface="Comic Sans MS" pitchFamily="66" charset="0"/>
                <a:ea typeface="Raleway"/>
                <a:cs typeface="Raleway"/>
                <a:sym typeface="Raleway"/>
              </a:rPr>
              <a:t>      2017002466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tabLst/>
              <a:defRPr/>
            </a:pPr>
            <a:endParaRPr lang="pt-BR" sz="2000" dirty="0" smtClean="0">
              <a:solidFill>
                <a:srgbClr val="FFFFFF"/>
              </a:solidFill>
              <a:latin typeface="Comic Sans MS" pitchFamily="66" charset="0"/>
              <a:ea typeface="Raleway"/>
              <a:cs typeface="Raleway"/>
              <a:sym typeface="Raleway"/>
            </a:endParaRPr>
          </a:p>
          <a:p>
            <a:pPr>
              <a:buClr>
                <a:srgbClr val="FFFFFF"/>
              </a:buClr>
              <a:buSzPts val="1800"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  <a:ea typeface="Raleway"/>
                <a:cs typeface="Raleway"/>
                <a:sym typeface="Raleway"/>
              </a:rPr>
              <a:t>Danilo</a:t>
            </a:r>
            <a:r>
              <a:rPr kumimoji="0" lang="pt-BR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  <a:ea typeface="Raleway"/>
                <a:cs typeface="Raleway"/>
                <a:sym typeface="Raleway"/>
              </a:rPr>
              <a:t> Matos </a:t>
            </a:r>
            <a:r>
              <a:rPr lang="pt-BR" sz="2000" dirty="0" smtClean="0">
                <a:solidFill>
                  <a:srgbClr val="FFFFFF"/>
                </a:solidFill>
                <a:latin typeface="Comic Sans MS" pitchFamily="66" charset="0"/>
                <a:ea typeface="Raleway"/>
                <a:cs typeface="Raleway"/>
                <a:sym typeface="Raleway"/>
              </a:rPr>
              <a:t>Valente      </a:t>
            </a:r>
            <a:r>
              <a:rPr lang="pt-BR" sz="2000" dirty="0" smtClean="0">
                <a:solidFill>
                  <a:srgbClr val="FFFFFF"/>
                </a:solidFill>
                <a:latin typeface="Comic Sans MS" pitchFamily="66" charset="0"/>
                <a:ea typeface="Raleway"/>
                <a:cs typeface="Raleway"/>
                <a:sym typeface="Raleway"/>
              </a:rPr>
              <a:t> 2017002490</a:t>
            </a:r>
          </a:p>
          <a:p>
            <a:pPr>
              <a:buClr>
                <a:srgbClr val="FFFFFF"/>
              </a:buClr>
              <a:buSzPts val="1800"/>
            </a:pPr>
            <a:endParaRPr kumimoji="0" lang="pt-BR" sz="2000" b="0" i="0" u="none" strike="noStrike" kern="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itchFamily="66" charset="0"/>
              <a:ea typeface="Raleway"/>
              <a:cs typeface="Raleway"/>
              <a:sym typeface="Rale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tabLst/>
              <a:defRPr/>
            </a:pPr>
            <a:r>
              <a:rPr lang="pt-BR" sz="2000" baseline="0" dirty="0" smtClean="0">
                <a:solidFill>
                  <a:srgbClr val="FFFFFF"/>
                </a:solidFill>
                <a:latin typeface="Comic Sans MS" pitchFamily="66" charset="0"/>
                <a:ea typeface="Raleway"/>
                <a:cs typeface="Raleway"/>
                <a:sym typeface="Raleway"/>
              </a:rPr>
              <a:t>Joaquim 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itchFamily="66" charset="0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109</Words>
  <PresentationFormat>Apresentação na tela (16:9)</PresentationFormat>
  <Paragraphs>30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Raleway Thin</vt:lpstr>
      <vt:lpstr>Raleway</vt:lpstr>
      <vt:lpstr>Comic Sans MS</vt:lpstr>
      <vt:lpstr>Varela</vt:lpstr>
      <vt:lpstr>Twentieth Century</vt:lpstr>
      <vt:lpstr>Roboto Slab</vt:lpstr>
      <vt:lpstr>Ragozine template</vt:lpstr>
      <vt:lpstr>Fazendo</vt:lpstr>
      <vt:lpstr>Qual o</vt:lpstr>
      <vt:lpstr>Surge a idéia de montar um </vt:lpstr>
      <vt:lpstr>Slide 4</vt:lpstr>
      <vt:lpstr>Slide 5</vt:lpstr>
      <vt:lpstr>Slide 6</vt:lpstr>
      <vt:lpstr>Como usar uma lógica</vt:lpstr>
      <vt:lpstr>Agora,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</cp:revision>
  <dcterms:modified xsi:type="dcterms:W3CDTF">2017-12-07T01:41:49Z</dcterms:modified>
</cp:coreProperties>
</file>