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aleway"/>
      <p:regular r:id="rId16"/>
      <p:bold r:id="rId17"/>
      <p:italic r:id="rId18"/>
      <p:boldItalic r:id="rId19"/>
    </p:embeddedFont>
    <p:embeddedFont>
      <p:font typeface="Raleway Thin"/>
      <p:regular r:id="rId20"/>
      <p:bold r:id="rId21"/>
      <p:italic r:id="rId22"/>
      <p:boldItalic r:id="rId23"/>
    </p:embeddedFont>
    <p:embeddedFont>
      <p:font typeface="Varela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Thin-regular.fntdata"/><Relationship Id="rId11" Type="http://schemas.openxmlformats.org/officeDocument/2006/relationships/slide" Target="slides/slide7.xml"/><Relationship Id="rId22" Type="http://schemas.openxmlformats.org/officeDocument/2006/relationships/font" Target="fonts/RalewayThin-italic.fntdata"/><Relationship Id="rId10" Type="http://schemas.openxmlformats.org/officeDocument/2006/relationships/slide" Target="slides/slide6.xml"/><Relationship Id="rId21" Type="http://schemas.openxmlformats.org/officeDocument/2006/relationships/font" Target="fonts/RalewayThin-bold.fntdata"/><Relationship Id="rId13" Type="http://schemas.openxmlformats.org/officeDocument/2006/relationships/slide" Target="slides/slide9.xml"/><Relationship Id="rId24" Type="http://schemas.openxmlformats.org/officeDocument/2006/relationships/font" Target="fonts/Varela-regular.fntdata"/><Relationship Id="rId12" Type="http://schemas.openxmlformats.org/officeDocument/2006/relationships/slide" Target="slides/slide8.xml"/><Relationship Id="rId23" Type="http://schemas.openxmlformats.org/officeDocument/2006/relationships/font" Target="fonts/RalewayTh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Daí, veio a ideia: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225" y="-6600"/>
            <a:ext cx="7076050" cy="5160000"/>
          </a:xfrm>
          <a:custGeom>
            <a:rect b="b" l="l" r="r" t="t"/>
            <a:pathLst>
              <a:path extrusionOk="0" h="120000" w="120000">
                <a:moveTo>
                  <a:pt x="35294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19846"/>
                </a:lnTo>
                <a:close/>
              </a:path>
            </a:pathLst>
          </a:custGeom>
          <a:solidFill>
            <a:srgbClr val="212539">
              <a:alpha val="64313"/>
            </a:srgbClr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57200" y="3363425"/>
            <a:ext cx="3850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 i="0" sz="36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-13225" y="-6600"/>
            <a:ext cx="7076050" cy="5160000"/>
          </a:xfrm>
          <a:custGeom>
            <a:rect b="b" l="l" r="r" t="t"/>
            <a:pathLst>
              <a:path extrusionOk="0" h="120000" w="120000">
                <a:moveTo>
                  <a:pt x="35294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19846"/>
                </a:lnTo>
                <a:close/>
              </a:path>
            </a:pathLst>
          </a:custGeom>
          <a:solidFill>
            <a:srgbClr val="212539">
              <a:alpha val="64313"/>
            </a:srgbClr>
          </a:solidFill>
          <a:ln>
            <a:noFill/>
          </a:ln>
        </p:spPr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rossed">
  <p:cSld name="Blank crossed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 flipH="1">
            <a:off x="667310" y="-6600"/>
            <a:ext cx="8476700" cy="5153400"/>
          </a:xfrm>
          <a:custGeom>
            <a:rect b="b" l="l" r="r" t="t"/>
            <a:pathLst>
              <a:path extrusionOk="0" h="120000" w="120000">
                <a:moveTo>
                  <a:pt x="49290" y="0"/>
                </a:moveTo>
                <a:lnTo>
                  <a:pt x="0" y="153"/>
                </a:lnTo>
                <a:lnTo>
                  <a:pt x="0" y="11994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12539">
              <a:alpha val="64313"/>
            </a:srgbClr>
          </a:solidFill>
          <a:ln>
            <a:noFill/>
          </a:ln>
        </p:spPr>
      </p:sp>
      <p:sp>
        <p:nvSpPr>
          <p:cNvPr id="61" name="Google Shape;61;p12"/>
          <p:cNvSpPr/>
          <p:nvPr/>
        </p:nvSpPr>
        <p:spPr>
          <a:xfrm>
            <a:off x="0" y="-6600"/>
            <a:ext cx="8476700" cy="5153400"/>
          </a:xfrm>
          <a:custGeom>
            <a:rect b="b" l="l" r="r" t="t"/>
            <a:pathLst>
              <a:path extrusionOk="0" h="120000" w="120000">
                <a:moveTo>
                  <a:pt x="49290" y="0"/>
                </a:moveTo>
                <a:lnTo>
                  <a:pt x="0" y="153"/>
                </a:lnTo>
                <a:lnTo>
                  <a:pt x="0" y="11994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12539">
              <a:alpha val="64313"/>
            </a:srgbClr>
          </a:solidFill>
          <a:ln>
            <a:noFill/>
          </a:ln>
        </p:spPr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tally blank">
  <p:cSld name="Totally 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75" y="75"/>
            <a:ext cx="9144000" cy="5143500"/>
          </a:xfrm>
          <a:prstGeom prst="rect">
            <a:avLst/>
          </a:prstGeom>
          <a:solidFill>
            <a:srgbClr val="212539">
              <a:alpha val="6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667310" y="-6600"/>
            <a:ext cx="8476700" cy="5153400"/>
          </a:xfrm>
          <a:custGeom>
            <a:rect b="b" l="l" r="r" t="t"/>
            <a:pathLst>
              <a:path extrusionOk="0" h="120000" w="120000">
                <a:moveTo>
                  <a:pt x="49290" y="0"/>
                </a:moveTo>
                <a:lnTo>
                  <a:pt x="0" y="153"/>
                </a:lnTo>
                <a:lnTo>
                  <a:pt x="0" y="11994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12539">
              <a:alpha val="64313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0" y="-6600"/>
            <a:ext cx="8476700" cy="5153400"/>
          </a:xfrm>
          <a:custGeom>
            <a:rect b="b" l="l" r="r" t="t"/>
            <a:pathLst>
              <a:path extrusionOk="0" h="120000" w="120000">
                <a:moveTo>
                  <a:pt x="49290" y="0"/>
                </a:moveTo>
                <a:lnTo>
                  <a:pt x="0" y="153"/>
                </a:lnTo>
                <a:lnTo>
                  <a:pt x="0" y="11994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12539">
              <a:alpha val="64313"/>
            </a:srgbClr>
          </a:solidFill>
          <a:ln>
            <a:noFill/>
          </a:ln>
        </p:spPr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576800" y="832475"/>
            <a:ext cx="3990600" cy="3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"/>
              <a:buChar char="╺"/>
              <a:defRPr b="0" i="0" sz="2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indent="-381000" lvl="1" marL="91440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"/>
              <a:buChar char="╶"/>
              <a:defRPr b="0" i="0" sz="2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indent="-381000" lvl="2" marL="137160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"/>
              <a:buChar char="╶"/>
              <a:defRPr b="0" i="0" sz="2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indent="-381000" lvl="3" marL="182880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"/>
              <a:buChar char="╶"/>
              <a:defRPr b="0" i="0" sz="2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indent="-381000" lvl="4" marL="228600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"/>
              <a:buChar char="╶"/>
              <a:defRPr b="0" i="0" sz="2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indent="-381000" lvl="5" marL="274320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"/>
              <a:buChar char="╶"/>
              <a:defRPr b="0" i="0" sz="2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indent="-381000" lvl="6" marL="320040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"/>
              <a:buChar char="╶"/>
              <a:defRPr b="0" i="0" sz="2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indent="-381000" lvl="7" marL="365760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"/>
              <a:buChar char="╶"/>
              <a:defRPr b="0" i="0" sz="2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indent="-381000" lvl="8" marL="4114800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400"/>
              <a:buFont typeface="Varela"/>
              <a:buChar char="╶"/>
              <a:defRPr b="0" i="0" sz="2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/>
        </p:txBody>
      </p:sp>
      <p:sp>
        <p:nvSpPr>
          <p:cNvPr id="16" name="Google Shape;16;p3"/>
          <p:cNvSpPr txBox="1"/>
          <p:nvPr/>
        </p:nvSpPr>
        <p:spPr>
          <a:xfrm>
            <a:off x="3593400" y="-6600"/>
            <a:ext cx="19572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Twentieth Century"/>
              <a:buNone/>
            </a:pPr>
            <a:r>
              <a:rPr b="0" i="0" lang="pt-BR" sz="72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429765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" name="Google Shape;20;p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21" name="Google Shape;21;p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leway"/>
              <a:buNone/>
              <a:defRPr b="1" i="0" sz="4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leway"/>
              <a:buNone/>
              <a:defRPr b="1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leway"/>
              <a:buNone/>
              <a:defRPr b="1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leway"/>
              <a:buNone/>
              <a:defRPr b="1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leway"/>
              <a:buNone/>
              <a:defRPr b="1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leway"/>
              <a:buNone/>
              <a:defRPr b="1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leway"/>
              <a:buNone/>
              <a:defRPr b="1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leway"/>
              <a:buNone/>
              <a:defRPr b="1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leway"/>
              <a:buNone/>
              <a:defRPr b="1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13225" y="-6600"/>
            <a:ext cx="7076050" cy="5160000"/>
          </a:xfrm>
          <a:custGeom>
            <a:rect b="b" l="l" r="r" t="t"/>
            <a:pathLst>
              <a:path extrusionOk="0" h="120000" w="120000">
                <a:moveTo>
                  <a:pt x="35294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19846"/>
                </a:lnTo>
                <a:close/>
              </a:path>
            </a:pathLst>
          </a:custGeom>
          <a:solidFill>
            <a:srgbClr val="212539">
              <a:alpha val="64313"/>
            </a:srgbClr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457200" y="2965525"/>
            <a:ext cx="33747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457200" y="4056927"/>
            <a:ext cx="33747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aleway"/>
              <a:buNone/>
              <a:defRPr b="1" i="0" sz="11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aleway"/>
              <a:buNone/>
              <a:defRPr b="1" i="0" sz="11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aleway"/>
              <a:buNone/>
              <a:defRPr b="1" i="0" sz="11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aleway"/>
              <a:buNone/>
              <a:defRPr b="1" i="0" sz="11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aleway"/>
              <a:buNone/>
              <a:defRPr b="1" i="0" sz="11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aleway"/>
              <a:buNone/>
              <a:defRPr b="1" i="0" sz="11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aleway"/>
              <a:buNone/>
              <a:defRPr b="1" i="0" sz="11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aleway"/>
              <a:buNone/>
              <a:defRPr b="1" i="0" sz="11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100"/>
              <a:buFont typeface="Raleway"/>
              <a:buNone/>
              <a:defRPr b="1" i="0" sz="11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-6600"/>
            <a:ext cx="8476700" cy="5153400"/>
          </a:xfrm>
          <a:custGeom>
            <a:rect b="b" l="l" r="r" t="t"/>
            <a:pathLst>
              <a:path extrusionOk="0" h="120000" w="120000">
                <a:moveTo>
                  <a:pt x="49290" y="0"/>
                </a:moveTo>
                <a:lnTo>
                  <a:pt x="0" y="153"/>
                </a:lnTo>
                <a:lnTo>
                  <a:pt x="0" y="11994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12539">
              <a:alpha val="64313"/>
            </a:srgbClr>
          </a:solidFill>
          <a:ln>
            <a:noFill/>
          </a:ln>
        </p:spPr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i="0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╺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0" y="-6600"/>
            <a:ext cx="8476700" cy="5153400"/>
          </a:xfrm>
          <a:custGeom>
            <a:rect b="b" l="l" r="r" t="t"/>
            <a:pathLst>
              <a:path extrusionOk="0" h="120000" w="120000">
                <a:moveTo>
                  <a:pt x="49290" y="0"/>
                </a:moveTo>
                <a:lnTo>
                  <a:pt x="0" y="153"/>
                </a:lnTo>
                <a:lnTo>
                  <a:pt x="0" y="11994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12539">
              <a:alpha val="64313"/>
            </a:srgbClr>
          </a:solidFill>
          <a:ln>
            <a:noFill/>
          </a:ln>
        </p:spPr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i="0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711200"/>
            <a:ext cx="22764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arela"/>
              <a:buChar char="╺"/>
              <a:defRPr b="0" i="0" sz="12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arela"/>
              <a:buChar char="╶"/>
              <a:defRPr b="0" i="0" sz="12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arela"/>
              <a:buChar char="╶"/>
              <a:defRPr b="0" i="0" sz="12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arela"/>
              <a:buChar char="╶"/>
              <a:defRPr b="0" i="0" sz="12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arela"/>
              <a:buChar char="╶"/>
              <a:defRPr b="0" i="0" sz="12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arela"/>
              <a:buChar char="╶"/>
              <a:defRPr b="0" i="0" sz="12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arela"/>
              <a:buChar char="╶"/>
              <a:defRPr b="0" i="0" sz="12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arela"/>
              <a:buChar char="╶"/>
              <a:defRPr b="0" i="0" sz="12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200"/>
              <a:buFont typeface="Varela"/>
              <a:buChar char="╶"/>
              <a:defRPr b="0" i="0" sz="12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870548" y="1711200"/>
            <a:ext cx="22764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arela"/>
              <a:buChar char="╺"/>
              <a:defRPr b="0" i="0" sz="12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arela"/>
              <a:buChar char="╶"/>
              <a:defRPr b="0" i="0" sz="12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arela"/>
              <a:buChar char="╶"/>
              <a:defRPr b="0" i="0" sz="12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arela"/>
              <a:buChar char="╶"/>
              <a:defRPr b="0" i="0" sz="12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arela"/>
              <a:buChar char="╶"/>
              <a:defRPr b="0" i="0" sz="12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arela"/>
              <a:buChar char="╶"/>
              <a:defRPr b="0" i="0" sz="12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arela"/>
              <a:buChar char="╶"/>
              <a:defRPr b="0" i="0" sz="12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arela"/>
              <a:buChar char="╶"/>
              <a:defRPr b="0" i="0" sz="12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200"/>
              <a:buFont typeface="Varela"/>
              <a:buChar char="╶"/>
              <a:defRPr b="0" i="0" sz="12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-6600"/>
            <a:ext cx="8476700" cy="5153400"/>
          </a:xfrm>
          <a:custGeom>
            <a:rect b="b" l="l" r="r" t="t"/>
            <a:pathLst>
              <a:path extrusionOk="0" h="120000" w="120000">
                <a:moveTo>
                  <a:pt x="49290" y="0"/>
                </a:moveTo>
                <a:lnTo>
                  <a:pt x="0" y="153"/>
                </a:lnTo>
                <a:lnTo>
                  <a:pt x="0" y="11994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12539">
              <a:alpha val="64313"/>
            </a:srgbClr>
          </a:solidFill>
          <a:ln>
            <a:noFill/>
          </a:ln>
        </p:spPr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i="0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457200" y="1711200"/>
            <a:ext cx="15072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╺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indent="-2921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indent="-2921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indent="-2921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indent="-2921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indent="-2921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indent="-2921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2041749" y="1711200"/>
            <a:ext cx="15072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╺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indent="-2921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indent="-2921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indent="-2921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indent="-2921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indent="-2921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indent="-2921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body"/>
          </p:nvPr>
        </p:nvSpPr>
        <p:spPr>
          <a:xfrm>
            <a:off x="3626297" y="1711200"/>
            <a:ext cx="15072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╺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indent="-2921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indent="-2921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indent="-2921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indent="-2921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indent="-2921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indent="-2921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Font typeface="Varela"/>
              <a:buChar char="╶"/>
              <a:defRPr b="0" i="0" sz="10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-6600"/>
            <a:ext cx="8476700" cy="5153400"/>
          </a:xfrm>
          <a:custGeom>
            <a:rect b="b" l="l" r="r" t="t"/>
            <a:pathLst>
              <a:path extrusionOk="0" h="120000" w="120000">
                <a:moveTo>
                  <a:pt x="49290" y="0"/>
                </a:moveTo>
                <a:lnTo>
                  <a:pt x="0" y="153"/>
                </a:lnTo>
                <a:lnTo>
                  <a:pt x="0" y="11994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12539">
              <a:alpha val="64313"/>
            </a:srgbClr>
          </a:solidFill>
          <a:ln>
            <a:noFill/>
          </a:ln>
        </p:spPr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i="0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0" y="-6600"/>
            <a:ext cx="8476700" cy="5153400"/>
          </a:xfrm>
          <a:custGeom>
            <a:rect b="b" l="l" r="r" t="t"/>
            <a:pathLst>
              <a:path extrusionOk="0" h="120000" w="120000">
                <a:moveTo>
                  <a:pt x="49290" y="0"/>
                </a:moveTo>
                <a:lnTo>
                  <a:pt x="0" y="153"/>
                </a:lnTo>
                <a:lnTo>
                  <a:pt x="0" y="11994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212539">
              <a:alpha val="64313"/>
            </a:srgbClr>
          </a:solidFill>
          <a:ln>
            <a:noFill/>
          </a:ln>
        </p:spPr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457200" y="4253900"/>
            <a:ext cx="61125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None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-9998" l="0" r="11998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i="0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╺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Varela"/>
              <a:buChar char="╶"/>
              <a:defRPr b="0" i="0" sz="1400" u="none" cap="none" strike="noStrik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wentieth Century"/>
              <a:buNone/>
              <a:defRPr b="1" i="0" sz="10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wentieth Century"/>
              <a:buNone/>
              <a:defRPr b="1" i="0" sz="10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wentieth Century"/>
              <a:buNone/>
              <a:defRPr b="1" i="0" sz="10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wentieth Century"/>
              <a:buNone/>
              <a:defRPr b="1" i="0" sz="10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wentieth Century"/>
              <a:buNone/>
              <a:defRPr b="1" i="0" sz="10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wentieth Century"/>
              <a:buNone/>
              <a:defRPr b="1" i="0" sz="10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wentieth Century"/>
              <a:buNone/>
              <a:defRPr b="1" i="0" sz="10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wentieth Century"/>
              <a:buNone/>
              <a:defRPr b="1" i="0" sz="10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wentieth Century"/>
              <a:buNone/>
              <a:defRPr b="1" i="0" sz="10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ola_de_Engenharia_UFMG.svg.png"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82" y="71420"/>
            <a:ext cx="2003226" cy="20032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ctrTitle"/>
          </p:nvPr>
        </p:nvSpPr>
        <p:spPr>
          <a:xfrm>
            <a:off x="357158" y="1357304"/>
            <a:ext cx="3850500" cy="1951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</a:pPr>
            <a:r>
              <a:rPr b="0" i="0" lang="pt-BR" sz="43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Fazendo</a:t>
            </a:r>
            <a:endParaRPr b="0" i="0" sz="4300" u="none" cap="none" strike="noStrike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00034" y="3500444"/>
            <a:ext cx="32688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4000" y="3291975"/>
            <a:ext cx="31083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4000" y="4535525"/>
            <a:ext cx="88887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Física Experimental EO - 2017/2</a:t>
            </a:r>
            <a:endParaRPr i="0" sz="2400" u="none" cap="none" strike="noStrik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273975" y="1945800"/>
            <a:ext cx="1492500" cy="1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00034" y="2500312"/>
            <a:ext cx="3850500" cy="19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uma mão</a:t>
            </a:r>
            <a:endParaRPr b="1" i="0" sz="4800" u="none" cap="none" strike="noStrike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85720" y="1928808"/>
            <a:ext cx="3850500" cy="1951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</a:pPr>
            <a:r>
              <a:rPr b="0" i="0" lang="pt-BR" sz="43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música com</a:t>
            </a:r>
            <a:endParaRPr b="0" i="0" sz="4300" u="none" cap="none" strike="noStrike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-24997" l="0" r="0" t="-20998"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0" y="1857370"/>
            <a:ext cx="40713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46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Qual o</a:t>
            </a:r>
            <a:endParaRPr b="0" i="0" sz="46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0" y="2571750"/>
            <a:ext cx="44127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5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problema?</a:t>
            </a:r>
            <a:endParaRPr b="1" i="0" sz="55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-19999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0" y="2143122"/>
            <a:ext cx="38721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</a:pPr>
            <a:r>
              <a:rPr b="0" i="0" lang="pt-BR" sz="38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Surge a </a:t>
            </a:r>
            <a:r>
              <a:rPr b="1" i="0" lang="pt-BR" sz="3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id</a:t>
            </a:r>
            <a:r>
              <a:rPr lang="pt-BR" sz="3800"/>
              <a:t>e</a:t>
            </a:r>
            <a:r>
              <a:rPr b="1" i="0" lang="pt-BR" sz="3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ia </a:t>
            </a:r>
            <a:r>
              <a:rPr b="0" i="0" lang="pt-BR" sz="38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de</a:t>
            </a:r>
            <a:br>
              <a:rPr b="0" i="0" lang="pt-BR" sz="38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b="0" i="0" lang="pt-BR" sz="38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montar um 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0" y="3071816"/>
            <a:ext cx="4714876" cy="11430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b="1" i="0" lang="pt-BR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Instrumento</a:t>
            </a:r>
            <a:r>
              <a:rPr b="0" i="0" lang="pt-BR" sz="48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de uma mão</a:t>
            </a:r>
            <a:endParaRPr b="0" i="0" sz="48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63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-97450" y="3966725"/>
            <a:ext cx="4004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-4998" l="-15999" r="0" t="-6999"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142844" y="428610"/>
            <a:ext cx="35719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Primeira fase:</a:t>
            </a:r>
            <a:endParaRPr b="0" i="0" sz="4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descr="blob:https://web.whatsapp.com/9853bf25-4f98-4786-969c-4fb7bb156e5d" id="96" name="Google Shape;96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lob:https://web.whatsapp.com/9853bf25-4f98-4786-969c-4fb7bb156e5d" id="97" name="Google Shape;97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arly.png" id="98" name="Google Shape;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3240" y="1357304"/>
            <a:ext cx="2864129" cy="364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-22999" l="0" r="0" t="-22999"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142844" y="428610"/>
            <a:ext cx="35719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Segunda fase:</a:t>
            </a:r>
            <a:endParaRPr b="0" i="0" sz="4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descr="blob:https://web.whatsapp.com/0cc7d626-1d48-4142-863b-15ad1d37323b" id="104" name="Google Shape;104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0cc7d626-1d48-4142-863b-15ad1d37323b.jpg" id="105" name="Google Shape;10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728" y="1142990"/>
            <a:ext cx="3857625" cy="385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o.png" id="110" name="Google Shape;1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08"/>
            <a:ext cx="9144000" cy="513879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285720" y="357172"/>
            <a:ext cx="22860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Circuito:</a:t>
            </a:r>
            <a:endParaRPr b="1" i="0" sz="4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357158" y="2857502"/>
            <a:ext cx="33747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</a:pPr>
            <a:r>
              <a:rPr b="0" i="0" lang="pt-BR" sz="30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Como usar uma lógica</a:t>
            </a:r>
            <a:endParaRPr b="0" i="0" sz="3000" u="none" cap="none" strike="noStrike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500166" y="3286130"/>
            <a:ext cx="1571636" cy="5784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</a:pPr>
            <a:r>
              <a:rPr b="1" i="0" lang="pt-BR" sz="30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Binária</a:t>
            </a:r>
            <a:endParaRPr b="1" i="0" sz="3000" u="none" cap="none" strike="noStrike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57158" y="3429006"/>
            <a:ext cx="4429156" cy="8572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</a:pPr>
            <a:r>
              <a:rPr b="0" i="0" lang="pt-BR" sz="30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Para fazer </a:t>
            </a:r>
            <a:r>
              <a:rPr b="1" i="0" lang="pt-BR" sz="38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música</a:t>
            </a:r>
            <a:r>
              <a:rPr b="0" i="0" lang="pt-BR" sz="30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?</a:t>
            </a:r>
            <a:endParaRPr b="0" i="0" sz="3000" u="none" cap="none" strike="noStrike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-21996" l="0" r="0" t="-21996"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ctrTitle"/>
          </p:nvPr>
        </p:nvSpPr>
        <p:spPr>
          <a:xfrm>
            <a:off x="214282" y="2857502"/>
            <a:ext cx="27576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</a:pPr>
            <a:r>
              <a:rPr b="0" i="0" lang="pt-BR" sz="4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Agora, </a:t>
            </a:r>
            <a:endParaRPr b="0" i="0" sz="4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214282" y="3357568"/>
            <a:ext cx="5286412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85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O futuro</a:t>
            </a:r>
            <a:endParaRPr b="0" i="0" sz="85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-58100" y="-148825"/>
            <a:ext cx="42060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Thin"/>
              <a:buNone/>
            </a:pPr>
            <a:r>
              <a:rPr b="0" i="0" lang="pt-BR" sz="60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Obrigado!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-78375" y="703625"/>
            <a:ext cx="45144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"/>
              <a:buNone/>
            </a:pPr>
            <a:r>
              <a:rPr b="1" i="0" lang="pt-BR" sz="6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Integrantes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142844" y="2857502"/>
            <a:ext cx="535785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Gabriel Saliba        2017002466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Danilo</a:t>
            </a:r>
            <a:r>
              <a:rPr b="0" i="0" lang="pt-BR" sz="20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Valente</a:t>
            </a:r>
            <a:r>
              <a:rPr lang="pt-BR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</a:t>
            </a:r>
            <a:r>
              <a:rPr b="0" i="0" lang="pt-BR" sz="20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2017002490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Joaquim Barreto</a:t>
            </a:r>
            <a:r>
              <a:rPr lang="pt-BR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b="0" i="0" lang="pt-BR" sz="20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2017430565</a:t>
            </a:r>
            <a:endParaRPr b="0" i="0" sz="20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agoz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