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</p:sldIdLst>
  <p:sldSz cx="9215438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71" y="1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930" y="412312"/>
            <a:ext cx="6911579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930" y="1323249"/>
            <a:ext cx="6911579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290F-5DD0-4932-8634-EBD1D19F57A9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C40F-E1B7-40C5-B8A2-0D318517B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89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290F-5DD0-4932-8634-EBD1D19F57A9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C40F-E1B7-40C5-B8A2-0D318517B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1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798" y="134133"/>
            <a:ext cx="1987079" cy="21350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3562" y="134133"/>
            <a:ext cx="5846043" cy="21350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290F-5DD0-4932-8634-EBD1D19F57A9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C40F-E1B7-40C5-B8A2-0D318517B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0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290F-5DD0-4932-8634-EBD1D19F57A9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C40F-E1B7-40C5-B8A2-0D318517B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90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762" y="628091"/>
            <a:ext cx="7948315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62" y="1685991"/>
            <a:ext cx="7948315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290F-5DD0-4932-8634-EBD1D19F57A9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C40F-E1B7-40C5-B8A2-0D318517B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82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561" y="670664"/>
            <a:ext cx="3916561" cy="15985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316" y="670664"/>
            <a:ext cx="3916561" cy="15985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290F-5DD0-4932-8634-EBD1D19F57A9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C40F-E1B7-40C5-B8A2-0D318517B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0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2" y="134133"/>
            <a:ext cx="7948315" cy="486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762" y="617594"/>
            <a:ext cx="3898562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62" y="920267"/>
            <a:ext cx="3898562" cy="13535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316" y="617594"/>
            <a:ext cx="3917761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5316" y="920267"/>
            <a:ext cx="3917761" cy="13535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290F-5DD0-4932-8634-EBD1D19F57A9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C40F-E1B7-40C5-B8A2-0D318517B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34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290F-5DD0-4932-8634-EBD1D19F57A9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C40F-E1B7-40C5-B8A2-0D318517B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98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290F-5DD0-4932-8634-EBD1D19F57A9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C40F-E1B7-40C5-B8A2-0D318517B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1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2" y="167958"/>
            <a:ext cx="2972218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762" y="362742"/>
            <a:ext cx="4665315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62" y="755809"/>
            <a:ext cx="2972218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290F-5DD0-4932-8634-EBD1D19F57A9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C40F-E1B7-40C5-B8A2-0D318517B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52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2" y="167958"/>
            <a:ext cx="2972218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7762" y="362742"/>
            <a:ext cx="4665315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62" y="755809"/>
            <a:ext cx="2972218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290F-5DD0-4932-8634-EBD1D19F57A9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C40F-E1B7-40C5-B8A2-0D318517B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17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562" y="134133"/>
            <a:ext cx="7948315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562" y="670664"/>
            <a:ext cx="7948315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61" y="2335076"/>
            <a:ext cx="207347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F290F-5DD0-4932-8634-EBD1D19F57A9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2614" y="2335076"/>
            <a:ext cx="311021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8403" y="2335076"/>
            <a:ext cx="207347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9C40F-E1B7-40C5-B8A2-0D318517B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kumimoji="1"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kumimoji="1"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286F740-C801-426E-874A-FA7E1D15874B}"/>
              </a:ext>
            </a:extLst>
          </p:cNvPr>
          <p:cNvSpPr/>
          <p:nvPr/>
        </p:nvSpPr>
        <p:spPr>
          <a:xfrm>
            <a:off x="0" y="0"/>
            <a:ext cx="9215438" cy="25193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929E4B2C-9F69-4183-BE81-9E59AFDE1EAF}"/>
              </a:ext>
            </a:extLst>
          </p:cNvPr>
          <p:cNvSpPr/>
          <p:nvPr/>
        </p:nvSpPr>
        <p:spPr>
          <a:xfrm>
            <a:off x="4272576" y="932814"/>
            <a:ext cx="653734" cy="6537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51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2019-04-24T13:58:24Z</dcterms:created>
  <dcterms:modified xsi:type="dcterms:W3CDTF">2019-04-24T13:58:38Z</dcterms:modified>
</cp:coreProperties>
</file>