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5"/>
  </p:notesMasterIdLst>
  <p:sldIdLst>
    <p:sldId id="339" r:id="rId2"/>
    <p:sldId id="337" r:id="rId3"/>
    <p:sldId id="340" r:id="rId4"/>
    <p:sldId id="341" r:id="rId5"/>
    <p:sldId id="342" r:id="rId6"/>
    <p:sldId id="343" r:id="rId7"/>
    <p:sldId id="344" r:id="rId8"/>
    <p:sldId id="345" r:id="rId9"/>
    <p:sldId id="346" r:id="rId10"/>
    <p:sldId id="347" r:id="rId11"/>
    <p:sldId id="348" r:id="rId12"/>
    <p:sldId id="349" r:id="rId13"/>
    <p:sldId id="35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6A5F3-FF9C-4380-9664-A04F842F2581}" type="datetimeFigureOut">
              <a:rPr lang="tr-TR" smtClean="0"/>
              <a:t>4.06.2021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673DA-CE96-4825-9130-59350A71A00C}" type="slidenum">
              <a:rPr lang="tr-TR" smtClean="0"/>
              <a:t>‹#›</a:t>
            </a:fld>
            <a:endParaRPr lang="tr-TR"/>
          </a:p>
        </p:txBody>
      </p:sp>
    </p:spTree>
    <p:extLst>
      <p:ext uri="{BB962C8B-B14F-4D97-AF65-F5344CB8AC3E}">
        <p14:creationId xmlns:p14="http://schemas.microsoft.com/office/powerpoint/2010/main" val="382318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4.06.2021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4.06.2021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4.06.2021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4.06.2021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4.06.2021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4.06.2021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4.06.2021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303829" y="1641675"/>
            <a:ext cx="6343650" cy="1933575"/>
          </a:xfrm>
          <a:prstGeom prst="rect">
            <a:avLst/>
          </a:prstGeom>
        </p:spPr>
      </p:pic>
      <p:pic>
        <p:nvPicPr>
          <p:cNvPr id="7" name="Resim 6"/>
          <p:cNvPicPr>
            <a:picLocks noChangeAspect="1"/>
          </p:cNvPicPr>
          <p:nvPr/>
        </p:nvPicPr>
        <p:blipFill>
          <a:blip r:embed="rId3"/>
          <a:stretch>
            <a:fillRect/>
          </a:stretch>
        </p:blipFill>
        <p:spPr>
          <a:xfrm>
            <a:off x="303829" y="3575250"/>
            <a:ext cx="6896100" cy="1104900"/>
          </a:xfrm>
          <a:prstGeom prst="rect">
            <a:avLst/>
          </a:prstGeom>
        </p:spPr>
      </p:pic>
      <p:pic>
        <p:nvPicPr>
          <p:cNvPr id="8" name="Resim 7"/>
          <p:cNvPicPr>
            <a:picLocks noChangeAspect="1"/>
          </p:cNvPicPr>
          <p:nvPr/>
        </p:nvPicPr>
        <p:blipFill>
          <a:blip r:embed="rId4"/>
          <a:stretch>
            <a:fillRect/>
          </a:stretch>
        </p:blipFill>
        <p:spPr>
          <a:xfrm>
            <a:off x="471487" y="5037337"/>
            <a:ext cx="4391025" cy="942975"/>
          </a:xfrm>
          <a:prstGeom prst="rect">
            <a:avLst/>
          </a:prstGeom>
        </p:spPr>
      </p:pic>
      <p:sp>
        <p:nvSpPr>
          <p:cNvPr id="9" name="Metin kutusu 8"/>
          <p:cNvSpPr txBox="1"/>
          <p:nvPr/>
        </p:nvSpPr>
        <p:spPr>
          <a:xfrm>
            <a:off x="7199929" y="1641675"/>
            <a:ext cx="4709573" cy="1200329"/>
          </a:xfrm>
          <a:prstGeom prst="rect">
            <a:avLst/>
          </a:prstGeom>
          <a:noFill/>
        </p:spPr>
        <p:txBody>
          <a:bodyPr wrap="square" rtlCol="0">
            <a:spAutoFit/>
          </a:bodyPr>
          <a:lstStyle/>
          <a:p>
            <a:r>
              <a:rPr lang="tr-TR" dirty="0" smtClean="0"/>
              <a:t>Oturum açan kullanıcı kendi kişisel bilgilerini görebilmesi için «</a:t>
            </a:r>
            <a:r>
              <a:rPr lang="tr-TR" dirty="0" err="1" smtClean="0"/>
              <a:t>UyeGiriş</a:t>
            </a:r>
            <a:r>
              <a:rPr lang="tr-TR" dirty="0" smtClean="0"/>
              <a:t>» User </a:t>
            </a:r>
            <a:r>
              <a:rPr lang="tr-TR" dirty="0" err="1" smtClean="0"/>
              <a:t>Controlünde</a:t>
            </a:r>
            <a:r>
              <a:rPr lang="tr-TR" dirty="0" smtClean="0"/>
              <a:t> resimde görülen eklemeleri yapıyoruz.</a:t>
            </a:r>
            <a:endParaRPr lang="tr-TR" dirty="0"/>
          </a:p>
        </p:txBody>
      </p:sp>
    </p:spTree>
    <p:extLst>
      <p:ext uri="{BB962C8B-B14F-4D97-AF65-F5344CB8AC3E}">
        <p14:creationId xmlns:p14="http://schemas.microsoft.com/office/powerpoint/2010/main" val="4091876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sp>
        <p:nvSpPr>
          <p:cNvPr id="3" name="Metin kutusu 2"/>
          <p:cNvSpPr txBox="1"/>
          <p:nvPr/>
        </p:nvSpPr>
        <p:spPr>
          <a:xfrm>
            <a:off x="831273" y="1607127"/>
            <a:ext cx="10930197" cy="1477328"/>
          </a:xfrm>
          <a:prstGeom prst="rect">
            <a:avLst/>
          </a:prstGeom>
          <a:noFill/>
        </p:spPr>
        <p:txBody>
          <a:bodyPr wrap="square" rtlCol="0">
            <a:spAutoFit/>
          </a:bodyPr>
          <a:lstStyle/>
          <a:p>
            <a:r>
              <a:rPr lang="tr-TR" dirty="0" smtClean="0"/>
              <a:t>Yönetim işlemleri için ana sayfa olarak biz «Ydefault.aspx» isminde ve «</a:t>
            </a:r>
            <a:r>
              <a:rPr lang="tr-TR" dirty="0" err="1" smtClean="0"/>
              <a:t>Yonet.master</a:t>
            </a:r>
            <a:r>
              <a:rPr lang="tr-TR" dirty="0" smtClean="0"/>
              <a:t>» </a:t>
            </a:r>
            <a:r>
              <a:rPr lang="tr-TR" dirty="0" smtClean="0"/>
              <a:t>ile bağlı </a:t>
            </a:r>
            <a:r>
              <a:rPr lang="tr-TR" dirty="0" smtClean="0"/>
              <a:t>olarak bir sayfa ekliyoruz.</a:t>
            </a:r>
          </a:p>
          <a:p>
            <a:r>
              <a:rPr lang="tr-TR" dirty="0" smtClean="0"/>
              <a:t>Biz örneğimizde yönetim sayfalarının ilk harfini «Y» olarak belirleyeceğiz. Fakat Yönetim sayfaları için bir klasör açılıp tüm yönetim sayfaları bu </a:t>
            </a:r>
            <a:r>
              <a:rPr lang="tr-TR" smtClean="0"/>
              <a:t>klasörde oluşturulabilir.</a:t>
            </a:r>
            <a:endParaRPr lang="tr-TR" dirty="0"/>
          </a:p>
          <a:p>
            <a:endParaRPr lang="tr-TR" dirty="0"/>
          </a:p>
        </p:txBody>
      </p:sp>
    </p:spTree>
    <p:extLst>
      <p:ext uri="{BB962C8B-B14F-4D97-AF65-F5344CB8AC3E}">
        <p14:creationId xmlns:p14="http://schemas.microsoft.com/office/powerpoint/2010/main" val="3232796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sp>
        <p:nvSpPr>
          <p:cNvPr id="3" name="Metin kutusu 2"/>
          <p:cNvSpPr txBox="1"/>
          <p:nvPr/>
        </p:nvSpPr>
        <p:spPr>
          <a:xfrm>
            <a:off x="526473" y="1524000"/>
            <a:ext cx="9586920" cy="369332"/>
          </a:xfrm>
          <a:prstGeom prst="rect">
            <a:avLst/>
          </a:prstGeom>
          <a:noFill/>
        </p:spPr>
        <p:txBody>
          <a:bodyPr wrap="none" rtlCol="0">
            <a:spAutoFit/>
          </a:bodyPr>
          <a:lstStyle/>
          <a:p>
            <a:r>
              <a:rPr lang="tr-TR" dirty="0" smtClean="0"/>
              <a:t>Normal menüde Yönetim sayfası linki tamamlanacak ve bu link sadece yöneticiler görecek </a:t>
            </a:r>
            <a:endParaRPr lang="tr-TR" dirty="0"/>
          </a:p>
        </p:txBody>
      </p:sp>
      <p:sp>
        <p:nvSpPr>
          <p:cNvPr id="7" name="Metin kutusu 6"/>
          <p:cNvSpPr txBox="1"/>
          <p:nvPr/>
        </p:nvSpPr>
        <p:spPr>
          <a:xfrm>
            <a:off x="678873" y="2452255"/>
            <a:ext cx="2372765" cy="369332"/>
          </a:xfrm>
          <a:prstGeom prst="rect">
            <a:avLst/>
          </a:prstGeom>
          <a:noFill/>
        </p:spPr>
        <p:txBody>
          <a:bodyPr wrap="none" rtlCol="0">
            <a:spAutoFit/>
          </a:bodyPr>
          <a:lstStyle/>
          <a:p>
            <a:r>
              <a:rPr lang="tr-TR" dirty="0" err="1" smtClean="0"/>
              <a:t>ÜyeGiris’e</a:t>
            </a:r>
            <a:r>
              <a:rPr lang="tr-TR" dirty="0" smtClean="0"/>
              <a:t> eklenecek</a:t>
            </a:r>
            <a:endParaRPr lang="tr-TR" dirty="0"/>
          </a:p>
        </p:txBody>
      </p:sp>
      <p:pic>
        <p:nvPicPr>
          <p:cNvPr id="8" name="Resim 7"/>
          <p:cNvPicPr>
            <a:picLocks noChangeAspect="1"/>
          </p:cNvPicPr>
          <p:nvPr/>
        </p:nvPicPr>
        <p:blipFill>
          <a:blip r:embed="rId2"/>
          <a:stretch>
            <a:fillRect/>
          </a:stretch>
        </p:blipFill>
        <p:spPr>
          <a:xfrm>
            <a:off x="136958" y="2872496"/>
            <a:ext cx="5867400" cy="3314700"/>
          </a:xfrm>
          <a:prstGeom prst="rect">
            <a:avLst/>
          </a:prstGeom>
        </p:spPr>
      </p:pic>
      <p:pic>
        <p:nvPicPr>
          <p:cNvPr id="9" name="Resim 8"/>
          <p:cNvPicPr>
            <a:picLocks noChangeAspect="1"/>
          </p:cNvPicPr>
          <p:nvPr/>
        </p:nvPicPr>
        <p:blipFill>
          <a:blip r:embed="rId3"/>
          <a:stretch>
            <a:fillRect/>
          </a:stretch>
        </p:blipFill>
        <p:spPr>
          <a:xfrm>
            <a:off x="6477321" y="3882146"/>
            <a:ext cx="5629275" cy="1295400"/>
          </a:xfrm>
          <a:prstGeom prst="rect">
            <a:avLst/>
          </a:prstGeom>
        </p:spPr>
      </p:pic>
    </p:spTree>
    <p:extLst>
      <p:ext uri="{BB962C8B-B14F-4D97-AF65-F5344CB8AC3E}">
        <p14:creationId xmlns:p14="http://schemas.microsoft.com/office/powerpoint/2010/main" val="18818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sp>
        <p:nvSpPr>
          <p:cNvPr id="3" name="Metin kutusu 2"/>
          <p:cNvSpPr txBox="1"/>
          <p:nvPr/>
        </p:nvSpPr>
        <p:spPr>
          <a:xfrm>
            <a:off x="706582" y="1524000"/>
            <a:ext cx="5652654" cy="369332"/>
          </a:xfrm>
          <a:prstGeom prst="rect">
            <a:avLst/>
          </a:prstGeom>
          <a:noFill/>
        </p:spPr>
        <p:txBody>
          <a:bodyPr wrap="square" rtlCol="0">
            <a:spAutoFit/>
          </a:bodyPr>
          <a:lstStyle/>
          <a:p>
            <a:r>
              <a:rPr lang="tr-TR" dirty="0" err="1" smtClean="0"/>
              <a:t>Menu.ascx’e</a:t>
            </a:r>
            <a:r>
              <a:rPr lang="tr-TR" dirty="0" smtClean="0"/>
              <a:t> eklenecek</a:t>
            </a:r>
            <a:endParaRPr lang="tr-TR" dirty="0"/>
          </a:p>
        </p:txBody>
      </p:sp>
      <p:pic>
        <p:nvPicPr>
          <p:cNvPr id="8" name="Resim 7"/>
          <p:cNvPicPr>
            <a:picLocks noChangeAspect="1"/>
          </p:cNvPicPr>
          <p:nvPr/>
        </p:nvPicPr>
        <p:blipFill>
          <a:blip r:embed="rId2"/>
          <a:stretch>
            <a:fillRect/>
          </a:stretch>
        </p:blipFill>
        <p:spPr>
          <a:xfrm>
            <a:off x="442046" y="2279344"/>
            <a:ext cx="4657725" cy="2305050"/>
          </a:xfrm>
          <a:prstGeom prst="rect">
            <a:avLst/>
          </a:prstGeom>
        </p:spPr>
      </p:pic>
    </p:spTree>
    <p:extLst>
      <p:ext uri="{BB962C8B-B14F-4D97-AF65-F5344CB8AC3E}">
        <p14:creationId xmlns:p14="http://schemas.microsoft.com/office/powerpoint/2010/main" val="1022822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spTree>
    <p:extLst>
      <p:ext uri="{BB962C8B-B14F-4D97-AF65-F5344CB8AC3E}">
        <p14:creationId xmlns:p14="http://schemas.microsoft.com/office/powerpoint/2010/main" val="4214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304800" y="1433946"/>
            <a:ext cx="3810000" cy="2943225"/>
          </a:xfrm>
          <a:prstGeom prst="rect">
            <a:avLst/>
          </a:prstGeom>
        </p:spPr>
      </p:pic>
      <p:pic>
        <p:nvPicPr>
          <p:cNvPr id="7" name="Resim 6"/>
          <p:cNvPicPr>
            <a:picLocks noChangeAspect="1"/>
          </p:cNvPicPr>
          <p:nvPr/>
        </p:nvPicPr>
        <p:blipFill>
          <a:blip r:embed="rId3"/>
          <a:stretch>
            <a:fillRect/>
          </a:stretch>
        </p:blipFill>
        <p:spPr>
          <a:xfrm>
            <a:off x="5222488" y="2156060"/>
            <a:ext cx="4410075" cy="1000125"/>
          </a:xfrm>
          <a:prstGeom prst="rect">
            <a:avLst/>
          </a:prstGeom>
        </p:spPr>
      </p:pic>
      <p:sp>
        <p:nvSpPr>
          <p:cNvPr id="8" name="Metin kutusu 7"/>
          <p:cNvSpPr txBox="1"/>
          <p:nvPr/>
        </p:nvSpPr>
        <p:spPr>
          <a:xfrm>
            <a:off x="5029200" y="4081346"/>
            <a:ext cx="6757639" cy="1200329"/>
          </a:xfrm>
          <a:prstGeom prst="rect">
            <a:avLst/>
          </a:prstGeom>
          <a:noFill/>
        </p:spPr>
        <p:txBody>
          <a:bodyPr wrap="square" rtlCol="0">
            <a:spAutoFit/>
          </a:bodyPr>
          <a:lstStyle/>
          <a:p>
            <a:r>
              <a:rPr lang="tr-TR" dirty="0" smtClean="0"/>
              <a:t>«Ana sayfaya dön» butonu kodlarında öncelikle «</a:t>
            </a:r>
            <a:r>
              <a:rPr lang="tr-TR" dirty="0" err="1" smtClean="0"/>
              <a:t>DetayUyeNo</a:t>
            </a:r>
            <a:r>
              <a:rPr lang="tr-TR" dirty="0" smtClean="0"/>
              <a:t>» </a:t>
            </a:r>
            <a:r>
              <a:rPr lang="tr-TR" dirty="0" err="1" smtClean="0"/>
              <a:t>session</a:t>
            </a:r>
            <a:r>
              <a:rPr lang="tr-TR" dirty="0" smtClean="0"/>
              <a:t> değişkenine «0» değerini atama yapıyoruz. Böylece sayfaya tekrar girildiğinde herhangi bir kullanıcının bilgileri ekrana yansımasını önlüyoruz.</a:t>
            </a:r>
            <a:endParaRPr lang="tr-TR" dirty="0"/>
          </a:p>
        </p:txBody>
      </p:sp>
    </p:spTree>
    <p:extLst>
      <p:ext uri="{BB962C8B-B14F-4D97-AF65-F5344CB8AC3E}">
        <p14:creationId xmlns:p14="http://schemas.microsoft.com/office/powerpoint/2010/main" val="910624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7" name="Resim 6"/>
          <p:cNvPicPr>
            <a:picLocks noChangeAspect="1"/>
          </p:cNvPicPr>
          <p:nvPr/>
        </p:nvPicPr>
        <p:blipFill>
          <a:blip r:embed="rId2"/>
          <a:stretch>
            <a:fillRect/>
          </a:stretch>
        </p:blipFill>
        <p:spPr>
          <a:xfrm>
            <a:off x="99292" y="1287476"/>
            <a:ext cx="8324850" cy="4800600"/>
          </a:xfrm>
          <a:prstGeom prst="rect">
            <a:avLst/>
          </a:prstGeom>
        </p:spPr>
      </p:pic>
    </p:spTree>
    <p:extLst>
      <p:ext uri="{BB962C8B-B14F-4D97-AF65-F5344CB8AC3E}">
        <p14:creationId xmlns:p14="http://schemas.microsoft.com/office/powerpoint/2010/main" val="3635632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7" name="Resim 6"/>
          <p:cNvPicPr>
            <a:picLocks noChangeAspect="1"/>
          </p:cNvPicPr>
          <p:nvPr/>
        </p:nvPicPr>
        <p:blipFill>
          <a:blip r:embed="rId2"/>
          <a:stretch>
            <a:fillRect/>
          </a:stretch>
        </p:blipFill>
        <p:spPr>
          <a:xfrm>
            <a:off x="218824" y="1287476"/>
            <a:ext cx="6677025" cy="2981325"/>
          </a:xfrm>
          <a:prstGeom prst="rect">
            <a:avLst/>
          </a:prstGeom>
        </p:spPr>
      </p:pic>
    </p:spTree>
    <p:extLst>
      <p:ext uri="{BB962C8B-B14F-4D97-AF65-F5344CB8AC3E}">
        <p14:creationId xmlns:p14="http://schemas.microsoft.com/office/powerpoint/2010/main" val="2748883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99292" y="1287476"/>
            <a:ext cx="7267575" cy="4219575"/>
          </a:xfrm>
          <a:prstGeom prst="rect">
            <a:avLst/>
          </a:prstGeom>
        </p:spPr>
      </p:pic>
    </p:spTree>
    <p:extLst>
      <p:ext uri="{BB962C8B-B14F-4D97-AF65-F5344CB8AC3E}">
        <p14:creationId xmlns:p14="http://schemas.microsoft.com/office/powerpoint/2010/main" val="2354536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7" name="Resim 6"/>
          <p:cNvPicPr>
            <a:picLocks noChangeAspect="1"/>
          </p:cNvPicPr>
          <p:nvPr/>
        </p:nvPicPr>
        <p:blipFill>
          <a:blip r:embed="rId2"/>
          <a:stretch>
            <a:fillRect/>
          </a:stretch>
        </p:blipFill>
        <p:spPr>
          <a:xfrm>
            <a:off x="5885048" y="3877632"/>
            <a:ext cx="2381250" cy="1657350"/>
          </a:xfrm>
          <a:prstGeom prst="rect">
            <a:avLst/>
          </a:prstGeom>
        </p:spPr>
      </p:pic>
      <p:pic>
        <p:nvPicPr>
          <p:cNvPr id="8" name="Resim 7"/>
          <p:cNvPicPr>
            <a:picLocks noChangeAspect="1"/>
          </p:cNvPicPr>
          <p:nvPr/>
        </p:nvPicPr>
        <p:blipFill>
          <a:blip r:embed="rId3"/>
          <a:stretch>
            <a:fillRect/>
          </a:stretch>
        </p:blipFill>
        <p:spPr>
          <a:xfrm>
            <a:off x="1727299" y="3782231"/>
            <a:ext cx="2171700" cy="2124075"/>
          </a:xfrm>
          <a:prstGeom prst="rect">
            <a:avLst/>
          </a:prstGeom>
        </p:spPr>
      </p:pic>
      <p:sp>
        <p:nvSpPr>
          <p:cNvPr id="9" name="Metin kutusu 8"/>
          <p:cNvSpPr txBox="1"/>
          <p:nvPr/>
        </p:nvSpPr>
        <p:spPr>
          <a:xfrm>
            <a:off x="249382" y="1287476"/>
            <a:ext cx="11437096" cy="2308324"/>
          </a:xfrm>
          <a:prstGeom prst="rect">
            <a:avLst/>
          </a:prstGeom>
          <a:noFill/>
        </p:spPr>
        <p:txBody>
          <a:bodyPr wrap="square" rtlCol="0">
            <a:spAutoFit/>
          </a:bodyPr>
          <a:lstStyle/>
          <a:p>
            <a:r>
              <a:rPr lang="tr-TR" dirty="0" smtClean="0"/>
              <a:t>Web sitemizde Yönetici olarak giriş yaptığımızda Web sitemizin ayarlarını ve mevcut bilgileri düzenleyebilmeli ve Yeni bilgiler ekleyebilmeliyiz. Bunun için Web sitesinin Yönetim işlemleri için sayfalar ekleyeceğiz. Normal sayfaların şablonu ile farklı olacaksa yeni bir </a:t>
            </a:r>
            <a:r>
              <a:rPr lang="tr-TR" dirty="0" err="1" smtClean="0"/>
              <a:t>master</a:t>
            </a:r>
            <a:r>
              <a:rPr lang="tr-TR" dirty="0" smtClean="0"/>
              <a:t> </a:t>
            </a:r>
            <a:r>
              <a:rPr lang="tr-TR" dirty="0" err="1" smtClean="0"/>
              <a:t>page</a:t>
            </a:r>
            <a:r>
              <a:rPr lang="tr-TR" dirty="0" smtClean="0"/>
              <a:t> ekliyoruz.</a:t>
            </a:r>
          </a:p>
          <a:p>
            <a:endParaRPr lang="tr-TR" dirty="0" smtClean="0"/>
          </a:p>
          <a:p>
            <a:r>
              <a:rPr lang="tr-TR" dirty="0" smtClean="0"/>
              <a:t>Örneğimizde «</a:t>
            </a:r>
            <a:r>
              <a:rPr lang="tr-TR" dirty="0" err="1" smtClean="0"/>
              <a:t>Yonet.master</a:t>
            </a:r>
            <a:r>
              <a:rPr lang="tr-TR" dirty="0" smtClean="0"/>
              <a:t>» isminde bir Ana şablon sayfa </a:t>
            </a:r>
            <a:r>
              <a:rPr lang="tr-TR" dirty="0" err="1" smtClean="0"/>
              <a:t>master</a:t>
            </a:r>
            <a:r>
              <a:rPr lang="tr-TR" dirty="0" smtClean="0"/>
              <a:t> </a:t>
            </a:r>
            <a:r>
              <a:rPr lang="tr-TR" dirty="0" err="1" smtClean="0"/>
              <a:t>page</a:t>
            </a:r>
            <a:r>
              <a:rPr lang="tr-TR" dirty="0" smtClean="0"/>
              <a:t> ekliyoruz.</a:t>
            </a:r>
          </a:p>
          <a:p>
            <a:endParaRPr lang="tr-TR" dirty="0"/>
          </a:p>
          <a:p>
            <a:r>
              <a:rPr lang="tr-TR" dirty="0" smtClean="0"/>
              <a:t>Ayrıca Yönetim sayfaları arasında gezinti yapabilmemiz için «YonetMenu.ascx» isminde bir User Control ekliyoruz.</a:t>
            </a:r>
            <a:endParaRPr lang="tr-TR" dirty="0"/>
          </a:p>
        </p:txBody>
      </p:sp>
    </p:spTree>
    <p:extLst>
      <p:ext uri="{BB962C8B-B14F-4D97-AF65-F5344CB8AC3E}">
        <p14:creationId xmlns:p14="http://schemas.microsoft.com/office/powerpoint/2010/main" val="2756681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7" name="Resim 6"/>
          <p:cNvPicPr>
            <a:picLocks noChangeAspect="1"/>
          </p:cNvPicPr>
          <p:nvPr/>
        </p:nvPicPr>
        <p:blipFill>
          <a:blip r:embed="rId2"/>
          <a:stretch>
            <a:fillRect/>
          </a:stretch>
        </p:blipFill>
        <p:spPr>
          <a:xfrm>
            <a:off x="220098" y="1952852"/>
            <a:ext cx="6429375" cy="4438650"/>
          </a:xfrm>
          <a:prstGeom prst="rect">
            <a:avLst/>
          </a:prstGeom>
        </p:spPr>
      </p:pic>
      <p:pic>
        <p:nvPicPr>
          <p:cNvPr id="3" name="Resim 2"/>
          <p:cNvPicPr>
            <a:picLocks noChangeAspect="1"/>
          </p:cNvPicPr>
          <p:nvPr/>
        </p:nvPicPr>
        <p:blipFill>
          <a:blip r:embed="rId3"/>
          <a:stretch>
            <a:fillRect/>
          </a:stretch>
        </p:blipFill>
        <p:spPr>
          <a:xfrm>
            <a:off x="5849869" y="2265217"/>
            <a:ext cx="5786922" cy="1906960"/>
          </a:xfrm>
          <a:prstGeom prst="rect">
            <a:avLst/>
          </a:prstGeom>
        </p:spPr>
      </p:pic>
      <p:sp>
        <p:nvSpPr>
          <p:cNvPr id="8" name="Metin kutusu 7"/>
          <p:cNvSpPr txBox="1"/>
          <p:nvPr/>
        </p:nvSpPr>
        <p:spPr>
          <a:xfrm>
            <a:off x="847493" y="1287476"/>
            <a:ext cx="10794380" cy="369332"/>
          </a:xfrm>
          <a:prstGeom prst="rect">
            <a:avLst/>
          </a:prstGeom>
          <a:noFill/>
        </p:spPr>
        <p:txBody>
          <a:bodyPr wrap="square" rtlCol="0">
            <a:spAutoFit/>
          </a:bodyPr>
          <a:lstStyle/>
          <a:p>
            <a:r>
              <a:rPr lang="tr-TR" dirty="0" smtClean="0"/>
              <a:t>«</a:t>
            </a:r>
            <a:r>
              <a:rPr lang="tr-TR" dirty="0" err="1" smtClean="0"/>
              <a:t>Yonet.master</a:t>
            </a:r>
            <a:r>
              <a:rPr lang="tr-TR" dirty="0" smtClean="0"/>
              <a:t>» sayfasının tasarımı aşağıda görülüyor</a:t>
            </a:r>
            <a:endParaRPr lang="tr-TR" dirty="0"/>
          </a:p>
        </p:txBody>
      </p:sp>
    </p:spTree>
    <p:extLst>
      <p:ext uri="{BB962C8B-B14F-4D97-AF65-F5344CB8AC3E}">
        <p14:creationId xmlns:p14="http://schemas.microsoft.com/office/powerpoint/2010/main" val="536474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92582" y="2566143"/>
            <a:ext cx="5095875" cy="4010025"/>
          </a:xfrm>
          <a:prstGeom prst="rect">
            <a:avLst/>
          </a:prstGeom>
        </p:spPr>
      </p:pic>
      <p:sp>
        <p:nvSpPr>
          <p:cNvPr id="7" name="Metin kutusu 6"/>
          <p:cNvSpPr txBox="1"/>
          <p:nvPr/>
        </p:nvSpPr>
        <p:spPr>
          <a:xfrm>
            <a:off x="200722" y="1287476"/>
            <a:ext cx="11569884" cy="1077218"/>
          </a:xfrm>
          <a:prstGeom prst="rect">
            <a:avLst/>
          </a:prstGeom>
          <a:noFill/>
        </p:spPr>
        <p:txBody>
          <a:bodyPr wrap="square" rtlCol="0">
            <a:spAutoFit/>
          </a:bodyPr>
          <a:lstStyle/>
          <a:p>
            <a:r>
              <a:rPr lang="tr-TR" sz="1600" dirty="0" smtClean="0"/>
              <a:t>Web sitesi çağrıldığında adres satırından Yönetim sayfaları çağrıldığında yönetim sayfalarına girişin engellenmesi gerekir. Giriş, Yönetici kullanıcılardan biri ile yapılmalı ve ondan sonra yönetim sayfalarına geçiş yapılabilmelidir.</a:t>
            </a:r>
          </a:p>
          <a:p>
            <a:r>
              <a:rPr lang="tr-TR" sz="1600" dirty="0" smtClean="0"/>
              <a:t>Bu sebeple «</a:t>
            </a:r>
            <a:r>
              <a:rPr lang="tr-TR" sz="1600" dirty="0" err="1" smtClean="0"/>
              <a:t>Yonet.master</a:t>
            </a:r>
            <a:r>
              <a:rPr lang="tr-TR" sz="1600" dirty="0" smtClean="0"/>
              <a:t>» sayfasının </a:t>
            </a:r>
            <a:r>
              <a:rPr lang="tr-TR" sz="1600" dirty="0" err="1" smtClean="0"/>
              <a:t>Page_Load</a:t>
            </a:r>
            <a:r>
              <a:rPr lang="tr-TR" sz="1600" dirty="0" smtClean="0"/>
              <a:t> olayına aşağıdaki kodlar eklenerek yönetici yetkisi olmayan bir kullanıcı olduğunda «Default.aspx» sayfasına yönlendirme yapıyoruz.</a:t>
            </a:r>
            <a:endParaRPr lang="tr-TR" sz="1600" dirty="0"/>
          </a:p>
        </p:txBody>
      </p:sp>
    </p:spTree>
    <p:extLst>
      <p:ext uri="{BB962C8B-B14F-4D97-AF65-F5344CB8AC3E}">
        <p14:creationId xmlns:p14="http://schemas.microsoft.com/office/powerpoint/2010/main" val="785749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439882" y="3511485"/>
            <a:ext cx="4800600" cy="1190625"/>
          </a:xfrm>
          <a:prstGeom prst="rect">
            <a:avLst/>
          </a:prstGeom>
        </p:spPr>
      </p:pic>
      <p:pic>
        <p:nvPicPr>
          <p:cNvPr id="7" name="Resim 6"/>
          <p:cNvPicPr>
            <a:picLocks noChangeAspect="1"/>
          </p:cNvPicPr>
          <p:nvPr/>
        </p:nvPicPr>
        <p:blipFill>
          <a:blip r:embed="rId3"/>
          <a:stretch>
            <a:fillRect/>
          </a:stretch>
        </p:blipFill>
        <p:spPr>
          <a:xfrm>
            <a:off x="439882" y="2207557"/>
            <a:ext cx="3562350" cy="847725"/>
          </a:xfrm>
          <a:prstGeom prst="rect">
            <a:avLst/>
          </a:prstGeom>
        </p:spPr>
      </p:pic>
      <p:sp>
        <p:nvSpPr>
          <p:cNvPr id="8" name="Metin kutusu 7"/>
          <p:cNvSpPr txBox="1"/>
          <p:nvPr/>
        </p:nvSpPr>
        <p:spPr>
          <a:xfrm>
            <a:off x="345688" y="1433946"/>
            <a:ext cx="7772400" cy="369332"/>
          </a:xfrm>
          <a:prstGeom prst="rect">
            <a:avLst/>
          </a:prstGeom>
          <a:noFill/>
        </p:spPr>
        <p:txBody>
          <a:bodyPr wrap="square" rtlCol="0">
            <a:spAutoFit/>
          </a:bodyPr>
          <a:lstStyle/>
          <a:p>
            <a:r>
              <a:rPr lang="tr-TR" dirty="0" smtClean="0"/>
              <a:t>Yönetim </a:t>
            </a:r>
            <a:r>
              <a:rPr lang="tr-TR" dirty="0" err="1" smtClean="0"/>
              <a:t>menüzü</a:t>
            </a:r>
            <a:r>
              <a:rPr lang="tr-TR" dirty="0" smtClean="0"/>
              <a:t> için oluşturulan User Control aşağıdaki gibi düzenlenir.</a:t>
            </a:r>
            <a:endParaRPr lang="tr-TR" dirty="0"/>
          </a:p>
        </p:txBody>
      </p:sp>
    </p:spTree>
    <p:extLst>
      <p:ext uri="{BB962C8B-B14F-4D97-AF65-F5344CB8AC3E}">
        <p14:creationId xmlns:p14="http://schemas.microsoft.com/office/powerpoint/2010/main" val="393499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868</TotalTime>
  <Words>461</Words>
  <Application>Microsoft Office PowerPoint</Application>
  <PresentationFormat>Geniş ekran</PresentationFormat>
  <Paragraphs>81</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Calibri</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129</cp:revision>
  <dcterms:created xsi:type="dcterms:W3CDTF">2020-10-31T14:58:26Z</dcterms:created>
  <dcterms:modified xsi:type="dcterms:W3CDTF">2021-06-04T10:35:35Z</dcterms:modified>
</cp:coreProperties>
</file>