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6"/>
  </p:notesMasterIdLst>
  <p:sldIdLst>
    <p:sldId id="354" r:id="rId2"/>
    <p:sldId id="350" r:id="rId3"/>
    <p:sldId id="351" r:id="rId4"/>
    <p:sldId id="352" r:id="rId5"/>
    <p:sldId id="353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6A5F3-FF9C-4380-9664-A04F842F2581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73DA-CE96-4825-9130-59350A71A0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1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9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17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39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102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60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645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269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8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0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6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5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3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80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99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25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601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8B37-F216-42C0-B996-E006A3119BF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32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43688" y="1393763"/>
            <a:ext cx="10342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Web sitemize üye olan kullanıcıların yönetimi ve düzenlenmesi için «Yuye.aspx» </a:t>
            </a:r>
            <a:r>
              <a:rPr lang="tr-TR" dirty="0" smtClean="0"/>
              <a:t>sayfası ekleyelim.</a:t>
            </a:r>
          </a:p>
          <a:p>
            <a:r>
              <a:rPr lang="tr-TR" dirty="0" smtClean="0"/>
              <a:t>Yönetim </a:t>
            </a:r>
            <a:r>
              <a:rPr lang="tr-TR" dirty="0" smtClean="0"/>
              <a:t>menüsünü de hemen </a:t>
            </a:r>
            <a:r>
              <a:rPr lang="tr-TR" dirty="0" smtClean="0"/>
              <a:t>güncelleyelim.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53" y="4351449"/>
            <a:ext cx="5372100" cy="11430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8" y="2578573"/>
            <a:ext cx="20288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1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83335" y="1390918"/>
            <a:ext cx="453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 durumda kullanıcı silme işleminde düzeltmeler uygulayalım. Veri tabanına Silindi adında bir sütun ekleyelim.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442" y="1011016"/>
            <a:ext cx="4572000" cy="207645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99292" y="3591326"/>
            <a:ext cx="61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Üye giriş User </a:t>
            </a:r>
            <a:r>
              <a:rPr lang="tr-TR" dirty="0" err="1" smtClean="0"/>
              <a:t>Controlünde</a:t>
            </a:r>
            <a:r>
              <a:rPr lang="tr-TR" dirty="0" smtClean="0"/>
              <a:t> düzenleme yapalım.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35" y="4198998"/>
            <a:ext cx="86582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8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2" y="2354547"/>
            <a:ext cx="3971925" cy="306705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99292" y="1287476"/>
            <a:ext cx="462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YUye.aspx sayfasında </a:t>
            </a:r>
            <a:r>
              <a:rPr lang="tr-TR" dirty="0" err="1" smtClean="0"/>
              <a:t>SqlDataSource</a:t>
            </a:r>
            <a:r>
              <a:rPr lang="tr-TR" dirty="0" smtClean="0"/>
              <a:t> yapılandırmasını değiştiriyoruz.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074276" y="1287476"/>
            <a:ext cx="694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UyeDetay.aspx sayfasında </a:t>
            </a:r>
            <a:r>
              <a:rPr lang="tr-TR" dirty="0" err="1" smtClean="0"/>
              <a:t>Page_Load</a:t>
            </a:r>
            <a:r>
              <a:rPr lang="tr-TR" dirty="0" smtClean="0"/>
              <a:t> olayında üye bilgilerini form üzerine yazdıran kodların arkasına ekleme yapılır.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14" y="2215639"/>
            <a:ext cx="75723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08" y="2075241"/>
            <a:ext cx="7600950" cy="206692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99292" y="1287476"/>
            <a:ext cx="791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Üye Sil butonunda ise kayıt silme yerine kayıt güncelleme olarak değiştiriyoruz.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126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05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2" y="1287476"/>
            <a:ext cx="2924175" cy="21336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86" y="2461541"/>
            <a:ext cx="5133975" cy="13144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60" y="3815314"/>
            <a:ext cx="6050090" cy="234595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208" y="4761092"/>
            <a:ext cx="4676775" cy="1400175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3588577" y="1177436"/>
            <a:ext cx="842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ASP.NET’te</a:t>
            </a:r>
            <a:r>
              <a:rPr lang="tr-TR" dirty="0" smtClean="0"/>
              <a:t> veri tabanı işlemleri için hazır kontroller bulunmaktadır.</a:t>
            </a:r>
          </a:p>
          <a:p>
            <a:endParaRPr lang="tr-TR" dirty="0" smtClean="0"/>
          </a:p>
          <a:p>
            <a:r>
              <a:rPr lang="tr-TR" dirty="0" smtClean="0"/>
              <a:t>Üye Yönetim sayfasına bir Adet </a:t>
            </a:r>
            <a:r>
              <a:rPr lang="tr-TR" dirty="0" err="1" smtClean="0"/>
              <a:t>SqlDataSource</a:t>
            </a:r>
            <a:r>
              <a:rPr lang="tr-TR" dirty="0" smtClean="0"/>
              <a:t> ve bir adet </a:t>
            </a:r>
            <a:r>
              <a:rPr lang="tr-TR" dirty="0" err="1" smtClean="0"/>
              <a:t>GridView</a:t>
            </a:r>
            <a:r>
              <a:rPr lang="tr-TR" dirty="0" smtClean="0"/>
              <a:t> kontrolü ekliyoruz. Öncelikle </a:t>
            </a:r>
            <a:r>
              <a:rPr lang="tr-TR" dirty="0" err="1" smtClean="0"/>
              <a:t>SqlDataSoruce</a:t>
            </a:r>
            <a:r>
              <a:rPr lang="tr-TR" dirty="0" smtClean="0"/>
              <a:t> ayarlarını yapıyoruz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3245005" y="2660830"/>
            <a:ext cx="3528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İlk olarak </a:t>
            </a:r>
            <a:r>
              <a:rPr lang="tr-TR" sz="1400" dirty="0" err="1" smtClean="0"/>
              <a:t>SqlDataSource</a:t>
            </a:r>
            <a:r>
              <a:rPr lang="tr-TR" sz="1400" dirty="0" smtClean="0"/>
              <a:t> sağ üst köşesinde yer alan ok işareti ile açılan menüden «Veri Kaynağını yapılandır» seçiyoruz.</a:t>
            </a:r>
            <a:endParaRPr lang="tr-TR" sz="1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211178" y="6283780"/>
            <a:ext cx="6088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Veri tabanı dosyası seçilir ve İleri ve tekrar ileri butonlarına tıklanarak devam edilir.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214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2" y="1364445"/>
            <a:ext cx="6877050" cy="459105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7289442" y="2962141"/>
            <a:ext cx="4636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Gelen ekrandan tablo seçilir ve </a:t>
            </a:r>
            <a:r>
              <a:rPr lang="tr-TR" dirty="0" smtClean="0"/>
              <a:t>altta listelenecek sütun isimleri işaretlenir.</a:t>
            </a:r>
          </a:p>
          <a:p>
            <a:endParaRPr lang="tr-TR" dirty="0"/>
          </a:p>
          <a:p>
            <a:r>
              <a:rPr lang="tr-TR" dirty="0" smtClean="0"/>
              <a:t>Biz resimde görüldüğü gibi seçim yapıp</a:t>
            </a:r>
          </a:p>
          <a:p>
            <a:r>
              <a:rPr lang="tr-TR" dirty="0" smtClean="0"/>
              <a:t>İleri </a:t>
            </a:r>
            <a:r>
              <a:rPr lang="tr-TR" dirty="0" smtClean="0"/>
              <a:t>ve Son  diyerek </a:t>
            </a:r>
            <a:r>
              <a:rPr lang="tr-TR" dirty="0" smtClean="0"/>
              <a:t>işlemi tamamlıyoruz.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14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0" y="2491808"/>
            <a:ext cx="4752975" cy="352425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356839" y="1287476"/>
            <a:ext cx="1160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Daha sonra </a:t>
            </a:r>
            <a:r>
              <a:rPr lang="tr-TR" dirty="0" err="1" smtClean="0"/>
              <a:t>GridView</a:t>
            </a:r>
            <a:r>
              <a:rPr lang="tr-TR" dirty="0" smtClean="0"/>
              <a:t> seçilir ve sağ üstteki ok işareti ile açılan menüde Veri kaynağı olarak eklediğimiz «SqlDataSource1» isimli </a:t>
            </a:r>
            <a:r>
              <a:rPr lang="tr-TR" dirty="0" err="1" smtClean="0"/>
              <a:t>SqlDataSource</a:t>
            </a:r>
            <a:r>
              <a:rPr lang="tr-TR" dirty="0" smtClean="0"/>
              <a:t> seçilir.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306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88" y="2190977"/>
            <a:ext cx="8048625" cy="420052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57200" y="1287476"/>
            <a:ext cx="1131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Aynı menüde «Otomatik biçimlendirme» ile </a:t>
            </a:r>
            <a:r>
              <a:rPr lang="tr-TR" dirty="0" err="1" smtClean="0"/>
              <a:t>gridview’in</a:t>
            </a:r>
            <a:r>
              <a:rPr lang="tr-TR" dirty="0" smtClean="0"/>
              <a:t> kenar çizgisi ve zemin renkleri düzeni listeden seçilerek belirlenir.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677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4" y="1287476"/>
            <a:ext cx="4867275" cy="287655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397190" y="1287476"/>
            <a:ext cx="6490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Çok sayıda kayıt listelendiğinde sayfa boyutu çok büyümemesi için verilerin sayfalara bölünmesi gerekir. Bunu sağlamak için «Sayfalamayı etkinleştir» işaretlenir.</a:t>
            </a:r>
          </a:p>
          <a:p>
            <a:endParaRPr lang="tr-TR" dirty="0"/>
          </a:p>
          <a:p>
            <a:r>
              <a:rPr lang="tr-TR" dirty="0" smtClean="0"/>
              <a:t>Ayrıca </a:t>
            </a:r>
            <a:r>
              <a:rPr lang="tr-TR" dirty="0" err="1" smtClean="0"/>
              <a:t>GridView’de</a:t>
            </a:r>
            <a:r>
              <a:rPr lang="tr-TR" dirty="0" smtClean="0"/>
              <a:t> görülen listede seçme işlemi yapabilmek için «Seçimi etkinleştir işaretlenir.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13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0" y="1450170"/>
            <a:ext cx="2190750" cy="22098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16" y="5564743"/>
            <a:ext cx="4514850" cy="92392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947532" y="1450170"/>
            <a:ext cx="75828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GridView’de</a:t>
            </a:r>
            <a:r>
              <a:rPr lang="tr-TR" dirty="0" smtClean="0"/>
              <a:t> seçilen satırdaki kaydın temsilcisi yani birincil anahtarı olan sütun adı «</a:t>
            </a:r>
            <a:r>
              <a:rPr lang="tr-TR" dirty="0" err="1" smtClean="0"/>
              <a:t>DataKeyNames</a:t>
            </a:r>
            <a:r>
              <a:rPr lang="tr-TR" dirty="0" smtClean="0"/>
              <a:t>» isimli özelliğe atanır. </a:t>
            </a:r>
          </a:p>
          <a:p>
            <a:r>
              <a:rPr lang="tr-TR" dirty="0" err="1" smtClean="0"/>
              <a:t>Böylecek</a:t>
            </a:r>
            <a:r>
              <a:rPr lang="tr-TR" dirty="0" smtClean="0"/>
              <a:t> seçilen satırdaki birincil anahtar değeri kolaylıkla alınabilir. </a:t>
            </a:r>
          </a:p>
          <a:p>
            <a:endParaRPr lang="tr-TR" dirty="0"/>
          </a:p>
          <a:p>
            <a:r>
              <a:rPr lang="tr-TR" dirty="0" smtClean="0"/>
              <a:t>Bizim </a:t>
            </a:r>
            <a:r>
              <a:rPr lang="tr-TR" dirty="0" err="1" smtClean="0"/>
              <a:t>örneğimizda</a:t>
            </a:r>
            <a:r>
              <a:rPr lang="tr-TR" dirty="0" smtClean="0"/>
              <a:t> bu «</a:t>
            </a:r>
            <a:r>
              <a:rPr lang="tr-TR" dirty="0" err="1" smtClean="0"/>
              <a:t>uyeNo</a:t>
            </a:r>
            <a:r>
              <a:rPr lang="tr-TR" dirty="0" smtClean="0"/>
              <a:t>» alanıdır.</a:t>
            </a:r>
          </a:p>
          <a:p>
            <a:endParaRPr lang="tr-TR" dirty="0"/>
          </a:p>
          <a:p>
            <a:r>
              <a:rPr lang="tr-TR" dirty="0" err="1" smtClean="0"/>
              <a:t>GridView’de</a:t>
            </a:r>
            <a:r>
              <a:rPr lang="tr-TR" dirty="0" smtClean="0"/>
              <a:t> seçilen satıdaki kullanıcı bilgilerini detaylı olarak göstermek için daha önceden tasarımını yaptığımız «UyeDetay.aspx» sayfasını kullanacağız.</a:t>
            </a:r>
          </a:p>
          <a:p>
            <a:r>
              <a:rPr lang="tr-TR" dirty="0" smtClean="0"/>
              <a:t>Bu sebeple </a:t>
            </a:r>
            <a:r>
              <a:rPr lang="tr-TR" dirty="0" err="1" smtClean="0"/>
              <a:t>GridView’in</a:t>
            </a:r>
            <a:r>
              <a:rPr lang="tr-TR" dirty="0" smtClean="0"/>
              <a:t> altına «</a:t>
            </a:r>
            <a:r>
              <a:rPr lang="tr-TR" dirty="0" err="1" smtClean="0"/>
              <a:t>btnGoster</a:t>
            </a:r>
            <a:r>
              <a:rPr lang="tr-TR" dirty="0" smtClean="0"/>
              <a:t>» bir </a:t>
            </a:r>
            <a:r>
              <a:rPr lang="tr-TR" dirty="0" err="1" smtClean="0"/>
              <a:t>Linkbuton</a:t>
            </a:r>
            <a:r>
              <a:rPr lang="tr-TR" dirty="0" smtClean="0"/>
              <a:t> ekliyoruz. </a:t>
            </a:r>
          </a:p>
          <a:p>
            <a:endParaRPr lang="tr-TR" dirty="0"/>
          </a:p>
          <a:p>
            <a:r>
              <a:rPr lang="tr-TR" dirty="0" smtClean="0"/>
              <a:t>Gösterilecek kullanıcının «</a:t>
            </a:r>
            <a:r>
              <a:rPr lang="tr-TR" dirty="0" err="1" smtClean="0"/>
              <a:t>uyeNo</a:t>
            </a:r>
            <a:r>
              <a:rPr lang="tr-TR" dirty="0" smtClean="0"/>
              <a:t>» bilgisini «</a:t>
            </a:r>
            <a:r>
              <a:rPr lang="tr-TR" dirty="0" err="1" smtClean="0"/>
              <a:t>DetayUyeNo</a:t>
            </a:r>
            <a:r>
              <a:rPr lang="tr-TR" dirty="0" smtClean="0"/>
              <a:t>» isimli </a:t>
            </a:r>
            <a:r>
              <a:rPr lang="tr-TR" dirty="0" err="1" smtClean="0"/>
              <a:t>session</a:t>
            </a:r>
            <a:r>
              <a:rPr lang="tr-TR" dirty="0" smtClean="0"/>
              <a:t> değişkenine atama yapıyoruz ve «UyeDetay.aspx» sayfasını çağırıyoruz.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37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553792" y="1378039"/>
            <a:ext cx="11281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Mevcut bir üyenin kaydının silinmesi için UyeDetay.aspx sayfasına «Üye Sil» butonunu ekliyoruz. Bu butonu sadece yöneticiler görebilmelidir. Bunun için kod kısmında eklemeler yapıyoruz.</a:t>
            </a:r>
          </a:p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2697"/>
            <a:ext cx="3648075" cy="148590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237149" y="2301369"/>
            <a:ext cx="7869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Üye Sil butonunun </a:t>
            </a:r>
            <a:r>
              <a:rPr lang="tr-TR" dirty="0" err="1" smtClean="0"/>
              <a:t>Visible</a:t>
            </a:r>
            <a:r>
              <a:rPr lang="tr-TR" dirty="0" smtClean="0"/>
              <a:t> özelliği </a:t>
            </a:r>
            <a:r>
              <a:rPr lang="tr-TR" dirty="0" err="1" smtClean="0"/>
              <a:t>False</a:t>
            </a:r>
            <a:r>
              <a:rPr lang="tr-TR" dirty="0" smtClean="0"/>
              <a:t> yapılır.</a:t>
            </a:r>
          </a:p>
          <a:p>
            <a:endParaRPr lang="tr-TR" dirty="0"/>
          </a:p>
          <a:p>
            <a:r>
              <a:rPr lang="tr-TR" dirty="0" err="1" smtClean="0"/>
              <a:t>Page_Load</a:t>
            </a:r>
            <a:r>
              <a:rPr lang="tr-TR" dirty="0" smtClean="0"/>
              <a:t> olayına eğer giriş yapan kişi yönetici ise «Üye Sil» butonunun </a:t>
            </a:r>
            <a:r>
              <a:rPr lang="tr-TR" dirty="0" err="1" smtClean="0"/>
              <a:t>Visible</a:t>
            </a:r>
            <a:r>
              <a:rPr lang="tr-TR" dirty="0" smtClean="0"/>
              <a:t> özelliği True olarak değiştirilecektir.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016" y="3930134"/>
            <a:ext cx="61626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7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ASP.NET Kişisel Web Sitesi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4" y="1287476"/>
            <a:ext cx="6581775" cy="200025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360608" y="3541690"/>
            <a:ext cx="11745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Bir veri tabanı kullanan uygulamalarda kayıt silme işlemi aslında kaydın silinmesi şeklinde değil kaydın pasif hale getirilmesi ile olmalıdır.</a:t>
            </a:r>
          </a:p>
          <a:p>
            <a:endParaRPr lang="tr-TR" dirty="0"/>
          </a:p>
          <a:p>
            <a:r>
              <a:rPr lang="tr-TR" dirty="0" smtClean="0"/>
              <a:t>Bir tabloda bir kayıt silindiğinde ilişkili olduğu tablolarda o kayda ait veriler bulunabilir. Dolayısıyla gerçekten silmek istiyorsak o kaydın ilişkili olduğu diğer tablolardaki kayıtların da silinmesi gerekir.</a:t>
            </a:r>
          </a:p>
          <a:p>
            <a:endParaRPr lang="tr-TR" dirty="0"/>
          </a:p>
          <a:p>
            <a:r>
              <a:rPr lang="tr-TR" dirty="0" smtClean="0"/>
              <a:t>Fakat kaydın silinmesiyle geçmişe ait olan veriler de silinmiş olur. Aslında biz geçmişe ait bilgileri silmek istemeyiz. Geçmiş dönem bilgilerinden faydalanmamız gerekir.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23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965</TotalTime>
  <Words>677</Words>
  <Application>Microsoft Office PowerPoint</Application>
  <PresentationFormat>Geniş ekran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Yüzeyler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  <vt:lpstr>ASP.NET WEB PROGRAMLAMA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VERİTABANI YÖNETİM SİSTEMLERİ</dc:title>
  <dc:creator>Kamil Özcan</dc:creator>
  <cp:lastModifiedBy>Kamil Özcan</cp:lastModifiedBy>
  <cp:revision>142</cp:revision>
  <dcterms:created xsi:type="dcterms:W3CDTF">2020-10-31T14:58:26Z</dcterms:created>
  <dcterms:modified xsi:type="dcterms:W3CDTF">2021-06-04T10:53:34Z</dcterms:modified>
</cp:coreProperties>
</file>