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3"/>
  </p:notes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6A5F3-FF9C-4380-9664-A04F842F2581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73DA-CE96-4825-9130-59350A71A0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1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293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317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392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1029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601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645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269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83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90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6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57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34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805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199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025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601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8B37-F216-42C0-B996-E006A3119BFD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32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218364" y="1287476"/>
            <a:ext cx="11750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Resim galerisi için basit bir tasarım yapalım. </a:t>
            </a:r>
          </a:p>
          <a:p>
            <a:endParaRPr lang="tr-TR" dirty="0"/>
          </a:p>
          <a:p>
            <a:r>
              <a:rPr lang="tr-TR" dirty="0" smtClean="0"/>
              <a:t>Veri tabanına «</a:t>
            </a:r>
            <a:r>
              <a:rPr lang="tr-TR" dirty="0" err="1" smtClean="0"/>
              <a:t>resimGaleri</a:t>
            </a:r>
            <a:r>
              <a:rPr lang="tr-TR" dirty="0" smtClean="0"/>
              <a:t>» isminde bir tablo oluşturalım</a:t>
            </a:r>
            <a:endParaRPr lang="tr-TR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686" y="1134339"/>
            <a:ext cx="5457825" cy="1333500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218364" y="2784143"/>
            <a:ext cx="518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Resim galerisinde yer alacak resimleri Web sitemiz içinde saklamak amacıyla «</a:t>
            </a:r>
            <a:r>
              <a:rPr lang="tr-TR" dirty="0" err="1" smtClean="0"/>
              <a:t>resimGaleri</a:t>
            </a:r>
            <a:r>
              <a:rPr lang="tr-TR" dirty="0" smtClean="0"/>
              <a:t>» adında bir klasör oluşturalım.</a:t>
            </a:r>
          </a:p>
          <a:p>
            <a:r>
              <a:rPr lang="tr-TR" dirty="0" smtClean="0"/>
              <a:t>Bu klasör içine bir miktar resim yükleyelim.</a:t>
            </a:r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715" y="2694862"/>
            <a:ext cx="2609850" cy="24955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549" y="4095277"/>
            <a:ext cx="2176176" cy="2762723"/>
          </a:xfrm>
          <a:prstGeom prst="rect">
            <a:avLst/>
          </a:prstGeom>
        </p:spPr>
      </p:pic>
      <p:sp>
        <p:nvSpPr>
          <p:cNvPr id="14" name="Metin kutusu 13"/>
          <p:cNvSpPr txBox="1"/>
          <p:nvPr/>
        </p:nvSpPr>
        <p:spPr>
          <a:xfrm>
            <a:off x="174765" y="4845904"/>
            <a:ext cx="3650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Resimlerin isimleri 1, 2, 3, … şeklinde olacaktır, uzantıları ise aynen kalacaktır.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461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59" y="4103497"/>
            <a:ext cx="5448300" cy="15716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85" y="1433946"/>
            <a:ext cx="66008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0" y="1511781"/>
            <a:ext cx="4905375" cy="14287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30" y="3396734"/>
            <a:ext cx="6477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28" y="4412218"/>
            <a:ext cx="7010400" cy="20764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2" y="1650693"/>
            <a:ext cx="70104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63" y="1497568"/>
            <a:ext cx="72580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4" y="1433946"/>
            <a:ext cx="7553325" cy="35623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067" y="3465595"/>
            <a:ext cx="2114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6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5" y="1347940"/>
            <a:ext cx="2200275" cy="8001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5" y="2516743"/>
            <a:ext cx="6438900" cy="39719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565" y="3834665"/>
            <a:ext cx="2286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949" y="2059770"/>
            <a:ext cx="2600325" cy="32004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16" y="2347628"/>
            <a:ext cx="26955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4" y="1734545"/>
            <a:ext cx="2362200" cy="31432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23" y="1734545"/>
            <a:ext cx="47339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641498"/>
            <a:ext cx="6181725" cy="16097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62" y="3758911"/>
            <a:ext cx="4000500" cy="24479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52" y="3758911"/>
            <a:ext cx="2724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7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3" y="1433946"/>
            <a:ext cx="4419600" cy="26860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531" y="1187822"/>
            <a:ext cx="63150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4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1050</TotalTime>
  <Words>236</Words>
  <Application>Microsoft Office PowerPoint</Application>
  <PresentationFormat>Geniş ekran</PresentationFormat>
  <Paragraphs>61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Yüzeyler</vt:lpstr>
      <vt:lpstr>ASP.NET WEB PROGRAMLAMA</vt:lpstr>
      <vt:lpstr>ASP.NET WEB PROGRAMLAMA</vt:lpstr>
      <vt:lpstr>ASP.NET WEB PROGRAMLAMA</vt:lpstr>
      <vt:lpstr>ASP.NET WEB PROGRAMLAMA</vt:lpstr>
      <vt:lpstr>ASP.NET WEB PROGRAMLAMA</vt:lpstr>
      <vt:lpstr>ASP.NET WEB PROGRAMLAMA</vt:lpstr>
      <vt:lpstr>ASP.NET WEB PROGRAMLAMA</vt:lpstr>
      <vt:lpstr>ASP.NET WEB PROGRAMLAMA</vt:lpstr>
      <vt:lpstr>ASP.NET WEB PROGRAMLAMA</vt:lpstr>
      <vt:lpstr>ASP.NET WEB PROGRAMLAMA</vt:lpstr>
      <vt:lpstr>ASP.NET WEB PROGRAMLAMA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VERİTABANI YÖNETİM SİSTEMLERİ</dc:title>
  <dc:creator>Kamil Özcan</dc:creator>
  <cp:lastModifiedBy>Kamil Özcan</cp:lastModifiedBy>
  <cp:revision>152</cp:revision>
  <dcterms:created xsi:type="dcterms:W3CDTF">2020-10-31T14:58:26Z</dcterms:created>
  <dcterms:modified xsi:type="dcterms:W3CDTF">2021-06-11T09:09:43Z</dcterms:modified>
</cp:coreProperties>
</file>