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83" r:id="rId2"/>
    <p:sldId id="284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9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17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39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02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60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45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26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8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5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0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9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25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60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8B37-F216-42C0-B996-E006A3119BFD}" type="datetimeFigureOut">
              <a:rPr lang="tr-TR" smtClean="0"/>
              <a:t>13.04.2021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8BC60-30F3-4BC8-A5A9-7AE860E40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smtClean="0">
                <a:solidFill>
                  <a:srgbClr val="FF0000"/>
                </a:solidFill>
              </a:rPr>
              <a:t>ASP.NET Kontrolleri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9292" y="1289984"/>
            <a:ext cx="82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Server Kontrol Nedir? Kullanıcı arabirimi veya diğer ilişkisel fonksiyonlar oluşturmak üzere Server üzerinde çalışan </a:t>
            </a:r>
            <a:r>
              <a:rPr lang="tr-TR" dirty="0" err="1"/>
              <a:t>componentlere</a:t>
            </a:r>
            <a:r>
              <a:rPr lang="tr-TR" dirty="0"/>
              <a:t> denir. Server kontroller </a:t>
            </a:r>
            <a:r>
              <a:rPr lang="tr-TR" b="1" dirty="0" err="1"/>
              <a:t>runat</a:t>
            </a:r>
            <a:r>
              <a:rPr lang="tr-TR" b="1" dirty="0"/>
              <a:t>= “server” </a:t>
            </a:r>
            <a:r>
              <a:rPr lang="tr-TR" dirty="0"/>
              <a:t>özelliğine sahiptirler.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9" y="2601240"/>
            <a:ext cx="5481637" cy="150288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8" name="Metin kutusu 7"/>
          <p:cNvSpPr txBox="1"/>
          <p:nvPr/>
        </p:nvSpPr>
        <p:spPr>
          <a:xfrm>
            <a:off x="99292" y="4862146"/>
            <a:ext cx="1122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ASP.NET kontrolleri </a:t>
            </a:r>
            <a:r>
              <a:rPr lang="tr-TR" b="1" dirty="0" err="1"/>
              <a:t>runat</a:t>
            </a:r>
            <a:r>
              <a:rPr lang="tr-TR" b="1" dirty="0"/>
              <a:t>= “server</a:t>
            </a:r>
            <a:r>
              <a:rPr lang="tr-TR" b="1" dirty="0" smtClean="0"/>
              <a:t>” </a:t>
            </a:r>
            <a:r>
              <a:rPr lang="tr-TR" dirty="0" smtClean="0"/>
              <a:t>özelliğini içerirler. Bu özellik bu kontrolün Web sunucu üzerinde derleneceğini yani web sunucu üzerinde çalıştırılacağını gösterir. Web sunucuda bu kontroller derlenip html kodları üretilmektedir.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95" y="2601240"/>
            <a:ext cx="6345301" cy="183946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286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smtClean="0">
                <a:solidFill>
                  <a:srgbClr val="FF0000"/>
                </a:solidFill>
              </a:rPr>
              <a:t>ASP.NET Kontrolleri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6420" y="1573710"/>
            <a:ext cx="20402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Standart Kontroller</a:t>
            </a:r>
          </a:p>
          <a:p>
            <a:r>
              <a:rPr lang="tr-TR" sz="1400" dirty="0"/>
              <a:t>ASP.NET ile web sitesi tasarımında html kontrolleri istenirse kullanılabilir. Fakat ASP kontrolleri gelişmiş özelliklere </a:t>
            </a:r>
            <a:r>
              <a:rPr lang="tr-TR" sz="1400" dirty="0" smtClean="0"/>
              <a:t>sahip </a:t>
            </a:r>
            <a:r>
              <a:rPr lang="tr-TR" sz="1400" dirty="0"/>
              <a:t>olduğu için tercih edilir. En çok kullanılan ASP.NET kontrolleri aşağıda verilmiştir.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26" y="1287476"/>
            <a:ext cx="1415561" cy="534430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478" y="2029251"/>
            <a:ext cx="1905000" cy="407670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3555478" y="1203716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Veri tabanı bağlantısında kullanılan araçlar</a:t>
            </a:r>
            <a:endParaRPr lang="tr-TR" sz="14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48" y="1939182"/>
            <a:ext cx="1943100" cy="2571750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5559769" y="908174"/>
            <a:ext cx="2088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Veri girişi yapılan formlarda verinin doğru girilmesini sağlayan kontroller</a:t>
            </a:r>
            <a:endParaRPr lang="tr-TR" sz="1400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234" y="1939182"/>
            <a:ext cx="1857375" cy="21240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700" y="3867871"/>
            <a:ext cx="1895475" cy="18478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1783" y="1862281"/>
            <a:ext cx="1762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smtClean="0">
                <a:solidFill>
                  <a:srgbClr val="FF0000"/>
                </a:solidFill>
              </a:rPr>
              <a:t>ASP.NET Kontrolleri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51012" y="1470212"/>
            <a:ext cx="1161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ASP.NET kontrolleri masaüstü programlamada olduğu gibi özellikleri ve olayları mevcuttur. Fakat masaüstü programlamadaki kadar fazla değildir. Bunun sebebi Web sitelerinin post-</a:t>
            </a:r>
            <a:r>
              <a:rPr lang="tr-TR" dirty="0" err="1" smtClean="0"/>
              <a:t>back</a:t>
            </a:r>
            <a:r>
              <a:rPr lang="tr-TR" dirty="0" smtClean="0"/>
              <a:t> olayı ile çalışmalarıdır.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51012" y="2363126"/>
            <a:ext cx="565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Label</a:t>
            </a:r>
            <a:r>
              <a:rPr lang="tr-TR" sz="1200" dirty="0"/>
              <a:t>: Sayfa üzerinde yazı yazmak için kullanılır. Normalde sayfa üzerine doğrudan da yazı yazılabilir. Fakat </a:t>
            </a:r>
            <a:r>
              <a:rPr lang="tr-TR" sz="1200" dirty="0" err="1" smtClean="0"/>
              <a:t>Label</a:t>
            </a:r>
            <a:r>
              <a:rPr lang="tr-TR" sz="1200" dirty="0" smtClean="0"/>
              <a:t> kontrolü </a:t>
            </a:r>
            <a:r>
              <a:rPr lang="tr-TR" sz="1200" dirty="0"/>
              <a:t>kullanılırsa program kodları ile yazı yazdırılabilir.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251012" y="3060561"/>
            <a:ext cx="536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Textbox</a:t>
            </a:r>
            <a:r>
              <a:rPr lang="tr-TR" sz="1200" b="1" dirty="0"/>
              <a:t>: </a:t>
            </a:r>
            <a:r>
              <a:rPr lang="tr-TR" sz="1200" dirty="0"/>
              <a:t>Kullanıcıların bilgi girişi için kullanılan kontroldür. Özellikle üyelik kayıt, şifre doğrulamalarda </a:t>
            </a:r>
            <a:r>
              <a:rPr lang="tr-TR" sz="1200" dirty="0" smtClean="0"/>
              <a:t>yaygın </a:t>
            </a:r>
            <a:r>
              <a:rPr lang="tr-TR" sz="1200" dirty="0"/>
              <a:t>olarak kullanılır.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251012" y="3610108"/>
            <a:ext cx="5656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Button</a:t>
            </a:r>
            <a:r>
              <a:rPr lang="tr-TR" sz="1200" b="1" dirty="0"/>
              <a:t>: </a:t>
            </a:r>
            <a:r>
              <a:rPr lang="tr-TR" sz="1200" dirty="0"/>
              <a:t>Tüm </a:t>
            </a:r>
            <a:r>
              <a:rPr lang="tr-TR" sz="1200" dirty="0" err="1"/>
              <a:t>windows</a:t>
            </a:r>
            <a:r>
              <a:rPr lang="tr-TR" sz="1200" dirty="0"/>
              <a:t> uygulamalarında Tamam, Uygula, İptal vb. olarak gördüğümüz basma (</a:t>
            </a:r>
            <a:r>
              <a:rPr lang="tr-TR" sz="1200" dirty="0" err="1"/>
              <a:t>click</a:t>
            </a:r>
            <a:r>
              <a:rPr lang="tr-TR" sz="1200" dirty="0"/>
              <a:t>) </a:t>
            </a:r>
            <a:r>
              <a:rPr lang="tr-TR" sz="1200" dirty="0" smtClean="0"/>
              <a:t>özelliğine </a:t>
            </a:r>
            <a:r>
              <a:rPr lang="tr-TR" sz="1200" dirty="0"/>
              <a:t>sahip kontroldür.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251012" y="4159655"/>
            <a:ext cx="565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/>
              <a:t>Link </a:t>
            </a:r>
            <a:r>
              <a:rPr lang="tr-TR" sz="1200" b="1" dirty="0" err="1"/>
              <a:t>Button</a:t>
            </a:r>
            <a:r>
              <a:rPr lang="tr-TR" sz="1200" b="1" dirty="0"/>
              <a:t>: </a:t>
            </a:r>
            <a:r>
              <a:rPr lang="tr-TR" sz="1200" dirty="0" smtClean="0"/>
              <a:t>Tamamıyla buton kontrolü ile aynı özelliklere sahiptir. Tek farkı görünüşüdür. Bu kontrol sayfa üzerinde link şeklinde görünür fakat buton gibi davranır.</a:t>
            </a:r>
            <a:endParaRPr lang="tr-TR" sz="1200" dirty="0"/>
          </a:p>
        </p:txBody>
      </p:sp>
      <p:sp>
        <p:nvSpPr>
          <p:cNvPr id="13" name="Dikdörtgen 12"/>
          <p:cNvSpPr/>
          <p:nvPr/>
        </p:nvSpPr>
        <p:spPr>
          <a:xfrm>
            <a:off x="251012" y="4893868"/>
            <a:ext cx="5656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/>
              <a:t>Image </a:t>
            </a:r>
            <a:r>
              <a:rPr lang="tr-TR" sz="1200" b="1" dirty="0" err="1"/>
              <a:t>Button</a:t>
            </a:r>
            <a:r>
              <a:rPr lang="tr-TR" sz="1200" b="1" dirty="0"/>
              <a:t>: </a:t>
            </a:r>
            <a:r>
              <a:rPr lang="tr-TR" sz="1200" dirty="0"/>
              <a:t>Tamamıyla buton kontrolü ile aynı özelliklere sahiptir. Tek farkı görünüşüdür. Bu kontrol sayfa üzerinde </a:t>
            </a:r>
            <a:r>
              <a:rPr lang="tr-TR" sz="1200" dirty="0" smtClean="0"/>
              <a:t>resim </a:t>
            </a:r>
            <a:r>
              <a:rPr lang="tr-TR" sz="1200" dirty="0"/>
              <a:t>şeklinde görünür fakat buton gibi davranır</a:t>
            </a:r>
            <a:r>
              <a:rPr lang="tr-TR" sz="1200" dirty="0" smtClean="0"/>
              <a:t>. Resim programcının isteğine göre seçilir.</a:t>
            </a:r>
            <a:endParaRPr lang="tr-TR" sz="1200" dirty="0"/>
          </a:p>
        </p:txBody>
      </p:sp>
      <p:sp>
        <p:nvSpPr>
          <p:cNvPr id="14" name="Dikdörtgen 13"/>
          <p:cNvSpPr/>
          <p:nvPr/>
        </p:nvSpPr>
        <p:spPr>
          <a:xfrm>
            <a:off x="251012" y="5628081"/>
            <a:ext cx="5656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HyperLink</a:t>
            </a:r>
            <a:r>
              <a:rPr lang="tr-TR" sz="1200" b="1" dirty="0"/>
              <a:t>: </a:t>
            </a:r>
            <a:r>
              <a:rPr lang="tr-TR" sz="1200" dirty="0"/>
              <a:t>Sayfa üzerinde linkler vermeye yarayan kontroldür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5907741" y="2363126"/>
            <a:ext cx="6024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DropDownList</a:t>
            </a:r>
            <a:r>
              <a:rPr lang="tr-TR" sz="1200" b="1" dirty="0"/>
              <a:t>: </a:t>
            </a:r>
            <a:r>
              <a:rPr lang="tr-TR" sz="1200" dirty="0"/>
              <a:t>Açılan liste şeklinde seçim yapmak için kullanılır. Birden fazla seçeneğin sadece bir tanesinin seçilmesi durumunda kullanılır. Örneğin; Web sitelerin “İl ve İlçe” seçimleri gibi işlemlerde kullanılır.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5907741" y="30094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b="1" dirty="0" err="1"/>
              <a:t>Listbox</a:t>
            </a:r>
            <a:r>
              <a:rPr lang="tr-TR" sz="1200" b="1" dirty="0"/>
              <a:t>: </a:t>
            </a:r>
            <a:r>
              <a:rPr lang="tr-TR" sz="1200" dirty="0"/>
              <a:t>Tüm özellikleri </a:t>
            </a:r>
            <a:r>
              <a:rPr lang="tr-TR" sz="1200" dirty="0" err="1"/>
              <a:t>DropDownList</a:t>
            </a:r>
            <a:r>
              <a:rPr lang="tr-TR" sz="1200" dirty="0"/>
              <a:t> ile </a:t>
            </a:r>
            <a:r>
              <a:rPr lang="tr-TR" sz="1200" dirty="0" smtClean="0"/>
              <a:t>aynıdır</a:t>
            </a:r>
            <a:r>
              <a:rPr lang="tr-TR" sz="1200" dirty="0"/>
              <a:t>. Tek fark karşımıza direk olarak liste şeklinde gelmesidir. Kodlama </a:t>
            </a:r>
            <a:r>
              <a:rPr lang="tr-TR" sz="1200" dirty="0" smtClean="0"/>
              <a:t>olarak </a:t>
            </a:r>
            <a:r>
              <a:rPr lang="tr-TR" sz="1200" dirty="0" err="1"/>
              <a:t>DropDownList</a:t>
            </a:r>
            <a:r>
              <a:rPr lang="tr-TR" sz="1200" dirty="0"/>
              <a:t> de geçerli olan tüm kodlar </a:t>
            </a:r>
            <a:r>
              <a:rPr lang="tr-TR" sz="1200" dirty="0" err="1"/>
              <a:t>ListBox</a:t>
            </a:r>
            <a:r>
              <a:rPr lang="tr-TR" sz="1200" dirty="0"/>
              <a:t> içinde geçerlidir. </a:t>
            </a:r>
            <a:r>
              <a:rPr lang="tr-TR" sz="1200" dirty="0" smtClean="0"/>
              <a:t> </a:t>
            </a:r>
            <a:r>
              <a:rPr lang="tr-TR" sz="1200" dirty="0" err="1" smtClean="0"/>
              <a:t>ListBox’ta</a:t>
            </a:r>
            <a:r>
              <a:rPr lang="tr-TR" sz="1200" dirty="0" smtClean="0"/>
              <a:t> çoklu seçme özelliği vardır.</a:t>
            </a:r>
            <a:endParaRPr lang="tr-TR" sz="1200" dirty="0"/>
          </a:p>
        </p:txBody>
      </p:sp>
      <p:sp>
        <p:nvSpPr>
          <p:cNvPr id="17" name="Dikdörtgen 16"/>
          <p:cNvSpPr/>
          <p:nvPr/>
        </p:nvSpPr>
        <p:spPr>
          <a:xfrm>
            <a:off x="5907741" y="37358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b="1" dirty="0" err="1"/>
              <a:t>Checkbox</a:t>
            </a:r>
            <a:r>
              <a:rPr lang="tr-TR" sz="1200" b="1" dirty="0"/>
              <a:t>: </a:t>
            </a:r>
            <a:r>
              <a:rPr lang="tr-TR" sz="1200" dirty="0"/>
              <a:t>Genel kullanımı bir formda birden fazla seçim yapmak için kullanılır. 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5907741" y="41409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b="1" dirty="0" err="1"/>
              <a:t>RadioButton</a:t>
            </a:r>
            <a:r>
              <a:rPr lang="tr-TR" sz="1200" b="1" dirty="0"/>
              <a:t>: </a:t>
            </a:r>
            <a:r>
              <a:rPr lang="tr-TR" sz="1200" dirty="0" err="1"/>
              <a:t>CheckBox’a</a:t>
            </a:r>
            <a:r>
              <a:rPr lang="tr-TR" sz="1200" dirty="0"/>
              <a:t> benzer, tek farklılık bir grup ismi verilen </a:t>
            </a:r>
            <a:r>
              <a:rPr lang="tr-TR" sz="1200" dirty="0" err="1"/>
              <a:t>radiobutton’lardan</a:t>
            </a:r>
            <a:r>
              <a:rPr lang="tr-TR" sz="1200" dirty="0"/>
              <a:t> sadece bir </a:t>
            </a:r>
            <a:r>
              <a:rPr lang="tr-TR" sz="1200" dirty="0" smtClean="0"/>
              <a:t>tanesini </a:t>
            </a:r>
            <a:r>
              <a:rPr lang="tr-TR" sz="1200" dirty="0"/>
              <a:t>seçme durumumuz olacaktır.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5907741" y="47584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b="1" dirty="0" err="1"/>
              <a:t>Checkboxlist</a:t>
            </a:r>
            <a:r>
              <a:rPr lang="tr-TR" sz="1200" b="1" dirty="0"/>
              <a:t>: </a:t>
            </a:r>
            <a:r>
              <a:rPr lang="tr-TR" sz="1200" dirty="0" err="1"/>
              <a:t>CheckBox’a</a:t>
            </a:r>
            <a:r>
              <a:rPr lang="tr-TR" sz="1200" dirty="0"/>
              <a:t> benzer bir yapıya sahiptir. </a:t>
            </a:r>
            <a:r>
              <a:rPr lang="tr-TR" sz="1200" dirty="0" err="1"/>
              <a:t>Listbox</a:t>
            </a:r>
            <a:r>
              <a:rPr lang="tr-TR" sz="1200" dirty="0"/>
              <a:t> ile </a:t>
            </a:r>
            <a:r>
              <a:rPr lang="tr-TR" sz="1200" dirty="0" err="1"/>
              <a:t>CheckBox’ın</a:t>
            </a:r>
            <a:r>
              <a:rPr lang="tr-TR" sz="1200" dirty="0"/>
              <a:t> birleşmesi de denilebilir. 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5907741" y="52786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b="1" dirty="0" err="1"/>
              <a:t>Radiobuttonlist</a:t>
            </a:r>
            <a:r>
              <a:rPr lang="tr-TR" sz="1200" b="1" dirty="0"/>
              <a:t>: </a:t>
            </a:r>
            <a:r>
              <a:rPr lang="tr-TR" sz="1200" dirty="0" err="1"/>
              <a:t>RadioButton</a:t>
            </a:r>
            <a:r>
              <a:rPr lang="tr-TR" sz="1200" dirty="0"/>
              <a:t> ile </a:t>
            </a:r>
            <a:r>
              <a:rPr lang="tr-TR" sz="1200" dirty="0" err="1"/>
              <a:t>ListBox’ın</a:t>
            </a:r>
            <a:r>
              <a:rPr lang="tr-TR" sz="1200" dirty="0"/>
              <a:t> birleşmiş hali diyebiliriz. </a:t>
            </a:r>
            <a:r>
              <a:rPr lang="tr-TR" sz="1200" dirty="0" err="1"/>
              <a:t>Items</a:t>
            </a:r>
            <a:r>
              <a:rPr lang="tr-TR" sz="1200" dirty="0"/>
              <a:t> özelliğinden seçenek </a:t>
            </a:r>
            <a:r>
              <a:rPr lang="tr-TR" sz="1200" dirty="0" smtClean="0"/>
              <a:t>ekleyebiliriz</a:t>
            </a:r>
            <a:r>
              <a:rPr lang="tr-TR" sz="1200" dirty="0"/>
              <a:t>. Bu </a:t>
            </a:r>
            <a:r>
              <a:rPr lang="tr-TR" sz="1200" dirty="0" err="1"/>
              <a:t>RadioButtonList</a:t>
            </a:r>
            <a:r>
              <a:rPr lang="tr-TR" sz="1200" dirty="0"/>
              <a:t> listesinden sadece bir tane seçebiliriz.</a:t>
            </a:r>
          </a:p>
        </p:txBody>
      </p:sp>
    </p:spTree>
    <p:extLst>
      <p:ext uri="{BB962C8B-B14F-4D97-AF65-F5344CB8AC3E}">
        <p14:creationId xmlns:p14="http://schemas.microsoft.com/office/powerpoint/2010/main" val="39811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" y="0"/>
            <a:ext cx="9439564" cy="831273"/>
          </a:xfrm>
        </p:spPr>
        <p:txBody>
          <a:bodyPr/>
          <a:lstStyle/>
          <a:p>
            <a:r>
              <a:rPr lang="tr-TR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PROGRAMLAMA</a:t>
            </a:r>
            <a:endParaRPr lang="tr-T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011368" y="6488668"/>
            <a:ext cx="418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Hazırlayan: Dr. Öğr Üyesi Kamil ÖZCAN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1434617" y="620683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2021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9292" y="602673"/>
            <a:ext cx="924098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50" dirty="0">
              <a:solidFill>
                <a:srgbClr val="000000"/>
              </a:solidFill>
              <a:latin typeface="+mj-lt"/>
            </a:endParaRPr>
          </a:p>
          <a:p>
            <a:r>
              <a:rPr lang="tr-TR" sz="2800" b="1" smtClean="0">
                <a:solidFill>
                  <a:srgbClr val="FF0000"/>
                </a:solidFill>
              </a:rPr>
              <a:t>ASP.NET Kontrolleri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15153" y="1497106"/>
            <a:ext cx="117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ASP.NET kontrollerinde gördüğümüz özelliklerden belli başlıları aşağıda verilmiştir. Bunların bir kısmı tüm kontrollerde olabilirken bir kısmı ise bazı kontrollerde bulunmaktadır.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42572"/>
              </p:ext>
            </p:extLst>
          </p:nvPr>
        </p:nvGraphicFramePr>
        <p:xfrm>
          <a:off x="295835" y="2320936"/>
          <a:ext cx="4589930" cy="4212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4113679158"/>
                    </a:ext>
                  </a:extLst>
                </a:gridCol>
                <a:gridCol w="3236259">
                  <a:extLst>
                    <a:ext uri="{9D8B030D-6E8A-4147-A177-3AD203B41FA5}">
                      <a16:colId xmlns:a16="http://schemas.microsoft.com/office/drawing/2014/main" val="20636110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BackColor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Arka plan rengi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0264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ForeColor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Yazı rengi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4465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BorderColor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Çerçeve rengi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59428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BorderStyle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Çerçeve stili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34512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BorderWidth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Çerçeve kalınlığı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01129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Font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Yazıtipi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5367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CssClass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CSS stil ataması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19163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Enabled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Kontrol</a:t>
                      </a:r>
                      <a:r>
                        <a:rPr lang="tr-TR" sz="1200" baseline="0" dirty="0" smtClean="0"/>
                        <a:t> ekranda görünür, kullanılıp kullanılmayacağı belirlenir.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62571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ReadOnly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Kontrol</a:t>
                      </a:r>
                      <a:r>
                        <a:rPr lang="tr-TR" sz="1200" baseline="0" dirty="0" smtClean="0"/>
                        <a:t> ekranda görünür, içindeki verinin değiştirilip değiştirilemeyeceği belirlenir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07619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Visible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Kontrolün ekranda</a:t>
                      </a:r>
                      <a:r>
                        <a:rPr lang="tr-TR" sz="1200" baseline="0" dirty="0" smtClean="0"/>
                        <a:t> görünüp görünmeyeceği belirlenir.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53739"/>
                  </a:ext>
                </a:extLst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54423"/>
              </p:ext>
            </p:extLst>
          </p:nvPr>
        </p:nvGraphicFramePr>
        <p:xfrm>
          <a:off x="5133062" y="2320936"/>
          <a:ext cx="5337713" cy="4212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74208">
                  <a:extLst>
                    <a:ext uri="{9D8B030D-6E8A-4147-A177-3AD203B41FA5}">
                      <a16:colId xmlns:a16="http://schemas.microsoft.com/office/drawing/2014/main" val="4113679158"/>
                    </a:ext>
                  </a:extLst>
                </a:gridCol>
                <a:gridCol w="3763505">
                  <a:extLst>
                    <a:ext uri="{9D8B030D-6E8A-4147-A177-3AD203B41FA5}">
                      <a16:colId xmlns:a16="http://schemas.microsoft.com/office/drawing/2014/main" val="20636110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Text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Kontrolün üzerinde görünen yazı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0264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TextMode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TextBox’ta</a:t>
                      </a:r>
                      <a:r>
                        <a:rPr lang="tr-TR" sz="1200" dirty="0" smtClean="0"/>
                        <a:t> veri</a:t>
                      </a:r>
                      <a:r>
                        <a:rPr lang="tr-TR" sz="1200" baseline="0" dirty="0" smtClean="0"/>
                        <a:t> gösterim şekli (parola gibi)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4465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MaxLenght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TextBox’ta</a:t>
                      </a:r>
                      <a:r>
                        <a:rPr lang="tr-TR" sz="1200" dirty="0" smtClean="0"/>
                        <a:t> En fazla girilebilecek karakter 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59428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Wrap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Tek satır çok satır olma durumu belirleniyor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34512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ImageURL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Kontrolde gösterilecek</a:t>
                      </a:r>
                      <a:r>
                        <a:rPr lang="tr-TR" sz="1200" baseline="0" dirty="0" smtClean="0"/>
                        <a:t> resmin adresi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01129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Checked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Seçim olan kontrollerde seçili</a:t>
                      </a:r>
                      <a:r>
                        <a:rPr lang="tr-TR" sz="1200" baseline="0" dirty="0" smtClean="0"/>
                        <a:t> olup olmadığını belirler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5367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Items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Liste içeren kontrollerde eleman</a:t>
                      </a:r>
                      <a:r>
                        <a:rPr lang="tr-TR" sz="1200" baseline="0" dirty="0" smtClean="0"/>
                        <a:t> listeleri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19163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62571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07619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5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582</Words>
  <Application>Microsoft Office PowerPoint</Application>
  <PresentationFormat>Geniş ekran</PresentationFormat>
  <Paragraphs>74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Yüzeyler</vt:lpstr>
      <vt:lpstr>ASP.NET WEB PROGRAMLAMA</vt:lpstr>
      <vt:lpstr>ASP.NET WEB PROGRAMLAMA</vt:lpstr>
      <vt:lpstr>ASP.NET WEB PROGRAMLAMA</vt:lpstr>
      <vt:lpstr>ASP.NET WEB PROGRAMLAMA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</dc:title>
  <dc:creator>Kamil Özcan</dc:creator>
  <cp:lastModifiedBy>Kamil Özcan</cp:lastModifiedBy>
  <cp:revision>55</cp:revision>
  <dcterms:created xsi:type="dcterms:W3CDTF">2020-10-31T14:58:26Z</dcterms:created>
  <dcterms:modified xsi:type="dcterms:W3CDTF">2021-04-13T17:15:29Z</dcterms:modified>
</cp:coreProperties>
</file>