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44" y="-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C491-9618-45B4-54CC-61A2F1A0B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5F34C-2A6E-E6FC-4470-E40D5D4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1B4-8054-7619-5882-7E265DF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7967D-35E2-7E1E-4D40-4B7B32C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10883-6C07-6FF1-F68F-B5AA22B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30AA-DF25-C4B2-67F7-19816C08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E6061-2C53-0B8B-F561-934660F0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E0613-3E43-BDED-7214-B2ACE686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8270F-3634-F708-CEE0-727532B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52FDE-9713-AD86-3AE9-6F64C699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583D4-35F6-4DF7-E7D8-EDC7A08B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3D575-A92E-F5C0-5CE5-C3FBF527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EA2C0-B4EE-85D3-9320-2981295D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C2E0A-1090-DA9D-1FD5-CE9C94E2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96303-7B18-A96E-41CA-6690C439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F4CF-5378-54F6-B7F4-6ED9EF37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AB8AF-3A31-F386-B8EC-ABC32BA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FA49E-C4EF-C751-8DA2-5F589D07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1AA97-18BC-8E4A-E1F9-F622C916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B0400-4A55-A85A-9B7F-1BAF82EB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1178-CAE4-F1F7-163A-7C94F6DB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B3FCF-1291-E258-0F05-19FCDED5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F6193-A476-69E1-9CE5-56CA9D43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E258-E2B9-97F0-3034-197C67B4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D40A3-0CB0-4B0C-23C1-719986D3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0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CFD6-D383-55BA-B052-CB7C0D2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9CED8-55C9-890B-D772-FBC2AE82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0734E-E399-6764-0AA7-F06689D6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010C7-4EC7-A54C-DA1B-4566EF33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4F493-D862-B3F9-405B-0D6B24AC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12945-029F-BC09-90BF-5707FFE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DFDF-B4E8-36FD-BF40-E6952627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E2D50-7703-D267-7C4B-0B0D697F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F5757-1566-DFF2-9A29-B481C4337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453D7-4768-DB67-1A0C-8D5319CC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D4D1F-F7FA-3306-176C-80FE9C36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39535-988F-8066-E635-912E4160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1269-9D53-1318-980A-9A2D0CD5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4A4A7-061B-24EA-8046-2CD00EFF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DDD4-1580-9C68-677A-D2D34BE0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71AE6-EE27-C366-5458-AEFFF614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90695-B6D3-50A3-DC5C-A46719A0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C85C0-0984-FFB3-B69A-AFB5F632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5BB07-23B3-0684-9172-5E27E8FD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A1B1FA-4DDF-FFB0-5442-388DC834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9C22-16B9-9DA9-D51A-9431F3F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D329C-8A6B-B4E1-1955-A1084845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9C902-7791-6300-3ACA-58456C1D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E88B-4E89-B8E2-71D0-2664557F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48A9A-6651-77D8-277F-C45C50D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14CD8-6DCC-2A7D-2D45-30F8042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18AC3-E7FA-2EF9-3223-42B470A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C36A6-0510-8788-52A7-8583137C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D5733-73FD-1616-67AD-A50765E6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D87A8-CDE5-F3DE-68B3-B801D451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EE8B2-72D5-E641-D55D-56DFD920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11A6D-B2D5-0092-B1B0-549FCB6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732CE-70CF-300A-986F-E4C1A5B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C2E86-1922-7BBA-B4F6-66AE961C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637F-17C0-6838-2BA0-91A02A20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FDE35-38E1-6B2D-E689-F029DC8C9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BBE89-4101-FABB-E8E9-FEFED1F71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68514-DE11-0F96-9057-FBFA4D40F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形 44">
            <a:extLst>
              <a:ext uri="{FF2B5EF4-FFF2-40B4-BE49-F238E27FC236}">
                <a16:creationId xmlns:a16="http://schemas.microsoft.com/office/drawing/2014/main" id="{ABA2421F-E8F6-43FC-42B4-800A986C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881" y="3638972"/>
            <a:ext cx="4023360" cy="301752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B6D8C374-C9C8-302C-902B-0CE96558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881" y="735858"/>
            <a:ext cx="4023360" cy="301752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5CD0F842-EE33-3546-5B0F-44EA97BB8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0561" y="735858"/>
            <a:ext cx="4023360" cy="301752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6EEA023-BF72-3A02-4A59-2170174E7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0561" y="3638972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Salieri Antonio</dc:creator>
  <cp:lastModifiedBy>Salieri Antonio</cp:lastModifiedBy>
  <cp:revision>1</cp:revision>
  <dcterms:created xsi:type="dcterms:W3CDTF">2024-07-18T08:35:38Z</dcterms:created>
  <dcterms:modified xsi:type="dcterms:W3CDTF">2024-07-18T08:41:56Z</dcterms:modified>
</cp:coreProperties>
</file>