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7C491-9618-45B4-54CC-61A2F1A0B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95F34C-2A6E-E6FC-4470-E40D5D4B9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8A1B4-8054-7619-5882-7E265DFC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08F3-2B45-4827-AFD5-7A247A4A1DC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87967D-35E2-7E1E-4D40-4B7B32CE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10883-6C07-6FF1-F68F-B5AA22B9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B4-7D88-4185-A457-FABBF73F8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87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C30AA-DF25-C4B2-67F7-19816C08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9E6061-2C53-0B8B-F561-934660F0C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E0613-3E43-BDED-7214-B2ACE686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08F3-2B45-4827-AFD5-7A247A4A1DC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8270F-3634-F708-CEE0-727532B5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A52FDE-9713-AD86-3AE9-6F64C699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B4-7D88-4185-A457-FABBF73F8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8583D4-35F6-4DF7-E7D8-EDC7A08B0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03D575-A92E-F5C0-5CE5-C3FBF527D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EA2C0-B4EE-85D3-9320-2981295D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08F3-2B45-4827-AFD5-7A247A4A1DC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AC2E0A-1090-DA9D-1FD5-CE9C94E2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D96303-7B18-A96E-41CA-6690C439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B4-7D88-4185-A457-FABBF73F8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99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4F4CF-5378-54F6-B7F4-6ED9EF37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AB8AF-3A31-F386-B8EC-ABC32BA6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FA49E-C4EF-C751-8DA2-5F589D07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08F3-2B45-4827-AFD5-7A247A4A1DC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1AA97-18BC-8E4A-E1F9-F622C916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B0400-4A55-A85A-9B7F-1BAF82EB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B4-7D88-4185-A457-FABBF73F8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E1178-CAE4-F1F7-163A-7C94F6DB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B3FCF-1291-E258-0F05-19FCDED52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F6193-A476-69E1-9CE5-56CA9D43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08F3-2B45-4827-AFD5-7A247A4A1DC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4E258-E2B9-97F0-3034-197C67B4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D40A3-0CB0-4B0C-23C1-719986D3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B4-7D88-4185-A457-FABBF73F8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90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DCFD6-D383-55BA-B052-CB7C0D20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9CED8-55C9-890B-D772-FBC2AE823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D0734E-E399-6764-0AA7-F06689D6B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9010C7-4EC7-A54C-DA1B-4566EF33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08F3-2B45-4827-AFD5-7A247A4A1DC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A4F493-D862-B3F9-405B-0D6B24AC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812945-029F-BC09-90BF-5707FFEE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B4-7D88-4185-A457-FABBF73F8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3DFDF-B4E8-36FD-BF40-E6952627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E2D50-7703-D267-7C4B-0B0D697F3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2F5757-1566-DFF2-9A29-B481C4337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2453D7-4768-DB67-1A0C-8D5319CCB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0D4D1F-F7FA-3306-176C-80FE9C365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D39535-988F-8066-E635-912E4160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08F3-2B45-4827-AFD5-7A247A4A1DC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7C1269-9D53-1318-980A-9A2D0CD5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C4A4A7-061B-24EA-8046-2CD00EFF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B4-7D88-4185-A457-FABBF73F8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1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5DDD4-1580-9C68-677A-D2D34BE0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C71AE6-EE27-C366-5458-AEFFF614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08F3-2B45-4827-AFD5-7A247A4A1DC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E90695-B6D3-50A3-DC5C-A46719A0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CC85C0-0984-FFB3-B69A-AFB5F632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B4-7D88-4185-A457-FABBF73F8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55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5BB07-23B3-0684-9172-5E27E8FD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08F3-2B45-4827-AFD5-7A247A4A1DC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A1B1FA-4DDF-FFB0-5442-388DC834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F39C22-16B9-9DA9-D51A-9431F3FA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B4-7D88-4185-A457-FABBF73F8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9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D329C-8A6B-B4E1-1955-A1084845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09C902-7791-6300-3ACA-58456C1DA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C3E88B-4E89-B8E2-71D0-2664557FE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048A9A-6651-77D8-277F-C45C50D2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08F3-2B45-4827-AFD5-7A247A4A1DC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914CD8-6DCC-2A7D-2D45-30F80423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18AC3-E7FA-2EF9-3223-42B470A7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B4-7D88-4185-A457-FABBF73F8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60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C36A6-0510-8788-52A7-8583137C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3D5733-73FD-1616-67AD-A50765E6B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AD87A8-CDE5-F3DE-68B3-B801D4510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EE8B2-72D5-E641-D55D-56DFD920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08F3-2B45-4827-AFD5-7A247A4A1DC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711A6D-B2D5-0092-B1B0-549FCB65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8732CE-70CF-300A-986F-E4C1A5B1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EBB4-7D88-4185-A457-FABBF73F8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0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5C2E86-1922-7BBA-B4F6-66AE961C3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91637F-17C0-6838-2BA0-91A02A200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FDE35-38E1-6B2D-E689-F029DC8C9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808F3-2B45-4827-AFD5-7A247A4A1DC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BBE89-4101-FABB-E8E9-FEFED1F71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968514-DE11-0F96-9057-FBFA4D40F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9EBB4-7D88-4185-A457-FABBF73F8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6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>
            <a:extLst>
              <a:ext uri="{FF2B5EF4-FFF2-40B4-BE49-F238E27FC236}">
                <a16:creationId xmlns:a16="http://schemas.microsoft.com/office/drawing/2014/main" id="{DC98927C-EFDC-275B-271D-ECE99E81F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7688" y="40888"/>
            <a:ext cx="4517483" cy="3388112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6722F094-79DD-37D3-2374-DF36C34F8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0825" y="40888"/>
            <a:ext cx="4517483" cy="3388112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1F443A87-2A3A-E1EF-971C-A0F1E424B3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5420" y="3429000"/>
            <a:ext cx="4517483" cy="3388112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E89742F7-16E6-00F2-1735-E4D80DB22E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87687" y="3429000"/>
            <a:ext cx="4517483" cy="338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09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Salieri Antonio</dc:creator>
  <cp:lastModifiedBy>Salieri Antonio</cp:lastModifiedBy>
  <cp:revision>4</cp:revision>
  <dcterms:created xsi:type="dcterms:W3CDTF">2024-07-18T08:35:38Z</dcterms:created>
  <dcterms:modified xsi:type="dcterms:W3CDTF">2024-07-18T13:30:08Z</dcterms:modified>
</cp:coreProperties>
</file>