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BE59E-317B-2862-5890-961EB7EA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29935-26DC-ED1A-1D0C-BA0D9D33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CE940-26F9-5DE8-EA98-23F007B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CAB19-7851-0664-51F2-D994983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242B3-507C-7D76-5F7B-C49A399F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3F12-8EA4-95BA-868C-3B5E97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A66C8-E2CD-FFB8-D857-D812B44B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1A1F7-033E-5901-C9C2-F95F2549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C7A9-8C9C-133B-0B7E-A5E4ED06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B9CA9-639A-5B52-A0EB-A189586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F821C4-D29B-AF9B-F415-B157FECFA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5128B-AF69-E501-581D-6740966F1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8B376-ED4D-83CE-316F-66B0B708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852B-9B89-A404-1CC7-3FC1382E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C8EA-E851-C1E5-A799-34AE3EE1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3A98A-1B5C-E244-460F-38F4E1C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DD010-8F44-65E7-8D4A-3A497F36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F08C3-28D4-5514-9237-9AD3C72B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C3F30-B821-5616-DC37-603AF6EF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F160F-FA13-A6E1-74B1-CFB94E28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8B088-D063-BB36-CA79-2B75FE93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78838-DDB1-EBC7-9B9D-0FFED55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0091B-E70A-3373-5529-1C4BF3A0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06CB4-3AAF-0D75-2E58-8A31E8C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C1895-2875-F0E3-611E-1BED1344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1FA3-D712-857C-CAC6-D83B2D7E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F767A-99D4-D805-F13A-667A0E92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C851D-B7CB-E361-7A23-23335CCF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3A000-BFE1-08D4-0E32-E6CA4F85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ADE74-6A36-3378-CD0F-3DF4206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19157-E7B3-A584-6BD2-BDCA423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FDF7-7166-6747-7538-F3ED5A5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8EF63-0658-7AA4-088C-AAEB9FBE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E07A0-D054-5629-7DAA-04269B24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3A05B-517C-8E63-B48D-616F326C8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21EE1C-7208-7CF4-D337-1BC39DB90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BC4E8-9B50-BBE3-C8D7-77F43B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A1C776-181C-1D48-173A-386BAD02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FE67B-DD66-AE8C-C2D1-5649DB1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ED23-4743-9352-C5AE-6DCC0D67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8DB35-B9E5-CCB8-EA71-A4E403D7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537C85-5CB2-E202-FD58-9DC693B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2E453-C4CF-7214-F1D5-819482A2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DBC39-9A8C-A5D6-EF1C-AEF2DB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6BA37-CDC3-407B-24B1-83289F84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2A4DA-4E86-A1AE-AD5E-01B6A36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2905-51DB-A60F-01F0-471CE9A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697-AD0C-8944-5DB4-C11735DF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66939-2383-1BC0-3797-5331961F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D58B1-A090-02CA-E711-8BEE742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02078-99EE-136A-598B-A7E20D70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B27EA-E7E9-AE60-449C-AB7FBA91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4C5E-DD7E-0AB9-2472-3F0641B0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BDD12-4B35-304C-5B6F-87F035663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56A3A-E2A6-66A3-E0A4-F1C49546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C31BC-B98A-ECCF-C674-FE895C9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C97EE-30AE-A02C-9CA9-DC8DA64E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D1C9A-E003-776F-8314-E033D17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C4392-1B16-485D-3F0C-4B781E6C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A4321-884C-116B-28C4-12330D2F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E39E-AD34-A2C8-D99E-86B2210D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7841-7A4F-FA3E-0D01-46866901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CBC00-6A00-6805-C235-6A9E3714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2DE1C4-AD03-DD45-FC3D-A0BE0D835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02" y="0"/>
            <a:ext cx="9180165" cy="68851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ACBD4A-39CF-F535-0110-ED8A8F04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110" y="136857"/>
            <a:ext cx="1286775" cy="26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Salieri Antonio</dc:creator>
  <cp:lastModifiedBy>Salieri Antonio</cp:lastModifiedBy>
  <cp:revision>3</cp:revision>
  <dcterms:created xsi:type="dcterms:W3CDTF">2024-07-17T16:10:16Z</dcterms:created>
  <dcterms:modified xsi:type="dcterms:W3CDTF">2024-07-17T16:11:39Z</dcterms:modified>
</cp:coreProperties>
</file>