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9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4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44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234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05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12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86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7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27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39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5305-F41C-4220-ABE8-14649BDB98A1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CF3D-3499-4754-BEE7-3A2B256577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88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047404" y="532015"/>
            <a:ext cx="1496291" cy="7730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Analízis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047403" y="1698567"/>
            <a:ext cx="1496291" cy="7730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Tervezés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1047403" y="2865119"/>
            <a:ext cx="1496291" cy="7730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Kódolás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1047402" y="4031671"/>
            <a:ext cx="1496291" cy="7730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8" name="Lefelé nyíl 7"/>
          <p:cNvSpPr/>
          <p:nvPr/>
        </p:nvSpPr>
        <p:spPr>
          <a:xfrm>
            <a:off x="1625136" y="1305098"/>
            <a:ext cx="340822" cy="393469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Lefelé nyíl 8"/>
          <p:cNvSpPr/>
          <p:nvPr/>
        </p:nvSpPr>
        <p:spPr>
          <a:xfrm>
            <a:off x="1625136" y="2471650"/>
            <a:ext cx="340822" cy="393469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Lefelé nyíl 9"/>
          <p:cNvSpPr/>
          <p:nvPr/>
        </p:nvSpPr>
        <p:spPr>
          <a:xfrm>
            <a:off x="1629290" y="3638202"/>
            <a:ext cx="340822" cy="393469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4547062" y="610985"/>
            <a:ext cx="2194560" cy="61514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Feladat specifikáció</a:t>
            </a:r>
            <a:endParaRPr lang="hu-HU" dirty="0"/>
          </a:p>
        </p:txBody>
      </p:sp>
      <p:sp>
        <p:nvSpPr>
          <p:cNvPr id="13" name="Ellipszis 12"/>
          <p:cNvSpPr/>
          <p:nvPr/>
        </p:nvSpPr>
        <p:spPr>
          <a:xfrm>
            <a:off x="4547062" y="1777537"/>
            <a:ext cx="2194560" cy="61514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Programterv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978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Szélesvásznú</PresentationFormat>
  <Paragraphs>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Saliga Máté Gergő</dc:creator>
  <cp:lastModifiedBy>Saliga Máté Gergő</cp:lastModifiedBy>
  <cp:revision>1</cp:revision>
  <dcterms:created xsi:type="dcterms:W3CDTF">2022-02-11T07:30:18Z</dcterms:created>
  <dcterms:modified xsi:type="dcterms:W3CDTF">2022-02-11T07:30:52Z</dcterms:modified>
</cp:coreProperties>
</file>