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0C0"/>
    <a:srgbClr val="A5A5A5"/>
    <a:srgbClr val="AFABAB"/>
    <a:srgbClr val="565656"/>
    <a:srgbClr val="FF6600"/>
    <a:srgbClr val="828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smtClean="0"/>
              <a:t>Mintacím szerkesztése</a:t>
            </a:r>
            <a:endParaRPr lang="hu-HU"/>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hu-HU"/>
          </a:p>
        </p:txBody>
      </p:sp>
      <p:sp>
        <p:nvSpPr>
          <p:cNvPr id="4" name="Dátum helye 3"/>
          <p:cNvSpPr>
            <a:spLocks noGrp="1"/>
          </p:cNvSpPr>
          <p:nvPr>
            <p:ph type="dt" sz="half" idx="10"/>
          </p:nvPr>
        </p:nvSpPr>
        <p:spPr/>
        <p:txBody>
          <a:bodyPr/>
          <a:lstStyle/>
          <a:p>
            <a:fld id="{71D26723-BEA2-4B75-820A-35436AD21AE6}" type="datetimeFigureOut">
              <a:rPr lang="hu-HU" smtClean="0"/>
              <a:t>2022. 02. 17.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284451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71D26723-BEA2-4B75-820A-35436AD21AE6}" type="datetimeFigureOut">
              <a:rPr lang="hu-HU" smtClean="0"/>
              <a:t>2022. 02. 17.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380958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71D26723-BEA2-4B75-820A-35436AD21AE6}" type="datetimeFigureOut">
              <a:rPr lang="hu-HU" smtClean="0"/>
              <a:t>2022. 02. 17.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180571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71D26723-BEA2-4B75-820A-35436AD21AE6}" type="datetimeFigureOut">
              <a:rPr lang="hu-HU" smtClean="0"/>
              <a:t>2022. 02. 17.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347190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smtClean="0"/>
              <a:t>Mintacím szerkesztése</a:t>
            </a:r>
            <a:endParaRPr lang="hu-HU"/>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71D26723-BEA2-4B75-820A-35436AD21AE6}" type="datetimeFigureOut">
              <a:rPr lang="hu-HU" smtClean="0"/>
              <a:t>2022. 02. 17.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246312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838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6172200" y="1825625"/>
            <a:ext cx="51816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71D26723-BEA2-4B75-820A-35436AD21AE6}" type="datetimeFigureOut">
              <a:rPr lang="hu-HU" smtClean="0"/>
              <a:t>2022. 02. 17.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202219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smtClean="0"/>
              <a:t>Mintacím szerkesztése</a:t>
            </a:r>
            <a:endParaRPr lang="hu-HU"/>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71D26723-BEA2-4B75-820A-35436AD21AE6}" type="datetimeFigureOut">
              <a:rPr lang="hu-HU" smtClean="0"/>
              <a:t>2022. 02. 17.</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24439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71D26723-BEA2-4B75-820A-35436AD21AE6}" type="datetimeFigureOut">
              <a:rPr lang="hu-HU" smtClean="0"/>
              <a:t>2022. 02. 17.</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176165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71D26723-BEA2-4B75-820A-35436AD21AE6}" type="datetimeFigureOut">
              <a:rPr lang="hu-HU" smtClean="0"/>
              <a:t>2022. 02. 17.</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2202323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71D26723-BEA2-4B75-820A-35436AD21AE6}" type="datetimeFigureOut">
              <a:rPr lang="hu-HU" smtClean="0"/>
              <a:t>2022. 02. 17.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7637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smtClean="0"/>
              <a:t>Mintacím szerkesztése</a:t>
            </a:r>
            <a:endParaRPr lang="hu-HU"/>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átum helye 4"/>
          <p:cNvSpPr>
            <a:spLocks noGrp="1"/>
          </p:cNvSpPr>
          <p:nvPr>
            <p:ph type="dt" sz="half" idx="10"/>
          </p:nvPr>
        </p:nvSpPr>
        <p:spPr/>
        <p:txBody>
          <a:bodyPr/>
          <a:lstStyle/>
          <a:p>
            <a:fld id="{71D26723-BEA2-4B75-820A-35436AD21AE6}" type="datetimeFigureOut">
              <a:rPr lang="hu-HU" smtClean="0"/>
              <a:t>2022. 02. 17.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92C5E663-E450-47CF-8CAB-E8C778474DD1}" type="slidenum">
              <a:rPr lang="hu-HU" smtClean="0"/>
              <a:t>‹#›</a:t>
            </a:fld>
            <a:endParaRPr lang="hu-HU"/>
          </a:p>
        </p:txBody>
      </p:sp>
    </p:spTree>
    <p:extLst>
      <p:ext uri="{BB962C8B-B14F-4D97-AF65-F5344CB8AC3E}">
        <p14:creationId xmlns:p14="http://schemas.microsoft.com/office/powerpoint/2010/main" val="3471328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26723-BEA2-4B75-820A-35436AD21AE6}" type="datetimeFigureOut">
              <a:rPr lang="hu-HU" smtClean="0"/>
              <a:t>2022. 02. 17.</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C5E663-E450-47CF-8CAB-E8C778474DD1}" type="slidenum">
              <a:rPr lang="hu-HU" smtClean="0"/>
              <a:t>‹#›</a:t>
            </a:fld>
            <a:endParaRPr lang="hu-HU"/>
          </a:p>
        </p:txBody>
      </p:sp>
    </p:spTree>
    <p:extLst>
      <p:ext uri="{BB962C8B-B14F-4D97-AF65-F5344CB8AC3E}">
        <p14:creationId xmlns:p14="http://schemas.microsoft.com/office/powerpoint/2010/main" val="567600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églalap 3"/>
          <p:cNvSpPr/>
          <p:nvPr/>
        </p:nvSpPr>
        <p:spPr>
          <a:xfrm>
            <a:off x="1" y="0"/>
            <a:ext cx="12192000" cy="9070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smtClean="0">
                <a:solidFill>
                  <a:schemeClr val="bg1"/>
                </a:solidFill>
              </a:rPr>
              <a:t>Header</a:t>
            </a:r>
            <a:endParaRPr lang="hu-HU" dirty="0">
              <a:solidFill>
                <a:schemeClr val="bg1"/>
              </a:solidFill>
            </a:endParaRPr>
          </a:p>
        </p:txBody>
      </p:sp>
      <p:sp>
        <p:nvSpPr>
          <p:cNvPr id="5" name="Téglalap 4"/>
          <p:cNvSpPr/>
          <p:nvPr/>
        </p:nvSpPr>
        <p:spPr>
          <a:xfrm>
            <a:off x="1" y="1180407"/>
            <a:ext cx="12191999" cy="127215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Kép</a:t>
            </a:r>
            <a:endParaRPr lang="hu-HU" dirty="0"/>
          </a:p>
        </p:txBody>
      </p:sp>
      <p:sp>
        <p:nvSpPr>
          <p:cNvPr id="7" name="Téglalap 6"/>
          <p:cNvSpPr/>
          <p:nvPr/>
        </p:nvSpPr>
        <p:spPr>
          <a:xfrm>
            <a:off x="9177251" y="2459917"/>
            <a:ext cx="3014749" cy="3816259"/>
          </a:xfrm>
          <a:prstGeom prst="rect">
            <a:avLst/>
          </a:prstGeom>
          <a:solidFill>
            <a:srgbClr val="AFABA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Margó</a:t>
            </a:r>
            <a:endParaRPr lang="hu-HU" dirty="0">
              <a:solidFill>
                <a:schemeClr val="tx1"/>
              </a:solidFill>
            </a:endParaRPr>
          </a:p>
        </p:txBody>
      </p:sp>
      <p:sp>
        <p:nvSpPr>
          <p:cNvPr id="8" name="Téglalap 7"/>
          <p:cNvSpPr/>
          <p:nvPr/>
        </p:nvSpPr>
        <p:spPr>
          <a:xfrm>
            <a:off x="0" y="2459915"/>
            <a:ext cx="3100648" cy="380890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chemeClr val="tx1"/>
                </a:solidFill>
              </a:rPr>
              <a:t>Margó</a:t>
            </a:r>
            <a:endParaRPr lang="hu-HU" dirty="0">
              <a:solidFill>
                <a:schemeClr val="tx1"/>
              </a:solidFill>
            </a:endParaRPr>
          </a:p>
        </p:txBody>
      </p:sp>
      <p:sp>
        <p:nvSpPr>
          <p:cNvPr id="9" name="Téglalap 8"/>
          <p:cNvSpPr/>
          <p:nvPr/>
        </p:nvSpPr>
        <p:spPr>
          <a:xfrm>
            <a:off x="3238499" y="2569232"/>
            <a:ext cx="5705299" cy="687280"/>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u-HU" sz="2400" dirty="0" smtClean="0">
                <a:solidFill>
                  <a:schemeClr val="tx1"/>
                </a:solidFill>
                <a:latin typeface="Algerian" panose="04020705040A02060702" pitchFamily="82" charset="0"/>
              </a:rPr>
              <a:t>Cím</a:t>
            </a:r>
            <a:endParaRPr lang="hu-HU" sz="2400" dirty="0">
              <a:solidFill>
                <a:schemeClr val="tx1"/>
              </a:solidFill>
              <a:latin typeface="Algerian" panose="04020705040A02060702" pitchFamily="82" charset="0"/>
            </a:endParaRPr>
          </a:p>
        </p:txBody>
      </p:sp>
      <p:sp>
        <p:nvSpPr>
          <p:cNvPr id="10" name="Téglalap 9"/>
          <p:cNvSpPr/>
          <p:nvPr/>
        </p:nvSpPr>
        <p:spPr>
          <a:xfrm>
            <a:off x="3238499" y="3373190"/>
            <a:ext cx="5714999" cy="16393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u-HU" dirty="0" smtClean="0"/>
              <a:t>videó</a:t>
            </a:r>
            <a:endParaRPr lang="hu-HU" dirty="0"/>
          </a:p>
        </p:txBody>
      </p:sp>
      <p:sp>
        <p:nvSpPr>
          <p:cNvPr id="11" name="Téglalap 10"/>
          <p:cNvSpPr/>
          <p:nvPr/>
        </p:nvSpPr>
        <p:spPr>
          <a:xfrm>
            <a:off x="3238500" y="5129198"/>
            <a:ext cx="5714998" cy="1030301"/>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u-HU" dirty="0" smtClean="0">
                <a:solidFill>
                  <a:schemeClr val="tx1"/>
                </a:solidFill>
                <a:latin typeface="Baskerville Old Face" panose="02020602080505020303" pitchFamily="18" charset="0"/>
              </a:rPr>
              <a:t>Szöveg</a:t>
            </a:r>
            <a:endParaRPr lang="hu-HU" dirty="0">
              <a:solidFill>
                <a:schemeClr val="tx1"/>
              </a:solidFill>
              <a:latin typeface="Baskerville Old Face" panose="02020602080505020303" pitchFamily="18" charset="0"/>
            </a:endParaRPr>
          </a:p>
        </p:txBody>
      </p:sp>
      <p:sp>
        <p:nvSpPr>
          <p:cNvPr id="12" name="Téglalap 11"/>
          <p:cNvSpPr/>
          <p:nvPr/>
        </p:nvSpPr>
        <p:spPr>
          <a:xfrm>
            <a:off x="0" y="6276176"/>
            <a:ext cx="12192000" cy="58182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hu-HU"/>
          </a:p>
        </p:txBody>
      </p:sp>
      <p:sp>
        <p:nvSpPr>
          <p:cNvPr id="2" name="Téglalap 1"/>
          <p:cNvSpPr/>
          <p:nvPr/>
        </p:nvSpPr>
        <p:spPr>
          <a:xfrm>
            <a:off x="1" y="914400"/>
            <a:ext cx="12191999" cy="266007"/>
          </a:xfrm>
          <a:prstGeom prst="rect">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dirty="0" smtClean="0">
                <a:solidFill>
                  <a:schemeClr val="tx1"/>
                </a:solidFill>
              </a:rPr>
              <a:t>Navigációs menü</a:t>
            </a:r>
            <a:endParaRPr lang="hu-HU" dirty="0">
              <a:solidFill>
                <a:schemeClr val="tx1"/>
              </a:solidFill>
            </a:endParaRPr>
          </a:p>
        </p:txBody>
      </p:sp>
    </p:spTree>
    <p:extLst>
      <p:ext uri="{BB962C8B-B14F-4D97-AF65-F5344CB8AC3E}">
        <p14:creationId xmlns:p14="http://schemas.microsoft.com/office/powerpoint/2010/main" val="3384325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p:cNvSpPr/>
          <p:nvPr/>
        </p:nvSpPr>
        <p:spPr>
          <a:xfrm>
            <a:off x="0" y="0"/>
            <a:ext cx="1219200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u-HU" dirty="0" smtClean="0">
                <a:solidFill>
                  <a:schemeClr val="bg1"/>
                </a:solidFill>
                <a:latin typeface="Algerian" panose="04020705040A02060702" pitchFamily="82" charset="0"/>
              </a:rPr>
              <a:t>Kondi projekt</a:t>
            </a:r>
            <a:endParaRPr lang="hu-HU" dirty="0">
              <a:solidFill>
                <a:schemeClr val="bg1"/>
              </a:solidFill>
              <a:latin typeface="Algerian" panose="04020705040A02060702" pitchFamily="82" charset="0"/>
            </a:endParaRPr>
          </a:p>
        </p:txBody>
      </p:sp>
      <p:sp>
        <p:nvSpPr>
          <p:cNvPr id="3" name="Téglalap 2"/>
          <p:cNvSpPr/>
          <p:nvPr/>
        </p:nvSpPr>
        <p:spPr>
          <a:xfrm>
            <a:off x="0" y="742950"/>
            <a:ext cx="12192000" cy="200025"/>
          </a:xfrm>
          <a:prstGeom prst="rect">
            <a:avLst/>
          </a:prstGeom>
          <a:solidFill>
            <a:srgbClr val="56565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hu-HU" dirty="0"/>
          </a:p>
        </p:txBody>
      </p:sp>
      <p:sp>
        <p:nvSpPr>
          <p:cNvPr id="4" name="Szövegdoboz 3"/>
          <p:cNvSpPr txBox="1"/>
          <p:nvPr/>
        </p:nvSpPr>
        <p:spPr>
          <a:xfrm>
            <a:off x="4983957" y="1035998"/>
            <a:ext cx="2219325" cy="523220"/>
          </a:xfrm>
          <a:prstGeom prst="rect">
            <a:avLst/>
          </a:prstGeom>
          <a:noFill/>
        </p:spPr>
        <p:txBody>
          <a:bodyPr wrap="square" rtlCol="0">
            <a:spAutoFit/>
          </a:bodyPr>
          <a:lstStyle/>
          <a:p>
            <a:pPr algn="ctr"/>
            <a:r>
              <a:rPr lang="en-US" sz="2800" b="1" dirty="0">
                <a:latin typeface="Agency FB" panose="020B0503020202020204" pitchFamily="34" charset="0"/>
                <a:cs typeface="Arial" panose="020B0604020202020204" pitchFamily="34" charset="0"/>
              </a:rPr>
              <a:t>Lorem Ipsum</a:t>
            </a:r>
            <a:endParaRPr lang="hu-HU" sz="2800" dirty="0">
              <a:latin typeface="Agency FB" panose="020B0503020202020204" pitchFamily="34" charset="0"/>
            </a:endParaRPr>
          </a:p>
        </p:txBody>
      </p:sp>
      <p:sp>
        <p:nvSpPr>
          <p:cNvPr id="5" name="Téglalap 4"/>
          <p:cNvSpPr/>
          <p:nvPr/>
        </p:nvSpPr>
        <p:spPr>
          <a:xfrm>
            <a:off x="4118373" y="1585744"/>
            <a:ext cx="4048125" cy="22096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Videó 640*480</a:t>
            </a:r>
            <a:endParaRPr lang="hu-HU" dirty="0"/>
          </a:p>
        </p:txBody>
      </p:sp>
      <p:sp>
        <p:nvSpPr>
          <p:cNvPr id="6" name="Szövegdoboz 5"/>
          <p:cNvSpPr txBox="1"/>
          <p:nvPr/>
        </p:nvSpPr>
        <p:spPr>
          <a:xfrm>
            <a:off x="4118374" y="3939152"/>
            <a:ext cx="4048125" cy="2031325"/>
          </a:xfrm>
          <a:prstGeom prst="rect">
            <a:avLst/>
          </a:prstGeom>
          <a:solidFill>
            <a:schemeClr val="bg1"/>
          </a:solidFill>
        </p:spPr>
        <p:txBody>
          <a:bodyPr wrap="square" rtlCol="0">
            <a:spAutoFit/>
          </a:bodyPr>
          <a:lstStyle/>
          <a:p>
            <a:pPr algn="just"/>
            <a:r>
              <a:rPr lang="en-US" sz="1400" b="1" dirty="0">
                <a:latin typeface="Agency FB" panose="020B0503020202020204" pitchFamily="34" charset="0"/>
                <a:cs typeface="Arial" panose="020B0604020202020204" pitchFamily="34" charset="0"/>
              </a:rPr>
              <a:t>Lorem Ipsum</a:t>
            </a:r>
            <a:r>
              <a:rPr lang="en-US" sz="1400" dirty="0">
                <a:latin typeface="Agency FB" panose="020B0503020202020204" pitchFamily="34" charset="0"/>
                <a:cs typeface="Arial" panose="020B0604020202020204" pitchFamily="34" charset="0"/>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hu-HU" sz="1400" dirty="0">
              <a:latin typeface="Agency FB" panose="020B0503020202020204" pitchFamily="34" charset="0"/>
              <a:cs typeface="Arial" panose="020B0604020202020204" pitchFamily="34" charset="0"/>
            </a:endParaRPr>
          </a:p>
        </p:txBody>
      </p:sp>
      <p:sp>
        <p:nvSpPr>
          <p:cNvPr id="7" name="Téglalap 6"/>
          <p:cNvSpPr/>
          <p:nvPr/>
        </p:nvSpPr>
        <p:spPr>
          <a:xfrm>
            <a:off x="0" y="6257925"/>
            <a:ext cx="12192000" cy="6000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Elérhetőség:</a:t>
            </a:r>
          </a:p>
          <a:p>
            <a:pPr algn="ctr"/>
            <a:r>
              <a:rPr lang="hu-HU" dirty="0" smtClean="0"/>
              <a:t>Balassagyarmat Rákóczi u. 50.</a:t>
            </a:r>
            <a:endParaRPr lang="hu-HU" dirty="0"/>
          </a:p>
        </p:txBody>
      </p:sp>
      <p:sp>
        <p:nvSpPr>
          <p:cNvPr id="8" name="Téglalap 7"/>
          <p:cNvSpPr/>
          <p:nvPr/>
        </p:nvSpPr>
        <p:spPr>
          <a:xfrm>
            <a:off x="0" y="942976"/>
            <a:ext cx="2433635" cy="53149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u-HU"/>
          </a:p>
        </p:txBody>
      </p:sp>
      <p:sp>
        <p:nvSpPr>
          <p:cNvPr id="11" name="Téglalap 10"/>
          <p:cNvSpPr/>
          <p:nvPr/>
        </p:nvSpPr>
        <p:spPr>
          <a:xfrm>
            <a:off x="1209676" y="742949"/>
            <a:ext cx="1214437" cy="2000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solidFill>
                  <a:srgbClr val="FFFFFF"/>
                </a:solidFill>
              </a:rPr>
              <a:t>Gyakoló2</a:t>
            </a:r>
            <a:endParaRPr lang="hu-HU" dirty="0">
              <a:solidFill>
                <a:srgbClr val="FFFFFF"/>
              </a:solidFill>
            </a:endParaRPr>
          </a:p>
        </p:txBody>
      </p:sp>
      <p:sp>
        <p:nvSpPr>
          <p:cNvPr id="12" name="Téglalap 11"/>
          <p:cNvSpPr/>
          <p:nvPr/>
        </p:nvSpPr>
        <p:spPr>
          <a:xfrm>
            <a:off x="-4761" y="742947"/>
            <a:ext cx="1214437" cy="200027"/>
          </a:xfrm>
          <a:prstGeom prst="rect">
            <a:avLst/>
          </a:prstGeom>
          <a:solidFill>
            <a:srgbClr val="565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Gyakorló1</a:t>
            </a:r>
            <a:endParaRPr lang="hu-HU" dirty="0"/>
          </a:p>
        </p:txBody>
      </p:sp>
      <p:sp>
        <p:nvSpPr>
          <p:cNvPr id="13" name="Téglalap 12"/>
          <p:cNvSpPr/>
          <p:nvPr/>
        </p:nvSpPr>
        <p:spPr>
          <a:xfrm>
            <a:off x="6029328" y="742946"/>
            <a:ext cx="1214437" cy="200027"/>
          </a:xfrm>
          <a:prstGeom prst="rect">
            <a:avLst/>
          </a:prstGeom>
          <a:solidFill>
            <a:srgbClr val="565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Gyakorló6</a:t>
            </a:r>
            <a:endParaRPr lang="hu-HU" dirty="0"/>
          </a:p>
        </p:txBody>
      </p:sp>
      <p:sp>
        <p:nvSpPr>
          <p:cNvPr id="14" name="Téglalap 13"/>
          <p:cNvSpPr/>
          <p:nvPr/>
        </p:nvSpPr>
        <p:spPr>
          <a:xfrm>
            <a:off x="4867270" y="739464"/>
            <a:ext cx="1214437" cy="200027"/>
          </a:xfrm>
          <a:prstGeom prst="rect">
            <a:avLst/>
          </a:prstGeom>
          <a:solidFill>
            <a:srgbClr val="565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Gyakorló5</a:t>
            </a:r>
            <a:endParaRPr lang="hu-HU" dirty="0"/>
          </a:p>
        </p:txBody>
      </p:sp>
      <p:sp>
        <p:nvSpPr>
          <p:cNvPr id="15" name="Téglalap 14"/>
          <p:cNvSpPr/>
          <p:nvPr/>
        </p:nvSpPr>
        <p:spPr>
          <a:xfrm>
            <a:off x="3648072" y="742946"/>
            <a:ext cx="1214437" cy="200027"/>
          </a:xfrm>
          <a:prstGeom prst="rect">
            <a:avLst/>
          </a:prstGeom>
          <a:solidFill>
            <a:srgbClr val="565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Gyakorló4</a:t>
            </a:r>
            <a:endParaRPr lang="hu-HU" dirty="0"/>
          </a:p>
        </p:txBody>
      </p:sp>
      <p:sp>
        <p:nvSpPr>
          <p:cNvPr id="16" name="Téglalap 15"/>
          <p:cNvSpPr/>
          <p:nvPr/>
        </p:nvSpPr>
        <p:spPr>
          <a:xfrm>
            <a:off x="2428874" y="742947"/>
            <a:ext cx="1214437" cy="200027"/>
          </a:xfrm>
          <a:prstGeom prst="rect">
            <a:avLst/>
          </a:prstGeom>
          <a:solidFill>
            <a:srgbClr val="565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Gyakorló3</a:t>
            </a:r>
            <a:endParaRPr lang="hu-HU" dirty="0"/>
          </a:p>
        </p:txBody>
      </p:sp>
      <p:sp>
        <p:nvSpPr>
          <p:cNvPr id="17" name="Téglalap 16"/>
          <p:cNvSpPr/>
          <p:nvPr/>
        </p:nvSpPr>
        <p:spPr>
          <a:xfrm>
            <a:off x="7269958" y="746430"/>
            <a:ext cx="1214437" cy="200027"/>
          </a:xfrm>
          <a:prstGeom prst="rect">
            <a:avLst/>
          </a:prstGeom>
          <a:solidFill>
            <a:srgbClr val="5656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smtClean="0"/>
              <a:t>Súgó</a:t>
            </a:r>
            <a:endParaRPr lang="hu-HU" dirty="0"/>
          </a:p>
        </p:txBody>
      </p:sp>
      <p:sp>
        <p:nvSpPr>
          <p:cNvPr id="18" name="Téglalap 17"/>
          <p:cNvSpPr/>
          <p:nvPr/>
        </p:nvSpPr>
        <p:spPr>
          <a:xfrm>
            <a:off x="9763126" y="949940"/>
            <a:ext cx="2433635" cy="53149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332711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32</Words>
  <Application>Microsoft Office PowerPoint</Application>
  <PresentationFormat>Szélesvásznú</PresentationFormat>
  <Paragraphs>21</Paragraphs>
  <Slides>2</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vt:i4>
      </vt:variant>
    </vt:vector>
  </HeadingPairs>
  <TitlesOfParts>
    <vt:vector size="9" baseType="lpstr">
      <vt:lpstr>Agency FB</vt:lpstr>
      <vt:lpstr>Algerian</vt:lpstr>
      <vt:lpstr>Arial</vt:lpstr>
      <vt:lpstr>Baskerville Old Face</vt:lpstr>
      <vt:lpstr>Calibri</vt:lpstr>
      <vt:lpstr>Calibri Light</vt:lpstr>
      <vt:lpstr>Office-téma</vt:lpstr>
      <vt:lpstr>PowerPoint bemutató</vt:lpstr>
      <vt:lpstr>PowerPoint bemutató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Saliga Máté Gergő</dc:creator>
  <cp:lastModifiedBy>Saliga Máté Gergő</cp:lastModifiedBy>
  <cp:revision>20</cp:revision>
  <dcterms:created xsi:type="dcterms:W3CDTF">2022-02-16T07:16:53Z</dcterms:created>
  <dcterms:modified xsi:type="dcterms:W3CDTF">2022-02-17T10:14:34Z</dcterms:modified>
</cp:coreProperties>
</file>