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254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6B9-80AE-44F0-8DA6-7500312357BF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8116-DFC6-4A56-8F44-345BBC38A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4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6B9-80AE-44F0-8DA6-7500312357BF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8116-DFC6-4A56-8F44-345BBC38A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871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6B9-80AE-44F0-8DA6-7500312357BF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8116-DFC6-4A56-8F44-345BBC38A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084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6B9-80AE-44F0-8DA6-7500312357BF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8116-DFC6-4A56-8F44-345BBC38A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892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6B9-80AE-44F0-8DA6-7500312357BF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8116-DFC6-4A56-8F44-345BBC38A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621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6B9-80AE-44F0-8DA6-7500312357BF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8116-DFC6-4A56-8F44-345BBC38A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620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6B9-80AE-44F0-8DA6-7500312357BF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8116-DFC6-4A56-8F44-345BBC38A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898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6B9-80AE-44F0-8DA6-7500312357BF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8116-DFC6-4A56-8F44-345BBC38A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98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6B9-80AE-44F0-8DA6-7500312357BF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8116-DFC6-4A56-8F44-345BBC38A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68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6B9-80AE-44F0-8DA6-7500312357BF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8116-DFC6-4A56-8F44-345BBC38A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55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56B9-80AE-44F0-8DA6-7500312357BF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58116-DFC6-4A56-8F44-345BBC38A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80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56B9-80AE-44F0-8DA6-7500312357BF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8116-DFC6-4A56-8F44-345BBC38AF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90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A91A93B6-A912-2E3F-5284-86E34A9D1294}"/>
              </a:ext>
            </a:extLst>
          </p:cNvPr>
          <p:cNvSpPr/>
          <p:nvPr/>
        </p:nvSpPr>
        <p:spPr>
          <a:xfrm>
            <a:off x="2664736" y="1536574"/>
            <a:ext cx="7086600" cy="86818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: Köşeleri Yuvarlatılmış 21">
            <a:extLst>
              <a:ext uri="{FF2B5EF4-FFF2-40B4-BE49-F238E27FC236}">
                <a16:creationId xmlns:a16="http://schemas.microsoft.com/office/drawing/2014/main" id="{6075BC86-9FFD-3CBC-7959-05E9DA5C1C21}"/>
              </a:ext>
            </a:extLst>
          </p:cNvPr>
          <p:cNvSpPr/>
          <p:nvPr/>
        </p:nvSpPr>
        <p:spPr>
          <a:xfrm>
            <a:off x="3542918" y="2306422"/>
            <a:ext cx="5462215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: Köşeleri Yuvarlatılmış 22">
            <a:extLst>
              <a:ext uri="{FF2B5EF4-FFF2-40B4-BE49-F238E27FC236}">
                <a16:creationId xmlns:a16="http://schemas.microsoft.com/office/drawing/2014/main" id="{6E5605CD-AEDC-83AC-80F7-0DEA4117BD27}"/>
              </a:ext>
            </a:extLst>
          </p:cNvPr>
          <p:cNvSpPr/>
          <p:nvPr/>
        </p:nvSpPr>
        <p:spPr>
          <a:xfrm>
            <a:off x="3517560" y="3707026"/>
            <a:ext cx="1288088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: Köşeleri Yuvarlatılmış 23">
            <a:extLst>
              <a:ext uri="{FF2B5EF4-FFF2-40B4-BE49-F238E27FC236}">
                <a16:creationId xmlns:a16="http://schemas.microsoft.com/office/drawing/2014/main" id="{D3D0722D-2A1A-5B63-0423-422D8AD0A179}"/>
              </a:ext>
            </a:extLst>
          </p:cNvPr>
          <p:cNvSpPr/>
          <p:nvPr/>
        </p:nvSpPr>
        <p:spPr>
          <a:xfrm>
            <a:off x="4922212" y="3707026"/>
            <a:ext cx="1288088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: Köşeleri Yuvarlatılmış 24">
            <a:extLst>
              <a:ext uri="{FF2B5EF4-FFF2-40B4-BE49-F238E27FC236}">
                <a16:creationId xmlns:a16="http://schemas.microsoft.com/office/drawing/2014/main" id="{F067437A-4524-51D8-05AF-A0F4CE97EC47}"/>
              </a:ext>
            </a:extLst>
          </p:cNvPr>
          <p:cNvSpPr/>
          <p:nvPr/>
        </p:nvSpPr>
        <p:spPr>
          <a:xfrm>
            <a:off x="6325736" y="3707024"/>
            <a:ext cx="1288088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: Köşeleri Yuvarlatılmış 25">
            <a:extLst>
              <a:ext uri="{FF2B5EF4-FFF2-40B4-BE49-F238E27FC236}">
                <a16:creationId xmlns:a16="http://schemas.microsoft.com/office/drawing/2014/main" id="{75192B1F-0390-C0CC-21FB-98D35436035F}"/>
              </a:ext>
            </a:extLst>
          </p:cNvPr>
          <p:cNvSpPr/>
          <p:nvPr/>
        </p:nvSpPr>
        <p:spPr>
          <a:xfrm>
            <a:off x="7719309" y="3707024"/>
            <a:ext cx="1288088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7" name="Dikdörtgen: Köşeleri Yuvarlatılmış 26">
            <a:extLst>
              <a:ext uri="{FF2B5EF4-FFF2-40B4-BE49-F238E27FC236}">
                <a16:creationId xmlns:a16="http://schemas.microsoft.com/office/drawing/2014/main" id="{DF150E3C-7E8B-1C2E-122A-6D711304BD82}"/>
              </a:ext>
            </a:extLst>
          </p:cNvPr>
          <p:cNvSpPr/>
          <p:nvPr/>
        </p:nvSpPr>
        <p:spPr>
          <a:xfrm>
            <a:off x="3517561" y="5157091"/>
            <a:ext cx="1288088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: Köşeleri Yuvarlatılmış 27">
            <a:extLst>
              <a:ext uri="{FF2B5EF4-FFF2-40B4-BE49-F238E27FC236}">
                <a16:creationId xmlns:a16="http://schemas.microsoft.com/office/drawing/2014/main" id="{762E1FC0-16AB-E8B4-4BD5-8C7519AF3385}"/>
              </a:ext>
            </a:extLst>
          </p:cNvPr>
          <p:cNvSpPr/>
          <p:nvPr/>
        </p:nvSpPr>
        <p:spPr>
          <a:xfrm>
            <a:off x="4922213" y="5157091"/>
            <a:ext cx="1288088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: Köşeleri Yuvarlatılmış 28">
            <a:extLst>
              <a:ext uri="{FF2B5EF4-FFF2-40B4-BE49-F238E27FC236}">
                <a16:creationId xmlns:a16="http://schemas.microsoft.com/office/drawing/2014/main" id="{89B34143-5031-A350-86ED-F235A2294373}"/>
              </a:ext>
            </a:extLst>
          </p:cNvPr>
          <p:cNvSpPr/>
          <p:nvPr/>
        </p:nvSpPr>
        <p:spPr>
          <a:xfrm>
            <a:off x="6325737" y="5157089"/>
            <a:ext cx="1288088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: Köşeleri Yuvarlatılmış 29">
            <a:extLst>
              <a:ext uri="{FF2B5EF4-FFF2-40B4-BE49-F238E27FC236}">
                <a16:creationId xmlns:a16="http://schemas.microsoft.com/office/drawing/2014/main" id="{90BAF262-5E35-F79E-8CBE-DEB6DE0A5A28}"/>
              </a:ext>
            </a:extLst>
          </p:cNvPr>
          <p:cNvSpPr/>
          <p:nvPr/>
        </p:nvSpPr>
        <p:spPr>
          <a:xfrm>
            <a:off x="7719310" y="5157089"/>
            <a:ext cx="1288088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: Köşeleri Yuvarlatılmış 30">
            <a:extLst>
              <a:ext uri="{FF2B5EF4-FFF2-40B4-BE49-F238E27FC236}">
                <a16:creationId xmlns:a16="http://schemas.microsoft.com/office/drawing/2014/main" id="{17350B95-793E-6648-397D-A3EA782B1A89}"/>
              </a:ext>
            </a:extLst>
          </p:cNvPr>
          <p:cNvSpPr/>
          <p:nvPr/>
        </p:nvSpPr>
        <p:spPr>
          <a:xfrm>
            <a:off x="3517560" y="6607156"/>
            <a:ext cx="1288088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: Köşeleri Yuvarlatılmış 31">
            <a:extLst>
              <a:ext uri="{FF2B5EF4-FFF2-40B4-BE49-F238E27FC236}">
                <a16:creationId xmlns:a16="http://schemas.microsoft.com/office/drawing/2014/main" id="{1FCF83F9-A6F6-FBF6-ACF9-2C2964EB59BA}"/>
              </a:ext>
            </a:extLst>
          </p:cNvPr>
          <p:cNvSpPr/>
          <p:nvPr/>
        </p:nvSpPr>
        <p:spPr>
          <a:xfrm>
            <a:off x="4922212" y="6607156"/>
            <a:ext cx="1288088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: Köşeleri Yuvarlatılmış 32">
            <a:extLst>
              <a:ext uri="{FF2B5EF4-FFF2-40B4-BE49-F238E27FC236}">
                <a16:creationId xmlns:a16="http://schemas.microsoft.com/office/drawing/2014/main" id="{9AEAB473-324E-2E45-4C16-558F89938FB8}"/>
              </a:ext>
            </a:extLst>
          </p:cNvPr>
          <p:cNvSpPr/>
          <p:nvPr/>
        </p:nvSpPr>
        <p:spPr>
          <a:xfrm>
            <a:off x="6325736" y="6607154"/>
            <a:ext cx="1288088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: Köşeleri Yuvarlatılmış 33">
            <a:extLst>
              <a:ext uri="{FF2B5EF4-FFF2-40B4-BE49-F238E27FC236}">
                <a16:creationId xmlns:a16="http://schemas.microsoft.com/office/drawing/2014/main" id="{FD2FF2C6-CAA4-B97A-65AE-00BBEC35C8CA}"/>
              </a:ext>
            </a:extLst>
          </p:cNvPr>
          <p:cNvSpPr/>
          <p:nvPr/>
        </p:nvSpPr>
        <p:spPr>
          <a:xfrm>
            <a:off x="7719309" y="6607154"/>
            <a:ext cx="1288088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0A67C822-9833-90D0-4D64-CCDBEBFCDBC9}"/>
              </a:ext>
            </a:extLst>
          </p:cNvPr>
          <p:cNvSpPr txBox="1"/>
          <p:nvPr/>
        </p:nvSpPr>
        <p:spPr>
          <a:xfrm>
            <a:off x="4460789" y="2656703"/>
            <a:ext cx="331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EKRAN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B73ECCBF-16C1-2157-0C48-F9C517F5B340}"/>
              </a:ext>
            </a:extLst>
          </p:cNvPr>
          <p:cNvSpPr txBox="1"/>
          <p:nvPr/>
        </p:nvSpPr>
        <p:spPr>
          <a:xfrm>
            <a:off x="3613762" y="3983161"/>
            <a:ext cx="10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1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F113E602-8FFC-3240-DFB7-80AE538112A6}"/>
              </a:ext>
            </a:extLst>
          </p:cNvPr>
          <p:cNvSpPr txBox="1"/>
          <p:nvPr/>
        </p:nvSpPr>
        <p:spPr>
          <a:xfrm>
            <a:off x="5023393" y="3983161"/>
            <a:ext cx="10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2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C659CBFF-B2BB-6FD3-26CF-AB3022C3AB45}"/>
              </a:ext>
            </a:extLst>
          </p:cNvPr>
          <p:cNvSpPr txBox="1"/>
          <p:nvPr/>
        </p:nvSpPr>
        <p:spPr>
          <a:xfrm>
            <a:off x="7813247" y="3983160"/>
            <a:ext cx="10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+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65679B89-0A4D-F377-92EE-0B45EA26A69B}"/>
              </a:ext>
            </a:extLst>
          </p:cNvPr>
          <p:cNvSpPr txBox="1"/>
          <p:nvPr/>
        </p:nvSpPr>
        <p:spPr>
          <a:xfrm>
            <a:off x="6410859" y="4005983"/>
            <a:ext cx="10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3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B8823A05-E4EE-3B92-20C5-3562E82B9B9F}"/>
              </a:ext>
            </a:extLst>
          </p:cNvPr>
          <p:cNvSpPr txBox="1"/>
          <p:nvPr/>
        </p:nvSpPr>
        <p:spPr>
          <a:xfrm>
            <a:off x="3604380" y="5427991"/>
            <a:ext cx="10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4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585EB825-5D72-ECA9-0E22-5D90A9DA3F2C}"/>
              </a:ext>
            </a:extLst>
          </p:cNvPr>
          <p:cNvSpPr txBox="1"/>
          <p:nvPr/>
        </p:nvSpPr>
        <p:spPr>
          <a:xfrm>
            <a:off x="5014011" y="5427991"/>
            <a:ext cx="10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5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E8D03777-48FA-5786-A73D-84919CA88FE6}"/>
              </a:ext>
            </a:extLst>
          </p:cNvPr>
          <p:cNvSpPr txBox="1"/>
          <p:nvPr/>
        </p:nvSpPr>
        <p:spPr>
          <a:xfrm>
            <a:off x="7803865" y="5427990"/>
            <a:ext cx="10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-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9AEA6437-1BE6-D0AF-9B6E-F8B03DCDB63E}"/>
              </a:ext>
            </a:extLst>
          </p:cNvPr>
          <p:cNvSpPr txBox="1"/>
          <p:nvPr/>
        </p:nvSpPr>
        <p:spPr>
          <a:xfrm>
            <a:off x="6401477" y="5450813"/>
            <a:ext cx="10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6</a:t>
            </a:r>
          </a:p>
        </p:txBody>
      </p:sp>
      <p:sp>
        <p:nvSpPr>
          <p:cNvPr id="44" name="Metin kutusu 43">
            <a:extLst>
              <a:ext uri="{FF2B5EF4-FFF2-40B4-BE49-F238E27FC236}">
                <a16:creationId xmlns:a16="http://schemas.microsoft.com/office/drawing/2014/main" id="{204D324C-48F2-633F-0DDB-A400D11FEEAF}"/>
              </a:ext>
            </a:extLst>
          </p:cNvPr>
          <p:cNvSpPr txBox="1"/>
          <p:nvPr/>
        </p:nvSpPr>
        <p:spPr>
          <a:xfrm>
            <a:off x="3613762" y="6860471"/>
            <a:ext cx="10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7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2511C075-29FF-3B01-B3ED-51F6ED8E4528}"/>
              </a:ext>
            </a:extLst>
          </p:cNvPr>
          <p:cNvSpPr txBox="1"/>
          <p:nvPr/>
        </p:nvSpPr>
        <p:spPr>
          <a:xfrm>
            <a:off x="5023393" y="6860471"/>
            <a:ext cx="10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8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DEBE560-D297-1A96-2B5B-D4537152AD89}"/>
              </a:ext>
            </a:extLst>
          </p:cNvPr>
          <p:cNvSpPr txBox="1"/>
          <p:nvPr/>
        </p:nvSpPr>
        <p:spPr>
          <a:xfrm>
            <a:off x="7813247" y="6860470"/>
            <a:ext cx="10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*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BCA09C69-52E7-97C3-D3B2-B2385BAF95D6}"/>
              </a:ext>
            </a:extLst>
          </p:cNvPr>
          <p:cNvSpPr txBox="1"/>
          <p:nvPr/>
        </p:nvSpPr>
        <p:spPr>
          <a:xfrm>
            <a:off x="6410859" y="6883293"/>
            <a:ext cx="10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8</a:t>
            </a:r>
          </a:p>
        </p:txBody>
      </p:sp>
      <p:sp>
        <p:nvSpPr>
          <p:cNvPr id="48" name="Dikdörtgen: Köşeleri Yuvarlatılmış 47">
            <a:extLst>
              <a:ext uri="{FF2B5EF4-FFF2-40B4-BE49-F238E27FC236}">
                <a16:creationId xmlns:a16="http://schemas.microsoft.com/office/drawing/2014/main" id="{E45BF1B8-B146-EBB5-5E49-DF7E37BB318F}"/>
              </a:ext>
            </a:extLst>
          </p:cNvPr>
          <p:cNvSpPr/>
          <p:nvPr/>
        </p:nvSpPr>
        <p:spPr>
          <a:xfrm>
            <a:off x="3515296" y="8034357"/>
            <a:ext cx="1288088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Dikdörtgen: Köşeleri Yuvarlatılmış 48">
            <a:extLst>
              <a:ext uri="{FF2B5EF4-FFF2-40B4-BE49-F238E27FC236}">
                <a16:creationId xmlns:a16="http://schemas.microsoft.com/office/drawing/2014/main" id="{BB50D873-E45F-50C1-AD42-4A2E6CCC44FD}"/>
              </a:ext>
            </a:extLst>
          </p:cNvPr>
          <p:cNvSpPr/>
          <p:nvPr/>
        </p:nvSpPr>
        <p:spPr>
          <a:xfrm>
            <a:off x="4919948" y="8034357"/>
            <a:ext cx="1288088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Dikdörtgen: Köşeleri Yuvarlatılmış 49">
            <a:extLst>
              <a:ext uri="{FF2B5EF4-FFF2-40B4-BE49-F238E27FC236}">
                <a16:creationId xmlns:a16="http://schemas.microsoft.com/office/drawing/2014/main" id="{778CAF4A-A562-F247-C351-E5E0D5E1FA95}"/>
              </a:ext>
            </a:extLst>
          </p:cNvPr>
          <p:cNvSpPr/>
          <p:nvPr/>
        </p:nvSpPr>
        <p:spPr>
          <a:xfrm>
            <a:off x="6323472" y="8034355"/>
            <a:ext cx="1288088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Dikdörtgen: Köşeleri Yuvarlatılmış 50">
            <a:extLst>
              <a:ext uri="{FF2B5EF4-FFF2-40B4-BE49-F238E27FC236}">
                <a16:creationId xmlns:a16="http://schemas.microsoft.com/office/drawing/2014/main" id="{DCE54F86-DD46-0273-173A-E355CAF5F5F5}"/>
              </a:ext>
            </a:extLst>
          </p:cNvPr>
          <p:cNvSpPr/>
          <p:nvPr/>
        </p:nvSpPr>
        <p:spPr>
          <a:xfrm>
            <a:off x="7717045" y="8034355"/>
            <a:ext cx="1288088" cy="11986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8E673CCE-7F4C-3BB7-31E6-559D31CEC2E1}"/>
              </a:ext>
            </a:extLst>
          </p:cNvPr>
          <p:cNvSpPr txBox="1"/>
          <p:nvPr/>
        </p:nvSpPr>
        <p:spPr>
          <a:xfrm>
            <a:off x="3611498" y="8287672"/>
            <a:ext cx="10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0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7A0ADA46-AE32-EFAA-3D3D-C4D7FC68E8ED}"/>
              </a:ext>
            </a:extLst>
          </p:cNvPr>
          <p:cNvSpPr txBox="1"/>
          <p:nvPr/>
        </p:nvSpPr>
        <p:spPr>
          <a:xfrm>
            <a:off x="5021129" y="8287672"/>
            <a:ext cx="10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C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C36E6B1B-8B02-02B7-93C3-C674DE9A1598}"/>
              </a:ext>
            </a:extLst>
          </p:cNvPr>
          <p:cNvSpPr txBox="1"/>
          <p:nvPr/>
        </p:nvSpPr>
        <p:spPr>
          <a:xfrm>
            <a:off x="7810983" y="8287671"/>
            <a:ext cx="10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/</a:t>
            </a:r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4873D4A5-6D2C-F309-1DE5-26FF62510A00}"/>
              </a:ext>
            </a:extLst>
          </p:cNvPr>
          <p:cNvSpPr txBox="1"/>
          <p:nvPr/>
        </p:nvSpPr>
        <p:spPr>
          <a:xfrm>
            <a:off x="6408595" y="8310494"/>
            <a:ext cx="109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7832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17</Words>
  <Application>Microsoft Office PowerPoint</Application>
  <PresentationFormat>Özel</PresentationFormat>
  <Paragraphs>17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salih artuç</dc:creator>
  <cp:lastModifiedBy>salih artuç</cp:lastModifiedBy>
  <cp:revision>2</cp:revision>
  <dcterms:created xsi:type="dcterms:W3CDTF">2025-04-21T13:01:17Z</dcterms:created>
  <dcterms:modified xsi:type="dcterms:W3CDTF">2025-04-21T17:00:40Z</dcterms:modified>
</cp:coreProperties>
</file>