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58" r:id="rId7"/>
    <p:sldId id="274" r:id="rId8"/>
    <p:sldId id="279" r:id="rId9"/>
    <p:sldId id="278" r:id="rId10"/>
    <p:sldId id="275" r:id="rId11"/>
    <p:sldId id="276" r:id="rId12"/>
    <p:sldId id="260" r:id="rId13"/>
    <p:sldId id="273" r:id="rId14"/>
    <p:sldId id="268" r:id="rId1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14.01.2020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14.01.2020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Endprodukt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Zusammenfassung der Feature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Reflektion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0BC5-EBD1-49BE-B63F-51CC56E9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C0C74-1F96-48D4-835C-581AADF5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135385" cy="4038600"/>
          </a:xfrm>
        </p:spPr>
        <p:txBody>
          <a:bodyPr/>
          <a:lstStyle/>
          <a:p>
            <a:r>
              <a:rPr lang="de-DE" dirty="0"/>
              <a:t>Bereits vorgestellt</a:t>
            </a:r>
          </a:p>
          <a:p>
            <a:endParaRPr lang="de-DE" dirty="0"/>
          </a:p>
          <a:p>
            <a:pPr lvl="1"/>
            <a:r>
              <a:rPr lang="de-DE" dirty="0"/>
              <a:t>Rezept anlegen</a:t>
            </a:r>
          </a:p>
          <a:p>
            <a:pPr lvl="1"/>
            <a:r>
              <a:rPr lang="de-DE" dirty="0"/>
              <a:t>Rezept anzeigen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r>
              <a:rPr lang="de-DE" dirty="0"/>
              <a:t>Nach Rezept filtern in der Android Applikation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A8887C2-21E5-4A8C-8429-B01A779C349A}"/>
              </a:ext>
            </a:extLst>
          </p:cNvPr>
          <p:cNvSpPr txBox="1">
            <a:spLocks/>
          </p:cNvSpPr>
          <p:nvPr/>
        </p:nvSpPr>
        <p:spPr>
          <a:xfrm>
            <a:off x="5498284" y="2057400"/>
            <a:ext cx="313538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0BC5-EBD1-49BE-B63F-51CC56E9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C0C74-1F96-48D4-835C-581AADF5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135385" cy="4038600"/>
          </a:xfrm>
        </p:spPr>
        <p:txBody>
          <a:bodyPr/>
          <a:lstStyle/>
          <a:p>
            <a:r>
              <a:rPr lang="de-DE" dirty="0"/>
              <a:t>Heute wird vorgestellt</a:t>
            </a:r>
          </a:p>
          <a:p>
            <a:endParaRPr lang="de-DE" dirty="0"/>
          </a:p>
          <a:p>
            <a:pPr lvl="1"/>
            <a:r>
              <a:rPr lang="de-DE" dirty="0"/>
              <a:t>Admin Login</a:t>
            </a:r>
          </a:p>
          <a:p>
            <a:pPr lvl="1"/>
            <a:r>
              <a:rPr lang="de-DE" dirty="0"/>
              <a:t>Picture Upload</a:t>
            </a:r>
          </a:p>
          <a:p>
            <a:pPr lvl="1"/>
            <a:r>
              <a:rPr lang="de-DE" dirty="0"/>
              <a:t>Nutzer registrieren</a:t>
            </a:r>
          </a:p>
          <a:p>
            <a:pPr lvl="1"/>
            <a:r>
              <a:rPr lang="de-DE" dirty="0"/>
              <a:t>Einkaufsliste</a:t>
            </a:r>
          </a:p>
          <a:p>
            <a:pPr lvl="1"/>
            <a:r>
              <a:rPr lang="de-DE" dirty="0" err="1"/>
              <a:t>Shoplocator</a:t>
            </a:r>
            <a:endParaRPr lang="de-DE" dirty="0"/>
          </a:p>
          <a:p>
            <a:pPr lvl="1"/>
            <a:r>
              <a:rPr lang="de-DE" dirty="0" err="1"/>
              <a:t>Step</a:t>
            </a:r>
            <a:r>
              <a:rPr lang="de-DE" dirty="0"/>
              <a:t>-By-</a:t>
            </a:r>
            <a:r>
              <a:rPr lang="de-DE" dirty="0" err="1"/>
              <a:t>Step</a:t>
            </a:r>
            <a:r>
              <a:rPr lang="de-DE" dirty="0"/>
              <a:t> Cooking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A8887C2-21E5-4A8C-8429-B01A779C349A}"/>
              </a:ext>
            </a:extLst>
          </p:cNvPr>
          <p:cNvSpPr txBox="1">
            <a:spLocks/>
          </p:cNvSpPr>
          <p:nvPr/>
        </p:nvSpPr>
        <p:spPr>
          <a:xfrm>
            <a:off x="5498284" y="2057400"/>
            <a:ext cx="313538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273945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863E2-3055-42F5-BC29-34AC990F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55125-AFBC-4C14-BCAA-DC331D7E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  <a:p>
            <a:pPr lvl="1"/>
            <a:r>
              <a:rPr lang="de-DE" dirty="0"/>
              <a:t>Relationale Datenbank nicht optimal </a:t>
            </a:r>
          </a:p>
          <a:p>
            <a:pPr lvl="1"/>
            <a:r>
              <a:rPr lang="de-DE" dirty="0"/>
              <a:t>Lizenzen für Bilder</a:t>
            </a:r>
          </a:p>
          <a:p>
            <a:pPr lvl="1"/>
            <a:r>
              <a:rPr lang="de-DE" dirty="0"/>
              <a:t>Praktischer Nutzen</a:t>
            </a:r>
          </a:p>
          <a:p>
            <a:pPr lvl="1"/>
            <a:endParaRPr lang="de-DE" dirty="0"/>
          </a:p>
          <a:p>
            <a:r>
              <a:rPr lang="de-DE" dirty="0"/>
              <a:t>Team</a:t>
            </a:r>
          </a:p>
          <a:p>
            <a:pPr lvl="1"/>
            <a:r>
              <a:rPr lang="de-DE" dirty="0"/>
              <a:t>Verlust eines Teammitglied (Verriegelung)</a:t>
            </a:r>
          </a:p>
          <a:p>
            <a:pPr lvl="1"/>
            <a:r>
              <a:rPr lang="de-DE" dirty="0"/>
              <a:t>Gute Zusammenarbeit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022A6-374B-45CE-90E1-4DD1805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1D232-30DE-4EB9-9C1F-6FC148B0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49011"/>
            <a:ext cx="9872871" cy="4038600"/>
          </a:xfrm>
        </p:spPr>
        <p:txBody>
          <a:bodyPr/>
          <a:lstStyle/>
          <a:p>
            <a:r>
              <a:rPr lang="de-DE" dirty="0"/>
              <a:t>Betreuer</a:t>
            </a:r>
          </a:p>
          <a:p>
            <a:pPr lvl="1"/>
            <a:r>
              <a:rPr lang="de-DE" dirty="0"/>
              <a:t>Nah an der Realität</a:t>
            </a:r>
          </a:p>
          <a:p>
            <a:pPr lvl="1"/>
            <a:r>
              <a:rPr lang="de-DE" dirty="0"/>
              <a:t>Spätes Festlegen auf den Umfang</a:t>
            </a:r>
          </a:p>
          <a:p>
            <a:pPr lvl="1"/>
            <a:endParaRPr lang="de-DE" dirty="0"/>
          </a:p>
          <a:p>
            <a:r>
              <a:rPr lang="de-DE" dirty="0"/>
              <a:t>Praktikum Organisation</a:t>
            </a:r>
          </a:p>
          <a:p>
            <a:pPr lvl="1"/>
            <a:r>
              <a:rPr lang="de-DE" dirty="0"/>
              <a:t>Früher Beginn der Bewerbung</a:t>
            </a:r>
          </a:p>
          <a:p>
            <a:pPr lvl="1"/>
            <a:r>
              <a:rPr lang="de-DE" dirty="0"/>
              <a:t>Mehr Zeit für Endprodukt</a:t>
            </a:r>
          </a:p>
          <a:p>
            <a:pPr lvl="1"/>
            <a:r>
              <a:rPr lang="de-DE" dirty="0"/>
              <a:t>Dokumentation als Code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6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138</Words>
  <Application>Microsoft Office PowerPoint</Application>
  <PresentationFormat>Breitbild</PresentationFormat>
  <Paragraphs>72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Corbel</vt:lpstr>
      <vt:lpstr>Basis</vt:lpstr>
      <vt:lpstr>Cooking Consultant</vt:lpstr>
      <vt:lpstr>Teammitglieder</vt:lpstr>
      <vt:lpstr>Gliederung</vt:lpstr>
      <vt:lpstr>Features des Projektes</vt:lpstr>
      <vt:lpstr>Features des Projektes</vt:lpstr>
      <vt:lpstr>PowerPoint-Präsentation</vt:lpstr>
      <vt:lpstr>Reflektion</vt:lpstr>
      <vt:lpstr>Reflektion</vt:lpstr>
      <vt:lpstr>Cooking Consultant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2020-01-14T16:54:02Z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