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59" r:id="rId7"/>
    <p:sldId id="258" r:id="rId8"/>
    <p:sldId id="261" r:id="rId9"/>
    <p:sldId id="263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68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08.12.2019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08.12.2019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Prototyp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 err="1"/>
              <a:t>Shoplocator</a:t>
            </a:r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FF938-A302-4117-ADE9-D7B1483F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03" y="812993"/>
            <a:ext cx="2943008" cy="52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Einkaufsliste</a:t>
            </a:r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F2CF89-F42B-474C-908C-AFA26164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3584FB-2DDE-411C-B2C1-B5BDFD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Kochlexikon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D55-5668-4C1E-AE01-BED00B1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CCB41-13F2-4C7F-9415-C0EDAEA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Step </a:t>
            </a:r>
            <a:r>
              <a:rPr lang="de-DE" dirty="0" err="1"/>
              <a:t>by</a:t>
            </a:r>
            <a:r>
              <a:rPr lang="de-DE" dirty="0"/>
              <a:t> Step Cooking</a:t>
            </a:r>
          </a:p>
          <a:p>
            <a:pPr>
              <a:lnSpc>
                <a:spcPct val="150000"/>
              </a:lnSpc>
            </a:pPr>
            <a:r>
              <a:rPr lang="de-DE" dirty="0"/>
              <a:t>Push Nachrichten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UI Verbesserungen</a:t>
            </a:r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Yousif</a:t>
            </a:r>
            <a:r>
              <a:rPr lang="de-DE" dirty="0"/>
              <a:t>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Präsentation des Systems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Applikation: Eintragen eines 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Datenbank: Überprüfen des Eintragens der 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Applikation: Suchen und Anzeigen des Rezepts</a:t>
            </a:r>
          </a:p>
          <a:p>
            <a:pPr>
              <a:lnSpc>
                <a:spcPct val="150000"/>
              </a:lnSpc>
            </a:pPr>
            <a:r>
              <a:rPr lang="de-DE" dirty="0"/>
              <a:t>Ausblick auf kommende Features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78FC-D5C8-43F1-9168-79181D2A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5567-8E38-4051-A40D-49A09244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43" y="1965959"/>
            <a:ext cx="4899157" cy="4360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Primär für Admin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HTML, CSS und JS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CSS Framework </a:t>
            </a:r>
            <a:r>
              <a:rPr lang="de-DE" dirty="0" err="1"/>
              <a:t>Bulma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</a:t>
            </a:r>
            <a:r>
              <a:rPr lang="de-DE" dirty="0" err="1"/>
              <a:t>Golang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Realisiert als MVC</a:t>
            </a:r>
          </a:p>
        </p:txBody>
      </p:sp>
      <p:pic>
        <p:nvPicPr>
          <p:cNvPr id="1028" name="Picture 4" descr="Bildergebnis für golang logo&quot;">
            <a:extLst>
              <a:ext uri="{FF2B5EF4-FFF2-40B4-BE49-F238E27FC236}">
                <a16:creationId xmlns:a16="http://schemas.microsoft.com/office/drawing/2014/main" id="{122C67CA-9C8C-47BD-9599-DDDE243C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3497504"/>
            <a:ext cx="4604600" cy="20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bulma logo&quot;">
            <a:extLst>
              <a:ext uri="{FF2B5EF4-FFF2-40B4-BE49-F238E27FC236}">
                <a16:creationId xmlns:a16="http://schemas.microsoft.com/office/drawing/2014/main" id="{F8C7E9CF-8AC3-474A-A5E2-D71995F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8" y="1852243"/>
            <a:ext cx="4055239" cy="10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D330-7305-4F24-BCE1-7447277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2464C-8450-4694-B16A-D1482B67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9193"/>
            <a:ext cx="5350079" cy="3956807"/>
          </a:xfrm>
        </p:spPr>
        <p:txBody>
          <a:bodyPr tIns="4680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Persistente Speicherung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Zutat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Kochlexikonbeitrag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auf die Datenbank per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2054" name="Picture 6" descr="Bildergebnis für mariadb logo&quot;">
            <a:extLst>
              <a:ext uri="{FF2B5EF4-FFF2-40B4-BE49-F238E27FC236}">
                <a16:creationId xmlns:a16="http://schemas.microsoft.com/office/drawing/2014/main" id="{93D60854-B12E-427A-A9CE-0B3B3C5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95" y="1208581"/>
            <a:ext cx="3362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php logo&quot;">
            <a:extLst>
              <a:ext uri="{FF2B5EF4-FFF2-40B4-BE49-F238E27FC236}">
                <a16:creationId xmlns:a16="http://schemas.microsoft.com/office/drawing/2014/main" id="{932CF924-332C-4203-8D8D-FC7BDD4E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4" y="3842157"/>
            <a:ext cx="2038525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55193-11AB-48DA-B547-D10E000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873E-4779-42E7-9297-7BB85B0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4902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Für Kunden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 verbreitet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Nutzerfreundlich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Java</a:t>
            </a:r>
          </a:p>
          <a:p>
            <a:pPr>
              <a:lnSpc>
                <a:spcPct val="150000"/>
              </a:lnSpc>
            </a:pPr>
            <a:r>
              <a:rPr lang="de-DE" dirty="0"/>
              <a:t>Google Maps API</a:t>
            </a:r>
          </a:p>
        </p:txBody>
      </p:sp>
      <p:pic>
        <p:nvPicPr>
          <p:cNvPr id="3074" name="Picture 2" descr="Bildergebnis für android logo&quot;">
            <a:extLst>
              <a:ext uri="{FF2B5EF4-FFF2-40B4-BE49-F238E27FC236}">
                <a16:creationId xmlns:a16="http://schemas.microsoft.com/office/drawing/2014/main" id="{637CA777-FE60-48CE-A34D-E47C1059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4" y="1400220"/>
            <a:ext cx="3411895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googlemaps logo&quot;">
            <a:extLst>
              <a:ext uri="{FF2B5EF4-FFF2-40B4-BE49-F238E27FC236}">
                <a16:creationId xmlns:a16="http://schemas.microsoft.com/office/drawing/2014/main" id="{AA2A8CA2-9165-48C8-85FF-2ABEBD5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8" y="4076700"/>
            <a:ext cx="3411895" cy="19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46EF6-918F-4C51-8477-9614CB5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2CB7A-120F-4C68-8404-C42BEE5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</p:txBody>
      </p:sp>
    </p:spTree>
    <p:extLst>
      <p:ext uri="{BB962C8B-B14F-4D97-AF65-F5344CB8AC3E}">
        <p14:creationId xmlns:p14="http://schemas.microsoft.com/office/powerpoint/2010/main" val="10875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A26DC-33C8-4D70-96D3-1343777E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9129"/>
            <a:ext cx="9872871" cy="544285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80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163</Words>
  <Application>Microsoft Office PowerPoint</Application>
  <PresentationFormat>Breitbild</PresentationFormat>
  <Paragraphs>80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Cooking Consultant</vt:lpstr>
      <vt:lpstr>Cooking Consultant</vt:lpstr>
      <vt:lpstr>Team Mitglieder</vt:lpstr>
      <vt:lpstr>Gliederung</vt:lpstr>
      <vt:lpstr>Web Applikation</vt:lpstr>
      <vt:lpstr>Datenbank</vt:lpstr>
      <vt:lpstr>Applikation</vt:lpstr>
      <vt:lpstr>Vorführung</vt:lpstr>
      <vt:lpstr>PowerPoint-Präsentation</vt:lpstr>
      <vt:lpstr>Was noch kommt</vt:lpstr>
      <vt:lpstr>Was noch kommt</vt:lpstr>
      <vt:lpstr>Was noch kommt</vt:lpstr>
      <vt:lpstr>Was noch kommt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2019-12-08T14:18:47Z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