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58" r:id="rId7"/>
    <p:sldId id="274" r:id="rId8"/>
    <p:sldId id="279" r:id="rId9"/>
    <p:sldId id="278" r:id="rId10"/>
    <p:sldId id="275" r:id="rId11"/>
    <p:sldId id="276" r:id="rId12"/>
    <p:sldId id="260" r:id="rId13"/>
    <p:sldId id="273" r:id="rId14"/>
    <p:sldId id="268" r:id="rId1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0EB98-3F07-4B95-B4E8-DB31C97F4031}" type="datetime1">
              <a:rPr lang="de-DE" smtClean="0"/>
              <a:t>15.01.2020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5CDEBD-EF8F-487A-856D-CC68DBEFA7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024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6E39-693B-4DD0-8612-6EBA869C40DF}" type="datetime1">
              <a:rPr lang="de-DE" smtClean="0"/>
              <a:pPr/>
              <a:t>15.01.2020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293C6C-82EA-4D9D-AA8A-69C85F2EE2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732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293C6C-82EA-4D9D-AA8A-69C85F2EE2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FA306BB-85CC-4D4B-8C03-044CAE991E9C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2C858-ABFD-482C-8B16-DAB8DE9F6C02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20BCE-F330-4347-B53C-F7CE42E70391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C7425-97B9-4E50-ABBC-59A039D558BD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1C6786-D0E9-4C88-8882-2B797EA2F34B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92048-A210-4766-B035-62701B861C6C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D6DBB-5BA2-4D09-92F2-D64678E972D9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36969-CDBB-4E7A-8E25-B0DC6858035E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79CB63-0B86-485A-8E1D-08D837502F9A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FA3C1-A604-40D2-8F36-3DA26D297CBB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4B8C7-6407-45FB-82BF-AA079EAE7014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F6D43D9E-BAA4-4A26-BD49-007AC954F379}" type="datetime1">
              <a:rPr lang="de-DE" noProof="0" smtClean="0"/>
              <a:t>15.01.2020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5B9BDB7-2134-468E-9725-B904F4E3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 rtlCol="0">
            <a:normAutofit/>
          </a:bodyPr>
          <a:lstStyle/>
          <a:p>
            <a:r>
              <a:rPr lang="de-DE" sz="6600" dirty="0">
                <a:solidFill>
                  <a:schemeClr val="accent1"/>
                </a:solidFill>
              </a:rPr>
              <a:t>Cooking Consultant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34002C-587E-4F0F-A9CB-5B4EE2AB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>
                <a:solidFill>
                  <a:schemeClr val="accent1"/>
                </a:solidFill>
              </a:rPr>
              <a:t>Präsentation Endprodukt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1A71CEC-A363-4862-BAEA-642A22FC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71" b="5259"/>
          <a:stretch/>
        </p:blipFill>
        <p:spPr>
          <a:xfrm>
            <a:off x="24130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Vielen Dank </a:t>
            </a:r>
            <a:r>
              <a:rPr lang="de-DE" sz="4800"/>
              <a:t>für Ihr </a:t>
            </a:r>
            <a:r>
              <a:rPr lang="de-DE" sz="4800" dirty="0"/>
              <a:t>Interesse</a:t>
            </a:r>
          </a:p>
        </p:txBody>
      </p:sp>
    </p:spTree>
    <p:extLst>
      <p:ext uri="{BB962C8B-B14F-4D97-AF65-F5344CB8AC3E}">
        <p14:creationId xmlns:p14="http://schemas.microsoft.com/office/powerpoint/2010/main" val="342763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Ihre Fragen</a:t>
            </a:r>
          </a:p>
        </p:txBody>
      </p:sp>
    </p:spTree>
    <p:extLst>
      <p:ext uri="{BB962C8B-B14F-4D97-AF65-F5344CB8AC3E}">
        <p14:creationId xmlns:p14="http://schemas.microsoft.com/office/powerpoint/2010/main" val="7172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70A67-B979-43B8-91B6-CA163CB5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2E22A-E4C3-4F32-B4D4-D49690F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Philipp </a:t>
            </a:r>
            <a:r>
              <a:rPr lang="de-DE" dirty="0" err="1"/>
              <a:t>Hadaia</a:t>
            </a:r>
            <a:endParaRPr lang="de-DE" dirty="0"/>
          </a:p>
          <a:p>
            <a:pPr lvl="1"/>
            <a:r>
              <a:rPr lang="de-DE" dirty="0"/>
              <a:t>Verantwortlichkeit: Datenbank</a:t>
            </a:r>
          </a:p>
          <a:p>
            <a:pPr lvl="1"/>
            <a:endParaRPr lang="de-DE" dirty="0"/>
          </a:p>
          <a:p>
            <a:r>
              <a:rPr lang="de-DE" dirty="0"/>
              <a:t>Salih Colak</a:t>
            </a:r>
          </a:p>
          <a:p>
            <a:pPr lvl="1"/>
            <a:r>
              <a:rPr lang="de-DE" dirty="0"/>
              <a:t>Verantwortlichkeit: Applikation</a:t>
            </a:r>
          </a:p>
          <a:p>
            <a:pPr lvl="1"/>
            <a:endParaRPr lang="de-DE" dirty="0"/>
          </a:p>
          <a:p>
            <a:r>
              <a:rPr lang="de-DE" dirty="0"/>
              <a:t>Patrick Boden</a:t>
            </a:r>
          </a:p>
          <a:p>
            <a:pPr lvl="1"/>
            <a:r>
              <a:rPr lang="de-DE" dirty="0"/>
              <a:t>Verantwortlichkeit: Web Applikation</a:t>
            </a:r>
          </a:p>
        </p:txBody>
      </p:sp>
    </p:spTree>
    <p:extLst>
      <p:ext uri="{BB962C8B-B14F-4D97-AF65-F5344CB8AC3E}">
        <p14:creationId xmlns:p14="http://schemas.microsoft.com/office/powerpoint/2010/main" val="318542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1C6A-FA62-453E-B19E-D5F06B9B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016D0-D2AF-4E9D-86F2-DCF8FA2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Zusammenfassung der Features</a:t>
            </a:r>
          </a:p>
          <a:p>
            <a:pPr>
              <a:lnSpc>
                <a:spcPct val="150000"/>
              </a:lnSpc>
            </a:pPr>
            <a:r>
              <a:rPr lang="de-DE" dirty="0"/>
              <a:t>Vorführung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Web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Applikation</a:t>
            </a:r>
          </a:p>
          <a:p>
            <a:pPr>
              <a:lnSpc>
                <a:spcPct val="150000"/>
              </a:lnSpc>
            </a:pPr>
            <a:r>
              <a:rPr lang="de-DE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24377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F0BC5-EBD1-49BE-B63F-51CC56E9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C0C74-1F96-48D4-835C-581AADF5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135385" cy="4038600"/>
          </a:xfrm>
        </p:spPr>
        <p:txBody>
          <a:bodyPr/>
          <a:lstStyle/>
          <a:p>
            <a:r>
              <a:rPr lang="de-DE" dirty="0"/>
              <a:t>Bereits vorgestellt</a:t>
            </a:r>
          </a:p>
          <a:p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Rezept anlegen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Rezept anzeigen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Datenbank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Nach Rezept filtern in der Android Applikation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A8887C2-21E5-4A8C-8429-B01A779C349A}"/>
              </a:ext>
            </a:extLst>
          </p:cNvPr>
          <p:cNvSpPr txBox="1">
            <a:spLocks/>
          </p:cNvSpPr>
          <p:nvPr/>
        </p:nvSpPr>
        <p:spPr>
          <a:xfrm>
            <a:off x="5498284" y="2057400"/>
            <a:ext cx="313538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F0BC5-EBD1-49BE-B63F-51CC56E9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C0C74-1F96-48D4-835C-581AADF5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135385" cy="4038600"/>
          </a:xfrm>
        </p:spPr>
        <p:txBody>
          <a:bodyPr/>
          <a:lstStyle/>
          <a:p>
            <a:r>
              <a:rPr lang="de-DE" dirty="0"/>
              <a:t>Heute wird vorgestellt</a:t>
            </a:r>
          </a:p>
          <a:p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Admin Login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Picture Upload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 registrieren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Einkaufsliste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Shoplocator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err="1"/>
              <a:t>Step</a:t>
            </a:r>
            <a:r>
              <a:rPr lang="de-DE" dirty="0"/>
              <a:t>-By-</a:t>
            </a:r>
            <a:r>
              <a:rPr lang="de-DE" dirty="0" err="1"/>
              <a:t>Step</a:t>
            </a:r>
            <a:r>
              <a:rPr lang="de-DE" dirty="0"/>
              <a:t> Cooking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A8887C2-21E5-4A8C-8429-B01A779C349A}"/>
              </a:ext>
            </a:extLst>
          </p:cNvPr>
          <p:cNvSpPr txBox="1">
            <a:spLocks/>
          </p:cNvSpPr>
          <p:nvPr/>
        </p:nvSpPr>
        <p:spPr>
          <a:xfrm>
            <a:off x="5498284" y="2057400"/>
            <a:ext cx="313538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Vorführung</a:t>
            </a:r>
          </a:p>
        </p:txBody>
      </p:sp>
    </p:spTree>
    <p:extLst>
      <p:ext uri="{BB962C8B-B14F-4D97-AF65-F5344CB8AC3E}">
        <p14:creationId xmlns:p14="http://schemas.microsoft.com/office/powerpoint/2010/main" val="273945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863E2-3055-42F5-BC29-34AC990F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55125-AFBC-4C14-BCAA-DC331D7E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Projekt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Relationale Datenbank nicht optimal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Lizenzen für Bilder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Praktischer Nutzen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Team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Verlust eines Teammitglied (Verriegelung)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Gute Zusammenarbeit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8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022A6-374B-45CE-90E1-4DD18051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1D232-30DE-4EB9-9C1F-6FC148B0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49011"/>
            <a:ext cx="9872871" cy="4038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Betreuer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Nah an der Realität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Spätes Festlegen auf den Umfang</a:t>
            </a:r>
          </a:p>
          <a:p>
            <a:pPr lvl="1"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Praktikum Organisation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Früher Beginn der Bewerbung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Mehr Zeit für Endprodukt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Dokumentation als Code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6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19CBA-8731-43C0-96F1-2685D1C3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Cooking Consultant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4C93A-00AE-4894-B90D-806FBC56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endParaRPr lang="de-DE" sz="4000" dirty="0"/>
          </a:p>
          <a:p>
            <a:pPr marL="45720" indent="0" algn="ctr">
              <a:buNone/>
            </a:pPr>
            <a:r>
              <a:rPr lang="de-DE" sz="4000" i="1" dirty="0"/>
              <a:t>“Es kommt Besuch und Sie wissen nicht was Sie kochen können?</a:t>
            </a:r>
          </a:p>
          <a:p>
            <a:pPr marL="45720" indent="0" algn="ctr">
              <a:buNone/>
            </a:pPr>
            <a:r>
              <a:rPr lang="de-DE" sz="4000" i="1" dirty="0"/>
              <a:t> Unsere App hilft Ihnen aus!“</a:t>
            </a:r>
          </a:p>
        </p:txBody>
      </p:sp>
    </p:spTree>
    <p:extLst>
      <p:ext uri="{BB962C8B-B14F-4D97-AF65-F5344CB8AC3E}">
        <p14:creationId xmlns:p14="http://schemas.microsoft.com/office/powerpoint/2010/main" val="23474948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03_TF00019431.potx" id="{D61BE0E3-D760-4A98-9976-3E5CFF5A6D47}" vid="{60763858-9CC8-467B-B094-FF6ACBA2C21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65D742-03F8-4A07-AD44-2F5940A960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915EF7-B9F6-4EB7-AA4F-557BE6AB702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928E4D0-782D-4812-BE7D-AE5131FD3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„Basis“</Template>
  <TotalTime>0</TotalTime>
  <Words>138</Words>
  <Application>Microsoft Office PowerPoint</Application>
  <PresentationFormat>Breitbild</PresentationFormat>
  <Paragraphs>72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Calibri</vt:lpstr>
      <vt:lpstr>Corbel</vt:lpstr>
      <vt:lpstr>Basis</vt:lpstr>
      <vt:lpstr>Cooking Consultant</vt:lpstr>
      <vt:lpstr>Teammitglieder</vt:lpstr>
      <vt:lpstr>Gliederung</vt:lpstr>
      <vt:lpstr>Features des Projektes</vt:lpstr>
      <vt:lpstr>Features des Projektes</vt:lpstr>
      <vt:lpstr>PowerPoint-Präsentation</vt:lpstr>
      <vt:lpstr>Reflexion</vt:lpstr>
      <vt:lpstr>Reflexion</vt:lpstr>
      <vt:lpstr>Cooking Consultant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2019-12-03T10:07:11Z</dcterms:created>
  <dcterms:modified xsi:type="dcterms:W3CDTF">2020-01-15T15:07:03Z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