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0" r:id="rId6"/>
    <p:sldId id="259" r:id="rId7"/>
    <p:sldId id="258" r:id="rId8"/>
    <p:sldId id="261" r:id="rId9"/>
    <p:sldId id="263" r:id="rId10"/>
    <p:sldId id="265" r:id="rId11"/>
    <p:sldId id="266" r:id="rId12"/>
    <p:sldId id="272" r:id="rId13"/>
    <p:sldId id="267" r:id="rId14"/>
    <p:sldId id="269" r:id="rId15"/>
    <p:sldId id="270" r:id="rId16"/>
    <p:sldId id="271" r:id="rId17"/>
    <p:sldId id="268" r:id="rId18"/>
    <p:sldId id="273" r:id="rId19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D0EB98-3F07-4B95-B4E8-DB31C97F4031}" type="datetime1">
              <a:rPr lang="de-DE" smtClean="0"/>
              <a:t>11.12.2019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5CDEBD-EF8F-487A-856D-CC68DBEFA78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1024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66E39-693B-4DD0-8612-6EBA869C40DF}" type="datetime1">
              <a:rPr lang="de-DE" smtClean="0"/>
              <a:pPr/>
              <a:t>11.12.2019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293C6C-82EA-4D9D-AA8A-69C85F2EE2B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732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293C6C-82EA-4D9D-AA8A-69C85F2EE2B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72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0FA306BB-85CC-4D4B-8C03-044CAE991E9C}" type="datetime1">
              <a:rPr lang="de-DE" noProof="0" smtClean="0"/>
              <a:t>11.12.2019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8" name="Gerader Verbinde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12C858-ABFD-482C-8B16-DAB8DE9F6C02}" type="datetime1">
              <a:rPr lang="de-DE" noProof="0" smtClean="0"/>
              <a:t>11.12.2019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A20BCE-F330-4347-B53C-F7CE42E70391}" type="datetime1">
              <a:rPr lang="de-DE" noProof="0" smtClean="0"/>
              <a:t>11.12.2019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7C7425-97B9-4E50-ABBC-59A039D558BD}" type="datetime1">
              <a:rPr lang="de-DE" noProof="0" smtClean="0"/>
              <a:t>11.12.2019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rtlCol="0"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1C6786-D0E9-4C88-8882-2B797EA2F34B}" type="datetime1">
              <a:rPr lang="de-DE" noProof="0" smtClean="0"/>
              <a:t>11.12.2019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7" name="Gerader Verbinde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92048-A210-4766-B035-62701B861C6C}" type="datetime1">
              <a:rPr lang="de-DE" noProof="0" smtClean="0"/>
              <a:t>11.12.2019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43000" y="2001511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9173" y="1999032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FD6DBB-5BA2-4D09-92F2-D64678E972D9}" type="datetime1">
              <a:rPr lang="de-DE" noProof="0" smtClean="0"/>
              <a:t>11.12.2019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736969-CDBB-4E7A-8E25-B0DC6858035E}" type="datetime1">
              <a:rPr lang="de-DE" noProof="0" smtClean="0"/>
              <a:t>11.12.2019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79CB63-0B86-485A-8E1D-08D837502F9A}" type="datetime1">
              <a:rPr lang="de-DE" noProof="0" smtClean="0"/>
              <a:t>11.12.2019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4FA3C1-A604-40D2-8F36-3DA26D297CBB}" type="datetime1">
              <a:rPr lang="de-DE" noProof="0" smtClean="0"/>
              <a:t>11.12.2019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rtlCol="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54B8C7-6407-45FB-82BF-AA079EAE7014}" type="datetime1">
              <a:rPr lang="de-DE" noProof="0" smtClean="0"/>
              <a:t>11.12.2019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F6D43D9E-BAA4-4A26-BD49-007AC954F379}" type="datetime1">
              <a:rPr lang="de-DE" noProof="0" smtClean="0"/>
              <a:t>11.12.2019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E455C987-ED28-46CA-ACFD-871FF101D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09530D1-E1B7-4679-A6ED-D82EB77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CB8372A-11C5-4BD2-B5FD-71DDEFADE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55B9BDB7-2134-468E-9725-B904F4E36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06240"/>
            <a:ext cx="9966960" cy="1325880"/>
          </a:xfrm>
        </p:spPr>
        <p:txBody>
          <a:bodyPr rtlCol="0">
            <a:normAutofit/>
          </a:bodyPr>
          <a:lstStyle/>
          <a:p>
            <a:r>
              <a:rPr lang="de-DE" sz="6600" dirty="0">
                <a:solidFill>
                  <a:schemeClr val="accent1"/>
                </a:solidFill>
              </a:rPr>
              <a:t>Cooking Consultant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34002C-587E-4F0F-A9CB-5B4EE2AB9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96128"/>
            <a:ext cx="8767860" cy="557784"/>
          </a:xfrm>
        </p:spPr>
        <p:txBody>
          <a:bodyPr rtlCol="0">
            <a:normAutofit/>
          </a:bodyPr>
          <a:lstStyle/>
          <a:p>
            <a:pPr rtl="0"/>
            <a:r>
              <a:rPr lang="de-DE" sz="2000" dirty="0">
                <a:solidFill>
                  <a:schemeClr val="accent1"/>
                </a:solidFill>
              </a:rPr>
              <a:t>Präsentation Prototyp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21A71CEC-A363-4862-BAEA-642A22FC88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71" b="5259"/>
          <a:stretch/>
        </p:blipFill>
        <p:spPr>
          <a:xfrm>
            <a:off x="24130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6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51040-691F-4749-8C70-AE01E84B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noch kommt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C722DA-AA9C-44D4-9ECF-571072A00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r>
              <a:rPr lang="de-DE" dirty="0"/>
              <a:t>	</a:t>
            </a:r>
            <a:r>
              <a:rPr lang="de-DE" sz="4000" dirty="0" err="1"/>
              <a:t>Shoplocator</a:t>
            </a:r>
            <a:endParaRPr lang="de-DE" dirty="0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F3FF938-A302-4117-ADE9-D7B1483F3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203" y="812993"/>
            <a:ext cx="2943008" cy="523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0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51040-691F-4749-8C70-AE01E84B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noch kommt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C722DA-AA9C-44D4-9ECF-571072A00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r>
              <a:rPr lang="de-DE" dirty="0"/>
              <a:t>	</a:t>
            </a:r>
            <a:r>
              <a:rPr lang="de-DE" sz="4000" dirty="0"/>
              <a:t>Einkaufsliste</a:t>
            </a:r>
            <a:endParaRPr lang="de-DE" dirty="0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5F2CF89-F42B-474C-908C-AFA261642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200" y="813600"/>
            <a:ext cx="2942325" cy="52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09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63584FB-2DDE-411C-B2C1-B5BDFDD3C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200" y="813600"/>
            <a:ext cx="2942325" cy="52308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1D51040-691F-4749-8C70-AE01E84B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noch kommt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C722DA-AA9C-44D4-9ECF-571072A00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r>
              <a:rPr lang="de-DE" dirty="0"/>
              <a:t>	</a:t>
            </a:r>
            <a:r>
              <a:rPr lang="de-DE" sz="4000" dirty="0"/>
              <a:t>Kochlexikon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001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8CD55-5668-4C1E-AE01-BED00B178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noch kommt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ACCB41-13F2-4C7F-9415-C0EDAEA35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Step </a:t>
            </a:r>
            <a:r>
              <a:rPr lang="de-DE" dirty="0" err="1"/>
              <a:t>by</a:t>
            </a:r>
            <a:r>
              <a:rPr lang="de-DE" dirty="0"/>
              <a:t> Step Cooking</a:t>
            </a:r>
          </a:p>
          <a:p>
            <a:pPr>
              <a:lnSpc>
                <a:spcPct val="150000"/>
              </a:lnSpc>
            </a:pPr>
            <a:r>
              <a:rPr lang="de-DE" dirty="0"/>
              <a:t>Push Nachrichten</a:t>
            </a:r>
          </a:p>
          <a:p>
            <a:pPr>
              <a:lnSpc>
                <a:spcPct val="150000"/>
              </a:lnSpc>
            </a:pPr>
            <a:r>
              <a:rPr lang="de-DE" dirty="0"/>
              <a:t>UI Verbesserungen</a:t>
            </a:r>
          </a:p>
          <a:p>
            <a:pPr>
              <a:lnSpc>
                <a:spcPct val="150000"/>
              </a:lnSpc>
            </a:pPr>
            <a:r>
              <a:rPr lang="de-DE"/>
              <a:t>Picture </a:t>
            </a:r>
            <a:r>
              <a:rPr lang="de-DE" dirty="0"/>
              <a:t>Upload</a:t>
            </a:r>
          </a:p>
          <a:p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957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05AE91-FD33-40AE-BA0B-C08614E9E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926"/>
            <a:ext cx="9872871" cy="4771053"/>
          </a:xfrm>
        </p:spPr>
        <p:txBody>
          <a:bodyPr/>
          <a:lstStyle/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 algn="ctr">
              <a:buNone/>
            </a:pPr>
            <a:r>
              <a:rPr lang="de-DE" sz="4800" dirty="0"/>
              <a:t>Ihre Fragen</a:t>
            </a:r>
          </a:p>
        </p:txBody>
      </p:sp>
    </p:spTree>
    <p:extLst>
      <p:ext uri="{BB962C8B-B14F-4D97-AF65-F5344CB8AC3E}">
        <p14:creationId xmlns:p14="http://schemas.microsoft.com/office/powerpoint/2010/main" val="717280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05AE91-FD33-40AE-BA0B-C08614E9E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926"/>
            <a:ext cx="9872871" cy="4771053"/>
          </a:xfrm>
        </p:spPr>
        <p:txBody>
          <a:bodyPr/>
          <a:lstStyle/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 algn="ctr">
              <a:buNone/>
            </a:pPr>
            <a:r>
              <a:rPr lang="de-DE" sz="4800" dirty="0"/>
              <a:t>Vielen Dank </a:t>
            </a:r>
            <a:r>
              <a:rPr lang="de-DE" sz="4800"/>
              <a:t>für Ihr </a:t>
            </a:r>
            <a:r>
              <a:rPr lang="de-DE" sz="4800" dirty="0"/>
              <a:t>Interesse</a:t>
            </a:r>
          </a:p>
        </p:txBody>
      </p:sp>
    </p:spTree>
    <p:extLst>
      <p:ext uri="{BB962C8B-B14F-4D97-AF65-F5344CB8AC3E}">
        <p14:creationId xmlns:p14="http://schemas.microsoft.com/office/powerpoint/2010/main" val="342763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19CBA-8731-43C0-96F1-2685D1C3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Cooking Consultant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44C93A-00AE-4894-B90D-806FBC56F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de-DE" dirty="0"/>
          </a:p>
          <a:p>
            <a:pPr marL="45720" indent="0" algn="ctr">
              <a:buNone/>
            </a:pPr>
            <a:endParaRPr lang="de-DE" sz="4000" dirty="0"/>
          </a:p>
          <a:p>
            <a:pPr marL="45720" indent="0" algn="ctr">
              <a:buNone/>
            </a:pPr>
            <a:r>
              <a:rPr lang="de-DE" sz="4000" i="1" dirty="0"/>
              <a:t>“Es kommt Besuch und Sie wissen nicht was Sie kochen können?</a:t>
            </a:r>
          </a:p>
          <a:p>
            <a:pPr marL="45720" indent="0" algn="ctr">
              <a:buNone/>
            </a:pPr>
            <a:r>
              <a:rPr lang="de-DE" sz="4000" i="1" dirty="0"/>
              <a:t> Unsere App hilft Ihnen aus!“</a:t>
            </a:r>
          </a:p>
        </p:txBody>
      </p:sp>
    </p:spTree>
    <p:extLst>
      <p:ext uri="{BB962C8B-B14F-4D97-AF65-F5344CB8AC3E}">
        <p14:creationId xmlns:p14="http://schemas.microsoft.com/office/powerpoint/2010/main" val="234749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70A67-B979-43B8-91B6-CA163CB5D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 Mitglieder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92E22A-E4C3-4F32-B4D4-D49690F11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Philipp </a:t>
            </a:r>
            <a:r>
              <a:rPr lang="de-DE" dirty="0" err="1"/>
              <a:t>Yousif</a:t>
            </a:r>
            <a:r>
              <a:rPr lang="de-DE" dirty="0"/>
              <a:t> </a:t>
            </a:r>
            <a:r>
              <a:rPr lang="de-DE" dirty="0" err="1"/>
              <a:t>Hadaia</a:t>
            </a:r>
            <a:endParaRPr lang="de-DE" dirty="0"/>
          </a:p>
          <a:p>
            <a:pPr lvl="1"/>
            <a:r>
              <a:rPr lang="de-DE" dirty="0"/>
              <a:t>Verantwortlichkeit: Datenbank</a:t>
            </a:r>
          </a:p>
          <a:p>
            <a:pPr lvl="1"/>
            <a:endParaRPr lang="de-DE" dirty="0"/>
          </a:p>
          <a:p>
            <a:r>
              <a:rPr lang="de-DE" dirty="0"/>
              <a:t>Salih Colak</a:t>
            </a:r>
          </a:p>
          <a:p>
            <a:pPr lvl="1"/>
            <a:r>
              <a:rPr lang="de-DE" dirty="0"/>
              <a:t>Verantwortlichkeit: Applikation</a:t>
            </a:r>
          </a:p>
          <a:p>
            <a:pPr lvl="1"/>
            <a:endParaRPr lang="de-DE" dirty="0"/>
          </a:p>
          <a:p>
            <a:r>
              <a:rPr lang="de-DE" dirty="0"/>
              <a:t>Patrick Boden</a:t>
            </a:r>
          </a:p>
          <a:p>
            <a:pPr lvl="1"/>
            <a:r>
              <a:rPr lang="de-DE" dirty="0"/>
              <a:t>Verantwortlichkeit: Web Applikation</a:t>
            </a:r>
          </a:p>
        </p:txBody>
      </p:sp>
    </p:spTree>
    <p:extLst>
      <p:ext uri="{BB962C8B-B14F-4D97-AF65-F5344CB8AC3E}">
        <p14:creationId xmlns:p14="http://schemas.microsoft.com/office/powerpoint/2010/main" val="318542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21C6A-FA62-453E-B19E-D5F06B9B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6016D0-D2AF-4E9D-86F2-DCF8FA2D4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Präsentation des Systems</a:t>
            </a:r>
          </a:p>
          <a:p>
            <a:pPr>
              <a:lnSpc>
                <a:spcPct val="150000"/>
              </a:lnSpc>
            </a:pPr>
            <a:r>
              <a:rPr lang="de-DE" dirty="0"/>
              <a:t>Vorführung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Web Applikation: Eintragen eines Rezept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Datenbank: Überprüfen des Eintragens der Web Applikation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Applikation: Suchen und Anzeigen des Rezepts</a:t>
            </a:r>
          </a:p>
          <a:p>
            <a:pPr>
              <a:lnSpc>
                <a:spcPct val="150000"/>
              </a:lnSpc>
            </a:pPr>
            <a:r>
              <a:rPr lang="de-DE" dirty="0"/>
              <a:t>Ausblick auf kommende Features</a:t>
            </a:r>
          </a:p>
        </p:txBody>
      </p:sp>
    </p:spTree>
    <p:extLst>
      <p:ext uri="{BB962C8B-B14F-4D97-AF65-F5344CB8AC3E}">
        <p14:creationId xmlns:p14="http://schemas.microsoft.com/office/powerpoint/2010/main" val="24377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378FC-D5C8-43F1-9168-79181D2A8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Applikation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3D5567-8E38-4051-A40D-49A092448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843" y="1965959"/>
            <a:ext cx="4899157" cy="43601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Primär für Admin</a:t>
            </a:r>
          </a:p>
          <a:p>
            <a:pPr>
              <a:lnSpc>
                <a:spcPct val="150000"/>
              </a:lnSpc>
            </a:pPr>
            <a:r>
              <a:rPr lang="de-DE" dirty="0"/>
              <a:t>Frontend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HTML, CSS und JS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CSS Framework </a:t>
            </a:r>
            <a:r>
              <a:rPr lang="de-DE" dirty="0" err="1"/>
              <a:t>Bulma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Backend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Programmiersprache </a:t>
            </a:r>
            <a:r>
              <a:rPr lang="de-DE" dirty="0" err="1"/>
              <a:t>Golang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Realisiert als MVC</a:t>
            </a:r>
          </a:p>
        </p:txBody>
      </p:sp>
      <p:pic>
        <p:nvPicPr>
          <p:cNvPr id="1028" name="Picture 4" descr="Bildergebnis für golang logo&quot;">
            <a:extLst>
              <a:ext uri="{FF2B5EF4-FFF2-40B4-BE49-F238E27FC236}">
                <a16:creationId xmlns:a16="http://schemas.microsoft.com/office/drawing/2014/main" id="{122C67CA-9C8C-47BD-9599-DDDE243C0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88" y="3497504"/>
            <a:ext cx="4604600" cy="202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bulma logo&quot;">
            <a:extLst>
              <a:ext uri="{FF2B5EF4-FFF2-40B4-BE49-F238E27FC236}">
                <a16:creationId xmlns:a16="http://schemas.microsoft.com/office/drawing/2014/main" id="{F8C7E9CF-8AC3-474A-A5E2-D71995F85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968" y="1852243"/>
            <a:ext cx="4055239" cy="101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76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BD330-7305-4F24-BCE1-74472775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42464C-8450-4694-B16A-D1482B673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139193"/>
            <a:ext cx="5350079" cy="3956807"/>
          </a:xfrm>
        </p:spPr>
        <p:txBody>
          <a:bodyPr tIns="46800"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Persistente Speicherung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Benutzer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Rezept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Zutat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Einkaufsliste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Kochlexikonbeitrag</a:t>
            </a:r>
          </a:p>
          <a:p>
            <a:pPr>
              <a:lnSpc>
                <a:spcPct val="150000"/>
              </a:lnSpc>
            </a:pPr>
            <a:r>
              <a:rPr lang="de-DE" dirty="0"/>
              <a:t>Zugriff auf die Datenbank per </a:t>
            </a:r>
            <a:r>
              <a:rPr lang="de-DE" dirty="0" err="1"/>
              <a:t>php</a:t>
            </a:r>
            <a:endParaRPr lang="de-DE" dirty="0"/>
          </a:p>
          <a:p>
            <a:pPr lvl="2"/>
            <a:endParaRPr lang="de-DE" dirty="0"/>
          </a:p>
        </p:txBody>
      </p:sp>
      <p:pic>
        <p:nvPicPr>
          <p:cNvPr id="2054" name="Picture 6" descr="Bildergebnis für mariadb logo&quot;">
            <a:extLst>
              <a:ext uri="{FF2B5EF4-FFF2-40B4-BE49-F238E27FC236}">
                <a16:creationId xmlns:a16="http://schemas.microsoft.com/office/drawing/2014/main" id="{93D60854-B12E-427A-A9CE-0B3B3C541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195" y="1208581"/>
            <a:ext cx="336232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ildergebnis für php logo&quot;">
            <a:extLst>
              <a:ext uri="{FF2B5EF4-FFF2-40B4-BE49-F238E27FC236}">
                <a16:creationId xmlns:a16="http://schemas.microsoft.com/office/drawing/2014/main" id="{932CF924-332C-4203-8D8D-FC7BDD4E7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94" y="3842157"/>
            <a:ext cx="2038525" cy="20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37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55193-11AB-48DA-B547-D10E000C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C2873E-4779-42E7-9297-7BB85B05B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3764902" cy="4038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Für Kunden</a:t>
            </a:r>
          </a:p>
          <a:p>
            <a:pPr>
              <a:lnSpc>
                <a:spcPct val="150000"/>
              </a:lnSpc>
            </a:pPr>
            <a:r>
              <a:rPr lang="de-DE" dirty="0"/>
              <a:t>Android Applikation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Weit verbreitet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Nutzerfreundlich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Programmiersprache Java</a:t>
            </a:r>
          </a:p>
          <a:p>
            <a:pPr>
              <a:lnSpc>
                <a:spcPct val="150000"/>
              </a:lnSpc>
            </a:pPr>
            <a:r>
              <a:rPr lang="de-DE" dirty="0"/>
              <a:t>Google Maps API</a:t>
            </a:r>
          </a:p>
        </p:txBody>
      </p:sp>
      <p:pic>
        <p:nvPicPr>
          <p:cNvPr id="3074" name="Picture 2" descr="Bildergebnis für android logo&quot;">
            <a:extLst>
              <a:ext uri="{FF2B5EF4-FFF2-40B4-BE49-F238E27FC236}">
                <a16:creationId xmlns:a16="http://schemas.microsoft.com/office/drawing/2014/main" id="{637CA777-FE60-48CE-A34D-E47C10598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4" y="1400220"/>
            <a:ext cx="3411895" cy="248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ildergebnis für googlemaps logo&quot;">
            <a:extLst>
              <a:ext uri="{FF2B5EF4-FFF2-40B4-BE49-F238E27FC236}">
                <a16:creationId xmlns:a16="http://schemas.microsoft.com/office/drawing/2014/main" id="{AA2A8CA2-9165-48C8-85FF-2ABEBD5FE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538" y="4076700"/>
            <a:ext cx="3411895" cy="191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12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346EF6-918F-4C51-8477-9614CB503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12CB7A-120F-4C68-8404-C42BEE5B3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Web Applikation</a:t>
            </a:r>
          </a:p>
          <a:p>
            <a:pPr>
              <a:lnSpc>
                <a:spcPct val="150000"/>
              </a:lnSpc>
            </a:pPr>
            <a:r>
              <a:rPr lang="de-DE" dirty="0"/>
              <a:t>Datenbank</a:t>
            </a:r>
          </a:p>
          <a:p>
            <a:pPr>
              <a:lnSpc>
                <a:spcPct val="150000"/>
              </a:lnSpc>
            </a:pPr>
            <a:r>
              <a:rPr lang="de-DE" dirty="0"/>
              <a:t>Android Applikation</a:t>
            </a:r>
          </a:p>
        </p:txBody>
      </p:sp>
    </p:spTree>
    <p:extLst>
      <p:ext uri="{BB962C8B-B14F-4D97-AF65-F5344CB8AC3E}">
        <p14:creationId xmlns:p14="http://schemas.microsoft.com/office/powerpoint/2010/main" val="108751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BA26DC-33C8-4D70-96D3-1343777EF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09129"/>
            <a:ext cx="9872871" cy="544285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 algn="ctr">
              <a:buNone/>
            </a:pPr>
            <a:r>
              <a:rPr lang="de-DE" sz="8000" dirty="0"/>
              <a:t>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682542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103_TF00019431.potx" id="{D61BE0E3-D760-4A98-9976-3E5CFF5A6D47}" vid="{60763858-9CC8-467B-B094-FF6ACBA2C21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915EF7-B9F6-4EB7-AA4F-557BE6AB702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928E4D0-782D-4812-BE7D-AE5131FD3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65D742-03F8-4A07-AD44-2F5940A960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„Basis“</Template>
  <TotalTime>0</TotalTime>
  <Words>165</Words>
  <Application>Microsoft Office PowerPoint</Application>
  <PresentationFormat>Breitbild</PresentationFormat>
  <Paragraphs>81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Calibri</vt:lpstr>
      <vt:lpstr>Corbel</vt:lpstr>
      <vt:lpstr>Basis</vt:lpstr>
      <vt:lpstr>Cooking Consultant</vt:lpstr>
      <vt:lpstr>Cooking Consultant</vt:lpstr>
      <vt:lpstr>Team Mitglieder</vt:lpstr>
      <vt:lpstr>Gliederung</vt:lpstr>
      <vt:lpstr>Web Applikation</vt:lpstr>
      <vt:lpstr>Datenbank</vt:lpstr>
      <vt:lpstr>Applikation</vt:lpstr>
      <vt:lpstr>Vorführung</vt:lpstr>
      <vt:lpstr>PowerPoint-Präsentation</vt:lpstr>
      <vt:lpstr>Was noch kommt</vt:lpstr>
      <vt:lpstr>Was noch kommt</vt:lpstr>
      <vt:lpstr>Was noch kommt</vt:lpstr>
      <vt:lpstr>Was noch kommt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2019-12-03T10:07:11Z</dcterms:created>
  <dcterms:modified xsi:type="dcterms:W3CDTF">2019-12-11T12:42:59Z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