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  <p:sldMasterId id="2147483678" r:id="rId5"/>
    <p:sldMasterId id="2147483679" r:id="rId6"/>
  </p:sldMasterIdLst>
  <p:notesMasterIdLst>
    <p:notesMasterId r:id="rId30"/>
  </p:notesMasterIdLst>
  <p:sldIdLst>
    <p:sldId id="256" r:id="rId7"/>
    <p:sldId id="258" r:id="rId8"/>
    <p:sldId id="260" r:id="rId9"/>
    <p:sldId id="259" r:id="rId10"/>
    <p:sldId id="297" r:id="rId11"/>
    <p:sldId id="298" r:id="rId12"/>
    <p:sldId id="299" r:id="rId13"/>
    <p:sldId id="330" r:id="rId14"/>
    <p:sldId id="328" r:id="rId15"/>
    <p:sldId id="329" r:id="rId16"/>
    <p:sldId id="300" r:id="rId17"/>
    <p:sldId id="306" r:id="rId18"/>
    <p:sldId id="307" r:id="rId19"/>
    <p:sldId id="308" r:id="rId20"/>
    <p:sldId id="309" r:id="rId21"/>
    <p:sldId id="301" r:id="rId22"/>
    <p:sldId id="311" r:id="rId23"/>
    <p:sldId id="312" r:id="rId24"/>
    <p:sldId id="302" r:id="rId25"/>
    <p:sldId id="313" r:id="rId26"/>
    <p:sldId id="303" r:id="rId27"/>
    <p:sldId id="305" r:id="rId28"/>
    <p:sldId id="275" r:id="rId29"/>
  </p:sldIdLst>
  <p:sldSz cx="9144000" cy="5143500" type="screen16x9"/>
  <p:notesSz cx="6858000" cy="9144000"/>
  <p:embeddedFontLst>
    <p:embeddedFont>
      <p:font typeface="Anaheim" panose="020B0604020202020204" charset="0"/>
      <p:regular r:id="rId31"/>
    </p:embeddedFont>
    <p:embeddedFont>
      <p:font typeface="Asap" panose="020B0604020202020204" charset="0"/>
      <p:regular r:id="rId32"/>
      <p:bold r:id="rId33"/>
      <p:italic r:id="rId34"/>
      <p:boldItalic r:id="rId35"/>
    </p:embeddedFont>
    <p:embeddedFont>
      <p:font typeface="Avenir Next LT Pro" panose="020B0504020202020204" pitchFamily="34" charset="0"/>
      <p:regular r:id="rId36"/>
      <p:bold r:id="rId37"/>
    </p:embeddedFont>
    <p:embeddedFont>
      <p:font typeface="Nunito Light" pitchFamily="2" charset="0"/>
      <p:regular r:id="rId38"/>
      <p:italic r:id="rId39"/>
    </p:embeddedFont>
    <p:embeddedFont>
      <p:font typeface="Raleway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82B10-B3A5-94B8-149A-8050C36B4132}" v="2" dt="2024-03-21T12:52:45.826"/>
  </p1510:revLst>
</p1510:revInfo>
</file>

<file path=ppt/tableStyles.xml><?xml version="1.0" encoding="utf-8"?>
<a:tblStyleLst xmlns:a="http://schemas.openxmlformats.org/drawingml/2006/main" def="{FCDA1A61-7B53-475F-BFC4-7F38ABF3EC03}">
  <a:tblStyle styleId="{FCDA1A61-7B53-475F-BFC4-7F38ABF3E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585632-B5D0-465F-ADBC-6B4301D778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2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9.fntdata"/><Relationship Id="rId21" Type="http://schemas.openxmlformats.org/officeDocument/2006/relationships/slide" Target="slides/slide15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6.fntdata"/><Relationship Id="rId49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h Ekici" userId="S::salih.ekici@mediaan.com::1773cdf9-32a6-4717-a8dd-4e16e786c1ec" providerId="AD" clId="Web-{15030BA5-4901-7DD1-8B79-1F6013349B6B}"/>
    <pc:docChg chg="delSld modSld sldOrd">
      <pc:chgData name="Salih Ekici" userId="S::salih.ekici@mediaan.com::1773cdf9-32a6-4717-a8dd-4e16e786c1ec" providerId="AD" clId="Web-{15030BA5-4901-7DD1-8B79-1F6013349B6B}" dt="2024-03-05T09:03:27.068" v="44"/>
      <pc:docMkLst>
        <pc:docMk/>
      </pc:docMkLst>
      <pc:sldChg chg="modSp">
        <pc:chgData name="Salih Ekici" userId="S::salih.ekici@mediaan.com::1773cdf9-32a6-4717-a8dd-4e16e786c1ec" providerId="AD" clId="Web-{15030BA5-4901-7DD1-8B79-1F6013349B6B}" dt="2024-03-05T08:40:31.927" v="11" actId="20577"/>
        <pc:sldMkLst>
          <pc:docMk/>
          <pc:sldMk cId="0" sldId="259"/>
        </pc:sldMkLst>
        <pc:spChg chg="mod">
          <ac:chgData name="Salih Ekici" userId="S::salih.ekici@mediaan.com::1773cdf9-32a6-4717-a8dd-4e16e786c1ec" providerId="AD" clId="Web-{15030BA5-4901-7DD1-8B79-1F6013349B6B}" dt="2024-03-05T08:40:31.927" v="11" actId="20577"/>
          <ac:spMkLst>
            <pc:docMk/>
            <pc:sldMk cId="0" sldId="259"/>
            <ac:spMk id="326" creationId="{00000000-0000-0000-0000-000000000000}"/>
          </ac:spMkLst>
        </pc:spChg>
      </pc:sldChg>
      <pc:sldChg chg="del ord">
        <pc:chgData name="Salih Ekici" userId="S::salih.ekici@mediaan.com::1773cdf9-32a6-4717-a8dd-4e16e786c1ec" providerId="AD" clId="Web-{15030BA5-4901-7DD1-8B79-1F6013349B6B}" dt="2024-03-05T09:03:24.865" v="42"/>
        <pc:sldMkLst>
          <pc:docMk/>
          <pc:sldMk cId="0" sldId="279"/>
        </pc:sldMkLst>
      </pc:sldChg>
      <pc:sldChg chg="del ord">
        <pc:chgData name="Salih Ekici" userId="S::salih.ekici@mediaan.com::1773cdf9-32a6-4717-a8dd-4e16e786c1ec" providerId="AD" clId="Web-{15030BA5-4901-7DD1-8B79-1F6013349B6B}" dt="2024-03-05T09:03:23.865" v="41"/>
        <pc:sldMkLst>
          <pc:docMk/>
          <pc:sldMk cId="0" sldId="280"/>
        </pc:sldMkLst>
      </pc:sldChg>
      <pc:sldChg chg="del ord">
        <pc:chgData name="Salih Ekici" userId="S::salih.ekici@mediaan.com::1773cdf9-32a6-4717-a8dd-4e16e786c1ec" providerId="AD" clId="Web-{15030BA5-4901-7DD1-8B79-1F6013349B6B}" dt="2024-03-05T09:03:22.927" v="40"/>
        <pc:sldMkLst>
          <pc:docMk/>
          <pc:sldMk cId="0" sldId="281"/>
        </pc:sldMkLst>
      </pc:sldChg>
      <pc:sldChg chg="del ord">
        <pc:chgData name="Salih Ekici" userId="S::salih.ekici@mediaan.com::1773cdf9-32a6-4717-a8dd-4e16e786c1ec" providerId="AD" clId="Web-{15030BA5-4901-7DD1-8B79-1F6013349B6B}" dt="2024-03-05T09:03:25.834" v="43"/>
        <pc:sldMkLst>
          <pc:docMk/>
          <pc:sldMk cId="0" sldId="282"/>
        </pc:sldMkLst>
      </pc:sldChg>
      <pc:sldChg chg="del ord">
        <pc:chgData name="Salih Ekici" userId="S::salih.ekici@mediaan.com::1773cdf9-32a6-4717-a8dd-4e16e786c1ec" providerId="AD" clId="Web-{15030BA5-4901-7DD1-8B79-1F6013349B6B}" dt="2024-03-05T09:03:27.068" v="44"/>
        <pc:sldMkLst>
          <pc:docMk/>
          <pc:sldMk cId="0" sldId="283"/>
        </pc:sldMkLst>
      </pc:sldChg>
      <pc:sldChg chg="del">
        <pc:chgData name="Salih Ekici" userId="S::salih.ekici@mediaan.com::1773cdf9-32a6-4717-a8dd-4e16e786c1ec" providerId="AD" clId="Web-{15030BA5-4901-7DD1-8B79-1F6013349B6B}" dt="2024-03-05T09:03:01.833" v="34"/>
        <pc:sldMkLst>
          <pc:docMk/>
          <pc:sldMk cId="0" sldId="284"/>
        </pc:sldMkLst>
      </pc:sldChg>
      <pc:sldChg chg="del">
        <pc:chgData name="Salih Ekici" userId="S::salih.ekici@mediaan.com::1773cdf9-32a6-4717-a8dd-4e16e786c1ec" providerId="AD" clId="Web-{15030BA5-4901-7DD1-8B79-1F6013349B6B}" dt="2024-03-05T09:03:01.473" v="33"/>
        <pc:sldMkLst>
          <pc:docMk/>
          <pc:sldMk cId="0" sldId="285"/>
        </pc:sldMkLst>
      </pc:sldChg>
      <pc:sldChg chg="del">
        <pc:chgData name="Salih Ekici" userId="S::salih.ekici@mediaan.com::1773cdf9-32a6-4717-a8dd-4e16e786c1ec" providerId="AD" clId="Web-{15030BA5-4901-7DD1-8B79-1F6013349B6B}" dt="2024-03-05T09:03:01.442" v="32"/>
        <pc:sldMkLst>
          <pc:docMk/>
          <pc:sldMk cId="0" sldId="286"/>
        </pc:sldMkLst>
      </pc:sldChg>
      <pc:sldChg chg="del">
        <pc:chgData name="Salih Ekici" userId="S::salih.ekici@mediaan.com::1773cdf9-32a6-4717-a8dd-4e16e786c1ec" providerId="AD" clId="Web-{15030BA5-4901-7DD1-8B79-1F6013349B6B}" dt="2024-03-05T09:03:01.442" v="31"/>
        <pc:sldMkLst>
          <pc:docMk/>
          <pc:sldMk cId="0" sldId="287"/>
        </pc:sldMkLst>
      </pc:sldChg>
      <pc:sldChg chg="del">
        <pc:chgData name="Salih Ekici" userId="S::salih.ekici@mediaan.com::1773cdf9-32a6-4717-a8dd-4e16e786c1ec" providerId="AD" clId="Web-{15030BA5-4901-7DD1-8B79-1F6013349B6B}" dt="2024-03-05T09:03:01.411" v="30"/>
        <pc:sldMkLst>
          <pc:docMk/>
          <pc:sldMk cId="0" sldId="288"/>
        </pc:sldMkLst>
      </pc:sldChg>
      <pc:sldChg chg="del">
        <pc:chgData name="Salih Ekici" userId="S::salih.ekici@mediaan.com::1773cdf9-32a6-4717-a8dd-4e16e786c1ec" providerId="AD" clId="Web-{15030BA5-4901-7DD1-8B79-1F6013349B6B}" dt="2024-03-05T09:03:01.395" v="29"/>
        <pc:sldMkLst>
          <pc:docMk/>
          <pc:sldMk cId="0" sldId="289"/>
        </pc:sldMkLst>
      </pc:sldChg>
      <pc:sldChg chg="del">
        <pc:chgData name="Salih Ekici" userId="S::salih.ekici@mediaan.com::1773cdf9-32a6-4717-a8dd-4e16e786c1ec" providerId="AD" clId="Web-{15030BA5-4901-7DD1-8B79-1F6013349B6B}" dt="2024-03-05T09:03:01.364" v="28"/>
        <pc:sldMkLst>
          <pc:docMk/>
          <pc:sldMk cId="0" sldId="290"/>
        </pc:sldMkLst>
      </pc:sldChg>
      <pc:sldChg chg="del">
        <pc:chgData name="Salih Ekici" userId="S::salih.ekici@mediaan.com::1773cdf9-32a6-4717-a8dd-4e16e786c1ec" providerId="AD" clId="Web-{15030BA5-4901-7DD1-8B79-1F6013349B6B}" dt="2024-03-05T09:03:01.301" v="27"/>
        <pc:sldMkLst>
          <pc:docMk/>
          <pc:sldMk cId="0" sldId="291"/>
        </pc:sldMkLst>
      </pc:sldChg>
      <pc:sldChg chg="del">
        <pc:chgData name="Salih Ekici" userId="S::salih.ekici@mediaan.com::1773cdf9-32a6-4717-a8dd-4e16e786c1ec" providerId="AD" clId="Web-{15030BA5-4901-7DD1-8B79-1F6013349B6B}" dt="2024-03-05T09:02:54.598" v="26"/>
        <pc:sldMkLst>
          <pc:docMk/>
          <pc:sldMk cId="0" sldId="292"/>
        </pc:sldMkLst>
      </pc:sldChg>
      <pc:sldChg chg="del">
        <pc:chgData name="Salih Ekici" userId="S::salih.ekici@mediaan.com::1773cdf9-32a6-4717-a8dd-4e16e786c1ec" providerId="AD" clId="Web-{15030BA5-4901-7DD1-8B79-1F6013349B6B}" dt="2024-03-05T09:02:53.457" v="25"/>
        <pc:sldMkLst>
          <pc:docMk/>
          <pc:sldMk cId="0" sldId="293"/>
        </pc:sldMkLst>
      </pc:sldChg>
      <pc:sldChg chg="del">
        <pc:chgData name="Salih Ekici" userId="S::salih.ekici@mediaan.com::1773cdf9-32a6-4717-a8dd-4e16e786c1ec" providerId="AD" clId="Web-{15030BA5-4901-7DD1-8B79-1F6013349B6B}" dt="2024-03-05T09:02:53.067" v="24"/>
        <pc:sldMkLst>
          <pc:docMk/>
          <pc:sldMk cId="0" sldId="294"/>
        </pc:sldMkLst>
      </pc:sldChg>
      <pc:sldChg chg="del">
        <pc:chgData name="Salih Ekici" userId="S::salih.ekici@mediaan.com::1773cdf9-32a6-4717-a8dd-4e16e786c1ec" providerId="AD" clId="Web-{15030BA5-4901-7DD1-8B79-1F6013349B6B}" dt="2024-03-05T09:02:51.270" v="23"/>
        <pc:sldMkLst>
          <pc:docMk/>
          <pc:sldMk cId="0" sldId="295"/>
        </pc:sldMkLst>
      </pc:sldChg>
      <pc:sldChg chg="del">
        <pc:chgData name="Salih Ekici" userId="S::salih.ekici@mediaan.com::1773cdf9-32a6-4717-a8dd-4e16e786c1ec" providerId="AD" clId="Web-{15030BA5-4901-7DD1-8B79-1F6013349B6B}" dt="2024-03-05T09:02:50.286" v="22"/>
        <pc:sldMkLst>
          <pc:docMk/>
          <pc:sldMk cId="0" sldId="296"/>
        </pc:sldMkLst>
      </pc:sldChg>
      <pc:sldChg chg="addSp delSp modSp">
        <pc:chgData name="Salih Ekici" userId="S::salih.ekici@mediaan.com::1773cdf9-32a6-4717-a8dd-4e16e786c1ec" providerId="AD" clId="Web-{15030BA5-4901-7DD1-8B79-1F6013349B6B}" dt="2024-03-05T08:51:22.762" v="19"/>
        <pc:sldMkLst>
          <pc:docMk/>
          <pc:sldMk cId="2260142009" sldId="305"/>
        </pc:sldMkLst>
        <pc:spChg chg="del">
          <ac:chgData name="Salih Ekici" userId="S::salih.ekici@mediaan.com::1773cdf9-32a6-4717-a8dd-4e16e786c1ec" providerId="AD" clId="Web-{15030BA5-4901-7DD1-8B79-1F6013349B6B}" dt="2024-03-05T08:51:20.637" v="18"/>
          <ac:spMkLst>
            <pc:docMk/>
            <pc:sldMk cId="2260142009" sldId="305"/>
            <ac:spMk id="2" creationId="{24435917-29C1-71D3-04D8-2B1CA0E9DC2F}"/>
          </ac:spMkLst>
        </pc:spChg>
        <pc:spChg chg="add del">
          <ac:chgData name="Salih Ekici" userId="S::salih.ekici@mediaan.com::1773cdf9-32a6-4717-a8dd-4e16e786c1ec" providerId="AD" clId="Web-{15030BA5-4901-7DD1-8B79-1F6013349B6B}" dt="2024-03-05T08:49:29.211" v="16"/>
          <ac:spMkLst>
            <pc:docMk/>
            <pc:sldMk cId="2260142009" sldId="305"/>
            <ac:spMk id="5" creationId="{2275F400-6611-0356-021F-6E12C79A5A89}"/>
          </ac:spMkLst>
        </pc:spChg>
        <pc:picChg chg="add del mod">
          <ac:chgData name="Salih Ekici" userId="S::salih.ekici@mediaan.com::1773cdf9-32a6-4717-a8dd-4e16e786c1ec" providerId="AD" clId="Web-{15030BA5-4901-7DD1-8B79-1F6013349B6B}" dt="2024-03-05T08:48:28.490" v="13"/>
          <ac:picMkLst>
            <pc:docMk/>
            <pc:sldMk cId="2260142009" sldId="305"/>
            <ac:picMk id="3" creationId="{C1811EA8-5CCD-D190-DF94-41627145F740}"/>
          </ac:picMkLst>
        </pc:picChg>
        <pc:picChg chg="add del mod">
          <ac:chgData name="Salih Ekici" userId="S::salih.ekici@mediaan.com::1773cdf9-32a6-4717-a8dd-4e16e786c1ec" providerId="AD" clId="Web-{15030BA5-4901-7DD1-8B79-1F6013349B6B}" dt="2024-03-05T08:51:22.762" v="19"/>
          <ac:picMkLst>
            <pc:docMk/>
            <pc:sldMk cId="2260142009" sldId="305"/>
            <ac:picMk id="4" creationId="{CCFD749A-53A7-C46B-466F-393AE332F60F}"/>
          </ac:picMkLst>
        </pc:picChg>
      </pc:sldChg>
      <pc:sldChg chg="modSp">
        <pc:chgData name="Salih Ekici" userId="S::salih.ekici@mediaan.com::1773cdf9-32a6-4717-a8dd-4e16e786c1ec" providerId="AD" clId="Web-{15030BA5-4901-7DD1-8B79-1F6013349B6B}" dt="2024-03-05T09:02:18.737" v="21" actId="20577"/>
        <pc:sldMkLst>
          <pc:docMk/>
          <pc:sldMk cId="3052287244" sldId="312"/>
        </pc:sldMkLst>
        <pc:spChg chg="mod">
          <ac:chgData name="Salih Ekici" userId="S::salih.ekici@mediaan.com::1773cdf9-32a6-4717-a8dd-4e16e786c1ec" providerId="AD" clId="Web-{15030BA5-4901-7DD1-8B79-1F6013349B6B}" dt="2024-03-05T09:02:18.737" v="21" actId="20577"/>
          <ac:spMkLst>
            <pc:docMk/>
            <pc:sldMk cId="3052287244" sldId="312"/>
            <ac:spMk id="2" creationId="{C44C0C52-5D4D-6992-8DA7-4552A51D3C94}"/>
          </ac:spMkLst>
        </pc:spChg>
      </pc:sldChg>
    </pc:docChg>
  </pc:docChgLst>
  <pc:docChgLst>
    <pc:chgData name="Salih Ekici" userId="S::salih.ekici@mediaan.com::1773cdf9-32a6-4717-a8dd-4e16e786c1ec" providerId="AD" clId="Web-{1066D4DA-C2DD-79B3-ABDC-68ECADC25067}"/>
    <pc:docChg chg="modSld">
      <pc:chgData name="Salih Ekici" userId="S::salih.ekici@mediaan.com::1773cdf9-32a6-4717-a8dd-4e16e786c1ec" providerId="AD" clId="Web-{1066D4DA-C2DD-79B3-ABDC-68ECADC25067}" dt="2024-03-05T08:34:23.533" v="4" actId="20577"/>
      <pc:docMkLst>
        <pc:docMk/>
      </pc:docMkLst>
      <pc:sldChg chg="modSp">
        <pc:chgData name="Salih Ekici" userId="S::salih.ekici@mediaan.com::1773cdf9-32a6-4717-a8dd-4e16e786c1ec" providerId="AD" clId="Web-{1066D4DA-C2DD-79B3-ABDC-68ECADC25067}" dt="2024-03-05T08:34:23.533" v="4" actId="20577"/>
        <pc:sldMkLst>
          <pc:docMk/>
          <pc:sldMk cId="2785005563" sldId="308"/>
        </pc:sldMkLst>
        <pc:spChg chg="mod">
          <ac:chgData name="Salih Ekici" userId="S::salih.ekici@mediaan.com::1773cdf9-32a6-4717-a8dd-4e16e786c1ec" providerId="AD" clId="Web-{1066D4DA-C2DD-79B3-ABDC-68ECADC25067}" dt="2024-03-05T08:34:23.533" v="4" actId="20577"/>
          <ac:spMkLst>
            <pc:docMk/>
            <pc:sldMk cId="2785005563" sldId="308"/>
            <ac:spMk id="3" creationId="{D8B4DA03-F63A-0924-5302-26C356804F3A}"/>
          </ac:spMkLst>
        </pc:spChg>
      </pc:sldChg>
    </pc:docChg>
  </pc:docChgLst>
  <pc:docChgLst>
    <pc:chgData name="Salih Ekici" userId="S::salih.ekici@mediaan.com::1773cdf9-32a6-4717-a8dd-4e16e786c1ec" providerId="AD" clId="Web-{6DCA35E8-A0CE-C48C-32E0-F5CC4EF18262}"/>
    <pc:docChg chg="addSld delSld modSld">
      <pc:chgData name="Salih Ekici" userId="S::salih.ekici@mediaan.com::1773cdf9-32a6-4717-a8dd-4e16e786c1ec" providerId="AD" clId="Web-{6DCA35E8-A0CE-C48C-32E0-F5CC4EF18262}" dt="2024-03-02T17:29:25.090" v="663" actId="20577"/>
      <pc:docMkLst>
        <pc:docMk/>
      </pc:docMkLst>
      <pc:sldChg chg="modSp">
        <pc:chgData name="Salih Ekici" userId="S::salih.ekici@mediaan.com::1773cdf9-32a6-4717-a8dd-4e16e786c1ec" providerId="AD" clId="Web-{6DCA35E8-A0CE-C48C-32E0-F5CC4EF18262}" dt="2024-03-02T16:54:58.571" v="109" actId="20577"/>
        <pc:sldMkLst>
          <pc:docMk/>
          <pc:sldMk cId="1453014436" sldId="298"/>
        </pc:sldMkLst>
        <pc:spChg chg="mod">
          <ac:chgData name="Salih Ekici" userId="S::salih.ekici@mediaan.com::1773cdf9-32a6-4717-a8dd-4e16e786c1ec" providerId="AD" clId="Web-{6DCA35E8-A0CE-C48C-32E0-F5CC4EF18262}" dt="2024-03-02T16:53:42.273" v="108" actId="20577"/>
          <ac:spMkLst>
            <pc:docMk/>
            <pc:sldMk cId="1453014436" sldId="298"/>
            <ac:spMk id="25" creationId="{80C34386-0B43-5F49-CFE8-F43817912BA0}"/>
          </ac:spMkLst>
        </pc:spChg>
        <pc:spChg chg="mod">
          <ac:chgData name="Salih Ekici" userId="S::salih.ekici@mediaan.com::1773cdf9-32a6-4717-a8dd-4e16e786c1ec" providerId="AD" clId="Web-{6DCA35E8-A0CE-C48C-32E0-F5CC4EF18262}" dt="2024-03-02T16:54:58.571" v="109" actId="20577"/>
          <ac:spMkLst>
            <pc:docMk/>
            <pc:sldMk cId="1453014436" sldId="298"/>
            <ac:spMk id="326" creationId="{4D7CC5FB-D6E7-0894-A863-F79CD5FD4217}"/>
          </ac:spMkLst>
        </pc:spChg>
      </pc:sldChg>
      <pc:sldChg chg="modSp">
        <pc:chgData name="Salih Ekici" userId="S::salih.ekici@mediaan.com::1773cdf9-32a6-4717-a8dd-4e16e786c1ec" providerId="AD" clId="Web-{6DCA35E8-A0CE-C48C-32E0-F5CC4EF18262}" dt="2024-03-02T17:29:16.793" v="662" actId="20577"/>
        <pc:sldMkLst>
          <pc:docMk/>
          <pc:sldMk cId="828412048" sldId="306"/>
        </pc:sldMkLst>
        <pc:spChg chg="mod">
          <ac:chgData name="Salih Ekici" userId="S::salih.ekici@mediaan.com::1773cdf9-32a6-4717-a8dd-4e16e786c1ec" providerId="AD" clId="Web-{6DCA35E8-A0CE-C48C-32E0-F5CC4EF18262}" dt="2024-03-02T17:29:16.793" v="662" actId="20577"/>
          <ac:spMkLst>
            <pc:docMk/>
            <pc:sldMk cId="828412048" sldId="306"/>
            <ac:spMk id="3" creationId="{D8B4DA03-F63A-0924-5302-26C356804F3A}"/>
          </ac:spMkLst>
        </pc:spChg>
      </pc:sldChg>
      <pc:sldChg chg="modSp">
        <pc:chgData name="Salih Ekici" userId="S::salih.ekici@mediaan.com::1773cdf9-32a6-4717-a8dd-4e16e786c1ec" providerId="AD" clId="Web-{6DCA35E8-A0CE-C48C-32E0-F5CC4EF18262}" dt="2024-03-02T17:28:00.745" v="658" actId="20577"/>
        <pc:sldMkLst>
          <pc:docMk/>
          <pc:sldMk cId="533139675" sldId="307"/>
        </pc:sldMkLst>
        <pc:spChg chg="mod">
          <ac:chgData name="Salih Ekici" userId="S::salih.ekici@mediaan.com::1773cdf9-32a6-4717-a8dd-4e16e786c1ec" providerId="AD" clId="Web-{6DCA35E8-A0CE-C48C-32E0-F5CC4EF18262}" dt="2024-03-02T17:28:00.745" v="658" actId="20577"/>
          <ac:spMkLst>
            <pc:docMk/>
            <pc:sldMk cId="533139675" sldId="307"/>
            <ac:spMk id="3" creationId="{D8B4DA03-F63A-0924-5302-26C356804F3A}"/>
          </ac:spMkLst>
        </pc:spChg>
      </pc:sldChg>
      <pc:sldChg chg="modSp">
        <pc:chgData name="Salih Ekici" userId="S::salih.ekici@mediaan.com::1773cdf9-32a6-4717-a8dd-4e16e786c1ec" providerId="AD" clId="Web-{6DCA35E8-A0CE-C48C-32E0-F5CC4EF18262}" dt="2024-03-02T17:27:56.901" v="657" actId="20577"/>
        <pc:sldMkLst>
          <pc:docMk/>
          <pc:sldMk cId="2785005563" sldId="308"/>
        </pc:sldMkLst>
        <pc:spChg chg="mod">
          <ac:chgData name="Salih Ekici" userId="S::salih.ekici@mediaan.com::1773cdf9-32a6-4717-a8dd-4e16e786c1ec" providerId="AD" clId="Web-{6DCA35E8-A0CE-C48C-32E0-F5CC4EF18262}" dt="2024-03-02T17:27:56.901" v="657" actId="20577"/>
          <ac:spMkLst>
            <pc:docMk/>
            <pc:sldMk cId="2785005563" sldId="308"/>
            <ac:spMk id="3" creationId="{D8B4DA03-F63A-0924-5302-26C356804F3A}"/>
          </ac:spMkLst>
        </pc:spChg>
      </pc:sldChg>
      <pc:sldChg chg="modSp">
        <pc:chgData name="Salih Ekici" userId="S::salih.ekici@mediaan.com::1773cdf9-32a6-4717-a8dd-4e16e786c1ec" providerId="AD" clId="Web-{6DCA35E8-A0CE-C48C-32E0-F5CC4EF18262}" dt="2024-03-02T17:29:25.090" v="663" actId="20577"/>
        <pc:sldMkLst>
          <pc:docMk/>
          <pc:sldMk cId="901063467" sldId="309"/>
        </pc:sldMkLst>
        <pc:spChg chg="mod">
          <ac:chgData name="Salih Ekici" userId="S::salih.ekici@mediaan.com::1773cdf9-32a6-4717-a8dd-4e16e786c1ec" providerId="AD" clId="Web-{6DCA35E8-A0CE-C48C-32E0-F5CC4EF18262}" dt="2024-03-02T17:29:25.090" v="663" actId="20577"/>
          <ac:spMkLst>
            <pc:docMk/>
            <pc:sldMk cId="901063467" sldId="309"/>
            <ac:spMk id="3" creationId="{D8B4DA03-F63A-0924-5302-26C356804F3A}"/>
          </ac:spMkLst>
        </pc:spChg>
      </pc:sldChg>
      <pc:sldChg chg="delSp modSp new">
        <pc:chgData name="Salih Ekici" userId="S::salih.ekici@mediaan.com::1773cdf9-32a6-4717-a8dd-4e16e786c1ec" providerId="AD" clId="Web-{6DCA35E8-A0CE-C48C-32E0-F5CC4EF18262}" dt="2024-03-02T17:07:15.199" v="180" actId="20577"/>
        <pc:sldMkLst>
          <pc:docMk/>
          <pc:sldMk cId="1472148292" sldId="310"/>
        </pc:sldMkLst>
        <pc:spChg chg="mod">
          <ac:chgData name="Salih Ekici" userId="S::salih.ekici@mediaan.com::1773cdf9-32a6-4717-a8dd-4e16e786c1ec" providerId="AD" clId="Web-{6DCA35E8-A0CE-C48C-32E0-F5CC4EF18262}" dt="2024-03-02T17:07:15.199" v="180" actId="20577"/>
          <ac:spMkLst>
            <pc:docMk/>
            <pc:sldMk cId="1472148292" sldId="310"/>
            <ac:spMk id="2" creationId="{5682CB72-BC24-60FB-C082-C728F47707DA}"/>
          </ac:spMkLst>
        </pc:spChg>
        <pc:spChg chg="mod">
          <ac:chgData name="Salih Ekici" userId="S::salih.ekici@mediaan.com::1773cdf9-32a6-4717-a8dd-4e16e786c1ec" providerId="AD" clId="Web-{6DCA35E8-A0CE-C48C-32E0-F5CC4EF18262}" dt="2024-03-02T16:43:56.710" v="62" actId="20577"/>
          <ac:spMkLst>
            <pc:docMk/>
            <pc:sldMk cId="1472148292" sldId="310"/>
            <ac:spMk id="3" creationId="{0DAA5237-E570-E36C-A174-BF7FA214EC7D}"/>
          </ac:spMkLst>
        </pc:spChg>
        <pc:spChg chg="del">
          <ac:chgData name="Salih Ekici" userId="S::salih.ekici@mediaan.com::1773cdf9-32a6-4717-a8dd-4e16e786c1ec" providerId="AD" clId="Web-{6DCA35E8-A0CE-C48C-32E0-F5CC4EF18262}" dt="2024-03-02T16:43:58.944" v="63"/>
          <ac:spMkLst>
            <pc:docMk/>
            <pc:sldMk cId="1472148292" sldId="310"/>
            <ac:spMk id="4" creationId="{616B9F09-34EE-F8B2-2DAB-F2550E0C05DA}"/>
          </ac:spMkLst>
        </pc:spChg>
      </pc:sldChg>
      <pc:sldChg chg="addSp delSp modSp new del">
        <pc:chgData name="Salih Ekici" userId="S::salih.ekici@mediaan.com::1773cdf9-32a6-4717-a8dd-4e16e786c1ec" providerId="AD" clId="Web-{6DCA35E8-A0CE-C48C-32E0-F5CC4EF18262}" dt="2024-03-02T16:43:39.553" v="54"/>
        <pc:sldMkLst>
          <pc:docMk/>
          <pc:sldMk cId="2555199156" sldId="310"/>
        </pc:sldMkLst>
        <pc:spChg chg="del mod">
          <ac:chgData name="Salih Ekici" userId="S::salih.ekici@mediaan.com::1773cdf9-32a6-4717-a8dd-4e16e786c1ec" providerId="AD" clId="Web-{6DCA35E8-A0CE-C48C-32E0-F5CC4EF18262}" dt="2024-03-02T16:43:29.568" v="53"/>
          <ac:spMkLst>
            <pc:docMk/>
            <pc:sldMk cId="2555199156" sldId="310"/>
            <ac:spMk id="2" creationId="{6EA76704-03E7-1BB3-ABBC-14B360887B1F}"/>
          </ac:spMkLst>
        </pc:spChg>
        <pc:spChg chg="del">
          <ac:chgData name="Salih Ekici" userId="S::salih.ekici@mediaan.com::1773cdf9-32a6-4717-a8dd-4e16e786c1ec" providerId="AD" clId="Web-{6DCA35E8-A0CE-C48C-32E0-F5CC4EF18262}" dt="2024-03-02T16:43:06.599" v="43"/>
          <ac:spMkLst>
            <pc:docMk/>
            <pc:sldMk cId="2555199156" sldId="310"/>
            <ac:spMk id="3" creationId="{419CC973-8A9B-8C36-45F9-EEC9497B0606}"/>
          </ac:spMkLst>
        </pc:spChg>
        <pc:spChg chg="add mod">
          <ac:chgData name="Salih Ekici" userId="S::salih.ekici@mediaan.com::1773cdf9-32a6-4717-a8dd-4e16e786c1ec" providerId="AD" clId="Web-{6DCA35E8-A0CE-C48C-32E0-F5CC4EF18262}" dt="2024-03-02T16:43:29.568" v="53"/>
          <ac:spMkLst>
            <pc:docMk/>
            <pc:sldMk cId="2555199156" sldId="310"/>
            <ac:spMk id="5" creationId="{5E802788-0CD0-5125-21B0-E8376A37E479}"/>
          </ac:spMkLst>
        </pc:spChg>
      </pc:sldChg>
      <pc:sldChg chg="delSp modSp new">
        <pc:chgData name="Salih Ekici" userId="S::salih.ekici@mediaan.com::1773cdf9-32a6-4717-a8dd-4e16e786c1ec" providerId="AD" clId="Web-{6DCA35E8-A0CE-C48C-32E0-F5CC4EF18262}" dt="2024-03-02T17:22:48.659" v="380" actId="20577"/>
        <pc:sldMkLst>
          <pc:docMk/>
          <pc:sldMk cId="2017927446" sldId="311"/>
        </pc:sldMkLst>
        <pc:spChg chg="mod">
          <ac:chgData name="Salih Ekici" userId="S::salih.ekici@mediaan.com::1773cdf9-32a6-4717-a8dd-4e16e786c1ec" providerId="AD" clId="Web-{6DCA35E8-A0CE-C48C-32E0-F5CC4EF18262}" dt="2024-03-02T17:22:48.659" v="380" actId="20577"/>
          <ac:spMkLst>
            <pc:docMk/>
            <pc:sldMk cId="2017927446" sldId="311"/>
            <ac:spMk id="2" creationId="{E4A6B373-84CE-3D2E-552C-A6889DF5F8D8}"/>
          </ac:spMkLst>
        </pc:spChg>
        <pc:spChg chg="mod">
          <ac:chgData name="Salih Ekici" userId="S::salih.ekici@mediaan.com::1773cdf9-32a6-4717-a8dd-4e16e786c1ec" providerId="AD" clId="Web-{6DCA35E8-A0CE-C48C-32E0-F5CC4EF18262}" dt="2024-03-02T17:01:51.722" v="133" actId="20577"/>
          <ac:spMkLst>
            <pc:docMk/>
            <pc:sldMk cId="2017927446" sldId="311"/>
            <ac:spMk id="3" creationId="{B502521B-D20D-4BD6-E46F-5BB353AA360C}"/>
          </ac:spMkLst>
        </pc:spChg>
        <pc:spChg chg="del">
          <ac:chgData name="Salih Ekici" userId="S::salih.ekici@mediaan.com::1773cdf9-32a6-4717-a8dd-4e16e786c1ec" providerId="AD" clId="Web-{6DCA35E8-A0CE-C48C-32E0-F5CC4EF18262}" dt="2024-03-02T17:02:05.082" v="147"/>
          <ac:spMkLst>
            <pc:docMk/>
            <pc:sldMk cId="2017927446" sldId="311"/>
            <ac:spMk id="4" creationId="{1899BD7A-1DD0-AEE8-FD3A-2FD9B5D90F13}"/>
          </ac:spMkLst>
        </pc:spChg>
      </pc:sldChg>
      <pc:sldChg chg="delSp modSp new">
        <pc:chgData name="Salih Ekici" userId="S::salih.ekici@mediaan.com::1773cdf9-32a6-4717-a8dd-4e16e786c1ec" providerId="AD" clId="Web-{6DCA35E8-A0CE-C48C-32E0-F5CC4EF18262}" dt="2024-03-02T17:15:54.086" v="353" actId="20577"/>
        <pc:sldMkLst>
          <pc:docMk/>
          <pc:sldMk cId="3052287244" sldId="312"/>
        </pc:sldMkLst>
        <pc:spChg chg="mod">
          <ac:chgData name="Salih Ekici" userId="S::salih.ekici@mediaan.com::1773cdf9-32a6-4717-a8dd-4e16e786c1ec" providerId="AD" clId="Web-{6DCA35E8-A0CE-C48C-32E0-F5CC4EF18262}" dt="2024-03-02T17:15:54.086" v="353" actId="20577"/>
          <ac:spMkLst>
            <pc:docMk/>
            <pc:sldMk cId="3052287244" sldId="312"/>
            <ac:spMk id="2" creationId="{C44C0C52-5D4D-6992-8DA7-4552A51D3C94}"/>
          </ac:spMkLst>
        </pc:spChg>
        <pc:spChg chg="mod">
          <ac:chgData name="Salih Ekici" userId="S::salih.ekici@mediaan.com::1773cdf9-32a6-4717-a8dd-4e16e786c1ec" providerId="AD" clId="Web-{6DCA35E8-A0CE-C48C-32E0-F5CC4EF18262}" dt="2024-03-02T17:12:12.081" v="196" actId="20577"/>
          <ac:spMkLst>
            <pc:docMk/>
            <pc:sldMk cId="3052287244" sldId="312"/>
            <ac:spMk id="3" creationId="{A632128D-BAEF-7E06-F553-EBF816E149C3}"/>
          </ac:spMkLst>
        </pc:spChg>
        <pc:spChg chg="del">
          <ac:chgData name="Salih Ekici" userId="S::salih.ekici@mediaan.com::1773cdf9-32a6-4717-a8dd-4e16e786c1ec" providerId="AD" clId="Web-{6DCA35E8-A0CE-C48C-32E0-F5CC4EF18262}" dt="2024-03-02T17:13:09.910" v="288"/>
          <ac:spMkLst>
            <pc:docMk/>
            <pc:sldMk cId="3052287244" sldId="312"/>
            <ac:spMk id="4" creationId="{70FCF380-56D9-2856-83F0-87CBA4F78F1F}"/>
          </ac:spMkLst>
        </pc:spChg>
      </pc:sldChg>
      <pc:sldChg chg="delSp modSp new">
        <pc:chgData name="Salih Ekici" userId="S::salih.ekici@mediaan.com::1773cdf9-32a6-4717-a8dd-4e16e786c1ec" providerId="AD" clId="Web-{6DCA35E8-A0CE-C48C-32E0-F5CC4EF18262}" dt="2024-03-02T17:27:53.557" v="656" actId="20577"/>
        <pc:sldMkLst>
          <pc:docMk/>
          <pc:sldMk cId="1246289319" sldId="313"/>
        </pc:sldMkLst>
        <pc:spChg chg="mod">
          <ac:chgData name="Salih Ekici" userId="S::salih.ekici@mediaan.com::1773cdf9-32a6-4717-a8dd-4e16e786c1ec" providerId="AD" clId="Web-{6DCA35E8-A0CE-C48C-32E0-F5CC4EF18262}" dt="2024-03-02T17:27:53.557" v="656" actId="20577"/>
          <ac:spMkLst>
            <pc:docMk/>
            <pc:sldMk cId="1246289319" sldId="313"/>
            <ac:spMk id="2" creationId="{9081CAEA-A12D-3351-65A5-B37FC78204C2}"/>
          </ac:spMkLst>
        </pc:spChg>
        <pc:spChg chg="mod">
          <ac:chgData name="Salih Ekici" userId="S::salih.ekici@mediaan.com::1773cdf9-32a6-4717-a8dd-4e16e786c1ec" providerId="AD" clId="Web-{6DCA35E8-A0CE-C48C-32E0-F5CC4EF18262}" dt="2024-03-02T17:23:13.144" v="401" actId="20577"/>
          <ac:spMkLst>
            <pc:docMk/>
            <pc:sldMk cId="1246289319" sldId="313"/>
            <ac:spMk id="3" creationId="{5580ADC3-E834-082E-A939-D6FC5608C12C}"/>
          </ac:spMkLst>
        </pc:spChg>
        <pc:spChg chg="del">
          <ac:chgData name="Salih Ekici" userId="S::salih.ekici@mediaan.com::1773cdf9-32a6-4717-a8dd-4e16e786c1ec" providerId="AD" clId="Web-{6DCA35E8-A0CE-C48C-32E0-F5CC4EF18262}" dt="2024-03-02T17:23:16.003" v="402"/>
          <ac:spMkLst>
            <pc:docMk/>
            <pc:sldMk cId="1246289319" sldId="313"/>
            <ac:spMk id="4" creationId="{2A51D4AB-79DD-76E8-1814-3565170AECDD}"/>
          </ac:spMkLst>
        </pc:spChg>
      </pc:sldChg>
      <pc:sldChg chg="new del">
        <pc:chgData name="Salih Ekici" userId="S::salih.ekici@mediaan.com::1773cdf9-32a6-4717-a8dd-4e16e786c1ec" providerId="AD" clId="Web-{6DCA35E8-A0CE-C48C-32E0-F5CC4EF18262}" dt="2024-03-02T17:22:53.628" v="382"/>
        <pc:sldMkLst>
          <pc:docMk/>
          <pc:sldMk cId="1584774045" sldId="313"/>
        </pc:sldMkLst>
      </pc:sldChg>
      <pc:sldChg chg="new del">
        <pc:chgData name="Salih Ekici" userId="S::salih.ekici@mediaan.com::1773cdf9-32a6-4717-a8dd-4e16e786c1ec" providerId="AD" clId="Web-{6DCA35E8-A0CE-C48C-32E0-F5CC4EF18262}" dt="2024-03-02T17:22:58.972" v="384"/>
        <pc:sldMkLst>
          <pc:docMk/>
          <pc:sldMk cId="3535727890" sldId="313"/>
        </pc:sldMkLst>
      </pc:sldChg>
    </pc:docChg>
  </pc:docChgLst>
  <pc:docChgLst>
    <pc:chgData name="Salih Ekici" userId="S::salih.ekici@mediaan.com::1773cdf9-32a6-4717-a8dd-4e16e786c1ec" providerId="AD" clId="Web-{D210F505-E342-9EBB-82D0-CBD554A69139}"/>
    <pc:docChg chg="modSld">
      <pc:chgData name="Salih Ekici" userId="S::salih.ekici@mediaan.com::1773cdf9-32a6-4717-a8dd-4e16e786c1ec" providerId="AD" clId="Web-{D210F505-E342-9EBB-82D0-CBD554A69139}" dt="2024-02-27T14:53:40.268" v="1" actId="20577"/>
      <pc:docMkLst>
        <pc:docMk/>
      </pc:docMkLst>
      <pc:sldChg chg="modSp">
        <pc:chgData name="Salih Ekici" userId="S::salih.ekici@mediaan.com::1773cdf9-32a6-4717-a8dd-4e16e786c1ec" providerId="AD" clId="Web-{D210F505-E342-9EBB-82D0-CBD554A69139}" dt="2024-02-27T14:53:40.268" v="1" actId="20577"/>
        <pc:sldMkLst>
          <pc:docMk/>
          <pc:sldMk cId="3772470507" sldId="304"/>
        </pc:sldMkLst>
        <pc:spChg chg="mod">
          <ac:chgData name="Salih Ekici" userId="S::salih.ekici@mediaan.com::1773cdf9-32a6-4717-a8dd-4e16e786c1ec" providerId="AD" clId="Web-{D210F505-E342-9EBB-82D0-CBD554A69139}" dt="2024-02-27T14:53:40.268" v="1" actId="20577"/>
          <ac:spMkLst>
            <pc:docMk/>
            <pc:sldMk cId="3772470507" sldId="304"/>
            <ac:spMk id="327" creationId="{5FE7013A-085A-0822-DAF9-8BA9E6A79BAC}"/>
          </ac:spMkLst>
        </pc:spChg>
      </pc:sldChg>
    </pc:docChg>
  </pc:docChgLst>
  <pc:docChgLst>
    <pc:chgData name="Salih Ekici" userId="S::salih.ekici@mediaan.com::1773cdf9-32a6-4717-a8dd-4e16e786c1ec" providerId="AD" clId="Web-{6C043415-2701-8D31-9DE1-081CDAB9510B}"/>
    <pc:docChg chg="addSld delSld modSld">
      <pc:chgData name="Salih Ekici" userId="S::salih.ekici@mediaan.com::1773cdf9-32a6-4717-a8dd-4e16e786c1ec" providerId="AD" clId="Web-{6C043415-2701-8D31-9DE1-081CDAB9510B}" dt="2024-02-27T13:57:05.158" v="478" actId="20577"/>
      <pc:docMkLst>
        <pc:docMk/>
      </pc:docMkLst>
      <pc:sldChg chg="modSp">
        <pc:chgData name="Salih Ekici" userId="S::salih.ekici@mediaan.com::1773cdf9-32a6-4717-a8dd-4e16e786c1ec" providerId="AD" clId="Web-{6C043415-2701-8D31-9DE1-081CDAB9510B}" dt="2024-02-27T13:52:27.216" v="357" actId="20577"/>
        <pc:sldMkLst>
          <pc:docMk/>
          <pc:sldMk cId="0" sldId="259"/>
        </pc:sldMkLst>
        <pc:spChg chg="mod">
          <ac:chgData name="Salih Ekici" userId="S::salih.ekici@mediaan.com::1773cdf9-32a6-4717-a8dd-4e16e786c1ec" providerId="AD" clId="Web-{6C043415-2701-8D31-9DE1-081CDAB9510B}" dt="2024-02-27T13:52:27.216" v="357" actId="20577"/>
          <ac:spMkLst>
            <pc:docMk/>
            <pc:sldMk cId="0" sldId="259"/>
            <ac:spMk id="326" creationId="{00000000-0000-0000-0000-000000000000}"/>
          </ac:spMkLst>
        </pc:spChg>
      </pc:sldChg>
      <pc:sldChg chg="modSp">
        <pc:chgData name="Salih Ekici" userId="S::salih.ekici@mediaan.com::1773cdf9-32a6-4717-a8dd-4e16e786c1ec" providerId="AD" clId="Web-{6C043415-2701-8D31-9DE1-081CDAB9510B}" dt="2024-02-27T13:55:23.281" v="438" actId="1076"/>
        <pc:sldMkLst>
          <pc:docMk/>
          <pc:sldMk cId="1453014436" sldId="298"/>
        </pc:sldMkLst>
        <pc:spChg chg="mod">
          <ac:chgData name="Salih Ekici" userId="S::salih.ekici@mediaan.com::1773cdf9-32a6-4717-a8dd-4e16e786c1ec" providerId="AD" clId="Web-{6C043415-2701-8D31-9DE1-081CDAB9510B}" dt="2024-02-27T13:55:23.281" v="438" actId="1076"/>
          <ac:spMkLst>
            <pc:docMk/>
            <pc:sldMk cId="1453014436" sldId="298"/>
            <ac:spMk id="25" creationId="{80C34386-0B43-5F49-CFE8-F43817912BA0}"/>
          </ac:spMkLst>
        </pc:spChg>
        <pc:spChg chg="mod">
          <ac:chgData name="Salih Ekici" userId="S::salih.ekici@mediaan.com::1773cdf9-32a6-4717-a8dd-4e16e786c1ec" providerId="AD" clId="Web-{6C043415-2701-8D31-9DE1-081CDAB9510B}" dt="2024-02-27T13:55:16.265" v="435" actId="1076"/>
          <ac:spMkLst>
            <pc:docMk/>
            <pc:sldMk cId="1453014436" sldId="298"/>
            <ac:spMk id="326" creationId="{4D7CC5FB-D6E7-0894-A863-F79CD5FD4217}"/>
          </ac:spMkLst>
        </pc:spChg>
        <pc:grpChg chg="mod">
          <ac:chgData name="Salih Ekici" userId="S::salih.ekici@mediaan.com::1773cdf9-32a6-4717-a8dd-4e16e786c1ec" providerId="AD" clId="Web-{6C043415-2701-8D31-9DE1-081CDAB9510B}" dt="2024-02-27T13:55:23.281" v="437" actId="1076"/>
          <ac:grpSpMkLst>
            <pc:docMk/>
            <pc:sldMk cId="1453014436" sldId="298"/>
            <ac:grpSpMk id="22" creationId="{8BAB2461-9E2C-F495-A76B-C91BFE5AB49C}"/>
          </ac:grpSpMkLst>
        </pc:grpChg>
        <pc:grpChg chg="mod">
          <ac:chgData name="Salih Ekici" userId="S::salih.ekici@mediaan.com::1773cdf9-32a6-4717-a8dd-4e16e786c1ec" providerId="AD" clId="Web-{6C043415-2701-8D31-9DE1-081CDAB9510B}" dt="2024-02-27T13:55:16.281" v="436" actId="1076"/>
          <ac:grpSpMkLst>
            <pc:docMk/>
            <pc:sldMk cId="1453014436" sldId="298"/>
            <ac:grpSpMk id="26" creationId="{DA2BA6C8-3C52-08BA-EA06-1FB9C54B4B62}"/>
          </ac:grpSpMkLst>
        </pc:grpChg>
      </pc:sldChg>
      <pc:sldChg chg="delSp new">
        <pc:chgData name="Salih Ekici" userId="S::salih.ekici@mediaan.com::1773cdf9-32a6-4717-a8dd-4e16e786c1ec" providerId="AD" clId="Web-{6C043415-2701-8D31-9DE1-081CDAB9510B}" dt="2024-02-27T13:35:17.870" v="1"/>
        <pc:sldMkLst>
          <pc:docMk/>
          <pc:sldMk cId="2260142009" sldId="305"/>
        </pc:sldMkLst>
        <pc:spChg chg="del">
          <ac:chgData name="Salih Ekici" userId="S::salih.ekici@mediaan.com::1773cdf9-32a6-4717-a8dd-4e16e786c1ec" providerId="AD" clId="Web-{6C043415-2701-8D31-9DE1-081CDAB9510B}" dt="2024-02-27T13:35:17.870" v="1"/>
          <ac:spMkLst>
            <pc:docMk/>
            <pc:sldMk cId="2260142009" sldId="305"/>
            <ac:spMk id="3" creationId="{39FC4DFB-B919-8A64-4FBF-A71D442CA752}"/>
          </ac:spMkLst>
        </pc:spChg>
      </pc:sldChg>
      <pc:sldChg chg="delSp modSp new del">
        <pc:chgData name="Salih Ekici" userId="S::salih.ekici@mediaan.com::1773cdf9-32a6-4717-a8dd-4e16e786c1ec" providerId="AD" clId="Web-{6C043415-2701-8D31-9DE1-081CDAB9510B}" dt="2024-02-27T13:39:12.889" v="7"/>
        <pc:sldMkLst>
          <pc:docMk/>
          <pc:sldMk cId="692923158" sldId="306"/>
        </pc:sldMkLst>
        <pc:spChg chg="del mod">
          <ac:chgData name="Salih Ekici" userId="S::salih.ekici@mediaan.com::1773cdf9-32a6-4717-a8dd-4e16e786c1ec" providerId="AD" clId="Web-{6C043415-2701-8D31-9DE1-081CDAB9510B}" dt="2024-02-27T13:39:05.889" v="6"/>
          <ac:spMkLst>
            <pc:docMk/>
            <pc:sldMk cId="692923158" sldId="306"/>
            <ac:spMk id="2" creationId="{B8952A05-AF21-B928-83DC-D04A79CB2E42}"/>
          </ac:spMkLst>
        </pc:spChg>
        <pc:spChg chg="del">
          <ac:chgData name="Salih Ekici" userId="S::salih.ekici@mediaan.com::1773cdf9-32a6-4717-a8dd-4e16e786c1ec" providerId="AD" clId="Web-{6C043415-2701-8D31-9DE1-081CDAB9510B}" dt="2024-02-27T13:38:46.045" v="3"/>
          <ac:spMkLst>
            <pc:docMk/>
            <pc:sldMk cId="692923158" sldId="306"/>
            <ac:spMk id="3" creationId="{07ED1A20-CE82-2E89-9D5D-B4DF84AC56F7}"/>
          </ac:spMkLst>
        </pc:spChg>
      </pc:sldChg>
      <pc:sldChg chg="addSp delSp modSp add replId">
        <pc:chgData name="Salih Ekici" userId="S::salih.ekici@mediaan.com::1773cdf9-32a6-4717-a8dd-4e16e786c1ec" providerId="AD" clId="Web-{6C043415-2701-8D31-9DE1-081CDAB9510B}" dt="2024-02-27T13:44:05.317" v="99" actId="20577"/>
        <pc:sldMkLst>
          <pc:docMk/>
          <pc:sldMk cId="828412048" sldId="306"/>
        </pc:sldMkLst>
        <pc:spChg chg="add mod">
          <ac:chgData name="Salih Ekici" userId="S::salih.ekici@mediaan.com::1773cdf9-32a6-4717-a8dd-4e16e786c1ec" providerId="AD" clId="Web-{6C043415-2701-8D31-9DE1-081CDAB9510B}" dt="2024-02-27T13:44:05.317" v="99" actId="20577"/>
          <ac:spMkLst>
            <pc:docMk/>
            <pc:sldMk cId="828412048" sldId="306"/>
            <ac:spMk id="3" creationId="{D8B4DA03-F63A-0924-5302-26C356804F3A}"/>
          </ac:spMkLst>
        </pc:spChg>
        <pc:spChg chg="del">
          <ac:chgData name="Salih Ekici" userId="S::salih.ekici@mediaan.com::1773cdf9-32a6-4717-a8dd-4e16e786c1ec" providerId="AD" clId="Web-{6C043415-2701-8D31-9DE1-081CDAB9510B}" dt="2024-02-27T13:39:20.811" v="15"/>
          <ac:spMkLst>
            <pc:docMk/>
            <pc:sldMk cId="828412048" sldId="306"/>
            <ac:spMk id="21" creationId="{399AE00E-9DB8-DCB3-086F-622DD84CA3CD}"/>
          </ac:spMkLst>
        </pc:spChg>
        <pc:spChg chg="del">
          <ac:chgData name="Salih Ekici" userId="S::salih.ekici@mediaan.com::1773cdf9-32a6-4717-a8dd-4e16e786c1ec" providerId="AD" clId="Web-{6C043415-2701-8D31-9DE1-081CDAB9510B}" dt="2024-02-27T13:39:20.811" v="13"/>
          <ac:spMkLst>
            <pc:docMk/>
            <pc:sldMk cId="828412048" sldId="306"/>
            <ac:spMk id="25" creationId="{80C34386-0B43-5F49-CFE8-F43817912BA0}"/>
          </ac:spMkLst>
        </pc:spChg>
        <pc:spChg chg="del">
          <ac:chgData name="Salih Ekici" userId="S::salih.ekici@mediaan.com::1773cdf9-32a6-4717-a8dd-4e16e786c1ec" providerId="AD" clId="Web-{6C043415-2701-8D31-9DE1-081CDAB9510B}" dt="2024-02-27T13:39:20.858" v="16"/>
          <ac:spMkLst>
            <pc:docMk/>
            <pc:sldMk cId="828412048" sldId="306"/>
            <ac:spMk id="326" creationId="{4D7CC5FB-D6E7-0894-A863-F79CD5FD4217}"/>
          </ac:spMkLst>
        </pc:spChg>
        <pc:spChg chg="mod">
          <ac:chgData name="Salih Ekici" userId="S::salih.ekici@mediaan.com::1773cdf9-32a6-4717-a8dd-4e16e786c1ec" providerId="AD" clId="Web-{6C043415-2701-8D31-9DE1-081CDAB9510B}" dt="2024-02-27T13:39:17.843" v="11" actId="20577"/>
          <ac:spMkLst>
            <pc:docMk/>
            <pc:sldMk cId="828412048" sldId="306"/>
            <ac:spMk id="327" creationId="{122EB31B-4245-A314-BA04-486010EEB764}"/>
          </ac:spMkLst>
        </pc:spChg>
        <pc:grpChg chg="del">
          <ac:chgData name="Salih Ekici" userId="S::salih.ekici@mediaan.com::1773cdf9-32a6-4717-a8dd-4e16e786c1ec" providerId="AD" clId="Web-{6C043415-2701-8D31-9DE1-081CDAB9510B}" dt="2024-02-27T13:39:20.811" v="14"/>
          <ac:grpSpMkLst>
            <pc:docMk/>
            <pc:sldMk cId="828412048" sldId="306"/>
            <ac:grpSpMk id="22" creationId="{8BAB2461-9E2C-F495-A76B-C91BFE5AB49C}"/>
          </ac:grpSpMkLst>
        </pc:grpChg>
        <pc:grpChg chg="del">
          <ac:chgData name="Salih Ekici" userId="S::salih.ekici@mediaan.com::1773cdf9-32a6-4717-a8dd-4e16e786c1ec" providerId="AD" clId="Web-{6C043415-2701-8D31-9DE1-081CDAB9510B}" dt="2024-02-27T13:39:20.811" v="12"/>
          <ac:grpSpMkLst>
            <pc:docMk/>
            <pc:sldMk cId="828412048" sldId="306"/>
            <ac:grpSpMk id="26" creationId="{DA2BA6C8-3C52-08BA-EA06-1FB9C54B4B62}"/>
          </ac:grpSpMkLst>
        </pc:grpChg>
      </pc:sldChg>
      <pc:sldChg chg="modSp add replId">
        <pc:chgData name="Salih Ekici" userId="S::salih.ekici@mediaan.com::1773cdf9-32a6-4717-a8dd-4e16e786c1ec" providerId="AD" clId="Web-{6C043415-2701-8D31-9DE1-081CDAB9510B}" dt="2024-02-27T13:48:35.540" v="281" actId="20577"/>
        <pc:sldMkLst>
          <pc:docMk/>
          <pc:sldMk cId="533139675" sldId="307"/>
        </pc:sldMkLst>
        <pc:spChg chg="mod">
          <ac:chgData name="Salih Ekici" userId="S::salih.ekici@mediaan.com::1773cdf9-32a6-4717-a8dd-4e16e786c1ec" providerId="AD" clId="Web-{6C043415-2701-8D31-9DE1-081CDAB9510B}" dt="2024-02-27T13:48:35.540" v="281" actId="20577"/>
          <ac:spMkLst>
            <pc:docMk/>
            <pc:sldMk cId="533139675" sldId="307"/>
            <ac:spMk id="3" creationId="{D8B4DA03-F63A-0924-5302-26C356804F3A}"/>
          </ac:spMkLst>
        </pc:spChg>
        <pc:spChg chg="mod">
          <ac:chgData name="Salih Ekici" userId="S::salih.ekici@mediaan.com::1773cdf9-32a6-4717-a8dd-4e16e786c1ec" providerId="AD" clId="Web-{6C043415-2701-8D31-9DE1-081CDAB9510B}" dt="2024-02-27T13:44:12.957" v="104" actId="20577"/>
          <ac:spMkLst>
            <pc:docMk/>
            <pc:sldMk cId="533139675" sldId="307"/>
            <ac:spMk id="327" creationId="{122EB31B-4245-A314-BA04-486010EEB764}"/>
          </ac:spMkLst>
        </pc:spChg>
      </pc:sldChg>
      <pc:sldChg chg="modSp add replId">
        <pc:chgData name="Salih Ekici" userId="S::salih.ekici@mediaan.com::1773cdf9-32a6-4717-a8dd-4e16e786c1ec" providerId="AD" clId="Web-{6C043415-2701-8D31-9DE1-081CDAB9510B}" dt="2024-02-27T13:57:05.158" v="478" actId="20577"/>
        <pc:sldMkLst>
          <pc:docMk/>
          <pc:sldMk cId="2785005563" sldId="308"/>
        </pc:sldMkLst>
        <pc:spChg chg="mod">
          <ac:chgData name="Salih Ekici" userId="S::salih.ekici@mediaan.com::1773cdf9-32a6-4717-a8dd-4e16e786c1ec" providerId="AD" clId="Web-{6C043415-2701-8D31-9DE1-081CDAB9510B}" dt="2024-02-27T13:57:05.158" v="478" actId="20577"/>
          <ac:spMkLst>
            <pc:docMk/>
            <pc:sldMk cId="2785005563" sldId="308"/>
            <ac:spMk id="3" creationId="{D8B4DA03-F63A-0924-5302-26C356804F3A}"/>
          </ac:spMkLst>
        </pc:spChg>
        <pc:spChg chg="mod">
          <ac:chgData name="Salih Ekici" userId="S::salih.ekici@mediaan.com::1773cdf9-32a6-4717-a8dd-4e16e786c1ec" providerId="AD" clId="Web-{6C043415-2701-8D31-9DE1-081CDAB9510B}" dt="2024-02-27T13:45:00.411" v="156" actId="20577"/>
          <ac:spMkLst>
            <pc:docMk/>
            <pc:sldMk cId="2785005563" sldId="308"/>
            <ac:spMk id="327" creationId="{122EB31B-4245-A314-BA04-486010EEB764}"/>
          </ac:spMkLst>
        </pc:spChg>
      </pc:sldChg>
      <pc:sldChg chg="modSp add replId">
        <pc:chgData name="Salih Ekici" userId="S::salih.ekici@mediaan.com::1773cdf9-32a6-4717-a8dd-4e16e786c1ec" providerId="AD" clId="Web-{6C043415-2701-8D31-9DE1-081CDAB9510B}" dt="2024-02-27T13:49:47.072" v="328" actId="20577"/>
        <pc:sldMkLst>
          <pc:docMk/>
          <pc:sldMk cId="901063467" sldId="309"/>
        </pc:sldMkLst>
        <pc:spChg chg="mod">
          <ac:chgData name="Salih Ekici" userId="S::salih.ekici@mediaan.com::1773cdf9-32a6-4717-a8dd-4e16e786c1ec" providerId="AD" clId="Web-{6C043415-2701-8D31-9DE1-081CDAB9510B}" dt="2024-02-27T13:49:47.072" v="328" actId="20577"/>
          <ac:spMkLst>
            <pc:docMk/>
            <pc:sldMk cId="901063467" sldId="309"/>
            <ac:spMk id="3" creationId="{D8B4DA03-F63A-0924-5302-26C356804F3A}"/>
          </ac:spMkLst>
        </pc:spChg>
        <pc:spChg chg="mod">
          <ac:chgData name="Salih Ekici" userId="S::salih.ekici@mediaan.com::1773cdf9-32a6-4717-a8dd-4e16e786c1ec" providerId="AD" clId="Web-{6C043415-2701-8D31-9DE1-081CDAB9510B}" dt="2024-02-27T13:49:16.212" v="306" actId="20577"/>
          <ac:spMkLst>
            <pc:docMk/>
            <pc:sldMk cId="901063467" sldId="309"/>
            <ac:spMk id="327" creationId="{122EB31B-4245-A314-BA04-486010EEB764}"/>
          </ac:spMkLst>
        </pc:spChg>
      </pc:sldChg>
    </pc:docChg>
  </pc:docChgLst>
  <pc:docChgLst>
    <pc:chgData name="Robin Lux" userId="S::robin.lux@mediaan.com::d9cc5d79-0880-48b4-b2d9-7d5c0eec872e" providerId="AD" clId="Web-{72F76504-3270-62F0-3FA0-C9EAD9E29945}"/>
    <pc:docChg chg="modSld">
      <pc:chgData name="Robin Lux" userId="S::robin.lux@mediaan.com::d9cc5d79-0880-48b4-b2d9-7d5c0eec872e" providerId="AD" clId="Web-{72F76504-3270-62F0-3FA0-C9EAD9E29945}" dt="2024-02-27T15:06:16.117" v="61" actId="20577"/>
      <pc:docMkLst>
        <pc:docMk/>
      </pc:docMkLst>
      <pc:sldChg chg="modSp">
        <pc:chgData name="Robin Lux" userId="S::robin.lux@mediaan.com::d9cc5d79-0880-48b4-b2d9-7d5c0eec872e" providerId="AD" clId="Web-{72F76504-3270-62F0-3FA0-C9EAD9E29945}" dt="2024-02-27T15:06:16.117" v="61" actId="20577"/>
        <pc:sldMkLst>
          <pc:docMk/>
          <pc:sldMk cId="828412048" sldId="306"/>
        </pc:sldMkLst>
        <pc:spChg chg="mod">
          <ac:chgData name="Robin Lux" userId="S::robin.lux@mediaan.com::d9cc5d79-0880-48b4-b2d9-7d5c0eec872e" providerId="AD" clId="Web-{72F76504-3270-62F0-3FA0-C9EAD9E29945}" dt="2024-02-27T15:06:16.117" v="61" actId="20577"/>
          <ac:spMkLst>
            <pc:docMk/>
            <pc:sldMk cId="828412048" sldId="306"/>
            <ac:spMk id="3" creationId="{D8B4DA03-F63A-0924-5302-26C356804F3A}"/>
          </ac:spMkLst>
        </pc:spChg>
      </pc:sldChg>
    </pc:docChg>
  </pc:docChgLst>
  <pc:docChgLst>
    <pc:chgData name="Salih Ekici" userId="S::salih.ekici@mediaan.com::1773cdf9-32a6-4717-a8dd-4e16e786c1ec" providerId="AD" clId="Web-{1CD5A19E-A973-07B1-AB62-4BC8CC008146}"/>
    <pc:docChg chg="delSld modSld">
      <pc:chgData name="Salih Ekici" userId="S::salih.ekici@mediaan.com::1773cdf9-32a6-4717-a8dd-4e16e786c1ec" providerId="AD" clId="Web-{1CD5A19E-A973-07B1-AB62-4BC8CC008146}" dt="2024-03-05T09:41:38.097" v="528" actId="20577"/>
      <pc:docMkLst>
        <pc:docMk/>
      </pc:docMkLst>
      <pc:sldChg chg="del">
        <pc:chgData name="Salih Ekici" userId="S::salih.ekici@mediaan.com::1773cdf9-32a6-4717-a8dd-4e16e786c1ec" providerId="AD" clId="Web-{1CD5A19E-A973-07B1-AB62-4BC8CC008146}" dt="2024-03-05T09:24:57.595" v="161"/>
        <pc:sldMkLst>
          <pc:docMk/>
          <pc:sldMk cId="0" sldId="276"/>
        </pc:sldMkLst>
      </pc:sldChg>
      <pc:sldChg chg="addSp delSp modSp">
        <pc:chgData name="Salih Ekici" userId="S::salih.ekici@mediaan.com::1773cdf9-32a6-4717-a8dd-4e16e786c1ec" providerId="AD" clId="Web-{1CD5A19E-A973-07B1-AB62-4BC8CC008146}" dt="2024-03-05T09:40:21.360" v="423" actId="1076"/>
        <pc:sldMkLst>
          <pc:docMk/>
          <pc:sldMk cId="2260142009" sldId="305"/>
        </pc:sldMkLst>
        <pc:spChg chg="add mod">
          <ac:chgData name="Salih Ekici" userId="S::salih.ekici@mediaan.com::1773cdf9-32a6-4717-a8dd-4e16e786c1ec" providerId="AD" clId="Web-{1CD5A19E-A973-07B1-AB62-4BC8CC008146}" dt="2024-03-05T09:23:18.920" v="129" actId="20577"/>
          <ac:spMkLst>
            <pc:docMk/>
            <pc:sldMk cId="2260142009" sldId="305"/>
            <ac:spMk id="6" creationId="{243F34D9-6B06-4147-1848-38CA57D62E0A}"/>
          </ac:spMkLst>
        </pc:spChg>
        <pc:spChg chg="add mod">
          <ac:chgData name="Salih Ekici" userId="S::salih.ekici@mediaan.com::1773cdf9-32a6-4717-a8dd-4e16e786c1ec" providerId="AD" clId="Web-{1CD5A19E-A973-07B1-AB62-4BC8CC008146}" dt="2024-03-05T09:23:21.202" v="133" actId="20577"/>
          <ac:spMkLst>
            <pc:docMk/>
            <pc:sldMk cId="2260142009" sldId="305"/>
            <ac:spMk id="7" creationId="{0CA72092-7FEE-CCD2-3994-3010C0A583D0}"/>
          </ac:spMkLst>
        </pc:spChg>
        <pc:spChg chg="add mod">
          <ac:chgData name="Salih Ekici" userId="S::salih.ekici@mediaan.com::1773cdf9-32a6-4717-a8dd-4e16e786c1ec" providerId="AD" clId="Web-{1CD5A19E-A973-07B1-AB62-4BC8CC008146}" dt="2024-03-05T09:23:20.639" v="131" actId="20577"/>
          <ac:spMkLst>
            <pc:docMk/>
            <pc:sldMk cId="2260142009" sldId="305"/>
            <ac:spMk id="8" creationId="{31DDE700-2B30-450C-36C8-20FEBE7B879D}"/>
          </ac:spMkLst>
        </pc:spChg>
        <pc:picChg chg="add del mod">
          <ac:chgData name="Salih Ekici" userId="S::salih.ekici@mediaan.com::1773cdf9-32a6-4717-a8dd-4e16e786c1ec" providerId="AD" clId="Web-{1CD5A19E-A973-07B1-AB62-4BC8CC008146}" dt="2024-03-05T09:15:59.749" v="1"/>
          <ac:picMkLst>
            <pc:docMk/>
            <pc:sldMk cId="2260142009" sldId="305"/>
            <ac:picMk id="2" creationId="{9B5104EA-DB5E-5CA7-9A73-6B43019465CA}"/>
          </ac:picMkLst>
        </pc:picChg>
        <pc:picChg chg="add del mod">
          <ac:chgData name="Salih Ekici" userId="S::salih.ekici@mediaan.com::1773cdf9-32a6-4717-a8dd-4e16e786c1ec" providerId="AD" clId="Web-{1CD5A19E-A973-07B1-AB62-4BC8CC008146}" dt="2024-03-05T09:38:50.326" v="404"/>
          <ac:picMkLst>
            <pc:docMk/>
            <pc:sldMk cId="2260142009" sldId="305"/>
            <ac:picMk id="3" creationId="{C13E9D52-234D-04A3-50F9-B221D8A16B12}"/>
          </ac:picMkLst>
        </pc:picChg>
        <pc:picChg chg="add mod">
          <ac:chgData name="Salih Ekici" userId="S::salih.ekici@mediaan.com::1773cdf9-32a6-4717-a8dd-4e16e786c1ec" providerId="AD" clId="Web-{1CD5A19E-A973-07B1-AB62-4BC8CC008146}" dt="2024-03-05T09:20:32.743" v="42" actId="1076"/>
          <ac:picMkLst>
            <pc:docMk/>
            <pc:sldMk cId="2260142009" sldId="305"/>
            <ac:picMk id="4" creationId="{61BB51F1-3A46-5CB5-D6FA-48B1A80669B1}"/>
          </ac:picMkLst>
        </pc:picChg>
        <pc:picChg chg="add mod">
          <ac:chgData name="Salih Ekici" userId="S::salih.ekici@mediaan.com::1773cdf9-32a6-4717-a8dd-4e16e786c1ec" providerId="AD" clId="Web-{1CD5A19E-A973-07B1-AB62-4BC8CC008146}" dt="2024-03-05T09:40:11.891" v="420" actId="1076"/>
          <ac:picMkLst>
            <pc:docMk/>
            <pc:sldMk cId="2260142009" sldId="305"/>
            <ac:picMk id="5" creationId="{317FB695-C4D8-6AA5-1E0F-797028007B3C}"/>
          </ac:picMkLst>
        </pc:picChg>
        <pc:picChg chg="add mod">
          <ac:chgData name="Salih Ekici" userId="S::salih.ekici@mediaan.com::1773cdf9-32a6-4717-a8dd-4e16e786c1ec" providerId="AD" clId="Web-{1CD5A19E-A973-07B1-AB62-4BC8CC008146}" dt="2024-03-05T09:40:21.360" v="423" actId="1076"/>
          <ac:picMkLst>
            <pc:docMk/>
            <pc:sldMk cId="2260142009" sldId="305"/>
            <ac:picMk id="9" creationId="{89AA3264-DFDA-FF5A-0AAB-4BC5F9C62DAA}"/>
          </ac:picMkLst>
        </pc:picChg>
      </pc:sldChg>
      <pc:sldChg chg="modSp">
        <pc:chgData name="Salih Ekici" userId="S::salih.ekici@mediaan.com::1773cdf9-32a6-4717-a8dd-4e16e786c1ec" providerId="AD" clId="Web-{1CD5A19E-A973-07B1-AB62-4BC8CC008146}" dt="2024-03-05T09:31:40.781" v="364" actId="20577"/>
        <pc:sldMkLst>
          <pc:docMk/>
          <pc:sldMk cId="2785005563" sldId="308"/>
        </pc:sldMkLst>
        <pc:spChg chg="mod">
          <ac:chgData name="Salih Ekici" userId="S::salih.ekici@mediaan.com::1773cdf9-32a6-4717-a8dd-4e16e786c1ec" providerId="AD" clId="Web-{1CD5A19E-A973-07B1-AB62-4BC8CC008146}" dt="2024-03-05T09:31:40.781" v="364" actId="20577"/>
          <ac:spMkLst>
            <pc:docMk/>
            <pc:sldMk cId="2785005563" sldId="308"/>
            <ac:spMk id="3" creationId="{D8B4DA03-F63A-0924-5302-26C356804F3A}"/>
          </ac:spMkLst>
        </pc:spChg>
      </pc:sldChg>
      <pc:sldChg chg="modSp">
        <pc:chgData name="Salih Ekici" userId="S::salih.ekici@mediaan.com::1773cdf9-32a6-4717-a8dd-4e16e786c1ec" providerId="AD" clId="Web-{1CD5A19E-A973-07B1-AB62-4BC8CC008146}" dt="2024-03-05T09:41:38.097" v="528" actId="20577"/>
        <pc:sldMkLst>
          <pc:docMk/>
          <pc:sldMk cId="2017927446" sldId="311"/>
        </pc:sldMkLst>
        <pc:spChg chg="mod">
          <ac:chgData name="Salih Ekici" userId="S::salih.ekici@mediaan.com::1773cdf9-32a6-4717-a8dd-4e16e786c1ec" providerId="AD" clId="Web-{1CD5A19E-A973-07B1-AB62-4BC8CC008146}" dt="2024-03-05T09:41:38.097" v="528" actId="20577"/>
          <ac:spMkLst>
            <pc:docMk/>
            <pc:sldMk cId="2017927446" sldId="311"/>
            <ac:spMk id="2" creationId="{E4A6B373-84CE-3D2E-552C-A6889DF5F8D8}"/>
          </ac:spMkLst>
        </pc:spChg>
        <pc:spChg chg="mod">
          <ac:chgData name="Salih Ekici" userId="S::salih.ekici@mediaan.com::1773cdf9-32a6-4717-a8dd-4e16e786c1ec" providerId="AD" clId="Web-{1CD5A19E-A973-07B1-AB62-4BC8CC008146}" dt="2024-03-05T09:40:55.987" v="452" actId="20577"/>
          <ac:spMkLst>
            <pc:docMk/>
            <pc:sldMk cId="2017927446" sldId="311"/>
            <ac:spMk id="5" creationId="{8D43103C-15F9-8169-32EB-6F35EA840827}"/>
          </ac:spMkLst>
        </pc:spChg>
      </pc:sldChg>
      <pc:sldChg chg="modSp">
        <pc:chgData name="Salih Ekici" userId="S::salih.ekici@mediaan.com::1773cdf9-32a6-4717-a8dd-4e16e786c1ec" providerId="AD" clId="Web-{1CD5A19E-A973-07B1-AB62-4BC8CC008146}" dt="2024-03-05T09:24:28.266" v="160" actId="20577"/>
        <pc:sldMkLst>
          <pc:docMk/>
          <pc:sldMk cId="3052287244" sldId="312"/>
        </pc:sldMkLst>
        <pc:spChg chg="mod">
          <ac:chgData name="Salih Ekici" userId="S::salih.ekici@mediaan.com::1773cdf9-32a6-4717-a8dd-4e16e786c1ec" providerId="AD" clId="Web-{1CD5A19E-A973-07B1-AB62-4BC8CC008146}" dt="2024-03-05T09:24:28.266" v="160" actId="20577"/>
          <ac:spMkLst>
            <pc:docMk/>
            <pc:sldMk cId="3052287244" sldId="312"/>
            <ac:spMk id="2" creationId="{C44C0C52-5D4D-6992-8DA7-4552A51D3C94}"/>
          </ac:spMkLst>
        </pc:spChg>
      </pc:sldChg>
    </pc:docChg>
  </pc:docChgLst>
  <pc:docChgLst>
    <pc:chgData name="Salih Ekici" userId="S::salih.ekici@mediaan.com::1773cdf9-32a6-4717-a8dd-4e16e786c1ec" providerId="AD" clId="Web-{B85CCC17-2EE1-69E4-6552-756F8D93220D}"/>
    <pc:docChg chg="delSld modSld">
      <pc:chgData name="Salih Ekici" userId="S::salih.ekici@mediaan.com::1773cdf9-32a6-4717-a8dd-4e16e786c1ec" providerId="AD" clId="Web-{B85CCC17-2EE1-69E4-6552-756F8D93220D}" dt="2024-03-04T15:22:02.201" v="21"/>
      <pc:docMkLst>
        <pc:docMk/>
      </pc:docMkLst>
      <pc:sldChg chg="del">
        <pc:chgData name="Salih Ekici" userId="S::salih.ekici@mediaan.com::1773cdf9-32a6-4717-a8dd-4e16e786c1ec" providerId="AD" clId="Web-{B85CCC17-2EE1-69E4-6552-756F8D93220D}" dt="2024-03-04T15:22:02.201" v="21"/>
        <pc:sldMkLst>
          <pc:docMk/>
          <pc:sldMk cId="1472148292" sldId="310"/>
        </pc:sldMkLst>
      </pc:sldChg>
      <pc:sldChg chg="addSp modSp">
        <pc:chgData name="Salih Ekici" userId="S::salih.ekici@mediaan.com::1773cdf9-32a6-4717-a8dd-4e16e786c1ec" providerId="AD" clId="Web-{B85CCC17-2EE1-69E4-6552-756F8D93220D}" dt="2024-03-04T15:21:56.951" v="20" actId="1076"/>
        <pc:sldMkLst>
          <pc:docMk/>
          <pc:sldMk cId="2017927446" sldId="311"/>
        </pc:sldMkLst>
        <pc:spChg chg="mod">
          <ac:chgData name="Salih Ekici" userId="S::salih.ekici@mediaan.com::1773cdf9-32a6-4717-a8dd-4e16e786c1ec" providerId="AD" clId="Web-{B85CCC17-2EE1-69E4-6552-756F8D93220D}" dt="2024-03-04T15:21:53.279" v="19" actId="20577"/>
          <ac:spMkLst>
            <pc:docMk/>
            <pc:sldMk cId="2017927446" sldId="311"/>
            <ac:spMk id="2" creationId="{E4A6B373-84CE-3D2E-552C-A6889DF5F8D8}"/>
          </ac:spMkLst>
        </pc:spChg>
        <pc:spChg chg="mod">
          <ac:chgData name="Salih Ekici" userId="S::salih.ekici@mediaan.com::1773cdf9-32a6-4717-a8dd-4e16e786c1ec" providerId="AD" clId="Web-{B85CCC17-2EE1-69E4-6552-756F8D93220D}" dt="2024-03-04T15:21:23.793" v="8" actId="20577"/>
          <ac:spMkLst>
            <pc:docMk/>
            <pc:sldMk cId="2017927446" sldId="311"/>
            <ac:spMk id="3" creationId="{B502521B-D20D-4BD6-E46F-5BB353AA360C}"/>
          </ac:spMkLst>
        </pc:spChg>
        <pc:spChg chg="add mod">
          <ac:chgData name="Salih Ekici" userId="S::salih.ekici@mediaan.com::1773cdf9-32a6-4717-a8dd-4e16e786c1ec" providerId="AD" clId="Web-{B85CCC17-2EE1-69E4-6552-756F8D93220D}" dt="2024-03-04T15:21:00.526" v="4" actId="14100"/>
          <ac:spMkLst>
            <pc:docMk/>
            <pc:sldMk cId="2017927446" sldId="311"/>
            <ac:spMk id="5" creationId="{8D43103C-15F9-8169-32EB-6F35EA840827}"/>
          </ac:spMkLst>
        </pc:spChg>
        <pc:spChg chg="add mod">
          <ac:chgData name="Salih Ekici" userId="S::salih.ekici@mediaan.com::1773cdf9-32a6-4717-a8dd-4e16e786c1ec" providerId="AD" clId="Web-{B85CCC17-2EE1-69E4-6552-756F8D93220D}" dt="2024-03-04T15:21:56.951" v="20" actId="1076"/>
          <ac:spMkLst>
            <pc:docMk/>
            <pc:sldMk cId="2017927446" sldId="311"/>
            <ac:spMk id="7" creationId="{DFA83D63-A1D8-4DF9-5E83-CAA45478C701}"/>
          </ac:spMkLst>
        </pc:spChg>
      </pc:sldChg>
    </pc:docChg>
  </pc:docChgLst>
  <pc:docChgLst>
    <pc:chgData name="Salih Ekici" userId="S::salih.ekici@mediaan.com::1773cdf9-32a6-4717-a8dd-4e16e786c1ec" providerId="AD" clId="Web-{93382B10-B3A5-94B8-149A-8050C36B4132}"/>
    <pc:docChg chg="modSld">
      <pc:chgData name="Salih Ekici" userId="S::salih.ekici@mediaan.com::1773cdf9-32a6-4717-a8dd-4e16e786c1ec" providerId="AD" clId="Web-{93382B10-B3A5-94B8-149A-8050C36B4132}" dt="2024-03-21T12:52:45.826" v="1" actId="20577"/>
      <pc:docMkLst>
        <pc:docMk/>
      </pc:docMkLst>
      <pc:sldChg chg="modSp">
        <pc:chgData name="Salih Ekici" userId="S::salih.ekici@mediaan.com::1773cdf9-32a6-4717-a8dd-4e16e786c1ec" providerId="AD" clId="Web-{93382B10-B3A5-94B8-149A-8050C36B4132}" dt="2024-03-21T12:52:45.826" v="1" actId="20577"/>
        <pc:sldMkLst>
          <pc:docMk/>
          <pc:sldMk cId="0" sldId="259"/>
        </pc:sldMkLst>
        <pc:spChg chg="mod">
          <ac:chgData name="Salih Ekici" userId="S::salih.ekici@mediaan.com::1773cdf9-32a6-4717-a8dd-4e16e786c1ec" providerId="AD" clId="Web-{93382B10-B3A5-94B8-149A-8050C36B4132}" dt="2024-03-21T12:52:45.826" v="1" actId="20577"/>
          <ac:spMkLst>
            <pc:docMk/>
            <pc:sldMk cId="0" sldId="259"/>
            <ac:spMk id="3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2B2E9F4E-BBCB-51D2-FD96-E0E5FB69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a5d68ae5b_0_0:notes">
            <a:extLst>
              <a:ext uri="{FF2B5EF4-FFF2-40B4-BE49-F238E27FC236}">
                <a16:creationId xmlns:a16="http://schemas.microsoft.com/office/drawing/2014/main" id="{7CE84602-DA6A-473B-F600-B871ABC67A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a5d68ae5b_0_0:notes">
            <a:extLst>
              <a:ext uri="{FF2B5EF4-FFF2-40B4-BE49-F238E27FC236}">
                <a16:creationId xmlns:a16="http://schemas.microsoft.com/office/drawing/2014/main" id="{F65E7046-730F-DCA4-101F-192442E534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13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2B2E9F4E-BBCB-51D2-FD96-E0E5FB69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a5d68ae5b_0_0:notes">
            <a:extLst>
              <a:ext uri="{FF2B5EF4-FFF2-40B4-BE49-F238E27FC236}">
                <a16:creationId xmlns:a16="http://schemas.microsoft.com/office/drawing/2014/main" id="{7CE84602-DA6A-473B-F600-B871ABC67A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a5d68ae5b_0_0:notes">
            <a:extLst>
              <a:ext uri="{FF2B5EF4-FFF2-40B4-BE49-F238E27FC236}">
                <a16:creationId xmlns:a16="http://schemas.microsoft.com/office/drawing/2014/main" id="{F65E7046-730F-DCA4-101F-192442E534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05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2B2E9F4E-BBCB-51D2-FD96-E0E5FB69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a5d68ae5b_0_0:notes">
            <a:extLst>
              <a:ext uri="{FF2B5EF4-FFF2-40B4-BE49-F238E27FC236}">
                <a16:creationId xmlns:a16="http://schemas.microsoft.com/office/drawing/2014/main" id="{7CE84602-DA6A-473B-F600-B871ABC67A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a5d68ae5b_0_0:notes">
            <a:extLst>
              <a:ext uri="{FF2B5EF4-FFF2-40B4-BE49-F238E27FC236}">
                <a16:creationId xmlns:a16="http://schemas.microsoft.com/office/drawing/2014/main" id="{F65E7046-730F-DCA4-101F-192442E534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153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68D68872-D37E-0AE2-AF22-96FA7834C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91E42FC2-E1FB-F732-7963-233677D1D9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165AE037-EF3D-59CB-84D6-6907D565B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73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2F4CE55A-342D-BE50-5813-40A605ED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34DA63B9-4406-BC0A-1ED2-331D4B066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DDD44CE0-B6CA-50EE-2AA2-33E92F3D0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611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C80B1667-02D1-AF67-AC3E-05BA54297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3E3AD4ED-FEF2-B57C-E2D4-EEC038FBE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B9AC63E0-1E1A-5B34-9541-C26E23966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545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a5d68a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a5d68a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48EC1874-DC09-6FB7-5AF7-E2D09EA91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E06F315B-A05F-A916-0803-ACD031B4E1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87E1A122-65D4-0B99-9938-921CB69F6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2B2E9F4E-BBCB-51D2-FD96-E0E5FB69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a5d68ae5b_0_0:notes">
            <a:extLst>
              <a:ext uri="{FF2B5EF4-FFF2-40B4-BE49-F238E27FC236}">
                <a16:creationId xmlns:a16="http://schemas.microsoft.com/office/drawing/2014/main" id="{7CE84602-DA6A-473B-F600-B871ABC67A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a5d68ae5b_0_0:notes">
            <a:extLst>
              <a:ext uri="{FF2B5EF4-FFF2-40B4-BE49-F238E27FC236}">
                <a16:creationId xmlns:a16="http://schemas.microsoft.com/office/drawing/2014/main" id="{F65E7046-730F-DCA4-101F-192442E534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16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40FB68CA-0130-AB5B-EE4B-35D5E00C3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7A1297FC-C2F1-BDAF-BE83-D46B086545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9C10CCD3-2244-0736-2BFF-6F47251FF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88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>
          <a:extLst>
            <a:ext uri="{FF2B5EF4-FFF2-40B4-BE49-F238E27FC236}">
              <a16:creationId xmlns:a16="http://schemas.microsoft.com/office/drawing/2014/main" id="{B31BFED0-DA8C-F9B8-2804-DA58A9BE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08:notes">
            <a:extLst>
              <a:ext uri="{FF2B5EF4-FFF2-40B4-BE49-F238E27FC236}">
                <a16:creationId xmlns:a16="http://schemas.microsoft.com/office/drawing/2014/main" id="{BC9A950F-7491-6E0B-37BD-CBAB804EBE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08:notes">
            <a:extLst>
              <a:ext uri="{FF2B5EF4-FFF2-40B4-BE49-F238E27FC236}">
                <a16:creationId xmlns:a16="http://schemas.microsoft.com/office/drawing/2014/main" id="{32B00B9F-142C-B5B3-73C7-8867547902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69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2B2E9F4E-BBCB-51D2-FD96-E0E5FB69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a5d68ae5b_0_0:notes">
            <a:extLst>
              <a:ext uri="{FF2B5EF4-FFF2-40B4-BE49-F238E27FC236}">
                <a16:creationId xmlns:a16="http://schemas.microsoft.com/office/drawing/2014/main" id="{7CE84602-DA6A-473B-F600-B871ABC67A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a5d68ae5b_0_0:notes">
            <a:extLst>
              <a:ext uri="{FF2B5EF4-FFF2-40B4-BE49-F238E27FC236}">
                <a16:creationId xmlns:a16="http://schemas.microsoft.com/office/drawing/2014/main" id="{F65E7046-730F-DCA4-101F-192442E534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05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56726" y="1157525"/>
            <a:ext cx="4030500" cy="22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56796" y="3528773"/>
            <a:ext cx="4030500" cy="3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/>
          <p:nvPr/>
        </p:nvSpPr>
        <p:spPr>
          <a:xfrm>
            <a:off x="8574200" y="44788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2277375" y="675400"/>
            <a:ext cx="4589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1"/>
          </p:nvPr>
        </p:nvSpPr>
        <p:spPr>
          <a:xfrm>
            <a:off x="2277350" y="1766125"/>
            <a:ext cx="45891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2277379" y="3459550"/>
            <a:ext cx="4589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3" name="Google Shape;253;p2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54" name="Google Shape;254;p2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4"/>
          <p:cNvSpPr/>
          <p:nvPr/>
        </p:nvSpPr>
        <p:spPr>
          <a:xfrm>
            <a:off x="7774000" y="3081275"/>
            <a:ext cx="2414100" cy="241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59" name="Google Shape;259;p2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1" name="Google Shape;261;p25"/>
          <p:cNvGrpSpPr/>
          <p:nvPr/>
        </p:nvGrpSpPr>
        <p:grpSpPr>
          <a:xfrm>
            <a:off x="-1219601" y="-5901128"/>
            <a:ext cx="10952126" cy="11505578"/>
            <a:chOff x="-1219601" y="-5901128"/>
            <a:chExt cx="10952126" cy="11505578"/>
          </a:xfrm>
        </p:grpSpPr>
        <p:grpSp>
          <p:nvGrpSpPr>
            <p:cNvPr id="262" name="Google Shape;262;p25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263" name="Google Shape;263;p2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65" name="Google Shape;265;p25"/>
            <p:cNvSpPr/>
            <p:nvPr/>
          </p:nvSpPr>
          <p:spPr>
            <a:xfrm>
              <a:off x="7318425" y="31903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68" name="Google Shape;268;p2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2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0" name="Google Shape;270;p26"/>
          <p:cNvGrpSpPr/>
          <p:nvPr/>
        </p:nvGrpSpPr>
        <p:grpSpPr>
          <a:xfrm>
            <a:off x="-1074506" y="-5348975"/>
            <a:ext cx="14462681" cy="11533138"/>
            <a:chOff x="-1074506" y="-5348975"/>
            <a:chExt cx="14462681" cy="11533138"/>
          </a:xfrm>
        </p:grpSpPr>
        <p:grpSp>
          <p:nvGrpSpPr>
            <p:cNvPr id="271" name="Google Shape;271;p26"/>
            <p:cNvGrpSpPr/>
            <p:nvPr/>
          </p:nvGrpSpPr>
          <p:grpSpPr>
            <a:xfrm>
              <a:off x="-1074506" y="3681443"/>
              <a:ext cx="2502720" cy="2502720"/>
              <a:chOff x="-4626425" y="-4587625"/>
              <a:chExt cx="7590900" cy="7590900"/>
            </a:xfrm>
          </p:grpSpPr>
          <p:sp>
            <p:nvSpPr>
              <p:cNvPr id="272" name="Google Shape;272;p2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74" name="Google Shape;274;p26"/>
            <p:cNvSpPr/>
            <p:nvPr/>
          </p:nvSpPr>
          <p:spPr>
            <a:xfrm>
              <a:off x="6062175" y="-5348975"/>
              <a:ext cx="7326000" cy="73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9" name="Google Shape;19;p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21;p3"/>
          <p:cNvSpPr/>
          <p:nvPr/>
        </p:nvSpPr>
        <p:spPr>
          <a:xfrm>
            <a:off x="8543400" y="-299300"/>
            <a:ext cx="1086600" cy="10866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6" name="Google Shape;46;p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Google Shape;48;p6"/>
          <p:cNvGrpSpPr/>
          <p:nvPr/>
        </p:nvGrpSpPr>
        <p:grpSpPr>
          <a:xfrm>
            <a:off x="-1183200" y="-1325723"/>
            <a:ext cx="3954408" cy="7041523"/>
            <a:chOff x="-1183200" y="-1325723"/>
            <a:chExt cx="3954408" cy="7041523"/>
          </a:xfrm>
        </p:grpSpPr>
        <p:grpSp>
          <p:nvGrpSpPr>
            <p:cNvPr id="49" name="Google Shape;49;p6"/>
            <p:cNvGrpSpPr/>
            <p:nvPr/>
          </p:nvGrpSpPr>
          <p:grpSpPr>
            <a:xfrm>
              <a:off x="1058701" y="-1325723"/>
              <a:ext cx="1712507" cy="1712507"/>
              <a:chOff x="-4626425" y="-4587625"/>
              <a:chExt cx="7590900" cy="7590900"/>
            </a:xfrm>
          </p:grpSpPr>
          <p:sp>
            <p:nvSpPr>
              <p:cNvPr id="50" name="Google Shape;50;p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2" name="Google Shape;52;p6"/>
            <p:cNvSpPr/>
            <p:nvPr/>
          </p:nvSpPr>
          <p:spPr>
            <a:xfrm>
              <a:off x="-1183200" y="398240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716699" y="-852823"/>
            <a:ext cx="10486149" cy="6572273"/>
            <a:chOff x="-716699" y="-852823"/>
            <a:chExt cx="10486149" cy="6572273"/>
          </a:xfrm>
        </p:grpSpPr>
        <p:grpSp>
          <p:nvGrpSpPr>
            <p:cNvPr id="55" name="Google Shape;55;p7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56" name="Google Shape;56;p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8" name="Google Shape;58;p7"/>
            <p:cNvSpPr/>
            <p:nvPr/>
          </p:nvSpPr>
          <p:spPr>
            <a:xfrm>
              <a:off x="6879850" y="2829850"/>
              <a:ext cx="2889600" cy="2889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72650" y="1569275"/>
            <a:ext cx="42093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5335700" y="1207775"/>
            <a:ext cx="3088200" cy="3244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2" name="Google Shape;62;p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3" name="Google Shape;63;p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3225" y="2060975"/>
            <a:ext cx="4452900" cy="15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8" name="Google Shape;68;p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" name="Google Shape;70;p8"/>
          <p:cNvGrpSpPr/>
          <p:nvPr/>
        </p:nvGrpSpPr>
        <p:grpSpPr>
          <a:xfrm>
            <a:off x="-734525" y="-3548753"/>
            <a:ext cx="13364804" cy="10105678"/>
            <a:chOff x="-7214400" y="-5901128"/>
            <a:chExt cx="13364804" cy="10105678"/>
          </a:xfrm>
        </p:grpSpPr>
        <p:grpSp>
          <p:nvGrpSpPr>
            <p:cNvPr id="71" name="Google Shape;71;p8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72" name="Google Shape;72;p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74" name="Google Shape;74;p8"/>
            <p:cNvSpPr/>
            <p:nvPr/>
          </p:nvSpPr>
          <p:spPr>
            <a:xfrm>
              <a:off x="-7214400" y="17904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854075" y="1727825"/>
            <a:ext cx="40341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853900" y="2932600"/>
            <a:ext cx="4034100" cy="729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79" name="Google Shape;79;p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9"/>
          <p:cNvSpPr/>
          <p:nvPr/>
        </p:nvSpPr>
        <p:spPr>
          <a:xfrm>
            <a:off x="8415450" y="-2836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7578200" y="3662500"/>
            <a:ext cx="2414100" cy="241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13225" y="3480300"/>
            <a:ext cx="4796700" cy="112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 hasCustomPrompt="1"/>
          </p:nvPr>
        </p:nvSpPr>
        <p:spPr>
          <a:xfrm>
            <a:off x="937850" y="142527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937850" y="24170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937850" y="340872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4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5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7" hasCustomPrompt="1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 hasCustomPrompt="1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9" hasCustomPrompt="1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5680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09" name="Google Shape;109;p1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" name="Google Shape;111;p13"/>
          <p:cNvGrpSpPr/>
          <p:nvPr/>
        </p:nvGrpSpPr>
        <p:grpSpPr>
          <a:xfrm>
            <a:off x="8258251" y="-876250"/>
            <a:ext cx="1750024" cy="6989159"/>
            <a:chOff x="8258251" y="-876250"/>
            <a:chExt cx="1750024" cy="6989159"/>
          </a:xfrm>
        </p:grpSpPr>
        <p:grpSp>
          <p:nvGrpSpPr>
            <p:cNvPr id="112" name="Google Shape;112;p13"/>
            <p:cNvGrpSpPr/>
            <p:nvPr/>
          </p:nvGrpSpPr>
          <p:grpSpPr>
            <a:xfrm>
              <a:off x="8258251" y="4400402"/>
              <a:ext cx="1712507" cy="1712507"/>
              <a:chOff x="-4626425" y="-4587625"/>
              <a:chExt cx="7590900" cy="7590900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15" name="Google Shape;115;p13"/>
            <p:cNvSpPr/>
            <p:nvPr/>
          </p:nvSpPr>
          <p:spPr>
            <a:xfrm>
              <a:off x="8274875" y="-87625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subTitle" idx="1"/>
          </p:nvPr>
        </p:nvSpPr>
        <p:spPr>
          <a:xfrm>
            <a:off x="2556796" y="3528773"/>
            <a:ext cx="403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 for the Initiation phase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ctrTitle"/>
          </p:nvPr>
        </p:nvSpPr>
        <p:spPr>
          <a:xfrm>
            <a:off x="2556750" y="1946787"/>
            <a:ext cx="4030500" cy="751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 SEEKER</a:t>
            </a:r>
            <a:endParaRPr/>
          </a:p>
        </p:txBody>
      </p:sp>
      <p:grpSp>
        <p:nvGrpSpPr>
          <p:cNvPr id="293" name="Google Shape;293;p33"/>
          <p:cNvGrpSpPr/>
          <p:nvPr/>
        </p:nvGrpSpPr>
        <p:grpSpPr>
          <a:xfrm>
            <a:off x="-4626425" y="-4587625"/>
            <a:ext cx="7590900" cy="7590900"/>
            <a:chOff x="-4626425" y="-4587625"/>
            <a:chExt cx="7590900" cy="7590900"/>
          </a:xfrm>
        </p:grpSpPr>
        <p:sp>
          <p:nvSpPr>
            <p:cNvPr id="294" name="Google Shape;294;p33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DEEF10-34AD-024B-8BDE-EB5A128E3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F818C9-E179-CB55-A5A2-1F929AE2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62425"/>
                </a:solidFill>
                <a:cs typeface="Arial"/>
              </a:rPr>
              <a:t>Skill Development and Utilization</a:t>
            </a:r>
          </a:p>
          <a:p>
            <a:endParaRPr lang="en-US" dirty="0"/>
          </a:p>
        </p:txBody>
      </p:sp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81E79379-8E5B-3E55-806F-7ABC9FEB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4" y="1403536"/>
            <a:ext cx="2689412" cy="27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A162B0A7-BF7D-09D0-4348-282A4EBBE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>
            <a:extLst>
              <a:ext uri="{FF2B5EF4-FFF2-40B4-BE49-F238E27FC236}">
                <a16:creationId xmlns:a16="http://schemas.microsoft.com/office/drawing/2014/main" id="{2220159E-9412-D89E-272F-4DF43AAE0787}"/>
              </a:ext>
            </a:extLst>
          </p:cNvPr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34" name="Google Shape;334;p37">
              <a:extLst>
                <a:ext uri="{FF2B5EF4-FFF2-40B4-BE49-F238E27FC236}">
                  <a16:creationId xmlns:a16="http://schemas.microsoft.com/office/drawing/2014/main" id="{9DEC0F69-E26D-F06D-CA87-E411EB022943}"/>
                </a:ext>
              </a:extLst>
            </p:cNvPr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>
              <a:extLst>
                <a:ext uri="{FF2B5EF4-FFF2-40B4-BE49-F238E27FC236}">
                  <a16:creationId xmlns:a16="http://schemas.microsoft.com/office/drawing/2014/main" id="{8ED38C35-200A-5EB7-42E3-3A9A721B1B3A}"/>
                </a:ext>
              </a:extLst>
            </p:cNvPr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>
            <a:extLst>
              <a:ext uri="{FF2B5EF4-FFF2-40B4-BE49-F238E27FC236}">
                <a16:creationId xmlns:a16="http://schemas.microsoft.com/office/drawing/2014/main" id="{C378608E-313C-3BFD-C6FC-66911FDF15D0}"/>
              </a:ext>
            </a:extLst>
          </p:cNvPr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>
            <a:extLst>
              <a:ext uri="{FF2B5EF4-FFF2-40B4-BE49-F238E27FC236}">
                <a16:creationId xmlns:a16="http://schemas.microsoft.com/office/drawing/2014/main" id="{CF7FF57D-4399-38BD-1F2E-065CA0607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5575" y="2102350"/>
            <a:ext cx="5212800" cy="884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338" name="Google Shape;338;p37">
            <a:extLst>
              <a:ext uri="{FF2B5EF4-FFF2-40B4-BE49-F238E27FC236}">
                <a16:creationId xmlns:a16="http://schemas.microsoft.com/office/drawing/2014/main" id="{7ABB489D-F23A-6A86-7595-145C136B5A9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744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54488C0C-E412-98D2-468D-0BC5C2B7E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122EB31B-4245-A314-BA04-486010EEB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181" y="38642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4DA03-F63A-0924-5302-26C35680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285" y="1067282"/>
            <a:ext cx="4209300" cy="2422800"/>
          </a:xfrm>
        </p:spPr>
        <p:txBody>
          <a:bodyPr/>
          <a:lstStyle/>
          <a:p>
            <a:r>
              <a:rPr lang="en-US"/>
              <a:t>Phase 1: Researching possibilities and technologies </a:t>
            </a:r>
          </a:p>
          <a:p>
            <a:pPr marL="152400" indent="0">
              <a:buNone/>
            </a:pPr>
            <a:r>
              <a:rPr lang="en-US"/>
              <a:t>  Deadline: March 8th, 2024</a:t>
            </a:r>
          </a:p>
          <a:p>
            <a:pPr marL="152400" indent="0">
              <a:buNone/>
            </a:pPr>
            <a:endParaRPr lang="en-US"/>
          </a:p>
          <a:p>
            <a:r>
              <a:rPr lang="en-US"/>
              <a:t>Phase 2: Realization</a:t>
            </a:r>
          </a:p>
          <a:p>
            <a:pPr marL="152400" indent="0">
              <a:buNone/>
            </a:pPr>
            <a:r>
              <a:rPr lang="en-US"/>
              <a:t>  Deadline: May 24th, 2024</a:t>
            </a:r>
          </a:p>
          <a:p>
            <a:pPr marL="152400" indent="0">
              <a:buNone/>
            </a:pPr>
            <a:endParaRPr lang="en-US"/>
          </a:p>
          <a:p>
            <a:r>
              <a:rPr lang="en-US"/>
              <a:t>Phase 3: Information &amp; Reporting</a:t>
            </a:r>
          </a:p>
          <a:p>
            <a:pPr marL="152400" indent="0">
              <a:buNone/>
            </a:pPr>
            <a:r>
              <a:rPr lang="en-US"/>
              <a:t>  Deadline: May 31st, 2024</a:t>
            </a:r>
          </a:p>
        </p:txBody>
      </p:sp>
    </p:spTree>
    <p:extLst>
      <p:ext uri="{BB962C8B-B14F-4D97-AF65-F5344CB8AC3E}">
        <p14:creationId xmlns:p14="http://schemas.microsoft.com/office/powerpoint/2010/main" val="82841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54488C0C-E412-98D2-468D-0BC5C2B7E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122EB31B-4245-A314-BA04-486010EEB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181" y="38642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/>
              <a:t>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4DA03-F63A-0924-5302-26C35680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285" y="1067282"/>
            <a:ext cx="4209300" cy="2422800"/>
          </a:xfrm>
        </p:spPr>
        <p:txBody>
          <a:bodyPr/>
          <a:lstStyle/>
          <a:p>
            <a:r>
              <a:rPr lang="en-US"/>
              <a:t>Market research for existing solutions</a:t>
            </a:r>
          </a:p>
          <a:p>
            <a:r>
              <a:rPr lang="en-US"/>
              <a:t>Research for technology to be used</a:t>
            </a:r>
          </a:p>
          <a:p>
            <a:pPr lvl="1" algn="l">
              <a:buSzPts val="1400"/>
            </a:pPr>
            <a:r>
              <a:rPr lang="en-US"/>
              <a:t>Tech stack</a:t>
            </a:r>
          </a:p>
          <a:p>
            <a:pPr lvl="1" algn="l">
              <a:buSzPts val="1400"/>
            </a:pPr>
            <a:r>
              <a:rPr lang="en-US"/>
              <a:t>DBMS</a:t>
            </a:r>
          </a:p>
          <a:p>
            <a:r>
              <a:rPr lang="en-US"/>
              <a:t>Create wireframes</a:t>
            </a:r>
          </a:p>
          <a:p>
            <a:r>
              <a:rPr lang="en-US"/>
              <a:t>Define functional must have requirements</a:t>
            </a:r>
          </a:p>
          <a:p>
            <a:r>
              <a:rPr lang="en-US"/>
              <a:t>Design data model</a:t>
            </a:r>
          </a:p>
          <a:p>
            <a:pPr marL="152400" indent="0">
              <a:buNone/>
            </a:pPr>
            <a:endParaRPr lang="en-US"/>
          </a:p>
          <a:p>
            <a:endParaRPr lang="en-US"/>
          </a:p>
          <a:p>
            <a:pPr marL="152400" indent="0">
              <a:buNone/>
            </a:pPr>
            <a:r>
              <a:rPr lang="en-US"/>
              <a:t>Deadline: March 8th, 2024</a:t>
            </a:r>
          </a:p>
        </p:txBody>
      </p:sp>
    </p:spTree>
    <p:extLst>
      <p:ext uri="{BB962C8B-B14F-4D97-AF65-F5344CB8AC3E}">
        <p14:creationId xmlns:p14="http://schemas.microsoft.com/office/powerpoint/2010/main" val="53313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54488C0C-E412-98D2-468D-0BC5C2B7E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122EB31B-4245-A314-BA04-486010EEB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181" y="38642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/>
              <a:t>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4DA03-F63A-0924-5302-26C35680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428" y="1600923"/>
            <a:ext cx="6361435" cy="2422800"/>
          </a:xfrm>
        </p:spPr>
        <p:txBody>
          <a:bodyPr/>
          <a:lstStyle/>
          <a:p>
            <a:r>
              <a:rPr lang="en-US"/>
              <a:t>Creation of database</a:t>
            </a:r>
          </a:p>
          <a:p>
            <a:pPr algn="l">
              <a:buSzPts val="1400"/>
            </a:pPr>
            <a:r>
              <a:rPr lang="en-US"/>
              <a:t>Creation of front-end </a:t>
            </a:r>
          </a:p>
          <a:p>
            <a:pPr lvl="1" algn="l">
              <a:buSzPts val="1400"/>
            </a:pPr>
            <a:r>
              <a:rPr lang="en-US"/>
              <a:t>3 sections</a:t>
            </a:r>
          </a:p>
          <a:p>
            <a:pPr lvl="2" algn="l">
              <a:buSzPts val="1400"/>
            </a:pPr>
            <a:r>
              <a:rPr lang="en-US"/>
              <a:t>Login page</a:t>
            </a:r>
          </a:p>
          <a:p>
            <a:pPr lvl="2" algn="l">
              <a:buSzPts val="1400"/>
            </a:pPr>
            <a:r>
              <a:rPr lang="en-US"/>
              <a:t>Employee</a:t>
            </a:r>
          </a:p>
          <a:p>
            <a:pPr lvl="3" algn="l">
              <a:buSzPts val="1400"/>
              <a:buFont typeface="Raleway"/>
              <a:buChar char="■"/>
            </a:pPr>
            <a:r>
              <a:rPr lang="en-US"/>
              <a:t>Employee list page</a:t>
            </a:r>
          </a:p>
          <a:p>
            <a:pPr lvl="3" algn="l">
              <a:buSzPts val="1400"/>
              <a:buFont typeface="Raleway"/>
            </a:pPr>
            <a:r>
              <a:rPr lang="en-US"/>
              <a:t>Employee details page</a:t>
            </a:r>
          </a:p>
          <a:p>
            <a:pPr lvl="2" algn="l">
              <a:buSzPts val="1400"/>
            </a:pPr>
            <a:r>
              <a:rPr lang="en-US"/>
              <a:t>Project</a:t>
            </a:r>
          </a:p>
          <a:p>
            <a:pPr lvl="3" algn="l">
              <a:buSzPts val="1400"/>
            </a:pPr>
            <a:r>
              <a:rPr lang="en-US"/>
              <a:t>Project list page</a:t>
            </a:r>
          </a:p>
          <a:p>
            <a:pPr lvl="3" algn="l">
              <a:buSzPts val="1400"/>
            </a:pPr>
            <a:r>
              <a:rPr lang="en-US"/>
              <a:t>Project details page</a:t>
            </a:r>
          </a:p>
          <a:p>
            <a:r>
              <a:rPr lang="en-US"/>
              <a:t>Creation of back-end</a:t>
            </a:r>
          </a:p>
          <a:p>
            <a:r>
              <a:rPr lang="en-US"/>
              <a:t>Hosting application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/>
              <a:t>Deadline: May 24th, 2024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54488C0C-E412-98D2-468D-0BC5C2B7E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122EB31B-4245-A314-BA04-486010EEB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181" y="38642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/>
              <a:t>Phase 3: Information and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4DA03-F63A-0924-5302-26C35680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285" y="1067282"/>
            <a:ext cx="4209300" cy="2422800"/>
          </a:xfrm>
        </p:spPr>
        <p:txBody>
          <a:bodyPr/>
          <a:lstStyle/>
          <a:p>
            <a:r>
              <a:rPr lang="en-US"/>
              <a:t>Finalize documentation </a:t>
            </a:r>
          </a:p>
          <a:p>
            <a:r>
              <a:rPr lang="en-US"/>
              <a:t>Prepare final presentation for client</a:t>
            </a:r>
          </a:p>
          <a:p>
            <a:endParaRPr lang="en-US"/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/>
              <a:t>Deadline May 31st, 2024</a:t>
            </a:r>
          </a:p>
        </p:txBody>
      </p:sp>
    </p:spTree>
    <p:extLst>
      <p:ext uri="{BB962C8B-B14F-4D97-AF65-F5344CB8AC3E}">
        <p14:creationId xmlns:p14="http://schemas.microsoft.com/office/powerpoint/2010/main" val="90106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FF2A1DB3-0638-1071-4166-4C2C422EB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>
            <a:extLst>
              <a:ext uri="{FF2B5EF4-FFF2-40B4-BE49-F238E27FC236}">
                <a16:creationId xmlns:a16="http://schemas.microsoft.com/office/drawing/2014/main" id="{CEEF7B5D-5F0E-425D-B721-78B113960329}"/>
              </a:ext>
            </a:extLst>
          </p:cNvPr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34" name="Google Shape;334;p37">
              <a:extLst>
                <a:ext uri="{FF2B5EF4-FFF2-40B4-BE49-F238E27FC236}">
                  <a16:creationId xmlns:a16="http://schemas.microsoft.com/office/drawing/2014/main" id="{BFF6338B-D43B-9F02-24AF-32A68AAB741D}"/>
                </a:ext>
              </a:extLst>
            </p:cNvPr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>
              <a:extLst>
                <a:ext uri="{FF2B5EF4-FFF2-40B4-BE49-F238E27FC236}">
                  <a16:creationId xmlns:a16="http://schemas.microsoft.com/office/drawing/2014/main" id="{2B07F699-56EB-D798-4A00-02A1D040D929}"/>
                </a:ext>
              </a:extLst>
            </p:cNvPr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>
            <a:extLst>
              <a:ext uri="{FF2B5EF4-FFF2-40B4-BE49-F238E27FC236}">
                <a16:creationId xmlns:a16="http://schemas.microsoft.com/office/drawing/2014/main" id="{ECE7A2A4-C555-585F-D6C5-D0AEC1440B68}"/>
              </a:ext>
            </a:extLst>
          </p:cNvPr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>
            <a:extLst>
              <a:ext uri="{FF2B5EF4-FFF2-40B4-BE49-F238E27FC236}">
                <a16:creationId xmlns:a16="http://schemas.microsoft.com/office/drawing/2014/main" id="{96304B10-ABA9-6B38-BBB2-10671011A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5575" y="2102350"/>
            <a:ext cx="5212800" cy="13653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risk management</a:t>
            </a:r>
            <a:endParaRPr/>
          </a:p>
        </p:txBody>
      </p:sp>
      <p:sp>
        <p:nvSpPr>
          <p:cNvPr id="338" name="Google Shape;338;p37">
            <a:extLst>
              <a:ext uri="{FF2B5EF4-FFF2-40B4-BE49-F238E27FC236}">
                <a16:creationId xmlns:a16="http://schemas.microsoft.com/office/drawing/2014/main" id="{26E7847E-FCAE-A791-1D52-7F84CB6F79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803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A6B373-84CE-3D2E-552C-A6889DF5F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650" y="1569275"/>
            <a:ext cx="3341193" cy="2422800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Filtering employees based on skill set.</a:t>
            </a:r>
          </a:p>
          <a:p>
            <a:r>
              <a:rPr lang="en-US">
                <a:latin typeface="Arial"/>
                <a:cs typeface="Arial"/>
              </a:rPr>
              <a:t>Filtering employees based on name.</a:t>
            </a:r>
          </a:p>
          <a:p>
            <a:r>
              <a:rPr lang="en-US">
                <a:latin typeface="Arial"/>
                <a:cs typeface="Arial"/>
              </a:rPr>
              <a:t>Skill matrix for better matching.</a:t>
            </a:r>
          </a:p>
          <a:p>
            <a:r>
              <a:rPr lang="en-US">
                <a:latin typeface="Arial"/>
                <a:cs typeface="Arial"/>
              </a:rPr>
              <a:t>Employees can edit their own information.</a:t>
            </a:r>
          </a:p>
          <a:p>
            <a:r>
              <a:rPr lang="en-US">
                <a:latin typeface="Arial"/>
                <a:cs typeface="Arial"/>
              </a:rPr>
              <a:t>Admin can edit anyone's information.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2521B-D20D-4BD6-E46F-5BB353AA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304" y="1285631"/>
            <a:ext cx="2477675" cy="361723"/>
          </a:xfrm>
        </p:spPr>
        <p:txBody>
          <a:bodyPr/>
          <a:lstStyle/>
          <a:p>
            <a:r>
              <a:rPr lang="en-US" sz="1200"/>
              <a:t>Out of scope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D43103C-15F9-8169-32EB-6F35EA840827}"/>
              </a:ext>
            </a:extLst>
          </p:cNvPr>
          <p:cNvSpPr txBox="1">
            <a:spLocks/>
          </p:cNvSpPr>
          <p:nvPr/>
        </p:nvSpPr>
        <p:spPr>
          <a:xfrm>
            <a:off x="4345767" y="1572588"/>
            <a:ext cx="3158975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Integrating Azure AD.</a:t>
            </a:r>
          </a:p>
          <a:p>
            <a:r>
              <a:rPr lang="en-US"/>
              <a:t>Tailor made CV generation.</a:t>
            </a:r>
          </a:p>
          <a:p>
            <a:r>
              <a:rPr lang="en-US"/>
              <a:t>Personal development trajectory.</a:t>
            </a:r>
          </a:p>
          <a:p>
            <a:r>
              <a:rPr lang="en-US"/>
              <a:t>Matching with the usage of AI.</a:t>
            </a:r>
          </a:p>
          <a:p>
            <a:r>
              <a:rPr lang="en-US"/>
              <a:t>Adding new skills.</a:t>
            </a:r>
          </a:p>
          <a:p>
            <a:r>
              <a:rPr lang="en-US"/>
              <a:t>Editing relationship score between skills.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FA83D63-A1D8-4DF9-5E83-CAA45478C701}"/>
              </a:ext>
            </a:extLst>
          </p:cNvPr>
          <p:cNvSpPr txBox="1">
            <a:spLocks/>
          </p:cNvSpPr>
          <p:nvPr/>
        </p:nvSpPr>
        <p:spPr>
          <a:xfrm>
            <a:off x="773008" y="1388335"/>
            <a:ext cx="2477675" cy="36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sz="1200"/>
              <a:t>In scope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1792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44C0C52-5D4D-6992-8DA7-4552A51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650" y="1569275"/>
            <a:ext cx="6255887" cy="2422800"/>
          </a:xfrm>
        </p:spPr>
        <p:txBody>
          <a:bodyPr/>
          <a:lstStyle/>
          <a:p>
            <a:r>
              <a:rPr lang="en-US"/>
              <a:t>Miscommunication:</a:t>
            </a:r>
          </a:p>
          <a:p>
            <a:pPr lvl="1" algn="l">
              <a:buSzPts val="1400"/>
            </a:pPr>
            <a:r>
              <a:rPr lang="en-US"/>
              <a:t>Little communication with client</a:t>
            </a:r>
          </a:p>
          <a:p>
            <a:pPr lvl="1" algn="l">
              <a:buSzPts val="1400"/>
            </a:pPr>
            <a:r>
              <a:rPr lang="en-US"/>
              <a:t>Solution: Intermediate alignment meetings</a:t>
            </a:r>
          </a:p>
          <a:p>
            <a:r>
              <a:rPr lang="en-US"/>
              <a:t>User adoption:</a:t>
            </a:r>
          </a:p>
          <a:p>
            <a:pPr lvl="1" algn="l">
              <a:buSzPts val="1400"/>
            </a:pPr>
            <a:r>
              <a:rPr lang="en-US"/>
              <a:t>Sales department employees not adopting the new system</a:t>
            </a:r>
          </a:p>
          <a:p>
            <a:pPr lvl="1" algn="l">
              <a:buSzPts val="1400"/>
            </a:pPr>
            <a:r>
              <a:rPr lang="en-US"/>
              <a:t>Solution: Give proper training after the application is finished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2128D-BAEF-7E06-F553-EBF816E1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analysis and measures</a:t>
            </a:r>
          </a:p>
        </p:txBody>
      </p:sp>
    </p:spTree>
    <p:extLst>
      <p:ext uri="{BB962C8B-B14F-4D97-AF65-F5344CB8AC3E}">
        <p14:creationId xmlns:p14="http://schemas.microsoft.com/office/powerpoint/2010/main" val="305228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144C54B7-9536-A68B-22AB-993B3898C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>
            <a:extLst>
              <a:ext uri="{FF2B5EF4-FFF2-40B4-BE49-F238E27FC236}">
                <a16:creationId xmlns:a16="http://schemas.microsoft.com/office/drawing/2014/main" id="{F7993FD0-346C-4813-3B3D-ABDE70EF3733}"/>
              </a:ext>
            </a:extLst>
          </p:cNvPr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34" name="Google Shape;334;p37">
              <a:extLst>
                <a:ext uri="{FF2B5EF4-FFF2-40B4-BE49-F238E27FC236}">
                  <a16:creationId xmlns:a16="http://schemas.microsoft.com/office/drawing/2014/main" id="{91CAE28B-344C-DBDF-5068-4B63DFD90C89}"/>
                </a:ext>
              </a:extLst>
            </p:cNvPr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>
              <a:extLst>
                <a:ext uri="{FF2B5EF4-FFF2-40B4-BE49-F238E27FC236}">
                  <a16:creationId xmlns:a16="http://schemas.microsoft.com/office/drawing/2014/main" id="{70747F2E-05E3-E265-8B63-8A8847FFA830}"/>
                </a:ext>
              </a:extLst>
            </p:cNvPr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>
            <a:extLst>
              <a:ext uri="{FF2B5EF4-FFF2-40B4-BE49-F238E27FC236}">
                <a16:creationId xmlns:a16="http://schemas.microsoft.com/office/drawing/2014/main" id="{987E60F4-55CC-701C-387D-412B8D63B84D}"/>
              </a:ext>
            </a:extLst>
          </p:cNvPr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>
            <a:extLst>
              <a:ext uri="{FF2B5EF4-FFF2-40B4-BE49-F238E27FC236}">
                <a16:creationId xmlns:a16="http://schemas.microsoft.com/office/drawing/2014/main" id="{82311D37-FCB5-597D-8E8E-F3B3F90F18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5575" y="2102349"/>
            <a:ext cx="5212800" cy="1440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and Reporting</a:t>
            </a:r>
            <a:endParaRPr/>
          </a:p>
        </p:txBody>
      </p:sp>
      <p:sp>
        <p:nvSpPr>
          <p:cNvPr id="338" name="Google Shape;338;p37">
            <a:extLst>
              <a:ext uri="{FF2B5EF4-FFF2-40B4-BE49-F238E27FC236}">
                <a16:creationId xmlns:a16="http://schemas.microsoft.com/office/drawing/2014/main" id="{0058AFB6-E69D-A2B0-2BEB-86786E4BDAF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012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720000" y="142535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title" idx="2"/>
          </p:nvPr>
        </p:nvSpPr>
        <p:spPr>
          <a:xfrm>
            <a:off x="3070325" y="1425662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title" idx="3"/>
          </p:nvPr>
        </p:nvSpPr>
        <p:spPr>
          <a:xfrm>
            <a:off x="5677494" y="1433016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1"/>
          </p:nvPr>
        </p:nvSpPr>
        <p:spPr>
          <a:xfrm>
            <a:off x="1583975" y="1440485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4"/>
          </p:nvPr>
        </p:nvSpPr>
        <p:spPr>
          <a:xfrm>
            <a:off x="3960327" y="1434455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5"/>
          </p:nvPr>
        </p:nvSpPr>
        <p:spPr>
          <a:xfrm>
            <a:off x="6664087" y="1433016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6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title" idx="7"/>
          </p:nvPr>
        </p:nvSpPr>
        <p:spPr>
          <a:xfrm>
            <a:off x="720000" y="2412512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title" idx="8"/>
          </p:nvPr>
        </p:nvSpPr>
        <p:spPr>
          <a:xfrm>
            <a:off x="3069641" y="2412512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9"/>
          </p:nvPr>
        </p:nvSpPr>
        <p:spPr>
          <a:xfrm>
            <a:off x="5677494" y="2385266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3"/>
          </p:nvPr>
        </p:nvSpPr>
        <p:spPr>
          <a:xfrm>
            <a:off x="1588545" y="2393945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4"/>
          </p:nvPr>
        </p:nvSpPr>
        <p:spPr>
          <a:xfrm>
            <a:off x="3921187" y="2388956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risk management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5"/>
          </p:nvPr>
        </p:nvSpPr>
        <p:spPr>
          <a:xfrm>
            <a:off x="6664087" y="2382926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and reporting</a:t>
            </a:r>
            <a:endParaRPr/>
          </a:p>
        </p:txBody>
      </p:sp>
      <p:sp>
        <p:nvSpPr>
          <p:cNvPr id="2" name="Google Shape;318;p35">
            <a:extLst>
              <a:ext uri="{FF2B5EF4-FFF2-40B4-BE49-F238E27FC236}">
                <a16:creationId xmlns:a16="http://schemas.microsoft.com/office/drawing/2014/main" id="{2EA2B5C4-53EF-E370-BB7F-30393CF3D9CA}"/>
              </a:ext>
            </a:extLst>
          </p:cNvPr>
          <p:cNvSpPr txBox="1">
            <a:spLocks/>
          </p:cNvSpPr>
          <p:nvPr/>
        </p:nvSpPr>
        <p:spPr>
          <a:xfrm>
            <a:off x="3069641" y="3490142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2500" b="0" i="0" u="none" strike="noStrike" cap="none"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"/>
              <a:t>07</a:t>
            </a: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34075E1-764D-C257-E44E-588FC7AC1DF5}"/>
              </a:ext>
            </a:extLst>
          </p:cNvPr>
          <p:cNvSpPr txBox="1">
            <a:spLocks/>
          </p:cNvSpPr>
          <p:nvPr/>
        </p:nvSpPr>
        <p:spPr>
          <a:xfrm>
            <a:off x="3960327" y="3490142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The team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81CAEA-A12D-3351-65A5-B37FC7820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650" y="1569275"/>
            <a:ext cx="7275319" cy="2422800"/>
          </a:xfrm>
        </p:spPr>
        <p:txBody>
          <a:bodyPr/>
          <a:lstStyle/>
          <a:p>
            <a:r>
              <a:rPr lang="en-US"/>
              <a:t>Intermediate alignment meeting</a:t>
            </a:r>
          </a:p>
          <a:p>
            <a:pPr lvl="1" algn="l">
              <a:buSzPts val="1400"/>
            </a:pPr>
            <a:r>
              <a:rPr lang="en-US"/>
              <a:t>Review of current state at the time.</a:t>
            </a:r>
          </a:p>
          <a:p>
            <a:pPr lvl="1" algn="l">
              <a:buSzPts val="1400"/>
            </a:pPr>
            <a:r>
              <a:rPr lang="en-US"/>
              <a:t>Share insights .</a:t>
            </a:r>
          </a:p>
          <a:p>
            <a:pPr algn="l">
              <a:buSzPts val="1400"/>
            </a:pPr>
            <a:r>
              <a:rPr lang="en-US"/>
              <a:t>Final reporting  </a:t>
            </a:r>
          </a:p>
          <a:p>
            <a:pPr lvl="1" algn="l">
              <a:buSzPts val="1400"/>
            </a:pPr>
            <a:r>
              <a:rPr lang="en-US"/>
              <a:t>Location: </a:t>
            </a:r>
            <a:r>
              <a:rPr lang="en-US" err="1"/>
              <a:t>Mediaan</a:t>
            </a:r>
            <a:r>
              <a:rPr lang="en-US"/>
              <a:t> Hasselt.</a:t>
            </a:r>
          </a:p>
          <a:p>
            <a:pPr lvl="1" algn="l">
              <a:buSzPts val="1400"/>
            </a:pPr>
            <a:r>
              <a:rPr lang="en-US"/>
              <a:t>Presentation of final product.</a:t>
            </a:r>
          </a:p>
          <a:p>
            <a:pPr lvl="1" algn="l">
              <a:buSzPts val="1400"/>
            </a:pPr>
            <a:r>
              <a:rPr lang="en-US"/>
              <a:t>Deliver reports/documentation.</a:t>
            </a:r>
          </a:p>
          <a:p>
            <a:pPr lvl="1" algn="l">
              <a:buSzPts val="1400"/>
            </a:pPr>
            <a:r>
              <a:rPr lang="en-US"/>
              <a:t>Final reporting: May 31st, 2024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80ADC3-E834-082E-A939-D6FC5608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and Reporting</a:t>
            </a:r>
          </a:p>
        </p:txBody>
      </p:sp>
    </p:spTree>
    <p:extLst>
      <p:ext uri="{BB962C8B-B14F-4D97-AF65-F5344CB8AC3E}">
        <p14:creationId xmlns:p14="http://schemas.microsoft.com/office/powerpoint/2010/main" val="124628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6B0D645D-A97A-BDFE-A4F7-BA4DB2C24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>
            <a:extLst>
              <a:ext uri="{FF2B5EF4-FFF2-40B4-BE49-F238E27FC236}">
                <a16:creationId xmlns:a16="http://schemas.microsoft.com/office/drawing/2014/main" id="{BBFC8AE8-C77C-7060-C625-9E3A962BE938}"/>
              </a:ext>
            </a:extLst>
          </p:cNvPr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34" name="Google Shape;334;p37">
              <a:extLst>
                <a:ext uri="{FF2B5EF4-FFF2-40B4-BE49-F238E27FC236}">
                  <a16:creationId xmlns:a16="http://schemas.microsoft.com/office/drawing/2014/main" id="{DBC96ACA-A7D2-4132-C01C-AB237A23B95B}"/>
                </a:ext>
              </a:extLst>
            </p:cNvPr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>
              <a:extLst>
                <a:ext uri="{FF2B5EF4-FFF2-40B4-BE49-F238E27FC236}">
                  <a16:creationId xmlns:a16="http://schemas.microsoft.com/office/drawing/2014/main" id="{67179554-752B-7D3A-C301-7DB8C397051F}"/>
                </a:ext>
              </a:extLst>
            </p:cNvPr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>
            <a:extLst>
              <a:ext uri="{FF2B5EF4-FFF2-40B4-BE49-F238E27FC236}">
                <a16:creationId xmlns:a16="http://schemas.microsoft.com/office/drawing/2014/main" id="{A0E4E4E2-64A1-D9BB-7974-00F26572E789}"/>
              </a:ext>
            </a:extLst>
          </p:cNvPr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>
            <a:extLst>
              <a:ext uri="{FF2B5EF4-FFF2-40B4-BE49-F238E27FC236}">
                <a16:creationId xmlns:a16="http://schemas.microsoft.com/office/drawing/2014/main" id="{5588751B-DFDF-83AD-F7F1-9CB19E0A5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5575" y="2102350"/>
            <a:ext cx="5212800" cy="884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338" name="Google Shape;338;p37">
            <a:extLst>
              <a:ext uri="{FF2B5EF4-FFF2-40B4-BE49-F238E27FC236}">
                <a16:creationId xmlns:a16="http://schemas.microsoft.com/office/drawing/2014/main" id="{F0E7CDBE-FC84-2798-E533-007D1995ED3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0466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543990-ECCD-B73B-D1DB-90E11DA6B3E9}"/>
              </a:ext>
            </a:extLst>
          </p:cNvPr>
          <p:cNvGraphicFramePr>
            <a:graphicFrameLocks noGrp="1"/>
          </p:cNvGraphicFramePr>
          <p:nvPr/>
        </p:nvGraphicFramePr>
        <p:xfrm>
          <a:off x="499369" y="1137452"/>
          <a:ext cx="8153400" cy="2871787"/>
        </p:xfrm>
        <a:graphic>
          <a:graphicData uri="http://schemas.openxmlformats.org/drawingml/2006/table">
            <a:tbl>
              <a:tblPr bandRow="1">
                <a:tableStyleId>{FCDA1A61-7B53-475F-BFC4-7F38ABF3EC03}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263655999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141849256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94905073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4116847103"/>
                    </a:ext>
                  </a:extLst>
                </a:gridCol>
              </a:tblGrid>
              <a:tr h="4048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venir Next LT Pro" panose="020B0504020202020204" pitchFamily="34" charset="0"/>
                        </a:rPr>
                        <a:t>Samuel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venir Next LT Pro" panose="020B0504020202020204" pitchFamily="34" charset="0"/>
                        </a:rPr>
                        <a:t>Robin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venir Next LT Pro" panose="020B0504020202020204" pitchFamily="34" charset="0"/>
                        </a:rPr>
                        <a:t>Salih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venir Next LT Pro" panose="020B0504020202020204" pitchFamily="34" charset="0"/>
                        </a:rPr>
                        <a:t>Cisse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highlight>
                          <a:srgbClr val="000000"/>
                        </a:highlight>
                      </a:endParaRPr>
                    </a:p>
                  </a:txBody>
                  <a:tcPr>
                    <a:lnL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35396"/>
                  </a:ext>
                </a:extLst>
              </a:tr>
              <a:tr h="2466975">
                <a:tc>
                  <a:txBody>
                    <a:bodyPr/>
                    <a:lstStyle/>
                    <a:p>
                      <a:pPr algn="ctr" fontAlgn="auto"/>
                      <a:endParaRPr lang="en-US" sz="1800">
                        <a:effectLst/>
                        <a:highlight>
                          <a:srgbClr val="CBCBCB"/>
                        </a:highlight>
                        <a:latin typeface="Avenir Next LT Pro" panose="020B0504020202020204" pitchFamily="34" charset="0"/>
                      </a:endParaRPr>
                    </a:p>
                  </a:txBody>
                  <a:tcPr>
                    <a:lnL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800">
                        <a:effectLst/>
                        <a:highlight>
                          <a:srgbClr val="CBCBCB"/>
                        </a:highlight>
                        <a:latin typeface="Avenir Next LT Pro" panose="020B0504020202020204" pitchFamily="34" charset="0"/>
                      </a:endParaRPr>
                    </a:p>
                  </a:txBody>
                  <a:tcPr>
                    <a:lnL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800">
                        <a:effectLst/>
                        <a:highlight>
                          <a:srgbClr val="CBCBCB"/>
                        </a:highlight>
                        <a:latin typeface="Avenir Next LT Pro" panose="020B0504020202020204" pitchFamily="34" charset="0"/>
                      </a:endParaRPr>
                    </a:p>
                  </a:txBody>
                  <a:tcPr>
                    <a:lnL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endParaRPr lang="en-US" sz="1800">
                        <a:effectLst/>
                        <a:highlight>
                          <a:srgbClr val="CBCBCB"/>
                        </a:highlight>
                        <a:latin typeface="Avenir Next LT Pro" panose="020B0504020202020204" pitchFamily="34" charset="0"/>
                      </a:endParaRPr>
                    </a:p>
                  </a:txBody>
                  <a:tcPr>
                    <a:lnL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57502"/>
                  </a:ext>
                </a:extLst>
              </a:tr>
            </a:tbl>
          </a:graphicData>
        </a:graphic>
      </p:graphicFrame>
      <p:pic>
        <p:nvPicPr>
          <p:cNvPr id="12" name="Picture 11" descr="A person holding a goat&#10;&#10;Description automatically generated">
            <a:extLst>
              <a:ext uri="{FF2B5EF4-FFF2-40B4-BE49-F238E27FC236}">
                <a16:creationId xmlns:a16="http://schemas.microsoft.com/office/drawing/2014/main" id="{54BF9F2C-D720-8479-3943-3E13F4D1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82" y="1557754"/>
            <a:ext cx="2028825" cy="2447925"/>
          </a:xfrm>
          <a:prstGeom prst="rect">
            <a:avLst/>
          </a:prstGeom>
        </p:spPr>
      </p:pic>
      <p:pic>
        <p:nvPicPr>
          <p:cNvPr id="13" name="Picture 12" descr="A person with long hair and glasses&#10;&#10;Description automatically generated">
            <a:extLst>
              <a:ext uri="{FF2B5EF4-FFF2-40B4-BE49-F238E27FC236}">
                <a16:creationId xmlns:a16="http://schemas.microsoft.com/office/drawing/2014/main" id="{6E48219E-E04B-A3FA-002B-AFDA7B2D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62" y="1556367"/>
            <a:ext cx="2028825" cy="2457450"/>
          </a:xfrm>
          <a:prstGeom prst="rect">
            <a:avLst/>
          </a:prstGeom>
        </p:spPr>
      </p:pic>
      <p:pic>
        <p:nvPicPr>
          <p:cNvPr id="15" name="Picture 14" descr="A person taking a selfie&#10;&#10;Description automatically generated">
            <a:extLst>
              <a:ext uri="{FF2B5EF4-FFF2-40B4-BE49-F238E27FC236}">
                <a16:creationId xmlns:a16="http://schemas.microsoft.com/office/drawing/2014/main" id="{11A96E88-21A8-30BA-AB0C-DBE791CD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414" y="1564689"/>
            <a:ext cx="2038350" cy="2439233"/>
          </a:xfrm>
          <a:prstGeom prst="rect">
            <a:avLst/>
          </a:prstGeom>
        </p:spPr>
      </p:pic>
      <p:pic>
        <p:nvPicPr>
          <p:cNvPr id="16" name="Picture 15" descr="A person taking a selfie&#10;&#10;Description automatically generated">
            <a:extLst>
              <a:ext uri="{FF2B5EF4-FFF2-40B4-BE49-F238E27FC236}">
                <a16:creationId xmlns:a16="http://schemas.microsoft.com/office/drawing/2014/main" id="{3522E881-C3D4-0C19-AB6A-EA9F43E57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341" y="1558586"/>
            <a:ext cx="2049632" cy="24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4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 txBox="1">
            <a:spLocks noGrp="1"/>
          </p:cNvSpPr>
          <p:nvPr>
            <p:ph type="title"/>
          </p:nvPr>
        </p:nvSpPr>
        <p:spPr>
          <a:xfrm>
            <a:off x="2219304" y="1182906"/>
            <a:ext cx="45891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subTitle" idx="1"/>
          </p:nvPr>
        </p:nvSpPr>
        <p:spPr>
          <a:xfrm>
            <a:off x="2219304" y="2507535"/>
            <a:ext cx="45891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</p:txBody>
      </p:sp>
      <p:sp>
        <p:nvSpPr>
          <p:cNvPr id="639" name="Google Shape;639;p52"/>
          <p:cNvSpPr/>
          <p:nvPr/>
        </p:nvSpPr>
        <p:spPr>
          <a:xfrm>
            <a:off x="3787745" y="2797874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640" name="Google Shape;640;p52"/>
          <p:cNvGrpSpPr/>
          <p:nvPr/>
        </p:nvGrpSpPr>
        <p:grpSpPr>
          <a:xfrm>
            <a:off x="4398979" y="2798065"/>
            <a:ext cx="346056" cy="345674"/>
            <a:chOff x="3303268" y="3817349"/>
            <a:chExt cx="346056" cy="345674"/>
          </a:xfrm>
        </p:grpSpPr>
        <p:sp>
          <p:nvSpPr>
            <p:cNvPr id="641" name="Google Shape;641;p5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2" name="Google Shape;642;p5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3" name="Google Shape;643;p5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4" name="Google Shape;644;p5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45" name="Google Shape;645;p52"/>
          <p:cNvGrpSpPr/>
          <p:nvPr/>
        </p:nvGrpSpPr>
        <p:grpSpPr>
          <a:xfrm>
            <a:off x="5010569" y="2798052"/>
            <a:ext cx="346056" cy="345674"/>
            <a:chOff x="3752358" y="3817349"/>
            <a:chExt cx="346056" cy="345674"/>
          </a:xfrm>
        </p:grpSpPr>
        <p:sp>
          <p:nvSpPr>
            <p:cNvPr id="646" name="Google Shape;646;p5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7" name="Google Shape;647;p5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9" name="Google Shape;649;p5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50" name="Google Shape;650;p52"/>
          <p:cNvGrpSpPr/>
          <p:nvPr/>
        </p:nvGrpSpPr>
        <p:grpSpPr>
          <a:xfrm>
            <a:off x="-4997700" y="-2024925"/>
            <a:ext cx="7590900" cy="7590900"/>
            <a:chOff x="-4626425" y="-4587625"/>
            <a:chExt cx="7590900" cy="7590900"/>
          </a:xfrm>
        </p:grpSpPr>
        <p:sp>
          <p:nvSpPr>
            <p:cNvPr id="651" name="Google Shape;651;p52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52" name="Google Shape;652;p52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/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34" name="Google Shape;334;p3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1965575" y="2102350"/>
            <a:ext cx="5212800" cy="884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subTitle" idx="1"/>
          </p:nvPr>
        </p:nvSpPr>
        <p:spPr>
          <a:xfrm>
            <a:off x="361181" y="1207775"/>
            <a:ext cx="4209300" cy="24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company:</a:t>
            </a:r>
          </a:p>
          <a:p>
            <a:pPr marL="171450" indent="-171450">
              <a:buSzPts val="1100"/>
            </a:pPr>
            <a:r>
              <a:rPr lang="en-US" dirty="0"/>
              <a:t>Mediaan.com</a:t>
            </a:r>
          </a:p>
          <a:p>
            <a:pPr marL="171450" indent="-171450">
              <a:buSzPts val="1100"/>
            </a:pPr>
            <a:r>
              <a:rPr lang="en-US" dirty="0"/>
              <a:t>Sales department</a:t>
            </a:r>
          </a:p>
          <a:p>
            <a:pPr marL="171450" indent="-171450">
              <a:buSzPts val="1100"/>
            </a:pPr>
            <a:r>
              <a:rPr lang="en-US" dirty="0"/>
              <a:t>IT and consultancy company</a:t>
            </a:r>
          </a:p>
          <a:p>
            <a:pPr marL="171450" indent="-171450">
              <a:buSzPts val="1100"/>
            </a:pPr>
            <a:endParaRPr lang="en-US"/>
          </a:p>
          <a:p>
            <a:pPr marL="0" indent="0">
              <a:buSzPts val="1100"/>
              <a:buNone/>
            </a:pPr>
            <a:r>
              <a:rPr lang="en-US" dirty="0"/>
              <a:t>Reason for project</a:t>
            </a:r>
          </a:p>
          <a:p>
            <a:pPr marL="171450" indent="-171450">
              <a:buSzPts val="1100"/>
            </a:pPr>
            <a:r>
              <a:rPr lang="en-US" dirty="0"/>
              <a:t>Streamline the process of assigning developers to projects. Current way is too slow.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361181" y="38642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F19F7-3783-1AB9-67DA-CF741F596A6D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C2CDD-7834-1B50-2889-311C0774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656" y="0"/>
            <a:ext cx="371034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3E194EAA-4D3D-ADF1-67E8-BE87A3BCB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>
            <a:extLst>
              <a:ext uri="{FF2B5EF4-FFF2-40B4-BE49-F238E27FC236}">
                <a16:creationId xmlns:a16="http://schemas.microsoft.com/office/drawing/2014/main" id="{B9C28949-9088-E70A-22C8-CB151839F304}"/>
              </a:ext>
            </a:extLst>
          </p:cNvPr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34" name="Google Shape;334;p37">
              <a:extLst>
                <a:ext uri="{FF2B5EF4-FFF2-40B4-BE49-F238E27FC236}">
                  <a16:creationId xmlns:a16="http://schemas.microsoft.com/office/drawing/2014/main" id="{6CBE7747-AE88-1F1C-7EDA-E28FD1312DD6}"/>
                </a:ext>
              </a:extLst>
            </p:cNvPr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>
              <a:extLst>
                <a:ext uri="{FF2B5EF4-FFF2-40B4-BE49-F238E27FC236}">
                  <a16:creationId xmlns:a16="http://schemas.microsoft.com/office/drawing/2014/main" id="{B81B2CDE-4432-6EFB-3B9F-D8D90EC55B2E}"/>
                </a:ext>
              </a:extLst>
            </p:cNvPr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>
            <a:extLst>
              <a:ext uri="{FF2B5EF4-FFF2-40B4-BE49-F238E27FC236}">
                <a16:creationId xmlns:a16="http://schemas.microsoft.com/office/drawing/2014/main" id="{77582C46-01AE-592C-89E3-5753A98F6348}"/>
              </a:ext>
            </a:extLst>
          </p:cNvPr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>
            <a:extLst>
              <a:ext uri="{FF2B5EF4-FFF2-40B4-BE49-F238E27FC236}">
                <a16:creationId xmlns:a16="http://schemas.microsoft.com/office/drawing/2014/main" id="{CC75EE95-B159-7631-9253-450976EE7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5575" y="2102350"/>
            <a:ext cx="5212800" cy="884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338" name="Google Shape;338;p37">
            <a:extLst>
              <a:ext uri="{FF2B5EF4-FFF2-40B4-BE49-F238E27FC236}">
                <a16:creationId xmlns:a16="http://schemas.microsoft.com/office/drawing/2014/main" id="{7C95B0E4-1B88-D8CF-2D94-D6E1BCBBD0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111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54488C0C-E412-98D2-468D-0BC5C2B7E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>
            <a:extLst>
              <a:ext uri="{FF2B5EF4-FFF2-40B4-BE49-F238E27FC236}">
                <a16:creationId xmlns:a16="http://schemas.microsoft.com/office/drawing/2014/main" id="{4D7CC5FB-D6E7-0894-A863-F79CD5FD42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4431" y="2638682"/>
            <a:ext cx="2260576" cy="427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Easy to use application</a:t>
            </a:r>
            <a:endParaRPr/>
          </a:p>
        </p:txBody>
      </p:sp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122EB31B-4245-A314-BA04-486010EEB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181" y="38642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Deliverables</a:t>
            </a:r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AE00E-9DB8-DCB3-086F-622DD84CA3CD}"/>
              </a:ext>
            </a:extLst>
          </p:cNvPr>
          <p:cNvSpPr txBox="1"/>
          <p:nvPr/>
        </p:nvSpPr>
        <p:spPr>
          <a:xfrm>
            <a:off x="361181" y="1189608"/>
            <a:ext cx="5263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 which will recommend employees based on the skills required by the given project</a:t>
            </a:r>
          </a:p>
        </p:txBody>
      </p:sp>
      <p:grpSp>
        <p:nvGrpSpPr>
          <p:cNvPr id="22" name="Google Shape;9487;p67">
            <a:extLst>
              <a:ext uri="{FF2B5EF4-FFF2-40B4-BE49-F238E27FC236}">
                <a16:creationId xmlns:a16="http://schemas.microsoft.com/office/drawing/2014/main" id="{8BAB2461-9E2C-F495-A76B-C91BFE5AB49C}"/>
              </a:ext>
            </a:extLst>
          </p:cNvPr>
          <p:cNvGrpSpPr/>
          <p:nvPr/>
        </p:nvGrpSpPr>
        <p:grpSpPr>
          <a:xfrm>
            <a:off x="6177349" y="2255540"/>
            <a:ext cx="284847" cy="373627"/>
            <a:chOff x="1805901" y="1960358"/>
            <a:chExt cx="284847" cy="373627"/>
          </a:xfrm>
        </p:grpSpPr>
        <p:sp>
          <p:nvSpPr>
            <p:cNvPr id="23" name="Google Shape;9488;p67">
              <a:extLst>
                <a:ext uri="{FF2B5EF4-FFF2-40B4-BE49-F238E27FC236}">
                  <a16:creationId xmlns:a16="http://schemas.microsoft.com/office/drawing/2014/main" id="{B1872C2A-2AB2-4A1D-B2B0-E3DA8CD748E9}"/>
                </a:ext>
              </a:extLst>
            </p:cNvPr>
            <p:cNvSpPr/>
            <p:nvPr/>
          </p:nvSpPr>
          <p:spPr>
            <a:xfrm>
              <a:off x="1805901" y="1960358"/>
              <a:ext cx="284847" cy="373627"/>
            </a:xfrm>
            <a:custGeom>
              <a:avLst/>
              <a:gdLst/>
              <a:ahLst/>
              <a:cxnLst/>
              <a:rect l="l" t="t" r="r" b="b"/>
              <a:pathLst>
                <a:path w="8942" h="11729" extrusionOk="0">
                  <a:moveTo>
                    <a:pt x="8525" y="9395"/>
                  </a:moveTo>
                  <a:lnTo>
                    <a:pt x="8525" y="9764"/>
                  </a:lnTo>
                  <a:lnTo>
                    <a:pt x="3358" y="9764"/>
                  </a:lnTo>
                  <a:cubicBezTo>
                    <a:pt x="3239" y="9764"/>
                    <a:pt x="3155" y="9859"/>
                    <a:pt x="3155" y="9978"/>
                  </a:cubicBezTo>
                  <a:cubicBezTo>
                    <a:pt x="3155" y="10097"/>
                    <a:pt x="3239" y="10180"/>
                    <a:pt x="3358" y="10180"/>
                  </a:cubicBezTo>
                  <a:lnTo>
                    <a:pt x="8525" y="10180"/>
                  </a:lnTo>
                  <a:lnTo>
                    <a:pt x="8525" y="10490"/>
                  </a:lnTo>
                  <a:lnTo>
                    <a:pt x="6775" y="10490"/>
                  </a:lnTo>
                  <a:cubicBezTo>
                    <a:pt x="6656" y="10490"/>
                    <a:pt x="6561" y="10585"/>
                    <a:pt x="6561" y="10704"/>
                  </a:cubicBezTo>
                  <a:cubicBezTo>
                    <a:pt x="6561" y="10823"/>
                    <a:pt x="6656" y="10907"/>
                    <a:pt x="6775" y="10907"/>
                  </a:cubicBezTo>
                  <a:lnTo>
                    <a:pt x="8525" y="10907"/>
                  </a:lnTo>
                  <a:lnTo>
                    <a:pt x="8525" y="11264"/>
                  </a:lnTo>
                  <a:lnTo>
                    <a:pt x="1381" y="11264"/>
                  </a:lnTo>
                  <a:cubicBezTo>
                    <a:pt x="857" y="11264"/>
                    <a:pt x="441" y="10847"/>
                    <a:pt x="441" y="10335"/>
                  </a:cubicBezTo>
                  <a:cubicBezTo>
                    <a:pt x="441" y="10073"/>
                    <a:pt x="548" y="9835"/>
                    <a:pt x="715" y="9657"/>
                  </a:cubicBezTo>
                  <a:cubicBezTo>
                    <a:pt x="893" y="9478"/>
                    <a:pt x="1131" y="9395"/>
                    <a:pt x="1381" y="9395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10359"/>
                  </a:lnTo>
                  <a:cubicBezTo>
                    <a:pt x="0" y="11109"/>
                    <a:pt x="607" y="11728"/>
                    <a:pt x="1369" y="11728"/>
                  </a:cubicBezTo>
                  <a:lnTo>
                    <a:pt x="8739" y="11728"/>
                  </a:lnTo>
                  <a:cubicBezTo>
                    <a:pt x="8858" y="11728"/>
                    <a:pt x="8942" y="11645"/>
                    <a:pt x="8942" y="11526"/>
                  </a:cubicBezTo>
                  <a:lnTo>
                    <a:pt x="8942" y="2191"/>
                  </a:lnTo>
                  <a:cubicBezTo>
                    <a:pt x="8942" y="2072"/>
                    <a:pt x="8858" y="1989"/>
                    <a:pt x="8739" y="1989"/>
                  </a:cubicBezTo>
                  <a:cubicBezTo>
                    <a:pt x="8620" y="1989"/>
                    <a:pt x="8525" y="2072"/>
                    <a:pt x="8525" y="2191"/>
                  </a:cubicBezTo>
                  <a:lnTo>
                    <a:pt x="8525" y="8990"/>
                  </a:lnTo>
                  <a:lnTo>
                    <a:pt x="1596" y="8990"/>
                  </a:lnTo>
                  <a:lnTo>
                    <a:pt x="1596" y="7787"/>
                  </a:lnTo>
                  <a:cubicBezTo>
                    <a:pt x="1596" y="7668"/>
                    <a:pt x="1500" y="7585"/>
                    <a:pt x="1381" y="7585"/>
                  </a:cubicBezTo>
                  <a:cubicBezTo>
                    <a:pt x="1262" y="7585"/>
                    <a:pt x="1179" y="7668"/>
                    <a:pt x="1179" y="7787"/>
                  </a:cubicBezTo>
                  <a:lnTo>
                    <a:pt x="1179" y="9002"/>
                  </a:lnTo>
                  <a:cubicBezTo>
                    <a:pt x="905" y="9049"/>
                    <a:pt x="655" y="9168"/>
                    <a:pt x="441" y="9359"/>
                  </a:cubicBezTo>
                  <a:lnTo>
                    <a:pt x="441" y="1370"/>
                  </a:lnTo>
                  <a:cubicBezTo>
                    <a:pt x="441" y="929"/>
                    <a:pt x="762" y="548"/>
                    <a:pt x="1179" y="465"/>
                  </a:cubicBezTo>
                  <a:lnTo>
                    <a:pt x="1179" y="7109"/>
                  </a:lnTo>
                  <a:cubicBezTo>
                    <a:pt x="1179" y="7228"/>
                    <a:pt x="1262" y="7311"/>
                    <a:pt x="1381" y="7311"/>
                  </a:cubicBezTo>
                  <a:cubicBezTo>
                    <a:pt x="1500" y="7311"/>
                    <a:pt x="1596" y="7216"/>
                    <a:pt x="1596" y="7109"/>
                  </a:cubicBezTo>
                  <a:lnTo>
                    <a:pt x="1596" y="441"/>
                  </a:lnTo>
                  <a:lnTo>
                    <a:pt x="8525" y="441"/>
                  </a:lnTo>
                  <a:lnTo>
                    <a:pt x="8525" y="1489"/>
                  </a:lnTo>
                  <a:cubicBezTo>
                    <a:pt x="8525" y="1608"/>
                    <a:pt x="8620" y="1703"/>
                    <a:pt x="8739" y="1703"/>
                  </a:cubicBezTo>
                  <a:cubicBezTo>
                    <a:pt x="8847" y="1703"/>
                    <a:pt x="8942" y="1608"/>
                    <a:pt x="8942" y="1489"/>
                  </a:cubicBezTo>
                  <a:lnTo>
                    <a:pt x="8942" y="215"/>
                  </a:lnTo>
                  <a:cubicBezTo>
                    <a:pt x="8942" y="96"/>
                    <a:pt x="8847" y="1"/>
                    <a:pt x="8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89;p67">
              <a:extLst>
                <a:ext uri="{FF2B5EF4-FFF2-40B4-BE49-F238E27FC236}">
                  <a16:creationId xmlns:a16="http://schemas.microsoft.com/office/drawing/2014/main" id="{2D395C22-AB93-39E8-BBA1-A4728EC0AE6E}"/>
                </a:ext>
              </a:extLst>
            </p:cNvPr>
            <p:cNvSpPr/>
            <p:nvPr/>
          </p:nvSpPr>
          <p:spPr>
            <a:xfrm>
              <a:off x="1841929" y="2295249"/>
              <a:ext cx="165773" cy="13315"/>
            </a:xfrm>
            <a:custGeom>
              <a:avLst/>
              <a:gdLst/>
              <a:ahLst/>
              <a:cxnLst/>
              <a:rect l="l" t="t" r="r" b="b"/>
              <a:pathLst>
                <a:path w="5204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8"/>
                    <a:pt x="203" y="418"/>
                  </a:cubicBezTo>
                  <a:lnTo>
                    <a:pt x="5001" y="418"/>
                  </a:lnTo>
                  <a:cubicBezTo>
                    <a:pt x="5120" y="418"/>
                    <a:pt x="5203" y="322"/>
                    <a:pt x="5203" y="203"/>
                  </a:cubicBezTo>
                  <a:cubicBezTo>
                    <a:pt x="5203" y="84"/>
                    <a:pt x="5120" y="1"/>
                    <a:pt x="5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26;p36">
            <a:extLst>
              <a:ext uri="{FF2B5EF4-FFF2-40B4-BE49-F238E27FC236}">
                <a16:creationId xmlns:a16="http://schemas.microsoft.com/office/drawing/2014/main" id="{80C34386-0B43-5F49-CFE8-F43817912BA0}"/>
              </a:ext>
            </a:extLst>
          </p:cNvPr>
          <p:cNvSpPr txBox="1">
            <a:spLocks/>
          </p:cNvSpPr>
          <p:nvPr/>
        </p:nvSpPr>
        <p:spPr>
          <a:xfrm>
            <a:off x="5189484" y="2692744"/>
            <a:ext cx="2260576" cy="42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SzPts val="1100"/>
              <a:buNone/>
            </a:pPr>
            <a:r>
              <a:rPr lang="en-US"/>
              <a:t>Documentation and user manual</a:t>
            </a:r>
          </a:p>
        </p:txBody>
      </p:sp>
      <p:grpSp>
        <p:nvGrpSpPr>
          <p:cNvPr id="26" name="Google Shape;8936;p66">
            <a:extLst>
              <a:ext uri="{FF2B5EF4-FFF2-40B4-BE49-F238E27FC236}">
                <a16:creationId xmlns:a16="http://schemas.microsoft.com/office/drawing/2014/main" id="{DA2BA6C8-3C52-08BA-EA06-1FB9C54B4B62}"/>
              </a:ext>
            </a:extLst>
          </p:cNvPr>
          <p:cNvGrpSpPr/>
          <p:nvPr/>
        </p:nvGrpSpPr>
        <p:grpSpPr>
          <a:xfrm>
            <a:off x="2445112" y="2247299"/>
            <a:ext cx="359213" cy="327807"/>
            <a:chOff x="1958520" y="2302574"/>
            <a:chExt cx="359213" cy="327807"/>
          </a:xfrm>
        </p:grpSpPr>
        <p:sp>
          <p:nvSpPr>
            <p:cNvPr id="27" name="Google Shape;8937;p66">
              <a:extLst>
                <a:ext uri="{FF2B5EF4-FFF2-40B4-BE49-F238E27FC236}">
                  <a16:creationId xmlns:a16="http://schemas.microsoft.com/office/drawing/2014/main" id="{BB80EE22-9FEF-424F-3907-61898B05A3B7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38;p66">
              <a:extLst>
                <a:ext uri="{FF2B5EF4-FFF2-40B4-BE49-F238E27FC236}">
                  <a16:creationId xmlns:a16="http://schemas.microsoft.com/office/drawing/2014/main" id="{022F18EB-E36F-1118-2AD5-C199BADE519D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39;p66">
              <a:extLst>
                <a:ext uri="{FF2B5EF4-FFF2-40B4-BE49-F238E27FC236}">
                  <a16:creationId xmlns:a16="http://schemas.microsoft.com/office/drawing/2014/main" id="{69A7E47F-E796-C13E-7ABF-4C9D19B227B0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301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1B74C5CF-5550-1A40-55DF-A19156C3E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7">
            <a:extLst>
              <a:ext uri="{FF2B5EF4-FFF2-40B4-BE49-F238E27FC236}">
                <a16:creationId xmlns:a16="http://schemas.microsoft.com/office/drawing/2014/main" id="{97631A14-D99E-C715-5CDE-94F459BBFD91}"/>
              </a:ext>
            </a:extLst>
          </p:cNvPr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334" name="Google Shape;334;p37">
              <a:extLst>
                <a:ext uri="{FF2B5EF4-FFF2-40B4-BE49-F238E27FC236}">
                  <a16:creationId xmlns:a16="http://schemas.microsoft.com/office/drawing/2014/main" id="{D6A41559-2ED9-9FD3-85DA-A8C8182A0689}"/>
                </a:ext>
              </a:extLst>
            </p:cNvPr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35" name="Google Shape;335;p37">
              <a:extLst>
                <a:ext uri="{FF2B5EF4-FFF2-40B4-BE49-F238E27FC236}">
                  <a16:creationId xmlns:a16="http://schemas.microsoft.com/office/drawing/2014/main" id="{374EDEA1-9D03-F15C-7AEE-914F09C3E400}"/>
                </a:ext>
              </a:extLst>
            </p:cNvPr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336" name="Google Shape;336;p37">
            <a:extLst>
              <a:ext uri="{FF2B5EF4-FFF2-40B4-BE49-F238E27FC236}">
                <a16:creationId xmlns:a16="http://schemas.microsoft.com/office/drawing/2014/main" id="{B2B4BCC4-7BEC-2619-5F24-4DA906FFE5B6}"/>
              </a:ext>
            </a:extLst>
          </p:cNvPr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37">
            <a:extLst>
              <a:ext uri="{FF2B5EF4-FFF2-40B4-BE49-F238E27FC236}">
                <a16:creationId xmlns:a16="http://schemas.microsoft.com/office/drawing/2014/main" id="{3238E3DC-EA78-0C96-7EDD-D2037E663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5575" y="2102350"/>
            <a:ext cx="5212800" cy="884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338" name="Google Shape;338;p37">
            <a:extLst>
              <a:ext uri="{FF2B5EF4-FFF2-40B4-BE49-F238E27FC236}">
                <a16:creationId xmlns:a16="http://schemas.microsoft.com/office/drawing/2014/main" id="{F4D53FBD-5F00-880F-8296-6A4F2C459C1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56850" y="652149"/>
            <a:ext cx="1243200" cy="10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442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1316D1-AEE6-3105-32AD-DD68466DE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5DB24C-ABA7-E3A1-EDF6-0C89F0FB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62425"/>
                </a:solidFill>
                <a:cs typeface="Arial"/>
              </a:rPr>
              <a:t>Efficient Resource Allocation</a:t>
            </a:r>
          </a:p>
          <a:p>
            <a:endParaRPr lang="en-US" dirty="0"/>
          </a:p>
        </p:txBody>
      </p:sp>
      <p:pic>
        <p:nvPicPr>
          <p:cNvPr id="5" name="Picture Placeholder 4" descr="Super Nutz">
            <a:extLst>
              <a:ext uri="{FF2B5EF4-FFF2-40B4-BE49-F238E27FC236}">
                <a16:creationId xmlns:a16="http://schemas.microsoft.com/office/drawing/2014/main" id="{DB5BFDF0-9057-7CAF-34DE-DAC0EE35E0B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-78" r="78"/>
          <a:stretch/>
        </p:blipFill>
        <p:spPr>
          <a:xfrm>
            <a:off x="2184046" y="1729593"/>
            <a:ext cx="4767859" cy="2091305"/>
          </a:xfrm>
        </p:spPr>
      </p:pic>
    </p:spTree>
    <p:extLst>
      <p:ext uri="{BB962C8B-B14F-4D97-AF65-F5344CB8AC3E}">
        <p14:creationId xmlns:p14="http://schemas.microsoft.com/office/powerpoint/2010/main" val="309339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BA739-C17B-BB74-48D2-A7087EC9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425"/>
                </a:solidFill>
                <a:cs typeface="Arial"/>
              </a:rPr>
              <a:t>Increased Employee Productivity</a:t>
            </a:r>
          </a:p>
          <a:p>
            <a:endParaRPr lang="en-US" dirty="0"/>
          </a:p>
        </p:txBody>
      </p:sp>
      <p:pic>
        <p:nvPicPr>
          <p:cNvPr id="8" name="Picture 7" descr="7 Tips for Increasing Employee Productivity - Breeze">
            <a:extLst>
              <a:ext uri="{FF2B5EF4-FFF2-40B4-BE49-F238E27FC236}">
                <a16:creationId xmlns:a16="http://schemas.microsoft.com/office/drawing/2014/main" id="{4CA0A8FE-7A38-B8E2-24E6-601BF444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53" y="1566582"/>
            <a:ext cx="4827494" cy="24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7929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CD5E743C33E54591CF224BCAB82A32" ma:contentTypeVersion="16" ma:contentTypeDescription="Create a new document." ma:contentTypeScope="" ma:versionID="9abec7d8a1e1e4b6cf22e9890f155716">
  <xsd:schema xmlns:xsd="http://www.w3.org/2001/XMLSchema" xmlns:xs="http://www.w3.org/2001/XMLSchema" xmlns:p="http://schemas.microsoft.com/office/2006/metadata/properties" xmlns:ns2="03630a5f-19b2-4d65-9afa-58dcba5a7a8a" xmlns:ns3="b3bdc576-79e6-470f-af80-db14f8dfb468" xmlns:ns4="2827abb5-d93a-4764-b62b-d612482b6d3f" targetNamespace="http://schemas.microsoft.com/office/2006/metadata/properties" ma:root="true" ma:fieldsID="0a6d67cdd10e49be20c290400e71fd9e" ns2:_="" ns3:_="" ns4:_="">
    <xsd:import namespace="03630a5f-19b2-4d65-9afa-58dcba5a7a8a"/>
    <xsd:import namespace="b3bdc576-79e6-470f-af80-db14f8dfb468"/>
    <xsd:import namespace="2827abb5-d93a-4764-b62b-d612482b6d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30a5f-19b2-4d65-9afa-58dcba5a7a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b78bae18-8b12-4fd8-aec6-6b758226b4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dc576-79e6-470f-af80-db14f8dfb4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7abb5-d93a-4764-b62b-d612482b6d3f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6c42d355-76c5-4054-b52d-bfce2d10fe5b}" ma:internalName="TaxCatchAll" ma:showField="CatchAllData" ma:web="b3bdc576-79e6-470f-af80-db14f8dfb4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630a5f-19b2-4d65-9afa-58dcba5a7a8a">
      <Terms xmlns="http://schemas.microsoft.com/office/infopath/2007/PartnerControls"/>
    </lcf76f155ced4ddcb4097134ff3c332f>
    <TaxCatchAll xmlns="2827abb5-d93a-4764-b62b-d612482b6d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4A686E-556B-448E-ABEE-1AA529EE4FFF}">
  <ds:schemaRefs>
    <ds:schemaRef ds:uri="03630a5f-19b2-4d65-9afa-58dcba5a7a8a"/>
    <ds:schemaRef ds:uri="2827abb5-d93a-4764-b62b-d612482b6d3f"/>
    <ds:schemaRef ds:uri="b3bdc576-79e6-470f-af80-db14f8dfb4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18317E-CF90-4838-B1C3-1A73452A836E}">
  <ds:schemaRefs>
    <ds:schemaRef ds:uri="03630a5f-19b2-4d65-9afa-58dcba5a7a8a"/>
    <ds:schemaRef ds:uri="2827abb5-d93a-4764-b62b-d612482b6d3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C73E8D-8C74-4EB6-94DF-64DCA39899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399</Words>
  <Application>Microsoft Office PowerPoint</Application>
  <PresentationFormat>On-screen Show (16:9)</PresentationFormat>
  <Paragraphs>123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Nunito Light</vt:lpstr>
      <vt:lpstr>Avenir Next LT Pro</vt:lpstr>
      <vt:lpstr>Arial</vt:lpstr>
      <vt:lpstr>Asap</vt:lpstr>
      <vt:lpstr>Anaheim</vt:lpstr>
      <vt:lpstr>Proxima Nova</vt:lpstr>
      <vt:lpstr>Raleway</vt:lpstr>
      <vt:lpstr>Minimalist Commercial Proposal by Slidesgo</vt:lpstr>
      <vt:lpstr>Slidesgo Final Pages</vt:lpstr>
      <vt:lpstr>Slidesgo Final Pages</vt:lpstr>
      <vt:lpstr>SKILL SEEKER</vt:lpstr>
      <vt:lpstr>01</vt:lpstr>
      <vt:lpstr>Background</vt:lpstr>
      <vt:lpstr>Background</vt:lpstr>
      <vt:lpstr>Deliverables</vt:lpstr>
      <vt:lpstr>Deliverables</vt:lpstr>
      <vt:lpstr>Business case</vt:lpstr>
      <vt:lpstr>Efficient Resource Allocation </vt:lpstr>
      <vt:lpstr>Increased Employee Productivity </vt:lpstr>
      <vt:lpstr>Skill Development and Utilization </vt:lpstr>
      <vt:lpstr>Planning</vt:lpstr>
      <vt:lpstr>Planning</vt:lpstr>
      <vt:lpstr>Phase 1</vt:lpstr>
      <vt:lpstr>Phase 2</vt:lpstr>
      <vt:lpstr>Phase 3: Information and Reporting</vt:lpstr>
      <vt:lpstr>Scope and risk management</vt:lpstr>
      <vt:lpstr>Out of scope</vt:lpstr>
      <vt:lpstr>Risk analysis and measures</vt:lpstr>
      <vt:lpstr>Information and Reporting</vt:lpstr>
      <vt:lpstr>Information and Reporting</vt:lpstr>
      <vt:lpstr>The Team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SEEKER</dc:title>
  <dc:creator>Salih Ekici</dc:creator>
  <cp:lastModifiedBy>Salih Ekici</cp:lastModifiedBy>
  <cp:revision>4</cp:revision>
  <dcterms:modified xsi:type="dcterms:W3CDTF">2024-06-11T15:10:29Z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0x01010096CD5E743C33E54591CF224BCAB82A32</vt:lpwstr>
  </property>
  <property fmtid="{D5CDD505-2E9C-101B-9397-08002B2CF9AE}" pid="3" name="MediaServiceImageTags">
    <vt:lpwstr/>
  </property>
</Properties>
</file>