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8" r:id="rId2"/>
    <p:sldId id="291" r:id="rId3"/>
    <p:sldId id="259" r:id="rId4"/>
    <p:sldId id="269" r:id="rId5"/>
    <p:sldId id="270" r:id="rId6"/>
    <p:sldId id="284" r:id="rId7"/>
    <p:sldId id="263" r:id="rId8"/>
    <p:sldId id="271" r:id="rId9"/>
    <p:sldId id="262" r:id="rId10"/>
    <p:sldId id="285" r:id="rId11"/>
    <p:sldId id="286" r:id="rId12"/>
    <p:sldId id="287" r:id="rId13"/>
    <p:sldId id="282" r:id="rId14"/>
    <p:sldId id="265" r:id="rId15"/>
    <p:sldId id="274" r:id="rId16"/>
    <p:sldId id="275" r:id="rId17"/>
    <p:sldId id="276" r:id="rId18"/>
    <p:sldId id="266" r:id="rId19"/>
    <p:sldId id="267" r:id="rId20"/>
    <p:sldId id="280" r:id="rId21"/>
    <p:sldId id="281" r:id="rId22"/>
    <p:sldId id="283" r:id="rId23"/>
    <p:sldId id="292" r:id="rId24"/>
    <p:sldId id="288" r:id="rId25"/>
    <p:sldId id="289" r:id="rId26"/>
  </p:sldIdLst>
  <p:sldSz cx="9144000" cy="6858000" type="screen4x3"/>
  <p:notesSz cx="6858000" cy="9144000"/>
  <p:photoAlbum/>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E67"/>
    <a:srgbClr val="C00000"/>
    <a:srgbClr val="D9C756"/>
    <a:srgbClr val="8FD6BD"/>
    <a:srgbClr val="BE531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E6DFF8-D3D0-45F5-88F2-4AA96F705B63}" v="96" dt="2022-07-12T16:55:03.934"/>
    <p1510:client id="{E2EB70F3-C0F3-4F6E-A564-5A4F74755CA3}" v="78" dt="2022-07-13T10:00:18.58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132" autoAdjust="0"/>
  </p:normalViewPr>
  <p:slideViewPr>
    <p:cSldViewPr showGuides="1">
      <p:cViewPr varScale="1">
        <p:scale>
          <a:sx n="88" d="100"/>
          <a:sy n="88" d="100"/>
        </p:scale>
        <p:origin x="158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4" d="100"/>
          <a:sy n="64" d="100"/>
        </p:scale>
        <p:origin x="2467"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 Müller" userId="a0146663-98be-4480-a172-0701f2f5c0f5" providerId="ADAL" clId="{E2EB70F3-C0F3-4F6E-A564-5A4F74755CA3}"/>
    <pc:docChg chg="undo custSel addSld delSld modSld">
      <pc:chgData name="Marius Müller" userId="a0146663-98be-4480-a172-0701f2f5c0f5" providerId="ADAL" clId="{E2EB70F3-C0F3-4F6E-A564-5A4F74755CA3}" dt="2022-07-13T10:13:18.729" v="4811" actId="680"/>
      <pc:docMkLst>
        <pc:docMk/>
      </pc:docMkLst>
      <pc:sldChg chg="addSp delSp modSp mod">
        <pc:chgData name="Marius Müller" userId="a0146663-98be-4480-a172-0701f2f5c0f5" providerId="ADAL" clId="{E2EB70F3-C0F3-4F6E-A564-5A4F74755CA3}" dt="2022-07-13T09:12:29.578" v="1450" actId="1076"/>
        <pc:sldMkLst>
          <pc:docMk/>
          <pc:sldMk cId="2803804131" sldId="259"/>
        </pc:sldMkLst>
        <pc:spChg chg="add mod">
          <ac:chgData name="Marius Müller" userId="a0146663-98be-4480-a172-0701f2f5c0f5" providerId="ADAL" clId="{E2EB70F3-C0F3-4F6E-A564-5A4F74755CA3}" dt="2022-07-13T09:10:37.829" v="1426" actId="1076"/>
          <ac:spMkLst>
            <pc:docMk/>
            <pc:sldMk cId="2803804131" sldId="259"/>
            <ac:spMk id="2" creationId="{18964F57-15B7-5B85-C06D-B22979523F77}"/>
          </ac:spMkLst>
        </pc:spChg>
        <pc:spChg chg="add mod">
          <ac:chgData name="Marius Müller" userId="a0146663-98be-4480-a172-0701f2f5c0f5" providerId="ADAL" clId="{E2EB70F3-C0F3-4F6E-A564-5A4F74755CA3}" dt="2022-07-13T09:10:32.270" v="1425" actId="2085"/>
          <ac:spMkLst>
            <pc:docMk/>
            <pc:sldMk cId="2803804131" sldId="259"/>
            <ac:spMk id="7" creationId="{9F28E2A0-851C-80B6-5FE4-33ACA3295F29}"/>
          </ac:spMkLst>
        </pc:spChg>
        <pc:spChg chg="add mod">
          <ac:chgData name="Marius Müller" userId="a0146663-98be-4480-a172-0701f2f5c0f5" providerId="ADAL" clId="{E2EB70F3-C0F3-4F6E-A564-5A4F74755CA3}" dt="2022-07-13T09:12:29.578" v="1450" actId="1076"/>
          <ac:spMkLst>
            <pc:docMk/>
            <pc:sldMk cId="2803804131" sldId="259"/>
            <ac:spMk id="8" creationId="{FF29CB0E-075C-6F81-BCB6-E9CA4A304CC8}"/>
          </ac:spMkLst>
        </pc:spChg>
        <pc:spChg chg="del mod">
          <ac:chgData name="Marius Müller" userId="a0146663-98be-4480-a172-0701f2f5c0f5" providerId="ADAL" clId="{E2EB70F3-C0F3-4F6E-A564-5A4F74755CA3}" dt="2022-07-13T09:08:02.609" v="1404" actId="478"/>
          <ac:spMkLst>
            <pc:docMk/>
            <pc:sldMk cId="2803804131" sldId="259"/>
            <ac:spMk id="9" creationId="{AA87512B-1153-8F2B-9A6C-8DBA1FEDF9DF}"/>
          </ac:spMkLst>
        </pc:spChg>
      </pc:sldChg>
      <pc:sldChg chg="modNotesTx">
        <pc:chgData name="Marius Müller" userId="a0146663-98be-4480-a172-0701f2f5c0f5" providerId="ADAL" clId="{E2EB70F3-C0F3-4F6E-A564-5A4F74755CA3}" dt="2022-07-13T09:37:19.094" v="3791" actId="20577"/>
        <pc:sldMkLst>
          <pc:docMk/>
          <pc:sldMk cId="1798470772" sldId="262"/>
        </pc:sldMkLst>
      </pc:sldChg>
      <pc:sldChg chg="modSp mod modNotesTx">
        <pc:chgData name="Marius Müller" userId="a0146663-98be-4480-a172-0701f2f5c0f5" providerId="ADAL" clId="{E2EB70F3-C0F3-4F6E-A564-5A4F74755CA3}" dt="2022-07-13T10:05:03.098" v="4620" actId="20577"/>
        <pc:sldMkLst>
          <pc:docMk/>
          <pc:sldMk cId="3992481345" sldId="263"/>
        </pc:sldMkLst>
        <pc:spChg chg="mod">
          <ac:chgData name="Marius Müller" userId="a0146663-98be-4480-a172-0701f2f5c0f5" providerId="ADAL" clId="{E2EB70F3-C0F3-4F6E-A564-5A4F74755CA3}" dt="2022-07-13T09:32:21.750" v="2913" actId="20577"/>
          <ac:spMkLst>
            <pc:docMk/>
            <pc:sldMk cId="3992481345" sldId="263"/>
            <ac:spMk id="2" creationId="{26FD36BD-CE5D-1B33-DE70-93DCACB6A8D5}"/>
          </ac:spMkLst>
        </pc:spChg>
        <pc:spChg chg="mod">
          <ac:chgData name="Marius Müller" userId="a0146663-98be-4480-a172-0701f2f5c0f5" providerId="ADAL" clId="{E2EB70F3-C0F3-4F6E-A564-5A4F74755CA3}" dt="2022-07-13T10:05:03.098" v="4620" actId="20577"/>
          <ac:spMkLst>
            <pc:docMk/>
            <pc:sldMk cId="3992481345" sldId="263"/>
            <ac:spMk id="4" creationId="{712F0455-A015-BBC5-B499-B0DCE77B4A10}"/>
          </ac:spMkLst>
        </pc:spChg>
      </pc:sldChg>
      <pc:sldChg chg="modSp mod modNotesTx">
        <pc:chgData name="Marius Müller" userId="a0146663-98be-4480-a172-0701f2f5c0f5" providerId="ADAL" clId="{E2EB70F3-C0F3-4F6E-A564-5A4F74755CA3}" dt="2022-07-13T10:06:13.626" v="4649" actId="20577"/>
        <pc:sldMkLst>
          <pc:docMk/>
          <pc:sldMk cId="1358089196" sldId="265"/>
        </pc:sldMkLst>
        <pc:spChg chg="mod">
          <ac:chgData name="Marius Müller" userId="a0146663-98be-4480-a172-0701f2f5c0f5" providerId="ADAL" clId="{E2EB70F3-C0F3-4F6E-A564-5A4F74755CA3}" dt="2022-07-13T10:04:13.451" v="4602" actId="20577"/>
          <ac:spMkLst>
            <pc:docMk/>
            <pc:sldMk cId="1358089196" sldId="265"/>
            <ac:spMk id="2" creationId="{3E275657-E55B-43B9-737D-48C712D7F7D8}"/>
          </ac:spMkLst>
        </pc:spChg>
        <pc:spChg chg="mod">
          <ac:chgData name="Marius Müller" userId="a0146663-98be-4480-a172-0701f2f5c0f5" providerId="ADAL" clId="{E2EB70F3-C0F3-4F6E-A564-5A4F74755CA3}" dt="2022-07-13T10:06:13.626" v="4649" actId="20577"/>
          <ac:spMkLst>
            <pc:docMk/>
            <pc:sldMk cId="1358089196" sldId="265"/>
            <ac:spMk id="4" creationId="{34E0F78A-4A09-3718-5C0F-A5B002357D8F}"/>
          </ac:spMkLst>
        </pc:spChg>
      </pc:sldChg>
      <pc:sldChg chg="addSp delSp modSp mod modNotesTx">
        <pc:chgData name="Marius Müller" userId="a0146663-98be-4480-a172-0701f2f5c0f5" providerId="ADAL" clId="{E2EB70F3-C0F3-4F6E-A564-5A4F74755CA3}" dt="2022-07-13T08:42:54.514" v="128"/>
        <pc:sldMkLst>
          <pc:docMk/>
          <pc:sldMk cId="1678639786" sldId="266"/>
        </pc:sldMkLst>
        <pc:spChg chg="del">
          <ac:chgData name="Marius Müller" userId="a0146663-98be-4480-a172-0701f2f5c0f5" providerId="ADAL" clId="{E2EB70F3-C0F3-4F6E-A564-5A4F74755CA3}" dt="2022-07-13T08:31:29.412" v="65" actId="478"/>
          <ac:spMkLst>
            <pc:docMk/>
            <pc:sldMk cId="1678639786" sldId="266"/>
            <ac:spMk id="2" creationId="{F47534CB-85D7-7D32-56D9-FB6E946BAA11}"/>
          </ac:spMkLst>
        </pc:spChg>
        <pc:spChg chg="mod">
          <ac:chgData name="Marius Müller" userId="a0146663-98be-4480-a172-0701f2f5c0f5" providerId="ADAL" clId="{E2EB70F3-C0F3-4F6E-A564-5A4F74755CA3}" dt="2022-07-13T08:31:55.363" v="69"/>
          <ac:spMkLst>
            <pc:docMk/>
            <pc:sldMk cId="1678639786" sldId="266"/>
            <ac:spMk id="6" creationId="{0B3B1742-04C5-92E6-CD9B-3F98602C6B62}"/>
          </ac:spMkLst>
        </pc:spChg>
        <pc:picChg chg="add mod">
          <ac:chgData name="Marius Müller" userId="a0146663-98be-4480-a172-0701f2f5c0f5" providerId="ADAL" clId="{E2EB70F3-C0F3-4F6E-A564-5A4F74755CA3}" dt="2022-07-13T08:31:30.962" v="66"/>
          <ac:picMkLst>
            <pc:docMk/>
            <pc:sldMk cId="1678639786" sldId="266"/>
            <ac:picMk id="8" creationId="{44500376-B75B-B4A1-A320-6F56CDD3EFBF}"/>
          </ac:picMkLst>
        </pc:picChg>
      </pc:sldChg>
      <pc:sldChg chg="addSp delSp modSp mod modNotesTx">
        <pc:chgData name="Marius Müller" userId="a0146663-98be-4480-a172-0701f2f5c0f5" providerId="ADAL" clId="{E2EB70F3-C0F3-4F6E-A564-5A4F74755CA3}" dt="2022-07-13T08:47:03.577" v="523" actId="20577"/>
        <pc:sldMkLst>
          <pc:docMk/>
          <pc:sldMk cId="2815575266" sldId="267"/>
        </pc:sldMkLst>
        <pc:spChg chg="del">
          <ac:chgData name="Marius Müller" userId="a0146663-98be-4480-a172-0701f2f5c0f5" providerId="ADAL" clId="{E2EB70F3-C0F3-4F6E-A564-5A4F74755CA3}" dt="2022-07-13T08:31:44.797" v="67" actId="478"/>
          <ac:spMkLst>
            <pc:docMk/>
            <pc:sldMk cId="2815575266" sldId="267"/>
            <ac:spMk id="2" creationId="{829EF90F-F759-0E2D-025A-89230EB89A13}"/>
          </ac:spMkLst>
        </pc:spChg>
        <pc:spChg chg="mod">
          <ac:chgData name="Marius Müller" userId="a0146663-98be-4480-a172-0701f2f5c0f5" providerId="ADAL" clId="{E2EB70F3-C0F3-4F6E-A564-5A4F74755CA3}" dt="2022-07-13T08:31:58.867" v="70"/>
          <ac:spMkLst>
            <pc:docMk/>
            <pc:sldMk cId="2815575266" sldId="267"/>
            <ac:spMk id="6" creationId="{66A27E01-2766-6D75-245A-277BACF7180C}"/>
          </ac:spMkLst>
        </pc:spChg>
        <pc:picChg chg="add mod">
          <ac:chgData name="Marius Müller" userId="a0146663-98be-4480-a172-0701f2f5c0f5" providerId="ADAL" clId="{E2EB70F3-C0F3-4F6E-A564-5A4F74755CA3}" dt="2022-07-13T08:31:48.592" v="68"/>
          <ac:picMkLst>
            <pc:docMk/>
            <pc:sldMk cId="2815575266" sldId="267"/>
            <ac:picMk id="8" creationId="{45454247-9673-54BC-F2A0-E355E3201E9F}"/>
          </ac:picMkLst>
        </pc:picChg>
      </pc:sldChg>
      <pc:sldChg chg="addSp delSp modSp del mod modNotesTx">
        <pc:chgData name="Marius Müller" userId="a0146663-98be-4480-a172-0701f2f5c0f5" providerId="ADAL" clId="{E2EB70F3-C0F3-4F6E-A564-5A4F74755CA3}" dt="2022-07-13T09:59:30.840" v="4559" actId="2696"/>
        <pc:sldMkLst>
          <pc:docMk/>
          <pc:sldMk cId="4082186462" sldId="268"/>
        </pc:sldMkLst>
        <pc:spChg chg="add del mod">
          <ac:chgData name="Marius Müller" userId="a0146663-98be-4480-a172-0701f2f5c0f5" providerId="ADAL" clId="{E2EB70F3-C0F3-4F6E-A564-5A4F74755CA3}" dt="2022-07-13T09:57:33.609" v="4480"/>
          <ac:spMkLst>
            <pc:docMk/>
            <pc:sldMk cId="4082186462" sldId="268"/>
            <ac:spMk id="7" creationId="{2390271D-087B-2402-D232-1405077FDF7A}"/>
          </ac:spMkLst>
        </pc:spChg>
      </pc:sldChg>
      <pc:sldChg chg="modNotesTx">
        <pc:chgData name="Marius Müller" userId="a0146663-98be-4480-a172-0701f2f5c0f5" providerId="ADAL" clId="{E2EB70F3-C0F3-4F6E-A564-5A4F74755CA3}" dt="2022-07-13T09:47:27.072" v="4286" actId="20577"/>
        <pc:sldMkLst>
          <pc:docMk/>
          <pc:sldMk cId="2586101987" sldId="269"/>
        </pc:sldMkLst>
      </pc:sldChg>
      <pc:sldChg chg="modSp mod modNotesTx">
        <pc:chgData name="Marius Müller" userId="a0146663-98be-4480-a172-0701f2f5c0f5" providerId="ADAL" clId="{E2EB70F3-C0F3-4F6E-A564-5A4F74755CA3}" dt="2022-07-13T10:05:53.055" v="4635" actId="20577"/>
        <pc:sldMkLst>
          <pc:docMk/>
          <pc:sldMk cId="1651653801" sldId="271"/>
        </pc:sldMkLst>
        <pc:spChg chg="mod">
          <ac:chgData name="Marius Müller" userId="a0146663-98be-4480-a172-0701f2f5c0f5" providerId="ADAL" clId="{E2EB70F3-C0F3-4F6E-A564-5A4F74755CA3}" dt="2022-07-13T09:34:26.508" v="3288" actId="20577"/>
          <ac:spMkLst>
            <pc:docMk/>
            <pc:sldMk cId="1651653801" sldId="271"/>
            <ac:spMk id="2" creationId="{3B6F814E-5D6C-9064-A2DD-7102D9DD289D}"/>
          </ac:spMkLst>
        </pc:spChg>
        <pc:spChg chg="mod">
          <ac:chgData name="Marius Müller" userId="a0146663-98be-4480-a172-0701f2f5c0f5" providerId="ADAL" clId="{E2EB70F3-C0F3-4F6E-A564-5A4F74755CA3}" dt="2022-07-13T10:05:53.055" v="4635" actId="20577"/>
          <ac:spMkLst>
            <pc:docMk/>
            <pc:sldMk cId="1651653801" sldId="271"/>
            <ac:spMk id="4" creationId="{77560589-B641-119C-80AB-678FF7A186ED}"/>
          </ac:spMkLst>
        </pc:spChg>
      </pc:sldChg>
      <pc:sldChg chg="del">
        <pc:chgData name="Marius Müller" userId="a0146663-98be-4480-a172-0701f2f5c0f5" providerId="ADAL" clId="{E2EB70F3-C0F3-4F6E-A564-5A4F74755CA3}" dt="2022-07-13T10:01:27.932" v="4586" actId="2696"/>
        <pc:sldMkLst>
          <pc:docMk/>
          <pc:sldMk cId="3359021607" sldId="272"/>
        </pc:sldMkLst>
      </pc:sldChg>
      <pc:sldChg chg="del">
        <pc:chgData name="Marius Müller" userId="a0146663-98be-4480-a172-0701f2f5c0f5" providerId="ADAL" clId="{E2EB70F3-C0F3-4F6E-A564-5A4F74755CA3}" dt="2022-07-13T09:13:32.876" v="1495" actId="2696"/>
        <pc:sldMkLst>
          <pc:docMk/>
          <pc:sldMk cId="4104114550" sldId="273"/>
        </pc:sldMkLst>
      </pc:sldChg>
      <pc:sldChg chg="modNotesTx">
        <pc:chgData name="Marius Müller" userId="a0146663-98be-4480-a172-0701f2f5c0f5" providerId="ADAL" clId="{E2EB70F3-C0F3-4F6E-A564-5A4F74755CA3}" dt="2022-07-13T09:45:46.709" v="4254" actId="20577"/>
        <pc:sldMkLst>
          <pc:docMk/>
          <pc:sldMk cId="728394588" sldId="274"/>
        </pc:sldMkLst>
      </pc:sldChg>
      <pc:sldChg chg="modNotesTx">
        <pc:chgData name="Marius Müller" userId="a0146663-98be-4480-a172-0701f2f5c0f5" providerId="ADAL" clId="{E2EB70F3-C0F3-4F6E-A564-5A4F74755CA3}" dt="2022-07-13T09:45:32.645" v="4198" actId="20577"/>
        <pc:sldMkLst>
          <pc:docMk/>
          <pc:sldMk cId="809403563" sldId="275"/>
        </pc:sldMkLst>
      </pc:sldChg>
      <pc:sldChg chg="addSp delSp modSp del mod modNotesTx">
        <pc:chgData name="Marius Müller" userId="a0146663-98be-4480-a172-0701f2f5c0f5" providerId="ADAL" clId="{E2EB70F3-C0F3-4F6E-A564-5A4F74755CA3}" dt="2022-07-13T08:42:52.895" v="127" actId="2696"/>
        <pc:sldMkLst>
          <pc:docMk/>
          <pc:sldMk cId="2939975087" sldId="277"/>
        </pc:sldMkLst>
        <pc:spChg chg="del">
          <ac:chgData name="Marius Müller" userId="a0146663-98be-4480-a172-0701f2f5c0f5" providerId="ADAL" clId="{E2EB70F3-C0F3-4F6E-A564-5A4F74755CA3}" dt="2022-07-13T08:23:16.328" v="0" actId="478"/>
          <ac:spMkLst>
            <pc:docMk/>
            <pc:sldMk cId="2939975087" sldId="277"/>
            <ac:spMk id="2" creationId="{D3BF87B3-BED8-5A46-D5CC-D1FE9703E9A7}"/>
          </ac:spMkLst>
        </pc:spChg>
        <pc:picChg chg="add mod">
          <ac:chgData name="Marius Müller" userId="a0146663-98be-4480-a172-0701f2f5c0f5" providerId="ADAL" clId="{E2EB70F3-C0F3-4F6E-A564-5A4F74755CA3}" dt="2022-07-13T08:23:17.784" v="1"/>
          <ac:picMkLst>
            <pc:docMk/>
            <pc:sldMk cId="2939975087" sldId="277"/>
            <ac:picMk id="8" creationId="{CC819325-9A7B-8D31-89BF-EA96F9F7FE05}"/>
          </ac:picMkLst>
        </pc:picChg>
      </pc:sldChg>
      <pc:sldChg chg="addSp delSp modSp add del mod modNotesTx">
        <pc:chgData name="Marius Müller" userId="a0146663-98be-4480-a172-0701f2f5c0f5" providerId="ADAL" clId="{E2EB70F3-C0F3-4F6E-A564-5A4F74755CA3}" dt="2022-07-13T09:57:10.797" v="4476" actId="2696"/>
        <pc:sldMkLst>
          <pc:docMk/>
          <pc:sldMk cId="411041154" sldId="278"/>
        </pc:sldMkLst>
        <pc:spChg chg="add del mod">
          <ac:chgData name="Marius Müller" userId="a0146663-98be-4480-a172-0701f2f5c0f5" providerId="ADAL" clId="{E2EB70F3-C0F3-4F6E-A564-5A4F74755CA3}" dt="2022-07-13T08:37:25.747" v="88" actId="478"/>
          <ac:spMkLst>
            <pc:docMk/>
            <pc:sldMk cId="411041154" sldId="278"/>
            <ac:spMk id="14" creationId="{50513DDC-C896-7E85-B2AE-167FA5A11A50}"/>
          </ac:spMkLst>
        </pc:spChg>
        <pc:spChg chg="add del mod">
          <ac:chgData name="Marius Müller" userId="a0146663-98be-4480-a172-0701f2f5c0f5" providerId="ADAL" clId="{E2EB70F3-C0F3-4F6E-A564-5A4F74755CA3}" dt="2022-07-13T08:38:22.593" v="103" actId="478"/>
          <ac:spMkLst>
            <pc:docMk/>
            <pc:sldMk cId="411041154" sldId="278"/>
            <ac:spMk id="15" creationId="{0397FBE9-A868-552B-197A-0F2D3445FA91}"/>
          </ac:spMkLst>
        </pc:spChg>
        <pc:spChg chg="add del">
          <ac:chgData name="Marius Müller" userId="a0146663-98be-4480-a172-0701f2f5c0f5" providerId="ADAL" clId="{E2EB70F3-C0F3-4F6E-A564-5A4F74755CA3}" dt="2022-07-13T08:38:21.857" v="102" actId="478"/>
          <ac:spMkLst>
            <pc:docMk/>
            <pc:sldMk cId="411041154" sldId="278"/>
            <ac:spMk id="16" creationId="{F25D994B-561C-44C1-1869-72ED3B3662B9}"/>
          </ac:spMkLst>
        </pc:spChg>
        <pc:spChg chg="add del mod">
          <ac:chgData name="Marius Müller" userId="a0146663-98be-4480-a172-0701f2f5c0f5" providerId="ADAL" clId="{E2EB70F3-C0F3-4F6E-A564-5A4F74755CA3}" dt="2022-07-13T08:50:46.532" v="976" actId="21"/>
          <ac:spMkLst>
            <pc:docMk/>
            <pc:sldMk cId="411041154" sldId="278"/>
            <ac:spMk id="34" creationId="{AD9E40E1-76E3-53D9-97D8-2099DA8D0C9D}"/>
          </ac:spMkLst>
        </pc:spChg>
        <pc:picChg chg="mod">
          <ac:chgData name="Marius Müller" userId="a0146663-98be-4480-a172-0701f2f5c0f5" providerId="ADAL" clId="{E2EB70F3-C0F3-4F6E-A564-5A4F74755CA3}" dt="2022-07-13T08:37:40.374" v="92" actId="1076"/>
          <ac:picMkLst>
            <pc:docMk/>
            <pc:sldMk cId="411041154" sldId="278"/>
            <ac:picMk id="8" creationId="{45454247-9673-54BC-F2A0-E355E3201E9F}"/>
          </ac:picMkLst>
        </pc:picChg>
        <pc:cxnChg chg="add del mod">
          <ac:chgData name="Marius Müller" userId="a0146663-98be-4480-a172-0701f2f5c0f5" providerId="ADAL" clId="{E2EB70F3-C0F3-4F6E-A564-5A4F74755CA3}" dt="2022-07-13T08:35:22.261" v="79" actId="478"/>
          <ac:cxnSpMkLst>
            <pc:docMk/>
            <pc:sldMk cId="411041154" sldId="278"/>
            <ac:cxnSpMk id="7" creationId="{FA5B80F6-5B7A-F617-3776-E69E54F7D371}"/>
          </ac:cxnSpMkLst>
        </pc:cxnChg>
        <pc:cxnChg chg="add del mod">
          <ac:chgData name="Marius Müller" userId="a0146663-98be-4480-a172-0701f2f5c0f5" providerId="ADAL" clId="{E2EB70F3-C0F3-4F6E-A564-5A4F74755CA3}" dt="2022-07-13T08:37:07.352" v="84" actId="478"/>
          <ac:cxnSpMkLst>
            <pc:docMk/>
            <pc:sldMk cId="411041154" sldId="278"/>
            <ac:cxnSpMk id="11" creationId="{69DAAA45-63FF-A73A-A05C-A323C1B045AD}"/>
          </ac:cxnSpMkLst>
        </pc:cxnChg>
        <pc:cxnChg chg="add mod">
          <ac:chgData name="Marius Müller" userId="a0146663-98be-4480-a172-0701f2f5c0f5" providerId="ADAL" clId="{E2EB70F3-C0F3-4F6E-A564-5A4F74755CA3}" dt="2022-07-13T08:41:17.843" v="123" actId="1582"/>
          <ac:cxnSpMkLst>
            <pc:docMk/>
            <pc:sldMk cId="411041154" sldId="278"/>
            <ac:cxnSpMk id="18" creationId="{88A168D3-E2EE-A6DD-448E-339767C32568}"/>
          </ac:cxnSpMkLst>
        </pc:cxnChg>
        <pc:cxnChg chg="add mod">
          <ac:chgData name="Marius Müller" userId="a0146663-98be-4480-a172-0701f2f5c0f5" providerId="ADAL" clId="{E2EB70F3-C0F3-4F6E-A564-5A4F74755CA3}" dt="2022-07-13T08:40:56.385" v="121" actId="1582"/>
          <ac:cxnSpMkLst>
            <pc:docMk/>
            <pc:sldMk cId="411041154" sldId="278"/>
            <ac:cxnSpMk id="23" creationId="{08F0FE23-C510-01E9-CA0F-80AAFF8E19B9}"/>
          </ac:cxnSpMkLst>
        </pc:cxnChg>
        <pc:cxnChg chg="add mod">
          <ac:chgData name="Marius Müller" userId="a0146663-98be-4480-a172-0701f2f5c0f5" providerId="ADAL" clId="{E2EB70F3-C0F3-4F6E-A564-5A4F74755CA3}" dt="2022-07-13T08:41:33.358" v="125" actId="1582"/>
          <ac:cxnSpMkLst>
            <pc:docMk/>
            <pc:sldMk cId="411041154" sldId="278"/>
            <ac:cxnSpMk id="27" creationId="{B981055F-A0CC-3E9E-5CA1-3B9FED6365D5}"/>
          </ac:cxnSpMkLst>
        </pc:cxnChg>
      </pc:sldChg>
      <pc:sldChg chg="modSp new del mod">
        <pc:chgData name="Marius Müller" userId="a0146663-98be-4480-a172-0701f2f5c0f5" providerId="ADAL" clId="{E2EB70F3-C0F3-4F6E-A564-5A4F74755CA3}" dt="2022-07-13T08:53:59.853" v="1054" actId="2696"/>
        <pc:sldMkLst>
          <pc:docMk/>
          <pc:sldMk cId="148678812" sldId="279"/>
        </pc:sldMkLst>
        <pc:spChg chg="mod">
          <ac:chgData name="Marius Müller" userId="a0146663-98be-4480-a172-0701f2f5c0f5" providerId="ADAL" clId="{E2EB70F3-C0F3-4F6E-A564-5A4F74755CA3}" dt="2022-07-13T08:53:18.701" v="1047" actId="403"/>
          <ac:spMkLst>
            <pc:docMk/>
            <pc:sldMk cId="148678812" sldId="279"/>
            <ac:spMk id="2" creationId="{848E0AC5-3321-AA95-F105-A231A90E613D}"/>
          </ac:spMkLst>
        </pc:spChg>
      </pc:sldChg>
      <pc:sldChg chg="addSp modSp add mod">
        <pc:chgData name="Marius Müller" userId="a0146663-98be-4480-a172-0701f2f5c0f5" providerId="ADAL" clId="{E2EB70F3-C0F3-4F6E-A564-5A4F74755CA3}" dt="2022-07-13T08:52:37.331" v="990" actId="113"/>
        <pc:sldMkLst>
          <pc:docMk/>
          <pc:sldMk cId="4183269962" sldId="280"/>
        </pc:sldMkLst>
        <pc:spChg chg="add mod">
          <ac:chgData name="Marius Müller" userId="a0146663-98be-4480-a172-0701f2f5c0f5" providerId="ADAL" clId="{E2EB70F3-C0F3-4F6E-A564-5A4F74755CA3}" dt="2022-07-13T08:50:49.476" v="977"/>
          <ac:spMkLst>
            <pc:docMk/>
            <pc:sldMk cId="4183269962" sldId="280"/>
            <ac:spMk id="10" creationId="{26D7DFBE-9809-6ACF-1C2F-F095E9F39D1D}"/>
          </ac:spMkLst>
        </pc:spChg>
        <pc:spChg chg="add mod">
          <ac:chgData name="Marius Müller" userId="a0146663-98be-4480-a172-0701f2f5c0f5" providerId="ADAL" clId="{E2EB70F3-C0F3-4F6E-A564-5A4F74755CA3}" dt="2022-07-13T08:51:09.655" v="980" actId="113"/>
          <ac:spMkLst>
            <pc:docMk/>
            <pc:sldMk cId="4183269962" sldId="280"/>
            <ac:spMk id="12" creationId="{D849827C-31E6-65A7-D879-0824A5EC2E26}"/>
          </ac:spMkLst>
        </pc:spChg>
        <pc:spChg chg="add mod">
          <ac:chgData name="Marius Müller" userId="a0146663-98be-4480-a172-0701f2f5c0f5" providerId="ADAL" clId="{E2EB70F3-C0F3-4F6E-A564-5A4F74755CA3}" dt="2022-07-13T08:51:36.012" v="987" actId="113"/>
          <ac:spMkLst>
            <pc:docMk/>
            <pc:sldMk cId="4183269962" sldId="280"/>
            <ac:spMk id="14" creationId="{B1D6F339-8B78-0EAE-26FD-84D926F4590F}"/>
          </ac:spMkLst>
        </pc:spChg>
        <pc:spChg chg="add mod">
          <ac:chgData name="Marius Müller" userId="a0146663-98be-4480-a172-0701f2f5c0f5" providerId="ADAL" clId="{E2EB70F3-C0F3-4F6E-A564-5A4F74755CA3}" dt="2022-07-13T08:52:37.331" v="990" actId="113"/>
          <ac:spMkLst>
            <pc:docMk/>
            <pc:sldMk cId="4183269962" sldId="280"/>
            <ac:spMk id="16" creationId="{3D5EB278-1F7F-7936-47AB-EBE2E56FA947}"/>
          </ac:spMkLst>
        </pc:spChg>
        <pc:picChg chg="mod">
          <ac:chgData name="Marius Müller" userId="a0146663-98be-4480-a172-0701f2f5c0f5" providerId="ADAL" clId="{E2EB70F3-C0F3-4F6E-A564-5A4F74755CA3}" dt="2022-07-13T08:51:27.206" v="983" actId="1076"/>
          <ac:picMkLst>
            <pc:docMk/>
            <pc:sldMk cId="4183269962" sldId="280"/>
            <ac:picMk id="8" creationId="{45454247-9673-54BC-F2A0-E355E3201E9F}"/>
          </ac:picMkLst>
        </pc:picChg>
      </pc:sldChg>
      <pc:sldChg chg="addSp modSp mod modNotesTx">
        <pc:chgData name="Marius Müller" userId="a0146663-98be-4480-a172-0701f2f5c0f5" providerId="ADAL" clId="{E2EB70F3-C0F3-4F6E-A564-5A4F74755CA3}" dt="2022-07-13T08:56:38.600" v="1378" actId="20577"/>
        <pc:sldMkLst>
          <pc:docMk/>
          <pc:sldMk cId="1927803030" sldId="281"/>
        </pc:sldMkLst>
        <pc:spChg chg="add mod">
          <ac:chgData name="Marius Müller" userId="a0146663-98be-4480-a172-0701f2f5c0f5" providerId="ADAL" clId="{E2EB70F3-C0F3-4F6E-A564-5A4F74755CA3}" dt="2022-07-13T08:53:51.565" v="1053" actId="14100"/>
          <ac:spMkLst>
            <pc:docMk/>
            <pc:sldMk cId="1927803030" sldId="281"/>
            <ac:spMk id="15" creationId="{6083E5CE-8A52-1303-1B15-090D9B23D173}"/>
          </ac:spMkLst>
        </pc:spChg>
      </pc:sldChg>
      <pc:sldChg chg="add del">
        <pc:chgData name="Marius Müller" userId="a0146663-98be-4480-a172-0701f2f5c0f5" providerId="ADAL" clId="{E2EB70F3-C0F3-4F6E-A564-5A4F74755CA3}" dt="2022-07-13T08:53:34.989" v="1049"/>
        <pc:sldMkLst>
          <pc:docMk/>
          <pc:sldMk cId="344050995" sldId="282"/>
        </pc:sldMkLst>
      </pc:sldChg>
      <pc:sldChg chg="modSp new del mod">
        <pc:chgData name="Marius Müller" userId="a0146663-98be-4480-a172-0701f2f5c0f5" providerId="ADAL" clId="{E2EB70F3-C0F3-4F6E-A564-5A4F74755CA3}" dt="2022-07-13T09:12:40.719" v="1451" actId="2696"/>
        <pc:sldMkLst>
          <pc:docMk/>
          <pc:sldMk cId="1651408868" sldId="282"/>
        </pc:sldMkLst>
        <pc:spChg chg="mod">
          <ac:chgData name="Marius Müller" userId="a0146663-98be-4480-a172-0701f2f5c0f5" providerId="ADAL" clId="{E2EB70F3-C0F3-4F6E-A564-5A4F74755CA3}" dt="2022-07-13T09:06:57.378" v="1390" actId="20577"/>
          <ac:spMkLst>
            <pc:docMk/>
            <pc:sldMk cId="1651408868" sldId="282"/>
            <ac:spMk id="2" creationId="{5F908BBB-3304-CC4E-3726-2996EB69ADCD}"/>
          </ac:spMkLst>
        </pc:spChg>
      </pc:sldChg>
      <pc:sldChg chg="modSp add mod modNotesTx">
        <pc:chgData name="Marius Müller" userId="a0146663-98be-4480-a172-0701f2f5c0f5" providerId="ADAL" clId="{E2EB70F3-C0F3-4F6E-A564-5A4F74755CA3}" dt="2022-07-13T09:44:42.110" v="4141" actId="20577"/>
        <pc:sldMkLst>
          <pc:docMk/>
          <pc:sldMk cId="4030774354" sldId="282"/>
        </pc:sldMkLst>
        <pc:spChg chg="mod">
          <ac:chgData name="Marius Müller" userId="a0146663-98be-4480-a172-0701f2f5c0f5" providerId="ADAL" clId="{E2EB70F3-C0F3-4F6E-A564-5A4F74755CA3}" dt="2022-07-13T09:13:28.345" v="1494" actId="1076"/>
          <ac:spMkLst>
            <pc:docMk/>
            <pc:sldMk cId="4030774354" sldId="282"/>
            <ac:spMk id="8" creationId="{FF29CB0E-075C-6F81-BCB6-E9CA4A304CC8}"/>
          </ac:spMkLst>
        </pc:spChg>
      </pc:sldChg>
      <pc:sldChg chg="addSp modSp new mod modNotesTx">
        <pc:chgData name="Marius Müller" userId="a0146663-98be-4480-a172-0701f2f5c0f5" providerId="ADAL" clId="{E2EB70F3-C0F3-4F6E-A564-5A4F74755CA3}" dt="2022-07-13T10:07:30.069" v="4745" actId="1076"/>
        <pc:sldMkLst>
          <pc:docMk/>
          <pc:sldMk cId="2380374206" sldId="283"/>
        </pc:sldMkLst>
        <pc:spChg chg="mod">
          <ac:chgData name="Marius Müller" userId="a0146663-98be-4480-a172-0701f2f5c0f5" providerId="ADAL" clId="{E2EB70F3-C0F3-4F6E-A564-5A4F74755CA3}" dt="2022-07-13T10:07:23.961" v="4744" actId="20577"/>
          <ac:spMkLst>
            <pc:docMk/>
            <pc:sldMk cId="2380374206" sldId="283"/>
            <ac:spMk id="2" creationId="{212CE35C-8C1F-6761-F928-8D2EBCB359F5}"/>
          </ac:spMkLst>
        </pc:spChg>
        <pc:spChg chg="mod">
          <ac:chgData name="Marius Müller" userId="a0146663-98be-4480-a172-0701f2f5c0f5" providerId="ADAL" clId="{E2EB70F3-C0F3-4F6E-A564-5A4F74755CA3}" dt="2022-07-13T10:06:28.779" v="4664" actId="20577"/>
          <ac:spMkLst>
            <pc:docMk/>
            <pc:sldMk cId="2380374206" sldId="283"/>
            <ac:spMk id="4" creationId="{3E53CAAC-FDD5-1024-9733-45E7D72A3D9A}"/>
          </ac:spMkLst>
        </pc:spChg>
        <pc:spChg chg="mod">
          <ac:chgData name="Marius Müller" userId="a0146663-98be-4480-a172-0701f2f5c0f5" providerId="ADAL" clId="{E2EB70F3-C0F3-4F6E-A564-5A4F74755CA3}" dt="2022-07-13T09:13:59.431" v="1537" actId="20577"/>
          <ac:spMkLst>
            <pc:docMk/>
            <pc:sldMk cId="2380374206" sldId="283"/>
            <ac:spMk id="6" creationId="{CF519B0A-3FAA-11CA-63C0-DFAFD6CBDBDC}"/>
          </ac:spMkLst>
        </pc:spChg>
        <pc:graphicFrameChg chg="add mod modGraphic">
          <ac:chgData name="Marius Müller" userId="a0146663-98be-4480-a172-0701f2f5c0f5" providerId="ADAL" clId="{E2EB70F3-C0F3-4F6E-A564-5A4F74755CA3}" dt="2022-07-13T10:07:30.069" v="4745" actId="1076"/>
          <ac:graphicFrameMkLst>
            <pc:docMk/>
            <pc:sldMk cId="2380374206" sldId="283"/>
            <ac:graphicFrameMk id="7" creationId="{B0435560-53BF-D8FC-6BCD-AF7F96936529}"/>
          </ac:graphicFrameMkLst>
        </pc:graphicFrameChg>
      </pc:sldChg>
      <pc:sldChg chg="addSp modSp add mod modNotesTx">
        <pc:chgData name="Marius Müller" userId="a0146663-98be-4480-a172-0701f2f5c0f5" providerId="ADAL" clId="{E2EB70F3-C0F3-4F6E-A564-5A4F74755CA3}" dt="2022-07-13T09:27:54.825" v="2683" actId="20577"/>
        <pc:sldMkLst>
          <pc:docMk/>
          <pc:sldMk cId="1273769531" sldId="284"/>
        </pc:sldMkLst>
        <pc:spChg chg="add mod">
          <ac:chgData name="Marius Müller" userId="a0146663-98be-4480-a172-0701f2f5c0f5" providerId="ADAL" clId="{E2EB70F3-C0F3-4F6E-A564-5A4F74755CA3}" dt="2022-07-13T09:27:05.139" v="2544" actId="208"/>
          <ac:spMkLst>
            <pc:docMk/>
            <pc:sldMk cId="1273769531" sldId="284"/>
            <ac:spMk id="2" creationId="{C5A2BA9D-878C-2464-6EC2-B6CCCCFAE7D9}"/>
          </ac:spMkLst>
        </pc:spChg>
      </pc:sldChg>
      <pc:sldChg chg="addSp delSp modSp mod modNotesTx">
        <pc:chgData name="Marius Müller" userId="a0146663-98be-4480-a172-0701f2f5c0f5" providerId="ADAL" clId="{E2EB70F3-C0F3-4F6E-A564-5A4F74755CA3}" dt="2022-07-13T09:43:06.556" v="3956" actId="20577"/>
        <pc:sldMkLst>
          <pc:docMk/>
          <pc:sldMk cId="1733461403" sldId="285"/>
        </pc:sldMkLst>
        <pc:spChg chg="add mod">
          <ac:chgData name="Marius Müller" userId="a0146663-98be-4480-a172-0701f2f5c0f5" providerId="ADAL" clId="{E2EB70F3-C0F3-4F6E-A564-5A4F74755CA3}" dt="2022-07-13T09:41:19.277" v="3820" actId="1076"/>
          <ac:spMkLst>
            <pc:docMk/>
            <pc:sldMk cId="1733461403" sldId="285"/>
            <ac:spMk id="4" creationId="{BB020BAA-C1AB-0951-3FF1-83C594CA9208}"/>
          </ac:spMkLst>
        </pc:spChg>
        <pc:spChg chg="add del mod">
          <ac:chgData name="Marius Müller" userId="a0146663-98be-4480-a172-0701f2f5c0f5" providerId="ADAL" clId="{E2EB70F3-C0F3-4F6E-A564-5A4F74755CA3}" dt="2022-07-13T09:41:35.511" v="3824"/>
          <ac:spMkLst>
            <pc:docMk/>
            <pc:sldMk cId="1733461403" sldId="285"/>
            <ac:spMk id="7" creationId="{4889BFBA-55AD-90C3-7684-9A05CEF4E07F}"/>
          </ac:spMkLst>
        </pc:spChg>
        <pc:spChg chg="add mod">
          <ac:chgData name="Marius Müller" userId="a0146663-98be-4480-a172-0701f2f5c0f5" providerId="ADAL" clId="{E2EB70F3-C0F3-4F6E-A564-5A4F74755CA3}" dt="2022-07-13T09:41:49.144" v="3828" actId="1076"/>
          <ac:spMkLst>
            <pc:docMk/>
            <pc:sldMk cId="1733461403" sldId="285"/>
            <ac:spMk id="8" creationId="{AEE780B2-3191-DBCF-79C4-75DDB79EC96F}"/>
          </ac:spMkLst>
        </pc:spChg>
        <pc:spChg chg="add mod">
          <ac:chgData name="Marius Müller" userId="a0146663-98be-4480-a172-0701f2f5c0f5" providerId="ADAL" clId="{E2EB70F3-C0F3-4F6E-A564-5A4F74755CA3}" dt="2022-07-13T09:41:02.168" v="3817" actId="1076"/>
          <ac:spMkLst>
            <pc:docMk/>
            <pc:sldMk cId="1733461403" sldId="285"/>
            <ac:spMk id="9" creationId="{FE7A890A-B202-78BC-272A-8F6AEBBFFE7B}"/>
          </ac:spMkLst>
        </pc:spChg>
        <pc:spChg chg="add mod">
          <ac:chgData name="Marius Müller" userId="a0146663-98be-4480-a172-0701f2f5c0f5" providerId="ADAL" clId="{E2EB70F3-C0F3-4F6E-A564-5A4F74755CA3}" dt="2022-07-13T09:41:25.482" v="3821" actId="1076"/>
          <ac:spMkLst>
            <pc:docMk/>
            <pc:sldMk cId="1733461403" sldId="285"/>
            <ac:spMk id="11" creationId="{265460B7-0060-B8A6-4014-1C7C2A6D6DCB}"/>
          </ac:spMkLst>
        </pc:spChg>
        <pc:spChg chg="add mod">
          <ac:chgData name="Marius Müller" userId="a0146663-98be-4480-a172-0701f2f5c0f5" providerId="ADAL" clId="{E2EB70F3-C0F3-4F6E-A564-5A4F74755CA3}" dt="2022-07-13T09:41:59.236" v="3830" actId="1076"/>
          <ac:spMkLst>
            <pc:docMk/>
            <pc:sldMk cId="1733461403" sldId="285"/>
            <ac:spMk id="13" creationId="{11913892-CF2F-2B59-1F98-B9B5F6165EBB}"/>
          </ac:spMkLst>
        </pc:spChg>
        <pc:spChg chg="add mod">
          <ac:chgData name="Marius Müller" userId="a0146663-98be-4480-a172-0701f2f5c0f5" providerId="ADAL" clId="{E2EB70F3-C0F3-4F6E-A564-5A4F74755CA3}" dt="2022-07-13T09:42:14.486" v="3841" actId="1038"/>
          <ac:spMkLst>
            <pc:docMk/>
            <pc:sldMk cId="1733461403" sldId="285"/>
            <ac:spMk id="14" creationId="{F95800AB-6DFC-E9AB-D67D-E9AAED6D499E}"/>
          </ac:spMkLst>
        </pc:spChg>
      </pc:sldChg>
      <pc:sldChg chg="addSp delSp modSp add mod modNotesTx">
        <pc:chgData name="Marius Müller" userId="a0146663-98be-4480-a172-0701f2f5c0f5" providerId="ADAL" clId="{E2EB70F3-C0F3-4F6E-A564-5A4F74755CA3}" dt="2022-07-13T09:59:23.002" v="4558"/>
        <pc:sldMkLst>
          <pc:docMk/>
          <pc:sldMk cId="2919930025" sldId="286"/>
        </pc:sldMkLst>
        <pc:picChg chg="del">
          <ac:chgData name="Marius Müller" userId="a0146663-98be-4480-a172-0701f2f5c0f5" providerId="ADAL" clId="{E2EB70F3-C0F3-4F6E-A564-5A4F74755CA3}" dt="2022-07-13T09:57:42.490" v="4482" actId="478"/>
          <ac:picMkLst>
            <pc:docMk/>
            <pc:sldMk cId="2919930025" sldId="286"/>
            <ac:picMk id="10" creationId="{A68916FA-87DC-133C-3092-325B90EC1948}"/>
          </ac:picMkLst>
        </pc:picChg>
        <pc:picChg chg="add mod ord">
          <ac:chgData name="Marius Müller" userId="a0146663-98be-4480-a172-0701f2f5c0f5" providerId="ADAL" clId="{E2EB70F3-C0F3-4F6E-A564-5A4F74755CA3}" dt="2022-07-13T09:59:08.627" v="4557" actId="1035"/>
          <ac:picMkLst>
            <pc:docMk/>
            <pc:sldMk cId="2919930025" sldId="286"/>
            <ac:picMk id="15" creationId="{8439CB32-6B0A-D07C-CE64-DB237ADCC581}"/>
          </ac:picMkLst>
        </pc:picChg>
      </pc:sldChg>
      <pc:sldChg chg="addSp delSp modSp add mod modNotesTx">
        <pc:chgData name="Marius Müller" userId="a0146663-98be-4480-a172-0701f2f5c0f5" providerId="ADAL" clId="{E2EB70F3-C0F3-4F6E-A564-5A4F74755CA3}" dt="2022-07-13T10:01:22.981" v="4585"/>
        <pc:sldMkLst>
          <pc:docMk/>
          <pc:sldMk cId="474985380" sldId="287"/>
        </pc:sldMkLst>
        <pc:spChg chg="mod">
          <ac:chgData name="Marius Müller" userId="a0146663-98be-4480-a172-0701f2f5c0f5" providerId="ADAL" clId="{E2EB70F3-C0F3-4F6E-A564-5A4F74755CA3}" dt="2022-07-13T10:00:58.603" v="4577" actId="1076"/>
          <ac:spMkLst>
            <pc:docMk/>
            <pc:sldMk cId="474985380" sldId="287"/>
            <ac:spMk id="9" creationId="{FE7A890A-B202-78BC-272A-8F6AEBBFFE7B}"/>
          </ac:spMkLst>
        </pc:spChg>
        <pc:spChg chg="mod">
          <ac:chgData name="Marius Müller" userId="a0146663-98be-4480-a172-0701f2f5c0f5" providerId="ADAL" clId="{E2EB70F3-C0F3-4F6E-A564-5A4F74755CA3}" dt="2022-07-13T10:01:11.624" v="4584" actId="1038"/>
          <ac:spMkLst>
            <pc:docMk/>
            <pc:sldMk cId="474985380" sldId="287"/>
            <ac:spMk id="14" creationId="{F95800AB-6DFC-E9AB-D67D-E9AAED6D499E}"/>
          </ac:spMkLst>
        </pc:spChg>
        <pc:picChg chg="del">
          <ac:chgData name="Marius Müller" userId="a0146663-98be-4480-a172-0701f2f5c0f5" providerId="ADAL" clId="{E2EB70F3-C0F3-4F6E-A564-5A4F74755CA3}" dt="2022-07-13T10:00:14.995" v="4561" actId="478"/>
          <ac:picMkLst>
            <pc:docMk/>
            <pc:sldMk cId="474985380" sldId="287"/>
            <ac:picMk id="15" creationId="{8439CB32-6B0A-D07C-CE64-DB237ADCC581}"/>
          </ac:picMkLst>
        </pc:picChg>
        <pc:picChg chg="add mod ord">
          <ac:chgData name="Marius Müller" userId="a0146663-98be-4480-a172-0701f2f5c0f5" providerId="ADAL" clId="{E2EB70F3-C0F3-4F6E-A564-5A4F74755CA3}" dt="2022-07-13T10:00:36.623" v="4576" actId="1076"/>
          <ac:picMkLst>
            <pc:docMk/>
            <pc:sldMk cId="474985380" sldId="287"/>
            <ac:picMk id="16" creationId="{3C366036-A5BD-778A-1EA2-0098BB62BC59}"/>
          </ac:picMkLst>
        </pc:picChg>
      </pc:sldChg>
      <pc:sldChg chg="modSp new mod">
        <pc:chgData name="Marius Müller" userId="a0146663-98be-4480-a172-0701f2f5c0f5" providerId="ADAL" clId="{E2EB70F3-C0F3-4F6E-A564-5A4F74755CA3}" dt="2022-07-13T10:11:21.771" v="4807" actId="404"/>
        <pc:sldMkLst>
          <pc:docMk/>
          <pc:sldMk cId="2915413679" sldId="288"/>
        </pc:sldMkLst>
        <pc:spChg chg="mod">
          <ac:chgData name="Marius Müller" userId="a0146663-98be-4480-a172-0701f2f5c0f5" providerId="ADAL" clId="{E2EB70F3-C0F3-4F6E-A564-5A4F74755CA3}" dt="2022-07-13T10:11:21.771" v="4807" actId="404"/>
          <ac:spMkLst>
            <pc:docMk/>
            <pc:sldMk cId="2915413679" sldId="288"/>
            <ac:spMk id="2" creationId="{26AF685A-2549-BC1A-D5D2-B87434CC1720}"/>
          </ac:spMkLst>
        </pc:spChg>
        <pc:spChg chg="mod">
          <ac:chgData name="Marius Müller" userId="a0146663-98be-4480-a172-0701f2f5c0f5" providerId="ADAL" clId="{E2EB70F3-C0F3-4F6E-A564-5A4F74755CA3}" dt="2022-07-13T10:07:37.618" v="4754" actId="20577"/>
          <ac:spMkLst>
            <pc:docMk/>
            <pc:sldMk cId="2915413679" sldId="288"/>
            <ac:spMk id="6" creationId="{848CBBD5-8B3F-C1B2-5CD7-5A894E300FA0}"/>
          </ac:spMkLst>
        </pc:spChg>
      </pc:sldChg>
      <pc:sldChg chg="modSp new mod">
        <pc:chgData name="Marius Müller" userId="a0146663-98be-4480-a172-0701f2f5c0f5" providerId="ADAL" clId="{E2EB70F3-C0F3-4F6E-A564-5A4F74755CA3}" dt="2022-07-13T10:11:08.482" v="4804" actId="20577"/>
        <pc:sldMkLst>
          <pc:docMk/>
          <pc:sldMk cId="3911475833" sldId="289"/>
        </pc:sldMkLst>
        <pc:spChg chg="mod">
          <ac:chgData name="Marius Müller" userId="a0146663-98be-4480-a172-0701f2f5c0f5" providerId="ADAL" clId="{E2EB70F3-C0F3-4F6E-A564-5A4F74755CA3}" dt="2022-07-13T10:11:08.482" v="4804" actId="20577"/>
          <ac:spMkLst>
            <pc:docMk/>
            <pc:sldMk cId="3911475833" sldId="289"/>
            <ac:spMk id="6" creationId="{03134956-4EBB-BFD8-24D2-FBE9608CF4A3}"/>
          </ac:spMkLst>
        </pc:spChg>
      </pc:sldChg>
      <pc:sldChg chg="new del">
        <pc:chgData name="Marius Müller" userId="a0146663-98be-4480-a172-0701f2f5c0f5" providerId="ADAL" clId="{E2EB70F3-C0F3-4F6E-A564-5A4F74755CA3}" dt="2022-07-13T10:13:11.215" v="4810" actId="2696"/>
        <pc:sldMkLst>
          <pc:docMk/>
          <pc:sldMk cId="625251098" sldId="290"/>
        </pc:sldMkLst>
      </pc:sldChg>
      <pc:sldChg chg="new">
        <pc:chgData name="Marius Müller" userId="a0146663-98be-4480-a172-0701f2f5c0f5" providerId="ADAL" clId="{E2EB70F3-C0F3-4F6E-A564-5A4F74755CA3}" dt="2022-07-13T10:13:06.962" v="4809" actId="680"/>
        <pc:sldMkLst>
          <pc:docMk/>
          <pc:sldMk cId="144497105" sldId="291"/>
        </pc:sldMkLst>
      </pc:sldChg>
      <pc:sldChg chg="new">
        <pc:chgData name="Marius Müller" userId="a0146663-98be-4480-a172-0701f2f5c0f5" providerId="ADAL" clId="{E2EB70F3-C0F3-4F6E-A564-5A4F74755CA3}" dt="2022-07-13T10:13:18.729" v="4811" actId="680"/>
        <pc:sldMkLst>
          <pc:docMk/>
          <pc:sldMk cId="4162819535" sldId="292"/>
        </pc:sldMkLst>
      </pc:sldChg>
    </pc:docChg>
  </pc:docChgLst>
  <pc:docChgLst>
    <pc:chgData name="Marius Müller" userId="a0146663-98be-4480-a172-0701f2f5c0f5" providerId="ADAL" clId="{89E6DFF8-D3D0-45F5-88F2-4AA96F705B63}"/>
    <pc:docChg chg="undo custSel addSld delSld modSld sldOrd addSection delSection">
      <pc:chgData name="Marius Müller" userId="a0146663-98be-4480-a172-0701f2f5c0f5" providerId="ADAL" clId="{89E6DFF8-D3D0-45F5-88F2-4AA96F705B63}" dt="2022-07-12T16:56:16.512" v="4728" actId="2696"/>
      <pc:docMkLst>
        <pc:docMk/>
      </pc:docMkLst>
      <pc:sldChg chg="addSp delSp modSp mod modNotesTx">
        <pc:chgData name="Marius Müller" userId="a0146663-98be-4480-a172-0701f2f5c0f5" providerId="ADAL" clId="{89E6DFF8-D3D0-45F5-88F2-4AA96F705B63}" dt="2022-07-12T14:50:21.312" v="1468" actId="20577"/>
        <pc:sldMkLst>
          <pc:docMk/>
          <pc:sldMk cId="2803804131" sldId="259"/>
        </pc:sldMkLst>
        <pc:spChg chg="del">
          <ac:chgData name="Marius Müller" userId="a0146663-98be-4480-a172-0701f2f5c0f5" providerId="ADAL" clId="{89E6DFF8-D3D0-45F5-88F2-4AA96F705B63}" dt="2022-07-12T12:39:09.237" v="540" actId="1032"/>
          <ac:spMkLst>
            <pc:docMk/>
            <pc:sldMk cId="2803804131" sldId="259"/>
            <ac:spMk id="2" creationId="{F5812673-0401-5C31-A80A-778FCE4B546E}"/>
          </ac:spMkLst>
        </pc:spChg>
        <pc:spChg chg="add mod">
          <ac:chgData name="Marius Müller" userId="a0146663-98be-4480-a172-0701f2f5c0f5" providerId="ADAL" clId="{89E6DFF8-D3D0-45F5-88F2-4AA96F705B63}" dt="2022-07-12T14:45:13.303" v="954" actId="20577"/>
          <ac:spMkLst>
            <pc:docMk/>
            <pc:sldMk cId="2803804131" sldId="259"/>
            <ac:spMk id="9" creationId="{AA87512B-1153-8F2B-9A6C-8DBA1FEDF9DF}"/>
          </ac:spMkLst>
        </pc:spChg>
        <pc:graphicFrameChg chg="add del modGraphic">
          <ac:chgData name="Marius Müller" userId="a0146663-98be-4480-a172-0701f2f5c0f5" providerId="ADAL" clId="{89E6DFF8-D3D0-45F5-88F2-4AA96F705B63}" dt="2022-07-12T14:45:07.437" v="942" actId="478"/>
          <ac:graphicFrameMkLst>
            <pc:docMk/>
            <pc:sldMk cId="2803804131" sldId="259"/>
            <ac:graphicFrameMk id="7" creationId="{D3BA6E78-17E7-50D4-AFCC-071ACB0F0C46}"/>
          </ac:graphicFrameMkLst>
        </pc:graphicFrameChg>
      </pc:sldChg>
      <pc:sldChg chg="addSp delSp modSp del mod ord modNotesTx">
        <pc:chgData name="Marius Müller" userId="a0146663-98be-4480-a172-0701f2f5c0f5" providerId="ADAL" clId="{89E6DFF8-D3D0-45F5-88F2-4AA96F705B63}" dt="2022-07-12T15:34:46.843" v="2577" actId="2696"/>
        <pc:sldMkLst>
          <pc:docMk/>
          <pc:sldMk cId="1256582925" sldId="260"/>
        </pc:sldMkLst>
        <pc:spChg chg="add mod">
          <ac:chgData name="Marius Müller" userId="a0146663-98be-4480-a172-0701f2f5c0f5" providerId="ADAL" clId="{89E6DFF8-D3D0-45F5-88F2-4AA96F705B63}" dt="2022-07-12T11:41:35.140" v="83" actId="207"/>
          <ac:spMkLst>
            <pc:docMk/>
            <pc:sldMk cId="1256582925" sldId="260"/>
            <ac:spMk id="12" creationId="{F5758D43-758D-021F-D3A9-79CAFFAAD4D8}"/>
          </ac:spMkLst>
        </pc:spChg>
        <pc:picChg chg="add mod">
          <ac:chgData name="Marius Müller" userId="a0146663-98be-4480-a172-0701f2f5c0f5" providerId="ADAL" clId="{89E6DFF8-D3D0-45F5-88F2-4AA96F705B63}" dt="2022-07-12T11:27:33.980" v="5" actId="1076"/>
          <ac:picMkLst>
            <pc:docMk/>
            <pc:sldMk cId="1256582925" sldId="260"/>
            <ac:picMk id="7" creationId="{19D8CFE0-F13C-0BB7-331C-94A9C10BFB81}"/>
          </ac:picMkLst>
        </pc:picChg>
        <pc:cxnChg chg="add del mod">
          <ac:chgData name="Marius Müller" userId="a0146663-98be-4480-a172-0701f2f5c0f5" providerId="ADAL" clId="{89E6DFF8-D3D0-45F5-88F2-4AA96F705B63}" dt="2022-07-12T11:29:35.914" v="17" actId="21"/>
          <ac:cxnSpMkLst>
            <pc:docMk/>
            <pc:sldMk cId="1256582925" sldId="260"/>
            <ac:cxnSpMk id="9" creationId="{50CBC2FB-3EC4-46A4-2D8D-12EFD4D140B6}"/>
          </ac:cxnSpMkLst>
        </pc:cxnChg>
      </pc:sldChg>
      <pc:sldChg chg="addSp delSp modSp new del mod">
        <pc:chgData name="Marius Müller" userId="a0146663-98be-4480-a172-0701f2f5c0f5" providerId="ADAL" clId="{89E6DFF8-D3D0-45F5-88F2-4AA96F705B63}" dt="2022-07-12T16:56:16.512" v="4728" actId="2696"/>
        <pc:sldMkLst>
          <pc:docMk/>
          <pc:sldMk cId="2012666955" sldId="261"/>
        </pc:sldMkLst>
        <pc:spChg chg="del">
          <ac:chgData name="Marius Müller" userId="a0146663-98be-4480-a172-0701f2f5c0f5" providerId="ADAL" clId="{89E6DFF8-D3D0-45F5-88F2-4AA96F705B63}" dt="2022-07-12T11:26:56.235" v="2" actId="22"/>
          <ac:spMkLst>
            <pc:docMk/>
            <pc:sldMk cId="2012666955" sldId="261"/>
            <ac:spMk id="2" creationId="{FDF658C4-672D-D610-6369-55276E00316F}"/>
          </ac:spMkLst>
        </pc:spChg>
        <pc:picChg chg="add mod ord">
          <ac:chgData name="Marius Müller" userId="a0146663-98be-4480-a172-0701f2f5c0f5" providerId="ADAL" clId="{89E6DFF8-D3D0-45F5-88F2-4AA96F705B63}" dt="2022-07-12T11:26:56.235" v="2" actId="22"/>
          <ac:picMkLst>
            <pc:docMk/>
            <pc:sldMk cId="2012666955" sldId="261"/>
            <ac:picMk id="8" creationId="{9310A88A-1080-3EC5-6902-146F29711598}"/>
          </ac:picMkLst>
        </pc:picChg>
      </pc:sldChg>
      <pc:sldChg chg="del">
        <pc:chgData name="Marius Müller" userId="a0146663-98be-4480-a172-0701f2f5c0f5" providerId="ADAL" clId="{89E6DFF8-D3D0-45F5-88F2-4AA96F705B63}" dt="2022-07-12T11:26:42.390" v="0" actId="2696"/>
        <pc:sldMkLst>
          <pc:docMk/>
          <pc:sldMk cId="3487289649" sldId="261"/>
        </pc:sldMkLst>
      </pc:sldChg>
      <pc:sldChg chg="addSp delSp modSp mod modClrScheme chgLayout modNotesTx">
        <pc:chgData name="Marius Müller" userId="a0146663-98be-4480-a172-0701f2f5c0f5" providerId="ADAL" clId="{89E6DFF8-D3D0-45F5-88F2-4AA96F705B63}" dt="2022-07-12T16:02:13.301" v="3064" actId="20577"/>
        <pc:sldMkLst>
          <pc:docMk/>
          <pc:sldMk cId="1798470772" sldId="262"/>
        </pc:sldMkLst>
        <pc:spChg chg="mod">
          <ac:chgData name="Marius Müller" userId="a0146663-98be-4480-a172-0701f2f5c0f5" providerId="ADAL" clId="{89E6DFF8-D3D0-45F5-88F2-4AA96F705B63}" dt="2022-07-12T15:42:19.933" v="2580" actId="26606"/>
          <ac:spMkLst>
            <pc:docMk/>
            <pc:sldMk cId="1798470772" sldId="262"/>
            <ac:spMk id="2" creationId="{26FD36BD-CE5D-1B33-DE70-93DCACB6A8D5}"/>
          </ac:spMkLst>
        </pc:spChg>
        <pc:spChg chg="mod">
          <ac:chgData name="Marius Müller" userId="a0146663-98be-4480-a172-0701f2f5c0f5" providerId="ADAL" clId="{89E6DFF8-D3D0-45F5-88F2-4AA96F705B63}" dt="2022-07-12T15:42:19.933" v="2580" actId="26606"/>
          <ac:spMkLst>
            <pc:docMk/>
            <pc:sldMk cId="1798470772" sldId="262"/>
            <ac:spMk id="3" creationId="{5242A392-CCF4-B2B8-CF7B-DFA0931BB303}"/>
          </ac:spMkLst>
        </pc:spChg>
        <pc:spChg chg="add del">
          <ac:chgData name="Marius Müller" userId="a0146663-98be-4480-a172-0701f2f5c0f5" providerId="ADAL" clId="{89E6DFF8-D3D0-45F5-88F2-4AA96F705B63}" dt="2022-07-12T15:31:28.954" v="2456" actId="26606"/>
          <ac:spMkLst>
            <pc:docMk/>
            <pc:sldMk cId="1798470772" sldId="262"/>
            <ac:spMk id="4" creationId="{712F0455-A015-BBC5-B499-B0DCE77B4A10}"/>
          </ac:spMkLst>
        </pc:spChg>
        <pc:spChg chg="mod">
          <ac:chgData name="Marius Müller" userId="a0146663-98be-4480-a172-0701f2f5c0f5" providerId="ADAL" clId="{89E6DFF8-D3D0-45F5-88F2-4AA96F705B63}" dt="2022-07-12T15:42:19.933" v="2580" actId="26606"/>
          <ac:spMkLst>
            <pc:docMk/>
            <pc:sldMk cId="1798470772" sldId="262"/>
            <ac:spMk id="5" creationId="{DCB376B1-F714-C76B-DF02-A5C47E8D3EEE}"/>
          </ac:spMkLst>
        </pc:spChg>
        <pc:spChg chg="mod">
          <ac:chgData name="Marius Müller" userId="a0146663-98be-4480-a172-0701f2f5c0f5" providerId="ADAL" clId="{89E6DFF8-D3D0-45F5-88F2-4AA96F705B63}" dt="2022-07-12T15:45:11.315" v="2606" actId="20577"/>
          <ac:spMkLst>
            <pc:docMk/>
            <pc:sldMk cId="1798470772" sldId="262"/>
            <ac:spMk id="6" creationId="{08211853-6550-D01C-7A90-A1F51D1F66BC}"/>
          </ac:spMkLst>
        </pc:spChg>
        <pc:spChg chg="add del mod">
          <ac:chgData name="Marius Müller" userId="a0146663-98be-4480-a172-0701f2f5c0f5" providerId="ADAL" clId="{89E6DFF8-D3D0-45F5-88F2-4AA96F705B63}" dt="2022-07-12T15:31:28.941" v="2455" actId="26606"/>
          <ac:spMkLst>
            <pc:docMk/>
            <pc:sldMk cId="1798470772" sldId="262"/>
            <ac:spMk id="11" creationId="{275C815E-CB6B-4AE1-40D3-FC8FB5F78B19}"/>
          </ac:spMkLst>
        </pc:spChg>
        <pc:spChg chg="add del mod">
          <ac:chgData name="Marius Müller" userId="a0146663-98be-4480-a172-0701f2f5c0f5" providerId="ADAL" clId="{89E6DFF8-D3D0-45F5-88F2-4AA96F705B63}" dt="2022-07-12T15:31:28.941" v="2455" actId="26606"/>
          <ac:spMkLst>
            <pc:docMk/>
            <pc:sldMk cId="1798470772" sldId="262"/>
            <ac:spMk id="13" creationId="{F78530BC-1591-EBB0-8222-0429F8437EAE}"/>
          </ac:spMkLst>
        </pc:spChg>
        <pc:spChg chg="add del mod">
          <ac:chgData name="Marius Müller" userId="a0146663-98be-4480-a172-0701f2f5c0f5" providerId="ADAL" clId="{89E6DFF8-D3D0-45F5-88F2-4AA96F705B63}" dt="2022-07-12T15:42:19.933" v="2580" actId="26606"/>
          <ac:spMkLst>
            <pc:docMk/>
            <pc:sldMk cId="1798470772" sldId="262"/>
            <ac:spMk id="15" creationId="{03C66225-A162-33BB-CBC1-1CA010B3EA72}"/>
          </ac:spMkLst>
        </pc:spChg>
        <pc:spChg chg="add del mod">
          <ac:chgData name="Marius Müller" userId="a0146663-98be-4480-a172-0701f2f5c0f5" providerId="ADAL" clId="{89E6DFF8-D3D0-45F5-88F2-4AA96F705B63}" dt="2022-07-12T15:44:53.243" v="2583" actId="26606"/>
          <ac:spMkLst>
            <pc:docMk/>
            <pc:sldMk cId="1798470772" sldId="262"/>
            <ac:spMk id="20" creationId="{EF571A1D-9E13-5041-87D8-1063A23A90CD}"/>
          </ac:spMkLst>
        </pc:spChg>
        <pc:spChg chg="add">
          <ac:chgData name="Marius Müller" userId="a0146663-98be-4480-a172-0701f2f5c0f5" providerId="ADAL" clId="{89E6DFF8-D3D0-45F5-88F2-4AA96F705B63}" dt="2022-07-12T15:44:53.243" v="2583" actId="26606"/>
          <ac:spMkLst>
            <pc:docMk/>
            <pc:sldMk cId="1798470772" sldId="262"/>
            <ac:spMk id="25" creationId="{3CC9B4DD-377C-13B9-AD06-87525CBB0418}"/>
          </ac:spMkLst>
        </pc:spChg>
        <pc:picChg chg="add del mod ord">
          <ac:chgData name="Marius Müller" userId="a0146663-98be-4480-a172-0701f2f5c0f5" providerId="ADAL" clId="{89E6DFF8-D3D0-45F5-88F2-4AA96F705B63}" dt="2022-07-12T15:44:44.064" v="2581" actId="478"/>
          <ac:picMkLst>
            <pc:docMk/>
            <pc:sldMk cId="1798470772" sldId="262"/>
            <ac:picMk id="8" creationId="{699F2129-EB22-3E70-EC95-C983C79DB961}"/>
          </ac:picMkLst>
        </pc:picChg>
        <pc:picChg chg="add mod ord">
          <ac:chgData name="Marius Müller" userId="a0146663-98be-4480-a172-0701f2f5c0f5" providerId="ADAL" clId="{89E6DFF8-D3D0-45F5-88F2-4AA96F705B63}" dt="2022-07-12T15:44:53.243" v="2583" actId="26606"/>
          <ac:picMkLst>
            <pc:docMk/>
            <pc:sldMk cId="1798470772" sldId="262"/>
            <ac:picMk id="10" creationId="{A68916FA-87DC-133C-3092-325B90EC1948}"/>
          </ac:picMkLst>
        </pc:picChg>
      </pc:sldChg>
      <pc:sldChg chg="del">
        <pc:chgData name="Marius Müller" userId="a0146663-98be-4480-a172-0701f2f5c0f5" providerId="ADAL" clId="{89E6DFF8-D3D0-45F5-88F2-4AA96F705B63}" dt="2022-07-12T11:29:35.265" v="16"/>
        <pc:sldMkLst>
          <pc:docMk/>
          <pc:sldMk cId="1584034542" sldId="263"/>
        </pc:sldMkLst>
      </pc:sldChg>
      <pc:sldChg chg="delSp modSp mod modNotesTx">
        <pc:chgData name="Marius Müller" userId="a0146663-98be-4480-a172-0701f2f5c0f5" providerId="ADAL" clId="{89E6DFF8-D3D0-45F5-88F2-4AA96F705B63}" dt="2022-07-12T15:51:58.197" v="2619" actId="20577"/>
        <pc:sldMkLst>
          <pc:docMk/>
          <pc:sldMk cId="3992481345" sldId="263"/>
        </pc:sldMkLst>
        <pc:spChg chg="mod">
          <ac:chgData name="Marius Müller" userId="a0146663-98be-4480-a172-0701f2f5c0f5" providerId="ADAL" clId="{89E6DFF8-D3D0-45F5-88F2-4AA96F705B63}" dt="2022-07-12T15:51:58.197" v="2619" actId="20577"/>
          <ac:spMkLst>
            <pc:docMk/>
            <pc:sldMk cId="3992481345" sldId="263"/>
            <ac:spMk id="2" creationId="{26FD36BD-CE5D-1B33-DE70-93DCACB6A8D5}"/>
          </ac:spMkLst>
        </pc:spChg>
        <pc:spChg chg="mod">
          <ac:chgData name="Marius Müller" userId="a0146663-98be-4480-a172-0701f2f5c0f5" providerId="ADAL" clId="{89E6DFF8-D3D0-45F5-88F2-4AA96F705B63}" dt="2022-07-12T12:48:44.839" v="654" actId="20577"/>
          <ac:spMkLst>
            <pc:docMk/>
            <pc:sldMk cId="3992481345" sldId="263"/>
            <ac:spMk id="6" creationId="{08211853-6550-D01C-7A90-A1F51D1F66BC}"/>
          </ac:spMkLst>
        </pc:spChg>
        <pc:picChg chg="del">
          <ac:chgData name="Marius Müller" userId="a0146663-98be-4480-a172-0701f2f5c0f5" providerId="ADAL" clId="{89E6DFF8-D3D0-45F5-88F2-4AA96F705B63}" dt="2022-07-12T15:51:42.090" v="2617" actId="478"/>
          <ac:picMkLst>
            <pc:docMk/>
            <pc:sldMk cId="3992481345" sldId="263"/>
            <ac:picMk id="7" creationId="{19D8CFE0-F13C-0BB7-331C-94A9C10BFB81}"/>
          </ac:picMkLst>
        </pc:picChg>
      </pc:sldChg>
      <pc:sldChg chg="modSp del mod modNotesTx">
        <pc:chgData name="Marius Müller" userId="a0146663-98be-4480-a172-0701f2f5c0f5" providerId="ADAL" clId="{89E6DFF8-D3D0-45F5-88F2-4AA96F705B63}" dt="2022-07-12T15:34:57.748" v="2578" actId="2696"/>
        <pc:sldMkLst>
          <pc:docMk/>
          <pc:sldMk cId="1619142576" sldId="264"/>
        </pc:sldMkLst>
        <pc:spChg chg="mod">
          <ac:chgData name="Marius Müller" userId="a0146663-98be-4480-a172-0701f2f5c0f5" providerId="ADAL" clId="{89E6DFF8-D3D0-45F5-88F2-4AA96F705B63}" dt="2022-07-12T11:44:08.992" v="322" actId="20577"/>
          <ac:spMkLst>
            <pc:docMk/>
            <pc:sldMk cId="1619142576" sldId="264"/>
            <ac:spMk id="2" creationId="{26FD36BD-CE5D-1B33-DE70-93DCACB6A8D5}"/>
          </ac:spMkLst>
        </pc:spChg>
      </pc:sldChg>
      <pc:sldChg chg="add del">
        <pc:chgData name="Marius Müller" userId="a0146663-98be-4480-a172-0701f2f5c0f5" providerId="ADAL" clId="{89E6DFF8-D3D0-45F5-88F2-4AA96F705B63}" dt="2022-07-12T11:29:26.942" v="15"/>
        <pc:sldMkLst>
          <pc:docMk/>
          <pc:sldMk cId="2698004753" sldId="264"/>
        </pc:sldMkLst>
      </pc:sldChg>
      <pc:sldChg chg="modSp new mod modNotesTx">
        <pc:chgData name="Marius Müller" userId="a0146663-98be-4480-a172-0701f2f5c0f5" providerId="ADAL" clId="{89E6DFF8-D3D0-45F5-88F2-4AA96F705B63}" dt="2022-07-12T16:19:45.879" v="4152" actId="20577"/>
        <pc:sldMkLst>
          <pc:docMk/>
          <pc:sldMk cId="1358089196" sldId="265"/>
        </pc:sldMkLst>
        <pc:spChg chg="mod">
          <ac:chgData name="Marius Müller" userId="a0146663-98be-4480-a172-0701f2f5c0f5" providerId="ADAL" clId="{89E6DFF8-D3D0-45F5-88F2-4AA96F705B63}" dt="2022-07-12T16:19:35.052" v="4144" actId="20577"/>
          <ac:spMkLst>
            <pc:docMk/>
            <pc:sldMk cId="1358089196" sldId="265"/>
            <ac:spMk id="2" creationId="{3E275657-E55B-43B9-737D-48C712D7F7D8}"/>
          </ac:spMkLst>
        </pc:spChg>
        <pc:spChg chg="mod">
          <ac:chgData name="Marius Müller" userId="a0146663-98be-4480-a172-0701f2f5c0f5" providerId="ADAL" clId="{89E6DFF8-D3D0-45F5-88F2-4AA96F705B63}" dt="2022-07-12T16:16:06.303" v="3872" actId="20577"/>
          <ac:spMkLst>
            <pc:docMk/>
            <pc:sldMk cId="1358089196" sldId="265"/>
            <ac:spMk id="6" creationId="{1EDAAB5B-1942-A0BC-8345-8890A2863CC3}"/>
          </ac:spMkLst>
        </pc:spChg>
      </pc:sldChg>
      <pc:sldChg chg="add del">
        <pc:chgData name="Marius Müller" userId="a0146663-98be-4480-a172-0701f2f5c0f5" providerId="ADAL" clId="{89E6DFF8-D3D0-45F5-88F2-4AA96F705B63}" dt="2022-07-12T11:42:16.079" v="122"/>
        <pc:sldMkLst>
          <pc:docMk/>
          <pc:sldMk cId="2976253217" sldId="265"/>
        </pc:sldMkLst>
      </pc:sldChg>
      <pc:sldChg chg="modSp new mod">
        <pc:chgData name="Marius Müller" userId="a0146663-98be-4480-a172-0701f2f5c0f5" providerId="ADAL" clId="{89E6DFF8-D3D0-45F5-88F2-4AA96F705B63}" dt="2022-07-12T12:56:29.602" v="846" actId="20577"/>
        <pc:sldMkLst>
          <pc:docMk/>
          <pc:sldMk cId="1678639786" sldId="266"/>
        </pc:sldMkLst>
        <pc:spChg chg="mod">
          <ac:chgData name="Marius Müller" userId="a0146663-98be-4480-a172-0701f2f5c0f5" providerId="ADAL" clId="{89E6DFF8-D3D0-45F5-88F2-4AA96F705B63}" dt="2022-07-12T12:56:29.602" v="846" actId="20577"/>
          <ac:spMkLst>
            <pc:docMk/>
            <pc:sldMk cId="1678639786" sldId="266"/>
            <ac:spMk id="6" creationId="{0B3B1742-04C5-92E6-CD9B-3F98602C6B62}"/>
          </ac:spMkLst>
        </pc:spChg>
      </pc:sldChg>
      <pc:sldChg chg="modSp new mod">
        <pc:chgData name="Marius Müller" userId="a0146663-98be-4480-a172-0701f2f5c0f5" providerId="ADAL" clId="{89E6DFF8-D3D0-45F5-88F2-4AA96F705B63}" dt="2022-07-12T12:57:01.299" v="891" actId="20577"/>
        <pc:sldMkLst>
          <pc:docMk/>
          <pc:sldMk cId="2815575266" sldId="267"/>
        </pc:sldMkLst>
        <pc:spChg chg="mod">
          <ac:chgData name="Marius Müller" userId="a0146663-98be-4480-a172-0701f2f5c0f5" providerId="ADAL" clId="{89E6DFF8-D3D0-45F5-88F2-4AA96F705B63}" dt="2022-07-12T12:57:01.299" v="891" actId="20577"/>
          <ac:spMkLst>
            <pc:docMk/>
            <pc:sldMk cId="2815575266" sldId="267"/>
            <ac:spMk id="6" creationId="{66A27E01-2766-6D75-245A-277BACF7180C}"/>
          </ac:spMkLst>
        </pc:spChg>
      </pc:sldChg>
      <pc:sldChg chg="addSp delSp modSp new mod modNotesTx">
        <pc:chgData name="Marius Müller" userId="a0146663-98be-4480-a172-0701f2f5c0f5" providerId="ADAL" clId="{89E6DFF8-D3D0-45F5-88F2-4AA96F705B63}" dt="2022-07-12T16:06:40.679" v="3512" actId="20577"/>
        <pc:sldMkLst>
          <pc:docMk/>
          <pc:sldMk cId="4082186462" sldId="268"/>
        </pc:sldMkLst>
        <pc:spChg chg="del mod">
          <ac:chgData name="Marius Müller" userId="a0146663-98be-4480-a172-0701f2f5c0f5" providerId="ADAL" clId="{89E6DFF8-D3D0-45F5-88F2-4AA96F705B63}" dt="2022-07-12T15:48:41.310" v="2610" actId="478"/>
          <ac:spMkLst>
            <pc:docMk/>
            <pc:sldMk cId="4082186462" sldId="268"/>
            <ac:spMk id="2" creationId="{14536D25-6B11-DDEF-1AF2-F8422D2728C5}"/>
          </ac:spMkLst>
        </pc:spChg>
        <pc:spChg chg="mod">
          <ac:chgData name="Marius Müller" userId="a0146663-98be-4480-a172-0701f2f5c0f5" providerId="ADAL" clId="{89E6DFF8-D3D0-45F5-88F2-4AA96F705B63}" dt="2022-07-12T15:48:48.041" v="2612" actId="26606"/>
          <ac:spMkLst>
            <pc:docMk/>
            <pc:sldMk cId="4082186462" sldId="268"/>
            <ac:spMk id="3" creationId="{FD481B50-F8C1-6D3E-CFEE-7AD56B401752}"/>
          </ac:spMkLst>
        </pc:spChg>
        <pc:spChg chg="del">
          <ac:chgData name="Marius Müller" userId="a0146663-98be-4480-a172-0701f2f5c0f5" providerId="ADAL" clId="{89E6DFF8-D3D0-45F5-88F2-4AA96F705B63}" dt="2022-07-12T15:48:48.041" v="2612" actId="26606"/>
          <ac:spMkLst>
            <pc:docMk/>
            <pc:sldMk cId="4082186462" sldId="268"/>
            <ac:spMk id="4" creationId="{541C43BD-61AE-9C7F-1461-5F1CBA9938D4}"/>
          </ac:spMkLst>
        </pc:spChg>
        <pc:spChg chg="mod">
          <ac:chgData name="Marius Müller" userId="a0146663-98be-4480-a172-0701f2f5c0f5" providerId="ADAL" clId="{89E6DFF8-D3D0-45F5-88F2-4AA96F705B63}" dt="2022-07-12T15:48:48.041" v="2612" actId="26606"/>
          <ac:spMkLst>
            <pc:docMk/>
            <pc:sldMk cId="4082186462" sldId="268"/>
            <ac:spMk id="5" creationId="{11D90EFA-18A6-01F2-5767-4F865E3FEB4F}"/>
          </ac:spMkLst>
        </pc:spChg>
        <pc:spChg chg="mod">
          <ac:chgData name="Marius Müller" userId="a0146663-98be-4480-a172-0701f2f5c0f5" providerId="ADAL" clId="{89E6DFF8-D3D0-45F5-88F2-4AA96F705B63}" dt="2022-07-12T15:48:48.041" v="2612" actId="26606"/>
          <ac:spMkLst>
            <pc:docMk/>
            <pc:sldMk cId="4082186462" sldId="268"/>
            <ac:spMk id="6" creationId="{252599D6-9165-2CD3-F350-1E1C9DF39595}"/>
          </ac:spMkLst>
        </pc:spChg>
        <pc:spChg chg="add">
          <ac:chgData name="Marius Müller" userId="a0146663-98be-4480-a172-0701f2f5c0f5" providerId="ADAL" clId="{89E6DFF8-D3D0-45F5-88F2-4AA96F705B63}" dt="2022-07-12T15:48:48.041" v="2612" actId="26606"/>
          <ac:spMkLst>
            <pc:docMk/>
            <pc:sldMk cId="4082186462" sldId="268"/>
            <ac:spMk id="13" creationId="{225F0B07-5A33-C34B-5EC0-D2DD94A8850A}"/>
          </ac:spMkLst>
        </pc:spChg>
        <pc:picChg chg="add mod ord">
          <ac:chgData name="Marius Müller" userId="a0146663-98be-4480-a172-0701f2f5c0f5" providerId="ADAL" clId="{89E6DFF8-D3D0-45F5-88F2-4AA96F705B63}" dt="2022-07-12T15:48:48.041" v="2612" actId="26606"/>
          <ac:picMkLst>
            <pc:docMk/>
            <pc:sldMk cId="4082186462" sldId="268"/>
            <ac:picMk id="8" creationId="{33D28521-62BC-C1D1-C825-84BEC33B6B1C}"/>
          </ac:picMkLst>
        </pc:picChg>
      </pc:sldChg>
      <pc:sldChg chg="addSp delSp modSp new mod modClrScheme chgLayout modNotesTx">
        <pc:chgData name="Marius Müller" userId="a0146663-98be-4480-a172-0701f2f5c0f5" providerId="ADAL" clId="{89E6DFF8-D3D0-45F5-88F2-4AA96F705B63}" dt="2022-07-12T15:19:07.897" v="2335" actId="26606"/>
        <pc:sldMkLst>
          <pc:docMk/>
          <pc:sldMk cId="2586101987" sldId="269"/>
        </pc:sldMkLst>
        <pc:spChg chg="del mod">
          <ac:chgData name="Marius Müller" userId="a0146663-98be-4480-a172-0701f2f5c0f5" providerId="ADAL" clId="{89E6DFF8-D3D0-45F5-88F2-4AA96F705B63}" dt="2022-07-12T14:49:15.350" v="1429"/>
          <ac:spMkLst>
            <pc:docMk/>
            <pc:sldMk cId="2586101987" sldId="269"/>
            <ac:spMk id="2" creationId="{27E14FA7-65F9-DF8F-0AFA-EEE34DADB4EB}"/>
          </ac:spMkLst>
        </pc:spChg>
        <pc:spChg chg="mod">
          <ac:chgData name="Marius Müller" userId="a0146663-98be-4480-a172-0701f2f5c0f5" providerId="ADAL" clId="{89E6DFF8-D3D0-45F5-88F2-4AA96F705B63}" dt="2022-07-12T15:19:07.897" v="2335" actId="26606"/>
          <ac:spMkLst>
            <pc:docMk/>
            <pc:sldMk cId="2586101987" sldId="269"/>
            <ac:spMk id="3" creationId="{441428DD-CF05-217C-4717-CDC9BE91ADAE}"/>
          </ac:spMkLst>
        </pc:spChg>
        <pc:spChg chg="del">
          <ac:chgData name="Marius Müller" userId="a0146663-98be-4480-a172-0701f2f5c0f5" providerId="ADAL" clId="{89E6DFF8-D3D0-45F5-88F2-4AA96F705B63}" dt="2022-07-12T14:49:20.798" v="1432" actId="26606"/>
          <ac:spMkLst>
            <pc:docMk/>
            <pc:sldMk cId="2586101987" sldId="269"/>
            <ac:spMk id="4" creationId="{5B4C9C1A-1FE6-51C0-268A-A56AEECF9FF7}"/>
          </ac:spMkLst>
        </pc:spChg>
        <pc:spChg chg="mod">
          <ac:chgData name="Marius Müller" userId="a0146663-98be-4480-a172-0701f2f5c0f5" providerId="ADAL" clId="{89E6DFF8-D3D0-45F5-88F2-4AA96F705B63}" dt="2022-07-12T15:19:07.897" v="2335" actId="26606"/>
          <ac:spMkLst>
            <pc:docMk/>
            <pc:sldMk cId="2586101987" sldId="269"/>
            <ac:spMk id="5" creationId="{B39546F1-AB57-2999-2B13-49D56FF9CA3F}"/>
          </ac:spMkLst>
        </pc:spChg>
        <pc:spChg chg="del">
          <ac:chgData name="Marius Müller" userId="a0146663-98be-4480-a172-0701f2f5c0f5" providerId="ADAL" clId="{89E6DFF8-D3D0-45F5-88F2-4AA96F705B63}" dt="2022-07-12T14:49:20.798" v="1432" actId="26606"/>
          <ac:spMkLst>
            <pc:docMk/>
            <pc:sldMk cId="2586101987" sldId="269"/>
            <ac:spMk id="6" creationId="{8EBFD96D-6294-30C4-64F9-23B29B01D0E6}"/>
          </ac:spMkLst>
        </pc:spChg>
        <pc:spChg chg="add del mod">
          <ac:chgData name="Marius Müller" userId="a0146663-98be-4480-a172-0701f2f5c0f5" providerId="ADAL" clId="{89E6DFF8-D3D0-45F5-88F2-4AA96F705B63}" dt="2022-07-12T15:00:09.323" v="1622" actId="478"/>
          <ac:spMkLst>
            <pc:docMk/>
            <pc:sldMk cId="2586101987" sldId="269"/>
            <ac:spMk id="10" creationId="{7A06C1D4-36EE-C8D0-D0C1-46AD358D4238}"/>
          </ac:spMkLst>
        </pc:spChg>
        <pc:spChg chg="add del">
          <ac:chgData name="Marius Müller" userId="a0146663-98be-4480-a172-0701f2f5c0f5" providerId="ADAL" clId="{89E6DFF8-D3D0-45F5-88F2-4AA96F705B63}" dt="2022-07-12T15:00:34.596" v="1626" actId="26606"/>
          <ac:spMkLst>
            <pc:docMk/>
            <pc:sldMk cId="2586101987" sldId="269"/>
            <ac:spMk id="13" creationId="{48907DB5-6F88-DFDD-B2BF-A453B52076CB}"/>
          </ac:spMkLst>
        </pc:spChg>
        <pc:spChg chg="add del">
          <ac:chgData name="Marius Müller" userId="a0146663-98be-4480-a172-0701f2f5c0f5" providerId="ADAL" clId="{89E6DFF8-D3D0-45F5-88F2-4AA96F705B63}" dt="2022-07-12T15:00:34.596" v="1626" actId="26606"/>
          <ac:spMkLst>
            <pc:docMk/>
            <pc:sldMk cId="2586101987" sldId="269"/>
            <ac:spMk id="15" creationId="{A828A9ED-CC48-9F80-E4BF-CE5161A29F26}"/>
          </ac:spMkLst>
        </pc:spChg>
        <pc:spChg chg="add del mod">
          <ac:chgData name="Marius Müller" userId="a0146663-98be-4480-a172-0701f2f5c0f5" providerId="ADAL" clId="{89E6DFF8-D3D0-45F5-88F2-4AA96F705B63}" dt="2022-07-12T15:00:52.438" v="1628" actId="26606"/>
          <ac:spMkLst>
            <pc:docMk/>
            <pc:sldMk cId="2586101987" sldId="269"/>
            <ac:spMk id="20" creationId="{F83919D9-5817-E76C-C74F-0A7E62471A57}"/>
          </ac:spMkLst>
        </pc:spChg>
        <pc:spChg chg="add del mod">
          <ac:chgData name="Marius Müller" userId="a0146663-98be-4480-a172-0701f2f5c0f5" providerId="ADAL" clId="{89E6DFF8-D3D0-45F5-88F2-4AA96F705B63}" dt="2022-07-12T15:00:52.438" v="1628" actId="26606"/>
          <ac:spMkLst>
            <pc:docMk/>
            <pc:sldMk cId="2586101987" sldId="269"/>
            <ac:spMk id="22" creationId="{8C5BE4F7-6C85-910F-649D-B95142EF5A99}"/>
          </ac:spMkLst>
        </pc:spChg>
        <pc:spChg chg="add del">
          <ac:chgData name="Marius Müller" userId="a0146663-98be-4480-a172-0701f2f5c0f5" providerId="ADAL" clId="{89E6DFF8-D3D0-45F5-88F2-4AA96F705B63}" dt="2022-07-12T15:02:35.619" v="1663" actId="26606"/>
          <ac:spMkLst>
            <pc:docMk/>
            <pc:sldMk cId="2586101987" sldId="269"/>
            <ac:spMk id="27" creationId="{6657B3EA-8CD0-73C2-D424-56861604A589}"/>
          </ac:spMkLst>
        </pc:spChg>
        <pc:spChg chg="add mod">
          <ac:chgData name="Marius Müller" userId="a0146663-98be-4480-a172-0701f2f5c0f5" providerId="ADAL" clId="{89E6DFF8-D3D0-45F5-88F2-4AA96F705B63}" dt="2022-07-12T15:19:07.897" v="2335" actId="26606"/>
          <ac:spMkLst>
            <pc:docMk/>
            <pc:sldMk cId="2586101987" sldId="269"/>
            <ac:spMk id="29" creationId="{8C8DB2D8-6C44-5838-147E-79BB2433EF8A}"/>
          </ac:spMkLst>
        </pc:spChg>
        <pc:spChg chg="add del mod">
          <ac:chgData name="Marius Müller" userId="a0146663-98be-4480-a172-0701f2f5c0f5" providerId="ADAL" clId="{89E6DFF8-D3D0-45F5-88F2-4AA96F705B63}" dt="2022-07-12T15:14:57.915" v="2331" actId="26606"/>
          <ac:spMkLst>
            <pc:docMk/>
            <pc:sldMk cId="2586101987" sldId="269"/>
            <ac:spMk id="34" creationId="{F1072703-E624-0B61-219F-BDCEB24916B3}"/>
          </ac:spMkLst>
        </pc:spChg>
        <pc:spChg chg="add del">
          <ac:chgData name="Marius Müller" userId="a0146663-98be-4480-a172-0701f2f5c0f5" providerId="ADAL" clId="{89E6DFF8-D3D0-45F5-88F2-4AA96F705B63}" dt="2022-07-12T15:19:07.897" v="2335" actId="26606"/>
          <ac:spMkLst>
            <pc:docMk/>
            <pc:sldMk cId="2586101987" sldId="269"/>
            <ac:spMk id="39" creationId="{65522F88-0645-44AF-14CB-D6FC44442EF0}"/>
          </ac:spMkLst>
        </pc:spChg>
        <pc:spChg chg="add mod">
          <ac:chgData name="Marius Müller" userId="a0146663-98be-4480-a172-0701f2f5c0f5" providerId="ADAL" clId="{89E6DFF8-D3D0-45F5-88F2-4AA96F705B63}" dt="2022-07-12T15:19:07.897" v="2335" actId="26606"/>
          <ac:spMkLst>
            <pc:docMk/>
            <pc:sldMk cId="2586101987" sldId="269"/>
            <ac:spMk id="44" creationId="{D33A90EF-8CF7-DFE2-BD36-43E9FA55F125}"/>
          </ac:spMkLst>
        </pc:spChg>
        <pc:picChg chg="add del mod">
          <ac:chgData name="Marius Müller" userId="a0146663-98be-4480-a172-0701f2f5c0f5" providerId="ADAL" clId="{89E6DFF8-D3D0-45F5-88F2-4AA96F705B63}" dt="2022-07-12T15:00:02.045" v="1620" actId="478"/>
          <ac:picMkLst>
            <pc:docMk/>
            <pc:sldMk cId="2586101987" sldId="269"/>
            <ac:picMk id="8" creationId="{953B1056-7489-8913-5799-72301F43A309}"/>
          </ac:picMkLst>
        </pc:picChg>
        <pc:picChg chg="add del mod ord modCrop">
          <ac:chgData name="Marius Müller" userId="a0146663-98be-4480-a172-0701f2f5c0f5" providerId="ADAL" clId="{89E6DFF8-D3D0-45F5-88F2-4AA96F705B63}" dt="2022-07-12T15:02:28.027" v="1659" actId="478"/>
          <ac:picMkLst>
            <pc:docMk/>
            <pc:sldMk cId="2586101987" sldId="269"/>
            <ac:picMk id="12" creationId="{4D9FA365-5383-4B8F-F4D0-B1F6C952F1D1}"/>
          </ac:picMkLst>
        </pc:picChg>
        <pc:picChg chg="add del mod ord">
          <ac:chgData name="Marius Müller" userId="a0146663-98be-4480-a172-0701f2f5c0f5" providerId="ADAL" clId="{89E6DFF8-D3D0-45F5-88F2-4AA96F705B63}" dt="2022-07-12T15:14:50.500" v="2329" actId="478"/>
          <ac:picMkLst>
            <pc:docMk/>
            <pc:sldMk cId="2586101987" sldId="269"/>
            <ac:picMk id="16" creationId="{62261493-F499-2B26-ACFA-15505B6FE7BB}"/>
          </ac:picMkLst>
        </pc:picChg>
        <pc:picChg chg="add del mod ord">
          <ac:chgData name="Marius Müller" userId="a0146663-98be-4480-a172-0701f2f5c0f5" providerId="ADAL" clId="{89E6DFF8-D3D0-45F5-88F2-4AA96F705B63}" dt="2022-07-12T15:19:02.355" v="2333" actId="478"/>
          <ac:picMkLst>
            <pc:docMk/>
            <pc:sldMk cId="2586101987" sldId="269"/>
            <ac:picMk id="18" creationId="{A31ADDC2-3F3B-3A6E-365F-59943912220C}"/>
          </ac:picMkLst>
        </pc:picChg>
        <pc:picChg chg="add mod ord">
          <ac:chgData name="Marius Müller" userId="a0146663-98be-4480-a172-0701f2f5c0f5" providerId="ADAL" clId="{89E6DFF8-D3D0-45F5-88F2-4AA96F705B63}" dt="2022-07-12T15:19:07.897" v="2335" actId="26606"/>
          <ac:picMkLst>
            <pc:docMk/>
            <pc:sldMk cId="2586101987" sldId="269"/>
            <ac:picMk id="21" creationId="{E690888A-60E8-D76B-DB9C-4EAD598A6DDB}"/>
          </ac:picMkLst>
        </pc:picChg>
      </pc:sldChg>
      <pc:sldChg chg="add del">
        <pc:chgData name="Marius Müller" userId="a0146663-98be-4480-a172-0701f2f5c0f5" providerId="ADAL" clId="{89E6DFF8-D3D0-45F5-88F2-4AA96F705B63}" dt="2022-07-12T15:02:26.314" v="1658" actId="2696"/>
        <pc:sldMkLst>
          <pc:docMk/>
          <pc:sldMk cId="1365060265" sldId="270"/>
        </pc:sldMkLst>
      </pc:sldChg>
      <pc:sldChg chg="addSp delSp modSp new mod modClrScheme chgLayout modNotesTx">
        <pc:chgData name="Marius Müller" userId="a0146663-98be-4480-a172-0701f2f5c0f5" providerId="ADAL" clId="{89E6DFF8-D3D0-45F5-88F2-4AA96F705B63}" dt="2022-07-12T15:57:15.764" v="2717" actId="20577"/>
        <pc:sldMkLst>
          <pc:docMk/>
          <pc:sldMk cId="3272219581" sldId="270"/>
        </pc:sldMkLst>
        <pc:spChg chg="del">
          <ac:chgData name="Marius Müller" userId="a0146663-98be-4480-a172-0701f2f5c0f5" providerId="ADAL" clId="{89E6DFF8-D3D0-45F5-88F2-4AA96F705B63}" dt="2022-07-12T15:04:07.938" v="1665" actId="478"/>
          <ac:spMkLst>
            <pc:docMk/>
            <pc:sldMk cId="3272219581" sldId="270"/>
            <ac:spMk id="2" creationId="{9036C003-FFE7-7DA8-626F-00693876B6CE}"/>
          </ac:spMkLst>
        </pc:spChg>
        <pc:spChg chg="mod">
          <ac:chgData name="Marius Müller" userId="a0146663-98be-4480-a172-0701f2f5c0f5" providerId="ADAL" clId="{89E6DFF8-D3D0-45F5-88F2-4AA96F705B63}" dt="2022-07-12T15:19:15.973" v="2337" actId="26606"/>
          <ac:spMkLst>
            <pc:docMk/>
            <pc:sldMk cId="3272219581" sldId="270"/>
            <ac:spMk id="3" creationId="{A7EB1C04-6B1B-33C1-9009-A42F920D120C}"/>
          </ac:spMkLst>
        </pc:spChg>
        <pc:spChg chg="del">
          <ac:chgData name="Marius Müller" userId="a0146663-98be-4480-a172-0701f2f5c0f5" providerId="ADAL" clId="{89E6DFF8-D3D0-45F5-88F2-4AA96F705B63}" dt="2022-07-12T15:04:16.185" v="1667" actId="26606"/>
          <ac:spMkLst>
            <pc:docMk/>
            <pc:sldMk cId="3272219581" sldId="270"/>
            <ac:spMk id="4" creationId="{E927F7E4-3415-04C4-7731-A53D8C095579}"/>
          </ac:spMkLst>
        </pc:spChg>
        <pc:spChg chg="mod">
          <ac:chgData name="Marius Müller" userId="a0146663-98be-4480-a172-0701f2f5c0f5" providerId="ADAL" clId="{89E6DFF8-D3D0-45F5-88F2-4AA96F705B63}" dt="2022-07-12T15:19:15.973" v="2337" actId="26606"/>
          <ac:spMkLst>
            <pc:docMk/>
            <pc:sldMk cId="3272219581" sldId="270"/>
            <ac:spMk id="5" creationId="{656A638B-1480-07F0-2341-E5FA9DAA6F16}"/>
          </ac:spMkLst>
        </pc:spChg>
        <pc:spChg chg="del">
          <ac:chgData name="Marius Müller" userId="a0146663-98be-4480-a172-0701f2f5c0f5" providerId="ADAL" clId="{89E6DFF8-D3D0-45F5-88F2-4AA96F705B63}" dt="2022-07-12T15:04:16.185" v="1667" actId="26606"/>
          <ac:spMkLst>
            <pc:docMk/>
            <pc:sldMk cId="3272219581" sldId="270"/>
            <ac:spMk id="6" creationId="{B2FB10C5-ABDF-D199-18CB-F3EC1F4A83CF}"/>
          </ac:spMkLst>
        </pc:spChg>
        <pc:spChg chg="add del">
          <ac:chgData name="Marius Müller" userId="a0146663-98be-4480-a172-0701f2f5c0f5" providerId="ADAL" clId="{89E6DFF8-D3D0-45F5-88F2-4AA96F705B63}" dt="2022-07-12T15:19:15.973" v="2337" actId="26606"/>
          <ac:spMkLst>
            <pc:docMk/>
            <pc:sldMk cId="3272219581" sldId="270"/>
            <ac:spMk id="13" creationId="{E0E217B9-F80C-0B00-970D-50907D0ABEE7}"/>
          </ac:spMkLst>
        </pc:spChg>
        <pc:spChg chg="add del">
          <ac:chgData name="Marius Müller" userId="a0146663-98be-4480-a172-0701f2f5c0f5" providerId="ADAL" clId="{89E6DFF8-D3D0-45F5-88F2-4AA96F705B63}" dt="2022-07-12T15:19:15.973" v="2337" actId="26606"/>
          <ac:spMkLst>
            <pc:docMk/>
            <pc:sldMk cId="3272219581" sldId="270"/>
            <ac:spMk id="15" creationId="{7A58E730-8636-9F81-BBE8-61AF7946B628}"/>
          </ac:spMkLst>
        </pc:spChg>
        <pc:spChg chg="add mod">
          <ac:chgData name="Marius Müller" userId="a0146663-98be-4480-a172-0701f2f5c0f5" providerId="ADAL" clId="{89E6DFF8-D3D0-45F5-88F2-4AA96F705B63}" dt="2022-07-12T15:19:15.973" v="2337" actId="26606"/>
          <ac:spMkLst>
            <pc:docMk/>
            <pc:sldMk cId="3272219581" sldId="270"/>
            <ac:spMk id="20" creationId="{6C9E34D7-2701-CDA1-A92A-6C38F16E246D}"/>
          </ac:spMkLst>
        </pc:spChg>
        <pc:spChg chg="add mod">
          <ac:chgData name="Marius Müller" userId="a0146663-98be-4480-a172-0701f2f5c0f5" providerId="ADAL" clId="{89E6DFF8-D3D0-45F5-88F2-4AA96F705B63}" dt="2022-07-12T15:19:29.620" v="2359" actId="20577"/>
          <ac:spMkLst>
            <pc:docMk/>
            <pc:sldMk cId="3272219581" sldId="270"/>
            <ac:spMk id="22" creationId="{992C5B32-5A0C-DFC7-98DE-1120454E694E}"/>
          </ac:spMkLst>
        </pc:spChg>
        <pc:picChg chg="add del mod ord">
          <ac:chgData name="Marius Müller" userId="a0146663-98be-4480-a172-0701f2f5c0f5" providerId="ADAL" clId="{89E6DFF8-D3D0-45F5-88F2-4AA96F705B63}" dt="2022-07-12T15:19:00.096" v="2332" actId="478"/>
          <ac:picMkLst>
            <pc:docMk/>
            <pc:sldMk cId="3272219581" sldId="270"/>
            <ac:picMk id="8" creationId="{AF359A09-B0CA-0ACB-E542-61A4FBE57C5F}"/>
          </ac:picMkLst>
        </pc:picChg>
        <pc:picChg chg="add mod ord">
          <ac:chgData name="Marius Müller" userId="a0146663-98be-4480-a172-0701f2f5c0f5" providerId="ADAL" clId="{89E6DFF8-D3D0-45F5-88F2-4AA96F705B63}" dt="2022-07-12T15:19:15.973" v="2337" actId="26606"/>
          <ac:picMkLst>
            <pc:docMk/>
            <pc:sldMk cId="3272219581" sldId="270"/>
            <ac:picMk id="10" creationId="{BDB5FAC4-6F48-1D07-8C7B-3C6F1556FD46}"/>
          </ac:picMkLst>
        </pc:picChg>
      </pc:sldChg>
      <pc:sldChg chg="modSp new mod">
        <pc:chgData name="Marius Müller" userId="a0146663-98be-4480-a172-0701f2f5c0f5" providerId="ADAL" clId="{89E6DFF8-D3D0-45F5-88F2-4AA96F705B63}" dt="2022-07-12T16:01:57.590" v="3063" actId="20577"/>
        <pc:sldMkLst>
          <pc:docMk/>
          <pc:sldMk cId="1651653801" sldId="271"/>
        </pc:sldMkLst>
        <pc:spChg chg="mod">
          <ac:chgData name="Marius Müller" userId="a0146663-98be-4480-a172-0701f2f5c0f5" providerId="ADAL" clId="{89E6DFF8-D3D0-45F5-88F2-4AA96F705B63}" dt="2022-07-12T16:01:57.590" v="3063" actId="20577"/>
          <ac:spMkLst>
            <pc:docMk/>
            <pc:sldMk cId="1651653801" sldId="271"/>
            <ac:spMk id="2" creationId="{3B6F814E-5D6C-9064-A2DD-7102D9DD289D}"/>
          </ac:spMkLst>
        </pc:spChg>
        <pc:spChg chg="mod">
          <ac:chgData name="Marius Müller" userId="a0146663-98be-4480-a172-0701f2f5c0f5" providerId="ADAL" clId="{89E6DFF8-D3D0-45F5-88F2-4AA96F705B63}" dt="2022-07-12T15:45:15.179" v="2608" actId="20577"/>
          <ac:spMkLst>
            <pc:docMk/>
            <pc:sldMk cId="1651653801" sldId="271"/>
            <ac:spMk id="6" creationId="{2BDF14B0-05D1-F27D-24A8-E01D7675FD27}"/>
          </ac:spMkLst>
        </pc:spChg>
      </pc:sldChg>
      <pc:sldChg chg="add del">
        <pc:chgData name="Marius Müller" userId="a0146663-98be-4480-a172-0701f2f5c0f5" providerId="ADAL" clId="{89E6DFF8-D3D0-45F5-88F2-4AA96F705B63}" dt="2022-07-12T15:02:23.137" v="1657" actId="2696"/>
        <pc:sldMkLst>
          <pc:docMk/>
          <pc:sldMk cId="4196034874" sldId="271"/>
        </pc:sldMkLst>
      </pc:sldChg>
      <pc:sldChg chg="addSp delSp modSp add mod modClrScheme chgLayout modNotesTx">
        <pc:chgData name="Marius Müller" userId="a0146663-98be-4480-a172-0701f2f5c0f5" providerId="ADAL" clId="{89E6DFF8-D3D0-45F5-88F2-4AA96F705B63}" dt="2022-07-12T16:07:27.605" v="3702" actId="20577"/>
        <pc:sldMkLst>
          <pc:docMk/>
          <pc:sldMk cId="3359021607" sldId="272"/>
        </pc:sldMkLst>
        <pc:spChg chg="mod">
          <ac:chgData name="Marius Müller" userId="a0146663-98be-4480-a172-0701f2f5c0f5" providerId="ADAL" clId="{89E6DFF8-D3D0-45F5-88F2-4AA96F705B63}" dt="2022-07-12T15:50:56.126" v="2616" actId="26606"/>
          <ac:spMkLst>
            <pc:docMk/>
            <pc:sldMk cId="3359021607" sldId="272"/>
            <ac:spMk id="3" creationId="{FD481B50-F8C1-6D3E-CFEE-7AD56B401752}"/>
          </ac:spMkLst>
        </pc:spChg>
        <pc:spChg chg="mod">
          <ac:chgData name="Marius Müller" userId="a0146663-98be-4480-a172-0701f2f5c0f5" providerId="ADAL" clId="{89E6DFF8-D3D0-45F5-88F2-4AA96F705B63}" dt="2022-07-12T15:50:56.126" v="2616" actId="26606"/>
          <ac:spMkLst>
            <pc:docMk/>
            <pc:sldMk cId="3359021607" sldId="272"/>
            <ac:spMk id="5" creationId="{11D90EFA-18A6-01F2-5767-4F865E3FEB4F}"/>
          </ac:spMkLst>
        </pc:spChg>
        <pc:spChg chg="mod">
          <ac:chgData name="Marius Müller" userId="a0146663-98be-4480-a172-0701f2f5c0f5" providerId="ADAL" clId="{89E6DFF8-D3D0-45F5-88F2-4AA96F705B63}" dt="2022-07-12T15:50:56.126" v="2616" actId="26606"/>
          <ac:spMkLst>
            <pc:docMk/>
            <pc:sldMk cId="3359021607" sldId="272"/>
            <ac:spMk id="6" creationId="{252599D6-9165-2CD3-F350-1E1C9DF39595}"/>
          </ac:spMkLst>
        </pc:spChg>
        <pc:spChg chg="del">
          <ac:chgData name="Marius Müller" userId="a0146663-98be-4480-a172-0701f2f5c0f5" providerId="ADAL" clId="{89E6DFF8-D3D0-45F5-88F2-4AA96F705B63}" dt="2022-07-12T15:50:56.126" v="2616" actId="26606"/>
          <ac:spMkLst>
            <pc:docMk/>
            <pc:sldMk cId="3359021607" sldId="272"/>
            <ac:spMk id="13" creationId="{225F0B07-5A33-C34B-5EC0-D2DD94A8850A}"/>
          </ac:spMkLst>
        </pc:spChg>
        <pc:spChg chg="add mod">
          <ac:chgData name="Marius Müller" userId="a0146663-98be-4480-a172-0701f2f5c0f5" providerId="ADAL" clId="{89E6DFF8-D3D0-45F5-88F2-4AA96F705B63}" dt="2022-07-12T15:50:56.126" v="2616" actId="26606"/>
          <ac:spMkLst>
            <pc:docMk/>
            <pc:sldMk cId="3359021607" sldId="272"/>
            <ac:spMk id="18" creationId="{B162F0E3-EC85-11FC-FF8B-81050AEABB7B}"/>
          </ac:spMkLst>
        </pc:spChg>
        <pc:picChg chg="add mod ord">
          <ac:chgData name="Marius Müller" userId="a0146663-98be-4480-a172-0701f2f5c0f5" providerId="ADAL" clId="{89E6DFF8-D3D0-45F5-88F2-4AA96F705B63}" dt="2022-07-12T15:50:56.126" v="2616" actId="26606"/>
          <ac:picMkLst>
            <pc:docMk/>
            <pc:sldMk cId="3359021607" sldId="272"/>
            <ac:picMk id="4" creationId="{64BD228F-0F26-3707-1C85-8D06691D87DE}"/>
          </ac:picMkLst>
        </pc:picChg>
        <pc:picChg chg="del">
          <ac:chgData name="Marius Müller" userId="a0146663-98be-4480-a172-0701f2f5c0f5" providerId="ADAL" clId="{89E6DFF8-D3D0-45F5-88F2-4AA96F705B63}" dt="2022-07-12T15:49:47.124" v="2614" actId="478"/>
          <ac:picMkLst>
            <pc:docMk/>
            <pc:sldMk cId="3359021607" sldId="272"/>
            <ac:picMk id="8" creationId="{33D28521-62BC-C1D1-C825-84BEC33B6B1C}"/>
          </ac:picMkLst>
        </pc:picChg>
      </pc:sldChg>
      <pc:sldChg chg="modSp new mod modNotesTx">
        <pc:chgData name="Marius Müller" userId="a0146663-98be-4480-a172-0701f2f5c0f5" providerId="ADAL" clId="{89E6DFF8-D3D0-45F5-88F2-4AA96F705B63}" dt="2022-07-12T16:11:51.476" v="3814" actId="20577"/>
        <pc:sldMkLst>
          <pc:docMk/>
          <pc:sldMk cId="4104114550" sldId="273"/>
        </pc:sldMkLst>
        <pc:spChg chg="mod">
          <ac:chgData name="Marius Müller" userId="a0146663-98be-4480-a172-0701f2f5c0f5" providerId="ADAL" clId="{89E6DFF8-D3D0-45F5-88F2-4AA96F705B63}" dt="2022-07-12T16:11:18.526" v="3716" actId="20577"/>
          <ac:spMkLst>
            <pc:docMk/>
            <pc:sldMk cId="4104114550" sldId="273"/>
            <ac:spMk id="2" creationId="{474F2B5A-6DB9-EC09-AEC5-A253EA514EE6}"/>
          </ac:spMkLst>
        </pc:spChg>
      </pc:sldChg>
      <pc:sldChg chg="addSp delSp modSp new mod modNotesTx">
        <pc:chgData name="Marius Müller" userId="a0146663-98be-4480-a172-0701f2f5c0f5" providerId="ADAL" clId="{89E6DFF8-D3D0-45F5-88F2-4AA96F705B63}" dt="2022-07-12T16:47:09.054" v="4266" actId="20577"/>
        <pc:sldMkLst>
          <pc:docMk/>
          <pc:sldMk cId="728394588" sldId="274"/>
        </pc:sldMkLst>
        <pc:spChg chg="del">
          <ac:chgData name="Marius Müller" userId="a0146663-98be-4480-a172-0701f2f5c0f5" providerId="ADAL" clId="{89E6DFF8-D3D0-45F5-88F2-4AA96F705B63}" dt="2022-07-12T16:33:24.115" v="4174" actId="478"/>
          <ac:spMkLst>
            <pc:docMk/>
            <pc:sldMk cId="728394588" sldId="274"/>
            <ac:spMk id="2" creationId="{902C75EF-1DF8-9432-FB0B-FA559A37412D}"/>
          </ac:spMkLst>
        </pc:spChg>
        <pc:spChg chg="mod">
          <ac:chgData name="Marius Müller" userId="a0146663-98be-4480-a172-0701f2f5c0f5" providerId="ADAL" clId="{89E6DFF8-D3D0-45F5-88F2-4AA96F705B63}" dt="2022-07-12T16:20:00.035" v="4173" actId="20577"/>
          <ac:spMkLst>
            <pc:docMk/>
            <pc:sldMk cId="728394588" sldId="274"/>
            <ac:spMk id="6" creationId="{1E6DD807-7C72-D5ED-8103-E479AA252FEE}"/>
          </ac:spMkLst>
        </pc:spChg>
        <pc:spChg chg="add del">
          <ac:chgData name="Marius Müller" userId="a0146663-98be-4480-a172-0701f2f5c0f5" providerId="ADAL" clId="{89E6DFF8-D3D0-45F5-88F2-4AA96F705B63}" dt="2022-07-12T16:34:38.766" v="4184" actId="478"/>
          <ac:spMkLst>
            <pc:docMk/>
            <pc:sldMk cId="728394588" sldId="274"/>
            <ac:spMk id="7" creationId="{B85D71DF-28B2-D435-8E3D-1BFDE1A09D75}"/>
          </ac:spMkLst>
        </pc:spChg>
        <pc:spChg chg="add del mod">
          <ac:chgData name="Marius Müller" userId="a0146663-98be-4480-a172-0701f2f5c0f5" providerId="ADAL" clId="{89E6DFF8-D3D0-45F5-88F2-4AA96F705B63}" dt="2022-07-12T16:34:35.371" v="4182" actId="478"/>
          <ac:spMkLst>
            <pc:docMk/>
            <pc:sldMk cId="728394588" sldId="274"/>
            <ac:spMk id="8" creationId="{30642036-9996-3A2D-D914-456C1B30C29A}"/>
          </ac:spMkLst>
        </pc:spChg>
        <pc:spChg chg="add del mod">
          <ac:chgData name="Marius Müller" userId="a0146663-98be-4480-a172-0701f2f5c0f5" providerId="ADAL" clId="{89E6DFF8-D3D0-45F5-88F2-4AA96F705B63}" dt="2022-07-12T16:34:37.142" v="4183" actId="478"/>
          <ac:spMkLst>
            <pc:docMk/>
            <pc:sldMk cId="728394588" sldId="274"/>
            <ac:spMk id="9" creationId="{9C48969F-8AE9-E299-7D99-9280F60FBD0C}"/>
          </ac:spMkLst>
        </pc:spChg>
        <pc:spChg chg="add mod">
          <ac:chgData name="Marius Müller" userId="a0146663-98be-4480-a172-0701f2f5c0f5" providerId="ADAL" clId="{89E6DFF8-D3D0-45F5-88F2-4AA96F705B63}" dt="2022-07-12T16:35:19.787" v="4191" actId="1076"/>
          <ac:spMkLst>
            <pc:docMk/>
            <pc:sldMk cId="728394588" sldId="274"/>
            <ac:spMk id="12" creationId="{0B16124D-F0C8-CC33-C0BD-F60576E04ED8}"/>
          </ac:spMkLst>
        </pc:spChg>
        <pc:spChg chg="add mod">
          <ac:chgData name="Marius Müller" userId="a0146663-98be-4480-a172-0701f2f5c0f5" providerId="ADAL" clId="{89E6DFF8-D3D0-45F5-88F2-4AA96F705B63}" dt="2022-07-12T16:35:55.356" v="4195" actId="207"/>
          <ac:spMkLst>
            <pc:docMk/>
            <pc:sldMk cId="728394588" sldId="274"/>
            <ac:spMk id="13" creationId="{77823A1A-5DED-5671-19A4-E3F7B2CE6481}"/>
          </ac:spMkLst>
        </pc:spChg>
        <pc:spChg chg="add mod">
          <ac:chgData name="Marius Müller" userId="a0146663-98be-4480-a172-0701f2f5c0f5" providerId="ADAL" clId="{89E6DFF8-D3D0-45F5-88F2-4AA96F705B63}" dt="2022-07-12T16:36:03.036" v="4197" actId="1076"/>
          <ac:spMkLst>
            <pc:docMk/>
            <pc:sldMk cId="728394588" sldId="274"/>
            <ac:spMk id="14" creationId="{DE9C6096-5C61-0676-725E-B6665F4658C0}"/>
          </ac:spMkLst>
        </pc:spChg>
        <pc:spChg chg="add mod">
          <ac:chgData name="Marius Müller" userId="a0146663-98be-4480-a172-0701f2f5c0f5" providerId="ADAL" clId="{89E6DFF8-D3D0-45F5-88F2-4AA96F705B63}" dt="2022-07-12T16:36:08.394" v="4199" actId="1076"/>
          <ac:spMkLst>
            <pc:docMk/>
            <pc:sldMk cId="728394588" sldId="274"/>
            <ac:spMk id="15" creationId="{4CFE3FFB-0F29-DBA7-7BFB-6F605C0EC36F}"/>
          </ac:spMkLst>
        </pc:spChg>
        <pc:spChg chg="add mod">
          <ac:chgData name="Marius Müller" userId="a0146663-98be-4480-a172-0701f2f5c0f5" providerId="ADAL" clId="{89E6DFF8-D3D0-45F5-88F2-4AA96F705B63}" dt="2022-07-12T16:38:51.691" v="4214" actId="207"/>
          <ac:spMkLst>
            <pc:docMk/>
            <pc:sldMk cId="728394588" sldId="274"/>
            <ac:spMk id="16" creationId="{DDAADE60-B8B2-5E3A-8DFA-A468F8405599}"/>
          </ac:spMkLst>
        </pc:spChg>
        <pc:spChg chg="add mod">
          <ac:chgData name="Marius Müller" userId="a0146663-98be-4480-a172-0701f2f5c0f5" providerId="ADAL" clId="{89E6DFF8-D3D0-45F5-88F2-4AA96F705B63}" dt="2022-07-12T16:38:55.415" v="4215" actId="207"/>
          <ac:spMkLst>
            <pc:docMk/>
            <pc:sldMk cId="728394588" sldId="274"/>
            <ac:spMk id="17" creationId="{9AF3D38C-FAC4-7D9F-0D11-2EBF9BF285CD}"/>
          </ac:spMkLst>
        </pc:spChg>
        <pc:spChg chg="add mod">
          <ac:chgData name="Marius Müller" userId="a0146663-98be-4480-a172-0701f2f5c0f5" providerId="ADAL" clId="{89E6DFF8-D3D0-45F5-88F2-4AA96F705B63}" dt="2022-07-12T16:38:46.486" v="4213" actId="207"/>
          <ac:spMkLst>
            <pc:docMk/>
            <pc:sldMk cId="728394588" sldId="274"/>
            <ac:spMk id="18" creationId="{E6B0709A-74AD-843C-EB1A-8FD0A638C655}"/>
          </ac:spMkLst>
        </pc:spChg>
        <pc:spChg chg="add mod">
          <ac:chgData name="Marius Müller" userId="a0146663-98be-4480-a172-0701f2f5c0f5" providerId="ADAL" clId="{89E6DFF8-D3D0-45F5-88F2-4AA96F705B63}" dt="2022-07-12T16:44:44.331" v="4219" actId="1076"/>
          <ac:spMkLst>
            <pc:docMk/>
            <pc:sldMk cId="728394588" sldId="274"/>
            <ac:spMk id="19" creationId="{3E25C672-363A-55E2-F258-F39C1F8331D5}"/>
          </ac:spMkLst>
        </pc:spChg>
        <pc:spChg chg="add mod">
          <ac:chgData name="Marius Müller" userId="a0146663-98be-4480-a172-0701f2f5c0f5" providerId="ADAL" clId="{89E6DFF8-D3D0-45F5-88F2-4AA96F705B63}" dt="2022-07-12T16:45:08.138" v="4225" actId="1076"/>
          <ac:spMkLst>
            <pc:docMk/>
            <pc:sldMk cId="728394588" sldId="274"/>
            <ac:spMk id="20" creationId="{B4C15D6F-833B-33F8-7006-2AD55C90AFDA}"/>
          </ac:spMkLst>
        </pc:spChg>
        <pc:spChg chg="add mod">
          <ac:chgData name="Marius Müller" userId="a0146663-98be-4480-a172-0701f2f5c0f5" providerId="ADAL" clId="{89E6DFF8-D3D0-45F5-88F2-4AA96F705B63}" dt="2022-07-12T16:45:23.169" v="4229" actId="1076"/>
          <ac:spMkLst>
            <pc:docMk/>
            <pc:sldMk cId="728394588" sldId="274"/>
            <ac:spMk id="21" creationId="{7CC0D30E-D683-713A-A596-7383FEBB3A76}"/>
          </ac:spMkLst>
        </pc:spChg>
        <pc:cxnChg chg="add del mod">
          <ac:chgData name="Marius Müller" userId="a0146663-98be-4480-a172-0701f2f5c0f5" providerId="ADAL" clId="{89E6DFF8-D3D0-45F5-88F2-4AA96F705B63}" dt="2022-07-12T16:34:40.241" v="4185" actId="478"/>
          <ac:cxnSpMkLst>
            <pc:docMk/>
            <pc:sldMk cId="728394588" sldId="274"/>
            <ac:cxnSpMk id="11" creationId="{8E67B50C-BD51-E565-63FC-22B38CD7F0F6}"/>
          </ac:cxnSpMkLst>
        </pc:cxnChg>
      </pc:sldChg>
      <pc:sldChg chg="addSp delSp modSp add mod modNotesTx">
        <pc:chgData name="Marius Müller" userId="a0146663-98be-4480-a172-0701f2f5c0f5" providerId="ADAL" clId="{89E6DFF8-D3D0-45F5-88F2-4AA96F705B63}" dt="2022-07-12T16:55:03.934" v="4637" actId="20577"/>
        <pc:sldMkLst>
          <pc:docMk/>
          <pc:sldMk cId="809403563" sldId="275"/>
        </pc:sldMkLst>
        <pc:spChg chg="add mod">
          <ac:chgData name="Marius Müller" userId="a0146663-98be-4480-a172-0701f2f5c0f5" providerId="ADAL" clId="{89E6DFF8-D3D0-45F5-88F2-4AA96F705B63}" dt="2022-07-12T16:55:03.934" v="4637" actId="20577"/>
          <ac:spMkLst>
            <pc:docMk/>
            <pc:sldMk cId="809403563" sldId="275"/>
            <ac:spMk id="22" creationId="{188B129E-EAB1-C6CF-AFC6-34691E07AF6C}"/>
          </ac:spMkLst>
        </pc:spChg>
        <pc:picChg chg="add del mod">
          <ac:chgData name="Marius Müller" userId="a0146663-98be-4480-a172-0701f2f5c0f5" providerId="ADAL" clId="{89E6DFF8-D3D0-45F5-88F2-4AA96F705B63}" dt="2022-07-12T16:49:28.295" v="4278" actId="478"/>
          <ac:picMkLst>
            <pc:docMk/>
            <pc:sldMk cId="809403563" sldId="275"/>
            <ac:picMk id="7" creationId="{B07A099A-A5A1-6388-1E4F-A09300B7B06E}"/>
          </ac:picMkLst>
        </pc:picChg>
      </pc:sldChg>
      <pc:sldChg chg="add del">
        <pc:chgData name="Marius Müller" userId="a0146663-98be-4480-a172-0701f2f5c0f5" providerId="ADAL" clId="{89E6DFF8-D3D0-45F5-88F2-4AA96F705B63}" dt="2022-07-12T16:48:28.106" v="4269"/>
        <pc:sldMkLst>
          <pc:docMk/>
          <pc:sldMk cId="817973456" sldId="276"/>
        </pc:sldMkLst>
      </pc:sldChg>
      <pc:sldChg chg="add modNotesTx">
        <pc:chgData name="Marius Müller" userId="a0146663-98be-4480-a172-0701f2f5c0f5" providerId="ADAL" clId="{89E6DFF8-D3D0-45F5-88F2-4AA96F705B63}" dt="2022-07-12T16:55:19.173" v="4708" actId="20577"/>
        <pc:sldMkLst>
          <pc:docMk/>
          <pc:sldMk cId="3934680856" sldId="276"/>
        </pc:sldMkLst>
      </pc:sldChg>
      <pc:sldChg chg="modSp new mod">
        <pc:chgData name="Marius Müller" userId="a0146663-98be-4480-a172-0701f2f5c0f5" providerId="ADAL" clId="{89E6DFF8-D3D0-45F5-88F2-4AA96F705B63}" dt="2022-07-12T16:56:08.245" v="4727" actId="20577"/>
        <pc:sldMkLst>
          <pc:docMk/>
          <pc:sldMk cId="2939975087" sldId="277"/>
        </pc:sldMkLst>
        <pc:spChg chg="mod">
          <ac:chgData name="Marius Müller" userId="a0146663-98be-4480-a172-0701f2f5c0f5" providerId="ADAL" clId="{89E6DFF8-D3D0-45F5-88F2-4AA96F705B63}" dt="2022-07-12T16:56:08.245" v="4727" actId="20577"/>
          <ac:spMkLst>
            <pc:docMk/>
            <pc:sldMk cId="2939975087" sldId="277"/>
            <ac:spMk id="6" creationId="{61B0A5F9-B092-B724-0956-156CD2B0D19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5CE3EDF-CD23-4303-BC6B-B101A33E4BE9}" type="datetimeFigureOut">
              <a:rPr lang="de-DE"/>
              <a:pPr>
                <a:defRPr/>
              </a:pPr>
              <a:t>13.07.2022</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69D3229-373D-4366-A364-EB0D0074DE9A}" type="slidenum">
              <a:rPr lang="de-DE"/>
              <a:pPr>
                <a:defRPr/>
              </a:pPr>
              <a:t>‹Nr.›</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AE433A1-1168-4FD8-B922-9C38DE57C7E7}" type="datetimeFigureOut">
              <a:rPr lang="de-DE"/>
              <a:pPr>
                <a:defRPr/>
              </a:pPr>
              <a:t>13.07.2022</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862C4B85-5E71-423A-A9E4-96958528BF14}" type="slidenum">
              <a:rPr lang="de-DE"/>
              <a:pPr>
                <a:defRPr/>
              </a:pPr>
              <a:t>‹Nr.›</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1</a:t>
            </a:fld>
            <a:endParaRPr lang="de-DE" alt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lgn="l">
              <a:buFont typeface="Arial" panose="020B0604020202020204" pitchFamily="34" charset="0"/>
              <a:buChar char="•"/>
            </a:pPr>
            <a:endParaRPr lang="de-DE" dirty="0"/>
          </a:p>
          <a:p>
            <a:pPr marL="171450" indent="-171450">
              <a:buFont typeface="Arial" panose="020B0604020202020204" pitchFamily="34" charset="0"/>
              <a:buChar char="•"/>
            </a:pPr>
            <a:r>
              <a:rPr lang="de-DE" dirty="0"/>
              <a:t>Also wird dieser Knoten als erstes besucht</a:t>
            </a:r>
          </a:p>
          <a:p>
            <a:pPr marL="171450" indent="-171450">
              <a:buFont typeface="Arial" panose="020B0604020202020204" pitchFamily="34" charset="0"/>
              <a:buChar char="•"/>
            </a:pPr>
            <a:r>
              <a:rPr lang="de-DE" dirty="0"/>
              <a:t>A* erkennt hier also, dass das Kantengewicht auf dem anderen Pfad zwar geringer ist, wir uns aber vom Zielknoten wegbewegen würden, wenn wir diesen Weg einschlagen </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11</a:t>
            </a:fld>
            <a:endParaRPr lang="de-DE"/>
          </a:p>
        </p:txBody>
      </p:sp>
    </p:spTree>
    <p:extLst>
      <p:ext uri="{BB962C8B-B14F-4D97-AF65-F5344CB8AC3E}">
        <p14:creationId xmlns:p14="http://schemas.microsoft.com/office/powerpoint/2010/main" val="1494548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Als nächstes wird Zielknoten n besucht</a:t>
            </a:r>
          </a:p>
          <a:p>
            <a:pPr marL="171450" indent="-171450">
              <a:buFont typeface="Arial" panose="020B0604020202020204" pitchFamily="34" charset="0"/>
              <a:buChar char="•"/>
            </a:pPr>
            <a:r>
              <a:rPr lang="de-DE" dirty="0"/>
              <a:t>Wir haben den Zielknoten also ohne Umwege erreicht </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12</a:t>
            </a:fld>
            <a:endParaRPr lang="de-DE"/>
          </a:p>
        </p:txBody>
      </p:sp>
    </p:spTree>
    <p:extLst>
      <p:ext uri="{BB962C8B-B14F-4D97-AF65-F5344CB8AC3E}">
        <p14:creationId xmlns:p14="http://schemas.microsoft.com/office/powerpoint/2010/main" val="1612523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Eine weitere Strategie zur Optimierung von Algorithmen zur Pfadplanung ist die Vorverarbeitung der Graphen, auch Preprocessing genannt</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13</a:t>
            </a:fld>
            <a:endParaRPr lang="de-DE"/>
          </a:p>
        </p:txBody>
      </p:sp>
    </p:spTree>
    <p:extLst>
      <p:ext uri="{BB962C8B-B14F-4D97-AF65-F5344CB8AC3E}">
        <p14:creationId xmlns:p14="http://schemas.microsoft.com/office/powerpoint/2010/main" val="154371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Ein Beispiel für die Umsetzung von Vorverarbeitung sind die ALT-Algorithmen</a:t>
            </a:r>
          </a:p>
          <a:p>
            <a:pPr marL="171450" indent="-171450">
              <a:buFont typeface="Arial" panose="020B0604020202020204" pitchFamily="34" charset="0"/>
              <a:buChar char="•"/>
            </a:pPr>
            <a:r>
              <a:rPr lang="de-DE" dirty="0"/>
              <a:t>ALT ist ein Akronym für A* </a:t>
            </a:r>
            <a:r>
              <a:rPr lang="de-DE" dirty="0" err="1"/>
              <a:t>search</a:t>
            </a:r>
            <a:r>
              <a:rPr lang="de-DE" dirty="0"/>
              <a:t>, Landmarks und </a:t>
            </a:r>
            <a:r>
              <a:rPr lang="de-DE" dirty="0" err="1"/>
              <a:t>Triangle</a:t>
            </a:r>
            <a:r>
              <a:rPr lang="de-DE" dirty="0"/>
              <a:t> </a:t>
            </a:r>
            <a:r>
              <a:rPr lang="de-DE" dirty="0" err="1"/>
              <a:t>Inequality</a:t>
            </a:r>
            <a:endParaRPr lang="de-DE" dirty="0"/>
          </a:p>
          <a:p>
            <a:pPr marL="171450" indent="-171450">
              <a:buFont typeface="Arial" panose="020B0604020202020204" pitchFamily="34" charset="0"/>
              <a:buChar char="•"/>
            </a:pPr>
            <a:r>
              <a:rPr lang="de-DE" dirty="0"/>
              <a:t>Oder zu deutsch: A*-Suche´, Landmarken und die Dreiecksungleichung</a:t>
            </a:r>
          </a:p>
          <a:p>
            <a:pPr marL="171450" indent="-171450">
              <a:buFont typeface="Arial" panose="020B0604020202020204" pitchFamily="34" charset="0"/>
              <a:buChar char="•"/>
            </a:pPr>
            <a:r>
              <a:rPr lang="de-DE" dirty="0"/>
              <a:t>In der Preprocessing-Phase des Algorithmus, wird eine kleine (konstante) Anzahl von Landmarken im Graphen ausgewählt</a:t>
            </a:r>
          </a:p>
          <a:p>
            <a:pPr marL="171450" indent="-171450">
              <a:buFont typeface="Arial" panose="020B0604020202020204" pitchFamily="34" charset="0"/>
              <a:buChar char="•"/>
            </a:pPr>
            <a:r>
              <a:rPr lang="de-DE" dirty="0"/>
              <a:t>von diesen Landmarken aus dem kürzesten Pfad zu allen anderen Knoten bestimmt</a:t>
            </a:r>
          </a:p>
          <a:p>
            <a:pPr marL="171450" indent="-171450">
              <a:buFont typeface="Arial" panose="020B0604020202020204" pitchFamily="34" charset="0"/>
              <a:buChar char="•"/>
            </a:pPr>
            <a:r>
              <a:rPr lang="de-DE" dirty="0"/>
              <a:t>Die so bestimmte Distanz kann in Kombination mit der Dreiecksungleich als Heuristik für die Bewertungsfunktion der A* Suche verwendet</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14</a:t>
            </a:fld>
            <a:endParaRPr lang="de-DE"/>
          </a:p>
        </p:txBody>
      </p:sp>
    </p:spTree>
    <p:extLst>
      <p:ext uri="{BB962C8B-B14F-4D97-AF65-F5344CB8AC3E}">
        <p14:creationId xmlns:p14="http://schemas.microsoft.com/office/powerpoint/2010/main" val="120466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0" i="0" dirty="0">
                <a:solidFill>
                  <a:srgbClr val="202122"/>
                </a:solidFill>
                <a:effectLst/>
                <a:latin typeface="Arial" panose="020B0604020202020204" pitchFamily="34" charset="0"/>
              </a:rPr>
              <a:t>Schauen wir uns nochmal kurz die Dreiecksungleichung an</a:t>
            </a:r>
          </a:p>
          <a:p>
            <a:pPr marL="171450" indent="-171450">
              <a:buFont typeface="Arial" panose="020B0604020202020204" pitchFamily="34" charset="0"/>
              <a:buChar char="•"/>
            </a:pPr>
            <a:r>
              <a:rPr lang="de-DE" b="0" i="0" dirty="0">
                <a:solidFill>
                  <a:srgbClr val="202122"/>
                </a:solidFill>
                <a:effectLst/>
                <a:latin typeface="Arial" panose="020B0604020202020204" pitchFamily="34" charset="0"/>
              </a:rPr>
              <a:t>Nach der Dreiecksungleichung ist in einem Dreieck die Summe der Längen zweier Seiten a und b stets mindestens so groß wie die Länge der dritten Seite c</a:t>
            </a: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15</a:t>
            </a:fld>
            <a:endParaRPr lang="de-DE"/>
          </a:p>
        </p:txBody>
      </p:sp>
    </p:spTree>
    <p:extLst>
      <p:ext uri="{BB962C8B-B14F-4D97-AF65-F5344CB8AC3E}">
        <p14:creationId xmlns:p14="http://schemas.microsoft.com/office/powerpoint/2010/main" val="313615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0" i="0" dirty="0">
                <a:solidFill>
                  <a:srgbClr val="202122"/>
                </a:solidFill>
                <a:effectLst/>
                <a:latin typeface="Arial" panose="020B0604020202020204" pitchFamily="34" charset="0"/>
              </a:rPr>
              <a:t>Es gilt also c &lt;= </a:t>
            </a:r>
            <a:r>
              <a:rPr lang="de-DE" b="0" i="0" dirty="0" err="1">
                <a:solidFill>
                  <a:srgbClr val="202122"/>
                </a:solidFill>
                <a:effectLst/>
                <a:latin typeface="Arial" panose="020B0604020202020204" pitchFamily="34" charset="0"/>
              </a:rPr>
              <a:t>a+b</a:t>
            </a:r>
            <a:endParaRPr lang="de-DE" b="0" i="0" dirty="0">
              <a:solidFill>
                <a:srgbClr val="202122"/>
              </a:solidFill>
              <a:effectLst/>
              <a:latin typeface="Arial" panose="020B0604020202020204" pitchFamily="34" charset="0"/>
            </a:endParaRP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16</a:t>
            </a:fld>
            <a:endParaRPr lang="de-DE"/>
          </a:p>
        </p:txBody>
      </p:sp>
    </p:spTree>
    <p:extLst>
      <p:ext uri="{BB962C8B-B14F-4D97-AF65-F5344CB8AC3E}">
        <p14:creationId xmlns:p14="http://schemas.microsoft.com/office/powerpoint/2010/main" val="3497765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0" i="0" dirty="0">
                <a:solidFill>
                  <a:srgbClr val="202122"/>
                </a:solidFill>
                <a:effectLst/>
                <a:latin typeface="Arial" panose="020B0604020202020204" pitchFamily="34" charset="0"/>
              </a:rPr>
              <a:t>Aus </a:t>
            </a:r>
            <a:r>
              <a:rPr lang="de-DE" b="0" i="0" dirty="0" err="1">
                <a:solidFill>
                  <a:srgbClr val="202122"/>
                </a:solidFill>
                <a:effectLst/>
                <a:latin typeface="Arial" panose="020B0604020202020204" pitchFamily="34" charset="0"/>
              </a:rPr>
              <a:t>symmetrie</a:t>
            </a:r>
            <a:r>
              <a:rPr lang="de-DE" b="0" i="0" dirty="0">
                <a:solidFill>
                  <a:srgbClr val="202122"/>
                </a:solidFill>
                <a:effectLst/>
                <a:latin typeface="Arial" panose="020B0604020202020204" pitchFamily="34" charset="0"/>
              </a:rPr>
              <a:t> Gründen gilt zudem, dass der Betrag der Differenz zweier Seiten im Dreieck kleiner gleich der dritten Seite ist</a:t>
            </a:r>
          </a:p>
          <a:p>
            <a:pPr marL="171450" indent="-171450">
              <a:buFont typeface="Arial" panose="020B0604020202020204" pitchFamily="34" charset="0"/>
              <a:buChar char="•"/>
            </a:pPr>
            <a:r>
              <a:rPr lang="de-DE" b="0" i="0" dirty="0">
                <a:solidFill>
                  <a:srgbClr val="202122"/>
                </a:solidFill>
                <a:effectLst/>
                <a:latin typeface="Arial" panose="020B0604020202020204" pitchFamily="34" charset="0"/>
              </a:rPr>
              <a:t>Dieser Zusammenhang kann nun im ALT-Algorithmus ausgenutzt werden</a:t>
            </a: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17</a:t>
            </a:fld>
            <a:endParaRPr lang="de-DE"/>
          </a:p>
        </p:txBody>
      </p:sp>
    </p:spTree>
    <p:extLst>
      <p:ext uri="{BB962C8B-B14F-4D97-AF65-F5344CB8AC3E}">
        <p14:creationId xmlns:p14="http://schemas.microsoft.com/office/powerpoint/2010/main" val="3594180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Wir haben wieder einen Graphen gegeben und wir wollen wieder den kürzesten Pfad von einem Startknoten s zu einem Zielknoten n finden</a:t>
            </a:r>
          </a:p>
          <a:p>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18</a:t>
            </a:fld>
            <a:endParaRPr lang="de-DE"/>
          </a:p>
        </p:txBody>
      </p:sp>
    </p:spTree>
    <p:extLst>
      <p:ext uri="{BB962C8B-B14F-4D97-AF65-F5344CB8AC3E}">
        <p14:creationId xmlns:p14="http://schemas.microsoft.com/office/powerpoint/2010/main" val="2784736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Dazu bestimmen wir nun eine Landmarke im Graphen, die möglichst zentral liegt -&gt; hier wählen wir Knoten E</a:t>
            </a:r>
          </a:p>
          <a:p>
            <a:pPr marL="171450" indent="-171450">
              <a:buFont typeface="Arial" panose="020B0604020202020204" pitchFamily="34" charset="0"/>
              <a:buChar char="•"/>
            </a:pPr>
            <a:r>
              <a:rPr lang="de-DE" dirty="0"/>
              <a:t>Von der Landmarke aus bestimmen wir nun in der Preprocessing-Phase die kürzesten Pfade zu allen anderen Knoten</a:t>
            </a:r>
          </a:p>
          <a:p>
            <a:pPr marL="171450" indent="-171450">
              <a:buFont typeface="Arial" panose="020B0604020202020204" pitchFamily="34" charset="0"/>
              <a:buChar char="•"/>
            </a:pPr>
            <a:r>
              <a:rPr lang="de-DE" dirty="0"/>
              <a:t>Diese Entfernung kann dann als Heuristik für den ALT-Algorithmus verwendet werden in dem wir die Dreiecksungleich anwenden</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19</a:t>
            </a:fld>
            <a:endParaRPr lang="de-DE"/>
          </a:p>
        </p:txBody>
      </p:sp>
    </p:spTree>
    <p:extLst>
      <p:ext uri="{BB962C8B-B14F-4D97-AF65-F5344CB8AC3E}">
        <p14:creationId xmlns:p14="http://schemas.microsoft.com/office/powerpoint/2010/main" val="2676868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Wenn wir mal ein Dreieck in den Graphen einzeichnen sehen wir, dass die Distanz von einem Knoten zum Zielknoten nach der Dreiecksungleich immer größer oder gleich der Differenz zwischen der Distanz des Knotens zur Landmarke und der Distanz von der Landmarke zum Zielknoten ist</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20</a:t>
            </a:fld>
            <a:endParaRPr lang="de-DE"/>
          </a:p>
        </p:txBody>
      </p:sp>
    </p:spTree>
    <p:extLst>
      <p:ext uri="{BB962C8B-B14F-4D97-AF65-F5344CB8AC3E}">
        <p14:creationId xmlns:p14="http://schemas.microsoft.com/office/powerpoint/2010/main" val="2084028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Als nächstes beschäftigen wir uns damit welche Strategien es gibt, um Algorithmen zur Pfadplanung und im besonderen Dijkstra Algorithmus zu optimieren</a:t>
            </a:r>
          </a:p>
          <a:p>
            <a:pPr marL="171450" indent="-171450" algn="l">
              <a:buFont typeface="Arial" panose="020B0604020202020204" pitchFamily="34" charset="0"/>
              <a:buChar char="•"/>
            </a:pPr>
            <a:r>
              <a:rPr lang="de-DE" dirty="0"/>
              <a:t>Um das zu motivieren, schauen erstmal Beispiel an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3</a:t>
            </a:fld>
            <a:endParaRPr lang="de-DE"/>
          </a:p>
        </p:txBody>
      </p:sp>
    </p:spTree>
    <p:extLst>
      <p:ext uri="{BB962C8B-B14F-4D97-AF65-F5344CB8AC3E}">
        <p14:creationId xmlns:p14="http://schemas.microsoft.com/office/powerpoint/2010/main" val="501587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Die Differenz der Distanzen zwischen Knoten A und Landmarke und Landmarke und Zielknoten stellt also eine untere Schranke für die Distanz zwischen Knoten und Zielknoten da</a:t>
            </a:r>
          </a:p>
          <a:p>
            <a:pPr marL="171450" indent="-171450">
              <a:buFont typeface="Arial" panose="020B0604020202020204" pitchFamily="34" charset="0"/>
              <a:buChar char="•"/>
            </a:pPr>
            <a:r>
              <a:rPr lang="de-DE" dirty="0"/>
              <a:t>Kann somit als Heuristik verwendet werden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21</a:t>
            </a:fld>
            <a:endParaRPr lang="de-DE"/>
          </a:p>
        </p:txBody>
      </p:sp>
    </p:spTree>
    <p:extLst>
      <p:ext uri="{BB962C8B-B14F-4D97-AF65-F5344CB8AC3E}">
        <p14:creationId xmlns:p14="http://schemas.microsoft.com/office/powerpoint/2010/main" val="3431174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Zum Schluss schauen wir uns einmal an, welche Einfluss diese Optimierungsstrategien auf die Anwendung im Straßennetz haben</a:t>
            </a:r>
          </a:p>
          <a:p>
            <a:pPr marL="171450" indent="-171450">
              <a:buFont typeface="Arial" panose="020B0604020202020204" pitchFamily="34" charset="0"/>
              <a:buChar char="•"/>
            </a:pPr>
            <a:r>
              <a:rPr lang="de-DE" dirty="0"/>
              <a:t>Als Input wurde das Straßennetz der San Francisco Bay Area mit 330024 Knoten und 793681 Kanten verwendet</a:t>
            </a:r>
          </a:p>
          <a:p>
            <a:pPr marL="171450" indent="-171450">
              <a:buFont typeface="Arial" panose="020B0604020202020204" pitchFamily="34" charset="0"/>
              <a:buChar char="•"/>
            </a:pPr>
            <a:r>
              <a:rPr lang="de-DE" dirty="0"/>
              <a:t>Der Dijkstra und ALT Algorithmus wurden jeweils auf 10.000 zufällig gewählten Paaren von Knoten angewendet und anschließend der Mittelwert der Laufzeit gebildet</a:t>
            </a:r>
          </a:p>
          <a:p>
            <a:pPr marL="171450" indent="-171450">
              <a:buFont typeface="Arial" panose="020B0604020202020204" pitchFamily="34" charset="0"/>
              <a:buChar char="•"/>
            </a:pPr>
            <a:r>
              <a:rPr lang="de-DE" dirty="0"/>
              <a:t>Man kann erkennen, dass Vorverarbeitung relativ gesehen sehr viel Zeit beansprucht </a:t>
            </a:r>
          </a:p>
          <a:p>
            <a:pPr marL="171450" indent="-171450">
              <a:buFont typeface="Arial" panose="020B0604020202020204" pitchFamily="34" charset="0"/>
              <a:buChar char="•"/>
            </a:pPr>
            <a:r>
              <a:rPr lang="de-DE" dirty="0"/>
              <a:t>Dafür kann Laufzeit der Algorithmen in der Anwendung um eine Größenordnung gesenkt werden</a:t>
            </a:r>
          </a:p>
          <a:p>
            <a:pPr marL="171450" indent="-171450">
              <a:buFont typeface="Arial" panose="020B0604020202020204" pitchFamily="34" charset="0"/>
              <a:buChar char="•"/>
            </a:pPr>
            <a:r>
              <a:rPr lang="de-DE" dirty="0"/>
              <a:t>Für die Anwendung für die Pfadplanung im Straßennetz ist der ALT-Algorithmus also sehr gut geeignet </a:t>
            </a:r>
          </a:p>
          <a:p>
            <a:pPr marL="171450" indent="-171450">
              <a:buFont typeface="Arial" panose="020B0604020202020204" pitchFamily="34" charset="0"/>
              <a:buChar char="•"/>
            </a:pPr>
            <a:r>
              <a:rPr lang="de-DE" dirty="0"/>
              <a:t>Speicherplatzbedarf für vorverarbeitete Daten ist linear in Größe des Graphen, da nur konstant viele Landmarken ausgewählt werden </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22</a:t>
            </a:fld>
            <a:endParaRPr lang="de-DE"/>
          </a:p>
        </p:txBody>
      </p:sp>
    </p:spTree>
    <p:extLst>
      <p:ext uri="{BB962C8B-B14F-4D97-AF65-F5344CB8AC3E}">
        <p14:creationId xmlns:p14="http://schemas.microsoft.com/office/powerpoint/2010/main" val="1432619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Gegeben: Graph der ein Straßennetz repräsentiert</a:t>
            </a:r>
          </a:p>
          <a:p>
            <a:pPr marL="171450" indent="-171450">
              <a:buFont typeface="Arial" panose="020B0604020202020204" pitchFamily="34" charset="0"/>
              <a:buChar char="•"/>
            </a:pPr>
            <a:r>
              <a:rPr lang="de-DE" dirty="0"/>
              <a:t>Dabei könnten die Knoten Städte und Kanten Straßen repräsentieren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4</a:t>
            </a:fld>
            <a:endParaRPr lang="de-DE"/>
          </a:p>
        </p:txBody>
      </p:sp>
    </p:spTree>
    <p:extLst>
      <p:ext uri="{BB962C8B-B14F-4D97-AF65-F5344CB8AC3E}">
        <p14:creationId xmlns:p14="http://schemas.microsoft.com/office/powerpoint/2010/main" val="376245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Ziel ist es den kürzesten Pfad von einem Startknoten s zu einem Zielknoten n finden</a:t>
            </a:r>
          </a:p>
          <a:p>
            <a:pPr marL="171450" indent="-171450">
              <a:buFont typeface="Arial" panose="020B0604020202020204" pitchFamily="34" charset="0"/>
              <a:buChar char="•"/>
            </a:pPr>
            <a:r>
              <a:rPr lang="de-DE" dirty="0"/>
              <a:t>Wir sehen: die beiden Knoten sind über einen Knoten miteinander verbunden -&gt; kürzester Pfad sollte eigentlich schnell gefunden werden</a:t>
            </a:r>
          </a:p>
          <a:p>
            <a:pPr marL="171450" indent="-171450">
              <a:buFont typeface="Arial" panose="020B0604020202020204" pitchFamily="34" charset="0"/>
              <a:buChar char="•"/>
            </a:pPr>
            <a:r>
              <a:rPr lang="de-DE" dirty="0"/>
              <a:t>Problem: Startknoten s ist Teil eines Pfades mit sehr niedrigen Kantenkosten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5</a:t>
            </a:fld>
            <a:endParaRPr lang="de-DE"/>
          </a:p>
        </p:txBody>
      </p:sp>
    </p:spTree>
    <p:extLst>
      <p:ext uri="{BB962C8B-B14F-4D97-AF65-F5344CB8AC3E}">
        <p14:creationId xmlns:p14="http://schemas.microsoft.com/office/powerpoint/2010/main" val="1682770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Im Beispiel Straßennetz: könnte Autobahn sein</a:t>
            </a:r>
          </a:p>
          <a:p>
            <a:pPr marL="171450" indent="-171450">
              <a:buFont typeface="Arial" panose="020B0604020202020204" pitchFamily="34" charset="0"/>
              <a:buChar char="•"/>
            </a:pPr>
            <a:r>
              <a:rPr lang="de-DE" dirty="0"/>
              <a:t>Wenn nun Dijkstra angewendet wird, würd erst dieser komplette Pfad abgesucht werden, der potentiell sehr lang sein kann</a:t>
            </a:r>
          </a:p>
          <a:p>
            <a:pPr marL="171450" indent="-171450">
              <a:buFont typeface="Arial" panose="020B0604020202020204" pitchFamily="34" charset="0"/>
              <a:buChar char="•"/>
            </a:pPr>
            <a:r>
              <a:rPr lang="de-DE" dirty="0"/>
              <a:t>Würde sehr lange dauern und viel Rechenzeit beanspruchen und wäre wenig zielführend, da der Knoten nicht auf diesem Pfad liegt</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6</a:t>
            </a:fld>
            <a:endParaRPr lang="de-DE"/>
          </a:p>
        </p:txBody>
      </p:sp>
    </p:spTree>
    <p:extLst>
      <p:ext uri="{BB962C8B-B14F-4D97-AF65-F5344CB8AC3E}">
        <p14:creationId xmlns:p14="http://schemas.microsoft.com/office/powerpoint/2010/main" val="3668051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lgn="l">
              <a:buFont typeface="Arial" panose="020B0604020202020204" pitchFamily="34" charset="0"/>
              <a:buChar char="•"/>
            </a:pPr>
            <a:r>
              <a:rPr lang="de-DE" dirty="0"/>
              <a:t>Ein Ansatz um dieses Problem zu lösen ist die Informierte Suche </a:t>
            </a:r>
          </a:p>
          <a:p>
            <a:pPr marL="171450" indent="-171450" algn="l">
              <a:buFont typeface="Arial" panose="020B0604020202020204" pitchFamily="34" charset="0"/>
              <a:buChar char="•"/>
            </a:pPr>
            <a:r>
              <a:rPr lang="de-DE" dirty="0"/>
              <a:t>Bei Lösungsfindung wird im Gegensatz zu uninformierter Suche problemspezifisches Wissen verwenden, das über Definition des Problems hinausgeht </a:t>
            </a:r>
          </a:p>
          <a:p>
            <a:pPr marL="171450" indent="-171450" algn="l">
              <a:buFont typeface="Arial" panose="020B0604020202020204" pitchFamily="34" charset="0"/>
              <a:buChar char="•"/>
            </a:pPr>
            <a:r>
              <a:rPr lang="de-DE" dirty="0"/>
              <a:t>Nächster zu expandierender Knoten auf Basis einer heuristische Funktion h(n) ausgewählt</a:t>
            </a:r>
          </a:p>
          <a:p>
            <a:pPr marL="171450" indent="-171450" algn="l">
              <a:buFont typeface="Arial" panose="020B0604020202020204" pitchFamily="34" charset="0"/>
              <a:buChar char="•"/>
            </a:pPr>
            <a:r>
              <a:rPr lang="de-DE" b="0" i="0" dirty="0">
                <a:solidFill>
                  <a:srgbClr val="202122"/>
                </a:solidFill>
                <a:effectLst/>
                <a:latin typeface="Arial" panose="020B0604020202020204" pitchFamily="34" charset="0"/>
              </a:rPr>
              <a:t>Heuristiken sind Methoden bei denen mit begrenztem Wissen über ein System mit Hilfe </a:t>
            </a:r>
            <a:r>
              <a:rPr lang="de-DE" b="0" i="0" u="none" strike="noStrike" dirty="0">
                <a:solidFill>
                  <a:srgbClr val="0645AD"/>
                </a:solidFill>
                <a:effectLst/>
                <a:latin typeface="Arial" panose="020B0604020202020204" pitchFamily="34" charset="0"/>
              </a:rPr>
              <a:t>von Mutmaßungen </a:t>
            </a:r>
            <a:r>
              <a:rPr lang="de-DE" b="0" i="0" dirty="0">
                <a:solidFill>
                  <a:srgbClr val="202122"/>
                </a:solidFill>
                <a:effectLst/>
                <a:latin typeface="Arial" panose="020B0604020202020204" pitchFamily="34" charset="0"/>
              </a:rPr>
              <a:t>Aussagen über das System getroffen werden</a:t>
            </a:r>
          </a:p>
          <a:p>
            <a:pPr marL="171450" indent="-171450" algn="l">
              <a:buFont typeface="Arial" panose="020B0604020202020204" pitchFamily="34" charset="0"/>
              <a:buChar char="•"/>
            </a:pPr>
            <a:r>
              <a:rPr lang="de-DE" b="0" i="0" dirty="0">
                <a:solidFill>
                  <a:srgbClr val="202122"/>
                </a:solidFill>
                <a:effectLst/>
                <a:latin typeface="Arial" panose="020B0604020202020204" pitchFamily="34" charset="0"/>
              </a:rPr>
              <a:t>In unserem Fall: Heuristik berechnet die zu erwartenden Kosten  des optimalen Pfades von einem Knoten s zu einem Zielknoten n</a:t>
            </a:r>
          </a:p>
          <a:p>
            <a:pPr marL="171450" indent="-171450" algn="l">
              <a:buFont typeface="Arial" panose="020B0604020202020204" pitchFamily="34" charset="0"/>
              <a:buChar char="•"/>
            </a:pPr>
            <a:r>
              <a:rPr lang="de-DE" b="0" i="0" dirty="0">
                <a:solidFill>
                  <a:srgbClr val="202122"/>
                </a:solidFill>
                <a:effectLst/>
                <a:latin typeface="Arial" panose="020B0604020202020204" pitchFamily="34" charset="0"/>
              </a:rPr>
              <a:t>Wichtig: damit Heuristik zulässig ist, muss sie eine untere Schranke darstellen und darf die Kosten nie überschätzen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Mögliche Heuristik beim Straßennetz: Luftlinie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de-DE" dirty="0"/>
          </a:p>
          <a:p>
            <a:pPr marL="171450" indent="-171450" algn="l">
              <a:buFont typeface="Arial" panose="020B0604020202020204" pitchFamily="34" charset="0"/>
              <a:buChar char="•"/>
            </a:pPr>
            <a:endParaRPr lang="de-DE" b="0" i="0" dirty="0">
              <a:solidFill>
                <a:srgbClr val="202122"/>
              </a:solidFill>
              <a:effectLst/>
              <a:latin typeface="Arial" panose="020B0604020202020204" pitchFamily="34" charset="0"/>
            </a:endParaRPr>
          </a:p>
          <a:p>
            <a:pPr marL="171450" indent="-171450" algn="l">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7</a:t>
            </a:fld>
            <a:endParaRPr lang="de-DE"/>
          </a:p>
        </p:txBody>
      </p:sp>
    </p:spTree>
    <p:extLst>
      <p:ext uri="{BB962C8B-B14F-4D97-AF65-F5344CB8AC3E}">
        <p14:creationId xmlns:p14="http://schemas.microsoft.com/office/powerpoint/2010/main" val="344980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Ein Algorithmus der dieses Vorgehen umsetzt ist die A*-Suche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A* wurde erstmals 1968 von Hart, Nilsson und Raphael beschrieben</a:t>
            </a:r>
          </a:p>
          <a:p>
            <a:pPr marL="171450" indent="-171450">
              <a:buFont typeface="Arial" panose="020B0604020202020204" pitchFamily="34" charset="0"/>
              <a:buChar char="•"/>
            </a:pPr>
            <a:r>
              <a:rPr lang="de-DE" dirty="0"/>
              <a:t>erweitert den Dijkstra-Algorithmus um eine heuristische Funktion </a:t>
            </a:r>
          </a:p>
          <a:p>
            <a:pPr marL="171450" indent="-171450">
              <a:buFont typeface="Arial" panose="020B0604020202020204" pitchFamily="34" charset="0"/>
              <a:buChar char="•"/>
            </a:pPr>
            <a:r>
              <a:rPr lang="de-DE" dirty="0"/>
              <a:t>Da verschiedenen Heuristiken für A* verwendet werden können, stellt A* streng genommen eine Familie von Algorithmen da</a:t>
            </a:r>
          </a:p>
          <a:p>
            <a:pPr marL="171450" indent="-171450">
              <a:buFont typeface="Arial" panose="020B0604020202020204" pitchFamily="34" charset="0"/>
              <a:buChar char="•"/>
            </a:pPr>
            <a:r>
              <a:rPr lang="de-DE" dirty="0"/>
              <a:t>Bei A*-Suche wird der nächste zu expandierende Knoten nicht nur auf Basis des Kantengewichts ausgewählt</a:t>
            </a:r>
          </a:p>
          <a:p>
            <a:pPr marL="171450" indent="-171450">
              <a:buFont typeface="Arial" panose="020B0604020202020204" pitchFamily="34" charset="0"/>
              <a:buChar char="•"/>
            </a:pPr>
            <a:r>
              <a:rPr lang="de-DE" dirty="0"/>
              <a:t>Hier wird die Summe des Kantengewichts und der heuristischen Funktion gebildet</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8</a:t>
            </a:fld>
            <a:endParaRPr lang="de-DE"/>
          </a:p>
        </p:txBody>
      </p:sp>
    </p:spTree>
    <p:extLst>
      <p:ext uri="{BB962C8B-B14F-4D97-AF65-F5344CB8AC3E}">
        <p14:creationId xmlns:p14="http://schemas.microsoft.com/office/powerpoint/2010/main" val="26089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lgn="l">
              <a:buFont typeface="Arial" panose="020B0604020202020204" pitchFamily="34" charset="0"/>
              <a:buChar char="•"/>
            </a:pPr>
            <a:r>
              <a:rPr lang="de-DE" dirty="0"/>
              <a:t>Das ganze können wir uns nochmal an Ausgangsbeispiel ansehen</a:t>
            </a:r>
          </a:p>
          <a:p>
            <a:pPr marL="171450" indent="-171450" algn="l">
              <a:buFont typeface="Arial" panose="020B0604020202020204" pitchFamily="34" charset="0"/>
              <a:buChar char="•"/>
            </a:pPr>
            <a:r>
              <a:rPr lang="de-DE" dirty="0"/>
              <a:t>Als Heuristik wird hier die Entfernung in Luftlinie zum Zielknoten n verwendet </a:t>
            </a:r>
          </a:p>
          <a:p>
            <a:pPr marL="171450" indent="-171450" algn="l">
              <a:buFont typeface="Arial" panose="020B0604020202020204" pitchFamily="34" charset="0"/>
              <a:buChar char="•"/>
            </a:pPr>
            <a:r>
              <a:rPr lang="de-DE" dirty="0"/>
              <a:t>Ist hier in Grün eingezeichnet </a:t>
            </a:r>
          </a:p>
          <a:p>
            <a:pPr marL="171450" indent="-171450" algn="l">
              <a:buFont typeface="Arial" panose="020B0604020202020204" pitchFamily="34" charset="0"/>
              <a:buChar char="•"/>
            </a:pPr>
            <a:r>
              <a:rPr lang="de-DE" dirty="0"/>
              <a:t>Unser Ziel ist wieder, vom Startknoten s zum Zielknoten n zu gelangen</a:t>
            </a:r>
          </a:p>
          <a:p>
            <a:pPr marL="171450" indent="-171450" algn="l">
              <a:buFont typeface="Arial" panose="020B0604020202020204" pitchFamily="34" charset="0"/>
              <a:buChar char="•"/>
            </a:pPr>
            <a:endParaRPr lang="de-DE" dirty="0"/>
          </a:p>
          <a:p>
            <a:pPr marL="171450" indent="-171450" algn="l">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9</a:t>
            </a:fld>
            <a:endParaRPr lang="de-DE"/>
          </a:p>
        </p:txBody>
      </p:sp>
    </p:spTree>
    <p:extLst>
      <p:ext uri="{BB962C8B-B14F-4D97-AF65-F5344CB8AC3E}">
        <p14:creationId xmlns:p14="http://schemas.microsoft.com/office/powerpoint/2010/main" val="742395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lgn="l">
              <a:buFont typeface="Arial" panose="020B0604020202020204" pitchFamily="34" charset="0"/>
              <a:buChar char="•"/>
            </a:pPr>
            <a:endParaRPr lang="de-DE"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Bilden wir nun Summe aus Kantengewicht und der Heuristik, sehen wir dass der Wert auf dem direkten Pfad zum Knoten am geringsten ist</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10</a:t>
            </a:fld>
            <a:endParaRPr lang="de-DE"/>
          </a:p>
        </p:txBody>
      </p:sp>
    </p:spTree>
    <p:extLst>
      <p:ext uri="{BB962C8B-B14F-4D97-AF65-F5344CB8AC3E}">
        <p14:creationId xmlns:p14="http://schemas.microsoft.com/office/powerpoint/2010/main" val="97169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13"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8496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3" y="3067058"/>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Bildplatzhalter 7"/>
          <p:cNvSpPr>
            <a:spLocks noGrp="1"/>
          </p:cNvSpPr>
          <p:nvPr>
            <p:ph type="pic" sz="quarter" idx="16"/>
          </p:nvPr>
        </p:nvSpPr>
        <p:spPr>
          <a:xfrm>
            <a:off x="248067" y="4869320"/>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5" name="Datumsplatzhalter 3"/>
          <p:cNvSpPr>
            <a:spLocks noGrp="1"/>
          </p:cNvSpPr>
          <p:nvPr>
            <p:ph type="dt" sz="half" idx="19"/>
          </p:nvPr>
        </p:nvSpPr>
        <p:spPr>
          <a:xfrm>
            <a:off x="254000" y="6453188"/>
            <a:ext cx="1860550" cy="285750"/>
          </a:xfrm>
        </p:spPr>
        <p:txBody>
          <a:bodyPr/>
          <a:lstStyle>
            <a:lvl1pPr>
              <a:defRPr/>
            </a:lvl1pPr>
          </a:lstStyle>
          <a:p>
            <a:pPr>
              <a:defRPr/>
            </a:pPr>
            <a:fld id="{6F219B38-F312-458C-89BB-09846E532A35}" type="datetime1">
              <a:rPr lang="de-DE"/>
              <a:pPr>
                <a:defRPr/>
              </a:pPr>
              <a:t>13.07.2022</a:t>
            </a:fld>
            <a:endParaRPr lang="de-DE" dirty="0"/>
          </a:p>
        </p:txBody>
      </p:sp>
      <p:sp>
        <p:nvSpPr>
          <p:cNvPr id="16" name="Fußzeilenplatzhalter 4"/>
          <p:cNvSpPr>
            <a:spLocks noGrp="1"/>
          </p:cNvSpPr>
          <p:nvPr>
            <p:ph type="ftr" sz="quarter" idx="20"/>
          </p:nvPr>
        </p:nvSpPr>
        <p:spPr>
          <a:xfrm>
            <a:off x="2314575" y="6453188"/>
            <a:ext cx="4948238" cy="285750"/>
          </a:xfrm>
        </p:spPr>
        <p:txBody>
          <a:bodyPr/>
          <a:lstStyle>
            <a:lvl1pPr>
              <a:defRPr/>
            </a:lvl1pPr>
          </a:lstStyle>
          <a:p>
            <a:pPr>
              <a:defRPr/>
            </a:pPr>
            <a:endParaRPr lang="de-DE"/>
          </a:p>
        </p:txBody>
      </p:sp>
      <p:sp>
        <p:nvSpPr>
          <p:cNvPr id="17" name="Foliennummernplatzhalter 5"/>
          <p:cNvSpPr>
            <a:spLocks noGrp="1"/>
          </p:cNvSpPr>
          <p:nvPr>
            <p:ph type="sldNum" sz="quarter" idx="21"/>
          </p:nvPr>
        </p:nvSpPr>
        <p:spPr>
          <a:xfrm>
            <a:off x="7442200" y="6453188"/>
            <a:ext cx="1439863" cy="285750"/>
          </a:xfrm>
        </p:spPr>
        <p:txBody>
          <a:bodyPr/>
          <a:lstStyle>
            <a:lvl1pPr>
              <a:defRPr/>
            </a:lvl1pPr>
          </a:lstStyle>
          <a:p>
            <a:pPr>
              <a:defRPr/>
            </a:pPr>
            <a:fld id="{E61AA8A7-6CDB-4C1B-AF42-D508E5AB25D5}" type="slidenum">
              <a:rPr lang="de-DE" altLang="de-DE"/>
              <a:pPr>
                <a:defRPr/>
              </a:pPr>
              <a:t>‹Nr.›</a:t>
            </a:fld>
            <a:endParaRPr lang="de-DE" altLang="de-DE"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4"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20"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endParaRPr lang="de-DE" dirty="0"/>
          </a:p>
        </p:txBody>
      </p:sp>
      <p:sp>
        <p:nvSpPr>
          <p:cNvPr id="21" name="Bildplatzhalter 7"/>
          <p:cNvSpPr>
            <a:spLocks noGrp="1" noChangeAspect="1"/>
          </p:cNvSpPr>
          <p:nvPr>
            <p:ph type="pic" sz="quarter" idx="22"/>
          </p:nvPr>
        </p:nvSpPr>
        <p:spPr>
          <a:xfrm>
            <a:off x="253999" y="1264796"/>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2" name="Bildplatzhalter 7"/>
          <p:cNvSpPr>
            <a:spLocks noGrp="1"/>
          </p:cNvSpPr>
          <p:nvPr>
            <p:ph type="pic" sz="quarter" idx="23"/>
          </p:nvPr>
        </p:nvSpPr>
        <p:spPr>
          <a:xfrm>
            <a:off x="612048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3" name="Bildplatzhalter 7"/>
          <p:cNvSpPr>
            <a:spLocks noGrp="1"/>
          </p:cNvSpPr>
          <p:nvPr>
            <p:ph type="pic" sz="quarter" idx="24"/>
          </p:nvPr>
        </p:nvSpPr>
        <p:spPr>
          <a:xfrm>
            <a:off x="6114024"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4" name="Bildplatzhalter 7"/>
          <p:cNvSpPr>
            <a:spLocks noGrp="1" noChangeAspect="1"/>
          </p:cNvSpPr>
          <p:nvPr>
            <p:ph type="pic" sz="quarter" idx="25"/>
          </p:nvPr>
        </p:nvSpPr>
        <p:spPr>
          <a:xfrm>
            <a:off x="6119956" y="126876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5" name="Bildplatzhalter 7"/>
          <p:cNvSpPr>
            <a:spLocks noGrp="1"/>
          </p:cNvSpPr>
          <p:nvPr>
            <p:ph type="pic" sz="quarter" idx="26"/>
          </p:nvPr>
        </p:nvSpPr>
        <p:spPr>
          <a:xfrm>
            <a:off x="318600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6" name="Bildplatzhalter 7"/>
          <p:cNvSpPr>
            <a:spLocks noGrp="1"/>
          </p:cNvSpPr>
          <p:nvPr>
            <p:ph type="pic" sz="quarter" idx="27"/>
          </p:nvPr>
        </p:nvSpPr>
        <p:spPr>
          <a:xfrm>
            <a:off x="3186000"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7" name="Bildplatzhalter 7"/>
          <p:cNvSpPr>
            <a:spLocks noGrp="1" noChangeAspect="1"/>
          </p:cNvSpPr>
          <p:nvPr>
            <p:ph type="pic" sz="quarter" idx="28"/>
          </p:nvPr>
        </p:nvSpPr>
        <p:spPr>
          <a:xfrm>
            <a:off x="3186000" y="126720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255344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rgbClr val="D9C7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9"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4449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342900" indent="-342900">
              <a:buClr>
                <a:srgbClr val="115E67"/>
              </a:buClr>
              <a:buFont typeface="Arial" panose="020B0604020202020204" pitchFamily="34" charset="0"/>
              <a:buChar char="•"/>
              <a:defRPr sz="2000">
                <a:latin typeface="Verdana" panose="020B0604030504040204" pitchFamily="34" charset="0"/>
                <a:ea typeface="Verdana" panose="020B0604030504040204" pitchFamily="34" charset="0"/>
                <a:cs typeface="Verdana" panose="020B0604030504040204" pitchFamily="34" charset="0"/>
              </a:defRPr>
            </a:lvl1pPr>
            <a:lvl2pPr marL="742950" indent="-28575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143000" indent="-2286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a:t>
            </a:r>
          </a:p>
          <a:p>
            <a:pPr lvl="1"/>
            <a:r>
              <a:rPr lang="de-DE"/>
              <a:t>Zweite Ebene</a:t>
            </a:r>
          </a:p>
          <a:p>
            <a:pPr lvl="2"/>
            <a:r>
              <a:rPr lang="de-DE"/>
              <a:t>Dritte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C098E26C-8BAA-4ACE-83C6-8F04F03DE16F}" type="datetime1">
              <a:rPr lang="de-DE"/>
              <a:pPr>
                <a:defRPr/>
              </a:pPr>
              <a:t>13.07.2022</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7A8CEE4A-E163-47DE-8784-5B8DE9F7A78A}"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endParaRPr lang="de-DE" dirty="0"/>
          </a:p>
        </p:txBody>
      </p:sp>
    </p:spTree>
    <p:extLst>
      <p:ext uri="{BB962C8B-B14F-4D97-AF65-F5344CB8AC3E}">
        <p14:creationId xmlns:p14="http://schemas.microsoft.com/office/powerpoint/2010/main" val="26731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800100" indent="-34290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257300" indent="-3429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vl4pPr marL="1714500" indent="-342900">
              <a:buClr>
                <a:srgbClr val="115E67"/>
              </a:buClr>
              <a:buFont typeface="Arial" panose="020B0604020202020204" pitchFamily="34" charset="0"/>
              <a:buChar char="•"/>
              <a:defRPr sz="1400">
                <a:latin typeface="Verdana" panose="020B0604030504040204" pitchFamily="34" charset="0"/>
                <a:ea typeface="Verdana" panose="020B0604030504040204" pitchFamily="34" charset="0"/>
                <a:cs typeface="Verdana" panose="020B0604030504040204" pitchFamily="34" charset="0"/>
              </a:defRPr>
            </a:lvl4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EE9AC89C-B0F3-4179-9BF1-A11BD48F530E}" type="datetime1">
              <a:rPr lang="de-DE"/>
              <a:pPr>
                <a:defRPr/>
              </a:pPr>
              <a:t>13.07.2022</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B53A9DA1-A25A-429F-A02C-54EE5606360E}"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endParaRPr lang="de-DE" dirty="0"/>
          </a:p>
        </p:txBody>
      </p:sp>
    </p:spTree>
    <p:extLst>
      <p:ext uri="{BB962C8B-B14F-4D97-AF65-F5344CB8AC3E}">
        <p14:creationId xmlns:p14="http://schemas.microsoft.com/office/powerpoint/2010/main" val="200913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4229999"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sz="2400">
                <a:latin typeface="Alwyn New Rg" panose="020B0503000000020004" pitchFamily="34" charset="0"/>
              </a:defRPr>
            </a:lvl2pPr>
            <a:lvl3pPr marL="914400" indent="0">
              <a:buFontTx/>
              <a:buNone/>
              <a:defRPr sz="2000">
                <a:latin typeface="Alwyn New Rg" panose="020B0503000000020004" pitchFamily="34" charset="0"/>
              </a:defRPr>
            </a:lvl3pPr>
          </a:lstStyle>
          <a:p>
            <a:pPr lvl="0"/>
            <a:r>
              <a:rPr lang="de-DE"/>
              <a:t>Mastertextformat bearbeiten</a:t>
            </a:r>
          </a:p>
        </p:txBody>
      </p:sp>
      <p:sp>
        <p:nvSpPr>
          <p:cNvPr id="11" name="Bildplatzhalter 7"/>
          <p:cNvSpPr>
            <a:spLocks noGrp="1"/>
          </p:cNvSpPr>
          <p:nvPr>
            <p:ph type="pic" sz="quarter" idx="16"/>
          </p:nvPr>
        </p:nvSpPr>
        <p:spPr>
          <a:xfrm>
            <a:off x="4652093" y="1268760"/>
            <a:ext cx="4230000" cy="5042429"/>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7"/>
          </p:nvPr>
        </p:nvSpPr>
        <p:spPr>
          <a:xfrm>
            <a:off x="263525" y="6453188"/>
            <a:ext cx="1860550" cy="285750"/>
          </a:xfrm>
        </p:spPr>
        <p:txBody>
          <a:bodyPr/>
          <a:lstStyle>
            <a:lvl1pPr>
              <a:defRPr/>
            </a:lvl1pPr>
          </a:lstStyle>
          <a:p>
            <a:pPr>
              <a:defRPr/>
            </a:pPr>
            <a:fld id="{4D33FF64-A3FB-4BFC-BA0F-A64F5FE3D3F2}" type="datetime1">
              <a:rPr lang="de-DE"/>
              <a:pPr>
                <a:defRPr/>
              </a:pPr>
              <a:t>13.07.2022</a:t>
            </a:fld>
            <a:endParaRPr lang="de-DE" dirty="0"/>
          </a:p>
        </p:txBody>
      </p:sp>
      <p:sp>
        <p:nvSpPr>
          <p:cNvPr id="9" name="Fußzeilenplatzhalter 4"/>
          <p:cNvSpPr>
            <a:spLocks noGrp="1"/>
          </p:cNvSpPr>
          <p:nvPr>
            <p:ph type="ftr" sz="quarter" idx="18"/>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9"/>
          </p:nvPr>
        </p:nvSpPr>
        <p:spPr>
          <a:xfrm>
            <a:off x="7451725" y="6453188"/>
            <a:ext cx="1439863" cy="285750"/>
          </a:xfrm>
        </p:spPr>
        <p:txBody>
          <a:bodyPr/>
          <a:lstStyle>
            <a:lvl1pPr>
              <a:defRPr/>
            </a:lvl1pPr>
          </a:lstStyle>
          <a:p>
            <a:pPr>
              <a:defRPr/>
            </a:pPr>
            <a:fld id="{73806B55-EB36-49A9-ADB4-61E75E31F1FA}"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6"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endParaRPr lang="de-DE" dirty="0"/>
          </a:p>
        </p:txBody>
      </p:sp>
    </p:spTree>
    <p:extLst>
      <p:ext uri="{BB962C8B-B14F-4D97-AF65-F5344CB8AC3E}">
        <p14:creationId xmlns:p14="http://schemas.microsoft.com/office/powerpoint/2010/main" val="351749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8640000"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864000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6" name="Datumsplatzhalter 3"/>
          <p:cNvSpPr>
            <a:spLocks noGrp="1"/>
          </p:cNvSpPr>
          <p:nvPr>
            <p:ph type="dt" sz="half" idx="16"/>
          </p:nvPr>
        </p:nvSpPr>
        <p:spPr>
          <a:xfrm>
            <a:off x="263525" y="6453188"/>
            <a:ext cx="1860550" cy="285750"/>
          </a:xfrm>
        </p:spPr>
        <p:txBody>
          <a:bodyPr/>
          <a:lstStyle>
            <a:lvl1pPr>
              <a:defRPr/>
            </a:lvl1pPr>
          </a:lstStyle>
          <a:p>
            <a:pPr>
              <a:defRPr/>
            </a:pPr>
            <a:fld id="{A31F2F7E-68CC-462A-94CB-94BBC0D4D084}" type="datetime1">
              <a:rPr lang="de-DE"/>
              <a:pPr>
                <a:defRPr/>
              </a:pPr>
              <a:t>13.07.2022</a:t>
            </a:fld>
            <a:endParaRPr lang="de-DE" dirty="0"/>
          </a:p>
        </p:txBody>
      </p:sp>
      <p:sp>
        <p:nvSpPr>
          <p:cNvPr id="9" name="Fußzeilenplatzhalter 4"/>
          <p:cNvSpPr>
            <a:spLocks noGrp="1"/>
          </p:cNvSpPr>
          <p:nvPr>
            <p:ph type="ftr" sz="quarter" idx="17"/>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8"/>
          </p:nvPr>
        </p:nvSpPr>
        <p:spPr>
          <a:xfrm>
            <a:off x="7451725" y="6453188"/>
            <a:ext cx="1439863" cy="285750"/>
          </a:xfrm>
        </p:spPr>
        <p:txBody>
          <a:bodyPr/>
          <a:lstStyle>
            <a:lvl1pPr>
              <a:defRPr/>
            </a:lvl1pPr>
          </a:lstStyle>
          <a:p>
            <a:pPr>
              <a:defRPr/>
            </a:pPr>
            <a:fld id="{52F684CA-D0A1-41F6-BDC0-3E2E4B5DACF6}"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endParaRPr lang="de-DE" dirty="0"/>
          </a:p>
        </p:txBody>
      </p:sp>
    </p:spTree>
    <p:extLst>
      <p:ext uri="{BB962C8B-B14F-4D97-AF65-F5344CB8AC3E}">
        <p14:creationId xmlns:p14="http://schemas.microsoft.com/office/powerpoint/2010/main" val="354178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23785"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Bildplatzhalter 7"/>
          <p:cNvSpPr>
            <a:spLocks noGrp="1"/>
          </p:cNvSpPr>
          <p:nvPr>
            <p:ph type="pic" sz="quarter" idx="14"/>
          </p:nvPr>
        </p:nvSpPr>
        <p:spPr>
          <a:xfrm>
            <a:off x="4658309" y="1268760"/>
            <a:ext cx="4223784"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5"/>
          </p:nvPr>
        </p:nvSpPr>
        <p:spPr>
          <a:xfrm>
            <a:off x="254000" y="6453188"/>
            <a:ext cx="1860550" cy="285750"/>
          </a:xfrm>
        </p:spPr>
        <p:txBody>
          <a:bodyPr/>
          <a:lstStyle>
            <a:lvl1pPr>
              <a:defRPr/>
            </a:lvl1pPr>
          </a:lstStyle>
          <a:p>
            <a:pPr>
              <a:defRPr/>
            </a:pPr>
            <a:fld id="{42D6379F-AFCE-452D-9D46-18A25C0B9626}" type="datetime1">
              <a:rPr lang="de-DE"/>
              <a:pPr>
                <a:defRPr/>
              </a:pPr>
              <a:t>13.07.2022</a:t>
            </a:fld>
            <a:endParaRPr lang="de-DE" dirty="0"/>
          </a:p>
        </p:txBody>
      </p:sp>
      <p:sp>
        <p:nvSpPr>
          <p:cNvPr id="9" name="Fußzeilenplatzhalter 4"/>
          <p:cNvSpPr>
            <a:spLocks noGrp="1"/>
          </p:cNvSpPr>
          <p:nvPr>
            <p:ph type="ftr" sz="quarter" idx="16"/>
          </p:nvPr>
        </p:nvSpPr>
        <p:spPr>
          <a:xfrm>
            <a:off x="2314575"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7"/>
          </p:nvPr>
        </p:nvSpPr>
        <p:spPr>
          <a:xfrm>
            <a:off x="7442200" y="6453188"/>
            <a:ext cx="1439863" cy="285750"/>
          </a:xfrm>
        </p:spPr>
        <p:txBody>
          <a:bodyPr/>
          <a:lstStyle>
            <a:lvl1pPr>
              <a:defRPr/>
            </a:lvl1pPr>
          </a:lstStyle>
          <a:p>
            <a:pPr>
              <a:defRPr/>
            </a:pPr>
            <a:fld id="{F5CBEA50-28BB-424E-967D-ECCE62A9890E}" type="slidenum">
              <a:rPr lang="de-DE" altLang="de-DE"/>
              <a:pPr>
                <a:defRPr/>
              </a:pPr>
              <a:t>‹Nr.›</a:t>
            </a:fld>
            <a:endParaRPr lang="de-DE" alt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endParaRPr lang="de-DE" dirty="0"/>
          </a:p>
        </p:txBody>
      </p:sp>
    </p:spTree>
    <p:extLst>
      <p:ext uri="{BB962C8B-B14F-4D97-AF65-F5344CB8AC3E}">
        <p14:creationId xmlns:p14="http://schemas.microsoft.com/office/powerpoint/2010/main" val="53543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10185"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10" name="Inhaltsplatzhalter 10"/>
          <p:cNvSpPr>
            <a:spLocks noGrp="1"/>
          </p:cNvSpPr>
          <p:nvPr>
            <p:ph sz="quarter" idx="16"/>
          </p:nvPr>
        </p:nvSpPr>
        <p:spPr>
          <a:xfrm>
            <a:off x="4639663"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15" name="Bildplatzhalter 7"/>
          <p:cNvSpPr>
            <a:spLocks noGrp="1"/>
          </p:cNvSpPr>
          <p:nvPr>
            <p:ph type="pic" sz="quarter" idx="17"/>
          </p:nvPr>
        </p:nvSpPr>
        <p:spPr>
          <a:xfrm>
            <a:off x="4658310" y="1268760"/>
            <a:ext cx="4223784"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Datumsplatzhalter 3"/>
          <p:cNvSpPr>
            <a:spLocks noGrp="1"/>
          </p:cNvSpPr>
          <p:nvPr>
            <p:ph type="dt" sz="half" idx="18"/>
          </p:nvPr>
        </p:nvSpPr>
        <p:spPr>
          <a:xfrm>
            <a:off x="263525" y="6453188"/>
            <a:ext cx="1860550" cy="285750"/>
          </a:xfrm>
        </p:spPr>
        <p:txBody>
          <a:bodyPr/>
          <a:lstStyle>
            <a:lvl1pPr>
              <a:defRPr/>
            </a:lvl1pPr>
          </a:lstStyle>
          <a:p>
            <a:pPr>
              <a:defRPr/>
            </a:pPr>
            <a:fld id="{08F5E127-8AE2-45F9-8279-D6C985C040A5}" type="datetime1">
              <a:rPr lang="de-DE"/>
              <a:pPr>
                <a:defRPr/>
              </a:pPr>
              <a:t>13.07.2022</a:t>
            </a:fld>
            <a:endParaRPr lang="de-DE" dirty="0"/>
          </a:p>
        </p:txBody>
      </p:sp>
      <p:sp>
        <p:nvSpPr>
          <p:cNvPr id="13" name="Fußzeilenplatzhalter 4"/>
          <p:cNvSpPr>
            <a:spLocks noGrp="1"/>
          </p:cNvSpPr>
          <p:nvPr>
            <p:ph type="ftr" sz="quarter" idx="19"/>
          </p:nvPr>
        </p:nvSpPr>
        <p:spPr>
          <a:xfrm>
            <a:off x="2324100" y="6453188"/>
            <a:ext cx="4948238" cy="285750"/>
          </a:xfrm>
        </p:spPr>
        <p:txBody>
          <a:bodyPr/>
          <a:lstStyle>
            <a:lvl1pPr>
              <a:defRPr/>
            </a:lvl1pPr>
          </a:lstStyle>
          <a:p>
            <a:pPr>
              <a:defRPr/>
            </a:pPr>
            <a:endParaRPr lang="de-DE"/>
          </a:p>
        </p:txBody>
      </p:sp>
      <p:sp>
        <p:nvSpPr>
          <p:cNvPr id="14" name="Foliennummernplatzhalter 5"/>
          <p:cNvSpPr>
            <a:spLocks noGrp="1"/>
          </p:cNvSpPr>
          <p:nvPr>
            <p:ph type="sldNum" sz="quarter" idx="20"/>
          </p:nvPr>
        </p:nvSpPr>
        <p:spPr>
          <a:xfrm>
            <a:off x="7451725" y="6453188"/>
            <a:ext cx="1439863" cy="285750"/>
          </a:xfrm>
        </p:spPr>
        <p:txBody>
          <a:bodyPr/>
          <a:lstStyle>
            <a:lvl1pPr>
              <a:defRPr/>
            </a:lvl1pPr>
          </a:lstStyle>
          <a:p>
            <a:pPr>
              <a:defRPr/>
            </a:pPr>
            <a:fld id="{F18B97EE-25F5-4EFD-B8E8-0C5D00DE03FB}" type="slidenum">
              <a:rPr lang="de-DE" altLang="de-DE"/>
              <a:pPr>
                <a:defRPr/>
              </a:pPr>
              <a:t>‹Nr.›</a:t>
            </a:fld>
            <a:endParaRPr lang="de-DE" altLang="de-DE" dirty="0"/>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7"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9"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endParaRPr lang="de-DE" dirty="0"/>
          </a:p>
        </p:txBody>
      </p:sp>
    </p:spTree>
    <p:extLst>
      <p:ext uri="{BB962C8B-B14F-4D97-AF65-F5344CB8AC3E}">
        <p14:creationId xmlns:p14="http://schemas.microsoft.com/office/powerpoint/2010/main" val="9712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9" name="Bildplatzhalter 7"/>
          <p:cNvSpPr>
            <a:spLocks noGrp="1"/>
          </p:cNvSpPr>
          <p:nvPr>
            <p:ph type="pic" sz="quarter" idx="14"/>
          </p:nvPr>
        </p:nvSpPr>
        <p:spPr>
          <a:xfrm>
            <a:off x="3230849" y="1268760"/>
            <a:ext cx="2690678"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0" name="Bildplatzhalter 7"/>
          <p:cNvSpPr>
            <a:spLocks noGrp="1"/>
          </p:cNvSpPr>
          <p:nvPr>
            <p:ph type="pic" sz="quarter" idx="15"/>
          </p:nvPr>
        </p:nvSpPr>
        <p:spPr>
          <a:xfrm>
            <a:off x="6110093"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Datumsplatzhalter 3"/>
          <p:cNvSpPr>
            <a:spLocks noGrp="1"/>
          </p:cNvSpPr>
          <p:nvPr>
            <p:ph type="dt" sz="half" idx="16"/>
          </p:nvPr>
        </p:nvSpPr>
        <p:spPr>
          <a:xfrm>
            <a:off x="254000" y="6453188"/>
            <a:ext cx="1860550" cy="285750"/>
          </a:xfrm>
        </p:spPr>
        <p:txBody>
          <a:bodyPr/>
          <a:lstStyle>
            <a:lvl1pPr>
              <a:defRPr/>
            </a:lvl1pPr>
          </a:lstStyle>
          <a:p>
            <a:pPr>
              <a:defRPr/>
            </a:pPr>
            <a:fld id="{1070B058-52FD-4490-B0D3-D3BA1A853FDA}" type="datetime1">
              <a:rPr lang="de-DE"/>
              <a:pPr>
                <a:defRPr/>
              </a:pPr>
              <a:t>13.07.2022</a:t>
            </a:fld>
            <a:endParaRPr lang="de-DE" dirty="0"/>
          </a:p>
        </p:txBody>
      </p:sp>
      <p:sp>
        <p:nvSpPr>
          <p:cNvPr id="12" name="Fußzeilenplatzhalter 4"/>
          <p:cNvSpPr>
            <a:spLocks noGrp="1"/>
          </p:cNvSpPr>
          <p:nvPr>
            <p:ph type="ftr" sz="quarter" idx="17"/>
          </p:nvPr>
        </p:nvSpPr>
        <p:spPr>
          <a:xfrm>
            <a:off x="2314575" y="6453188"/>
            <a:ext cx="4948238" cy="285750"/>
          </a:xfrm>
        </p:spPr>
        <p:txBody>
          <a:bodyPr/>
          <a:lstStyle>
            <a:lvl1pPr>
              <a:defRPr/>
            </a:lvl1pPr>
          </a:lstStyle>
          <a:p>
            <a:pPr>
              <a:defRPr/>
            </a:pPr>
            <a:endParaRPr lang="de-DE"/>
          </a:p>
        </p:txBody>
      </p:sp>
      <p:sp>
        <p:nvSpPr>
          <p:cNvPr id="13" name="Foliennummernplatzhalter 5"/>
          <p:cNvSpPr>
            <a:spLocks noGrp="1"/>
          </p:cNvSpPr>
          <p:nvPr>
            <p:ph type="sldNum" sz="quarter" idx="18"/>
          </p:nvPr>
        </p:nvSpPr>
        <p:spPr>
          <a:xfrm>
            <a:off x="7442200" y="6453188"/>
            <a:ext cx="1439863" cy="285750"/>
          </a:xfrm>
        </p:spPr>
        <p:txBody>
          <a:bodyPr/>
          <a:lstStyle>
            <a:lvl1pPr>
              <a:defRPr/>
            </a:lvl1pPr>
          </a:lstStyle>
          <a:p>
            <a:pPr>
              <a:defRPr/>
            </a:pPr>
            <a:fld id="{FD4A88A5-D0F8-4804-8772-54364BC0F871}" type="slidenum">
              <a:rPr lang="de-DE" altLang="de-DE"/>
              <a:pPr>
                <a:defRPr/>
              </a:pPr>
              <a:t>‹Nr.›</a:t>
            </a:fld>
            <a:endParaRPr lang="de-DE" altLang="de-DE" dirty="0"/>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5"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7"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endParaRPr lang="de-DE" dirty="0"/>
          </a:p>
        </p:txBody>
      </p:sp>
    </p:spTree>
    <p:extLst>
      <p:ext uri="{BB962C8B-B14F-4D97-AF65-F5344CB8AC3E}">
        <p14:creationId xmlns:p14="http://schemas.microsoft.com/office/powerpoint/2010/main" val="233499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umsplatzhalter 3"/>
          <p:cNvSpPr>
            <a:spLocks noGrp="1"/>
          </p:cNvSpPr>
          <p:nvPr>
            <p:ph type="dt" sz="half" idx="2"/>
          </p:nvPr>
        </p:nvSpPr>
        <p:spPr>
          <a:xfrm>
            <a:off x="250825" y="6453188"/>
            <a:ext cx="1860550" cy="285750"/>
          </a:xfrm>
          <a:prstGeom prst="rect">
            <a:avLst/>
          </a:prstGeom>
        </p:spPr>
        <p:txBody>
          <a:bodyPr/>
          <a:lstStyle>
            <a:lvl1pPr algn="l">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8FB80984-C7AB-4089-8D7F-A7A8CFC97560}" type="datetime1">
              <a:rPr lang="de-DE"/>
              <a:pPr>
                <a:defRPr/>
              </a:pPr>
              <a:t>13.07.2022</a:t>
            </a:fld>
            <a:endParaRPr lang="de-DE" dirty="0"/>
          </a:p>
        </p:txBody>
      </p:sp>
      <p:sp>
        <p:nvSpPr>
          <p:cNvPr id="6" name="Fußzeilenplatzhalter 4"/>
          <p:cNvSpPr>
            <a:spLocks noGrp="1"/>
          </p:cNvSpPr>
          <p:nvPr>
            <p:ph type="ftr" sz="quarter" idx="3"/>
          </p:nvPr>
        </p:nvSpPr>
        <p:spPr>
          <a:xfrm>
            <a:off x="2311400" y="6453188"/>
            <a:ext cx="4948238" cy="285750"/>
          </a:xfrm>
          <a:prstGeom prst="rect">
            <a:avLst/>
          </a:prstGeom>
        </p:spPr>
        <p:txBody>
          <a:bodyPr/>
          <a:lstStyle>
            <a:lvl1pPr>
              <a:defRPr sz="1200" dirty="0">
                <a:latin typeface="Verdana" panose="020B0604030504040204" pitchFamily="34" charset="0"/>
                <a:ea typeface="Verdana" panose="020B0604030504040204" pitchFamily="34" charset="0"/>
                <a:cs typeface="Verdana" panose="020B0604030504040204" pitchFamily="34" charset="0"/>
              </a:defRPr>
            </a:lvl1pPr>
          </a:lstStyle>
          <a:p>
            <a:pPr>
              <a:defRPr/>
            </a:pPr>
            <a:endParaRPr lang="de-DE"/>
          </a:p>
        </p:txBody>
      </p:sp>
      <p:sp>
        <p:nvSpPr>
          <p:cNvPr id="7" name="Foliennummernplatzhalter 5"/>
          <p:cNvSpPr>
            <a:spLocks noGrp="1"/>
          </p:cNvSpPr>
          <p:nvPr>
            <p:ph type="sldNum" sz="quarter" idx="4"/>
          </p:nvPr>
        </p:nvSpPr>
        <p:spPr>
          <a:xfrm>
            <a:off x="7440613" y="6453188"/>
            <a:ext cx="1438275" cy="285750"/>
          </a:xfrm>
          <a:prstGeom prst="rect">
            <a:avLst/>
          </a:prstGeom>
        </p:spPr>
        <p:txBody>
          <a:bodyPr/>
          <a:lstStyle>
            <a:lvl1pPr algn="r">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AB0173C9-4951-44B4-BE8B-FB39CEF44EE9}" type="slidenum">
              <a:rPr lang="de-DE" altLang="de-DE"/>
              <a:pPr>
                <a:defRPr/>
              </a:pPr>
              <a:t>‹Nr.›</a:t>
            </a:fld>
            <a:endParaRPr lang="de-DE" altLang="de-DE" dirty="0"/>
          </a:p>
        </p:txBody>
      </p:sp>
      <p:sp>
        <p:nvSpPr>
          <p:cNvPr id="8" name="Titelplatzhalter 7"/>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0" r:id="rId6"/>
    <p:sldLayoutId id="2147483771" r:id="rId7"/>
    <p:sldLayoutId id="2147483772" r:id="rId8"/>
    <p:sldLayoutId id="2147483773" r:id="rId9"/>
    <p:sldLayoutId id="2147483774" r:id="rId10"/>
  </p:sldLayoutIdLst>
  <p:hf hdr="0"/>
  <p:txStyles>
    <p:titleStyle>
      <a:lvl1pPr algn="l" rtl="0" eaLnBrk="1" fontAlgn="base" hangingPunct="1">
        <a:spcBef>
          <a:spcPct val="0"/>
        </a:spcBef>
        <a:spcAft>
          <a:spcPct val="0"/>
        </a:spcAft>
        <a:defRPr sz="4400" kern="1200">
          <a:solidFill>
            <a:schemeClr val="tx1"/>
          </a:solidFill>
          <a:latin typeface="Alwyn New Lt" panose="020B0303000000020004" pitchFamily="34" charset="0"/>
          <a:ea typeface="+mj-ea"/>
          <a:cs typeface="+mj-cs"/>
        </a:defRPr>
      </a:lvl1pPr>
      <a:lvl2pPr algn="l" rtl="0" eaLnBrk="1" fontAlgn="base" hangingPunct="1">
        <a:spcBef>
          <a:spcPct val="0"/>
        </a:spcBef>
        <a:spcAft>
          <a:spcPct val="0"/>
        </a:spcAft>
        <a:defRPr sz="4400">
          <a:solidFill>
            <a:schemeClr val="tx1"/>
          </a:solidFill>
          <a:latin typeface="Alwyn New Lt" panose="020B0303000000020004" pitchFamily="34" charset="0"/>
        </a:defRPr>
      </a:lvl2pPr>
      <a:lvl3pPr algn="l" rtl="0" eaLnBrk="1" fontAlgn="base" hangingPunct="1">
        <a:spcBef>
          <a:spcPct val="0"/>
        </a:spcBef>
        <a:spcAft>
          <a:spcPct val="0"/>
        </a:spcAft>
        <a:defRPr sz="4400">
          <a:solidFill>
            <a:schemeClr val="tx1"/>
          </a:solidFill>
          <a:latin typeface="Alwyn New Lt" panose="020B0303000000020004" pitchFamily="34" charset="0"/>
        </a:defRPr>
      </a:lvl3pPr>
      <a:lvl4pPr algn="l" rtl="0" eaLnBrk="1" fontAlgn="base" hangingPunct="1">
        <a:spcBef>
          <a:spcPct val="0"/>
        </a:spcBef>
        <a:spcAft>
          <a:spcPct val="0"/>
        </a:spcAft>
        <a:defRPr sz="4400">
          <a:solidFill>
            <a:schemeClr val="tx1"/>
          </a:solidFill>
          <a:latin typeface="Alwyn New Lt" panose="020B0303000000020004" pitchFamily="34" charset="0"/>
        </a:defRPr>
      </a:lvl4pPr>
      <a:lvl5pPr algn="l" rtl="0" eaLnBrk="1" fontAlgn="base" hangingPunct="1">
        <a:spcBef>
          <a:spcPct val="0"/>
        </a:spcBef>
        <a:spcAft>
          <a:spcPct val="0"/>
        </a:spcAft>
        <a:defRPr sz="4400">
          <a:solidFill>
            <a:schemeClr val="tx1"/>
          </a:solidFill>
          <a:latin typeface="Alwyn New Lt" panose="020B03030000000200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lwyn New Lt" panose="020B03030000000200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lwyn New Lt" panose="020B03030000000200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lwyn New Lt" panose="020B03030000000200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de-DE" dirty="0"/>
              <a:t>Funktionsprinzipien und Anwendungen von Algorithmen zur Pfadplanung</a:t>
            </a:r>
          </a:p>
          <a:p>
            <a:pPr>
              <a:spcBef>
                <a:spcPct val="0"/>
              </a:spcBef>
            </a:pPr>
            <a:endParaRPr lang="de-DE" dirty="0"/>
          </a:p>
          <a:p>
            <a:pPr>
              <a:spcBef>
                <a:spcPct val="0"/>
              </a:spcBef>
            </a:pPr>
            <a:endParaRPr lang="de-DE" dirty="0"/>
          </a:p>
          <a:p>
            <a:pPr>
              <a:spcBef>
                <a:spcPct val="0"/>
              </a:spcBef>
            </a:pPr>
            <a:endParaRPr lang="de-DE" dirty="0"/>
          </a:p>
          <a:p>
            <a:pPr>
              <a:spcBef>
                <a:spcPct val="0"/>
              </a:spcBef>
            </a:pPr>
            <a:r>
              <a:rPr lang="de-DE" sz="2400" dirty="0"/>
              <a:t>Mohammed Salih </a:t>
            </a:r>
            <a:r>
              <a:rPr lang="de-DE" sz="2400" dirty="0" err="1"/>
              <a:t>Mezraoui</a:t>
            </a:r>
            <a:r>
              <a:rPr lang="de-DE" sz="2400" dirty="0"/>
              <a:t> </a:t>
            </a:r>
          </a:p>
          <a:p>
            <a:pPr>
              <a:spcBef>
                <a:spcPct val="0"/>
              </a:spcBef>
            </a:pPr>
            <a:r>
              <a:rPr lang="de-DE" sz="2400" dirty="0"/>
              <a:t>David Gruber</a:t>
            </a:r>
          </a:p>
          <a:p>
            <a:pPr>
              <a:spcBef>
                <a:spcPct val="0"/>
              </a:spcBef>
            </a:pPr>
            <a:r>
              <a:rPr lang="de-DE" sz="2400" dirty="0"/>
              <a:t>Marius Müller </a:t>
            </a:r>
            <a:endParaRPr lang="de-DE" altLang="de-DE"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68916FA-87DC-133C-3092-325B90EC1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24" y="1711800"/>
            <a:ext cx="8640000" cy="3434399"/>
          </a:xfrm>
          <a:prstGeom prst="rect">
            <a:avLst/>
          </a:prstGeom>
          <a:noFill/>
        </p:spPr>
      </p:pic>
      <p:sp>
        <p:nvSpPr>
          <p:cNvPr id="2" name="Inhaltsplatzhalter 1">
            <a:extLst>
              <a:ext uri="{FF2B5EF4-FFF2-40B4-BE49-F238E27FC236}">
                <a16:creationId xmlns:a16="http://schemas.microsoft.com/office/drawing/2014/main" id="{26FD36BD-CE5D-1B33-DE70-93DCACB6A8D5}"/>
              </a:ext>
            </a:extLst>
          </p:cNvPr>
          <p:cNvSpPr>
            <a:spLocks noGrp="1"/>
          </p:cNvSpPr>
          <p:nvPr>
            <p:ph sz="quarter" idx="15"/>
          </p:nvPr>
        </p:nvSpPr>
        <p:spPr>
          <a:xfrm>
            <a:off x="254525" y="5778475"/>
            <a:ext cx="8640000" cy="530845"/>
          </a:xfrm>
        </p:spPr>
        <p:txBody>
          <a:bodyPr>
            <a:normAutofit/>
          </a:bodyPr>
          <a:lstStyle/>
          <a:p>
            <a:endParaRPr lang="de-DE" dirty="0"/>
          </a:p>
          <a:p>
            <a:endParaRPr lang="de-DE" dirty="0"/>
          </a:p>
        </p:txBody>
      </p:sp>
      <p:sp>
        <p:nvSpPr>
          <p:cNvPr id="3" name="Datumsplatzhalter 2">
            <a:extLst>
              <a:ext uri="{FF2B5EF4-FFF2-40B4-BE49-F238E27FC236}">
                <a16:creationId xmlns:a16="http://schemas.microsoft.com/office/drawing/2014/main" id="{5242A392-CCF4-B2B8-CF7B-DFA0931BB303}"/>
              </a:ext>
            </a:extLst>
          </p:cNvPr>
          <p:cNvSpPr>
            <a:spLocks noGrp="1"/>
          </p:cNvSpPr>
          <p:nvPr>
            <p:ph type="dt" sz="half" idx="16"/>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13.07.2022</a:t>
            </a:fld>
            <a:endParaRPr lang="de-DE"/>
          </a:p>
        </p:txBody>
      </p:sp>
      <p:sp>
        <p:nvSpPr>
          <p:cNvPr id="25" name="Footer Placeholder 4">
            <a:extLst>
              <a:ext uri="{FF2B5EF4-FFF2-40B4-BE49-F238E27FC236}">
                <a16:creationId xmlns:a16="http://schemas.microsoft.com/office/drawing/2014/main" id="{3CC9B4DD-377C-13B9-AD06-87525CBB0418}"/>
              </a:ext>
            </a:extLst>
          </p:cNvPr>
          <p:cNvSpPr>
            <a:spLocks noGrp="1"/>
          </p:cNvSpPr>
          <p:nvPr>
            <p:ph type="ftr" sz="quarter" idx="17"/>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DCB376B1-F714-C76B-DF02-A5C47E8D3EEE}"/>
              </a:ext>
            </a:extLst>
          </p:cNvPr>
          <p:cNvSpPr>
            <a:spLocks noGrp="1"/>
          </p:cNvSpPr>
          <p:nvPr>
            <p:ph type="sldNum" sz="quarter" idx="18"/>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10</a:t>
            </a:fld>
            <a:endParaRPr lang="de-DE" altLang="de-DE"/>
          </a:p>
        </p:txBody>
      </p:sp>
      <p:sp>
        <p:nvSpPr>
          <p:cNvPr id="6" name="Titel 5">
            <a:extLst>
              <a:ext uri="{FF2B5EF4-FFF2-40B4-BE49-F238E27FC236}">
                <a16:creationId xmlns:a16="http://schemas.microsoft.com/office/drawing/2014/main" id="{08211853-6550-D01C-7A90-A1F51D1F66BC}"/>
              </a:ext>
            </a:extLst>
          </p:cNvPr>
          <p:cNvSpPr>
            <a:spLocks noGrp="1"/>
          </p:cNvSpPr>
          <p:nvPr>
            <p:ph type="title"/>
          </p:nvPr>
        </p:nvSpPr>
        <p:spPr>
          <a:xfrm>
            <a:off x="259015" y="75342"/>
            <a:ext cx="5472608" cy="720000"/>
          </a:xfrm>
        </p:spPr>
        <p:txBody>
          <a:bodyPr anchor="t">
            <a:normAutofit/>
          </a:bodyPr>
          <a:lstStyle/>
          <a:p>
            <a:br>
              <a:rPr lang="de-DE" dirty="0"/>
            </a:br>
            <a:r>
              <a:rPr lang="de-DE" dirty="0"/>
              <a:t>A*-Suche</a:t>
            </a:r>
          </a:p>
        </p:txBody>
      </p:sp>
      <p:sp>
        <p:nvSpPr>
          <p:cNvPr id="4" name="Textfeld 3">
            <a:extLst>
              <a:ext uri="{FF2B5EF4-FFF2-40B4-BE49-F238E27FC236}">
                <a16:creationId xmlns:a16="http://schemas.microsoft.com/office/drawing/2014/main" id="{BB020BAA-C1AB-0951-3FF1-83C594CA9208}"/>
              </a:ext>
            </a:extLst>
          </p:cNvPr>
          <p:cNvSpPr txBox="1"/>
          <p:nvPr/>
        </p:nvSpPr>
        <p:spPr>
          <a:xfrm rot="5400000">
            <a:off x="2801451" y="4422924"/>
            <a:ext cx="955200" cy="1446550"/>
          </a:xfrm>
          <a:prstGeom prst="rect">
            <a:avLst/>
          </a:prstGeom>
          <a:noFill/>
        </p:spPr>
        <p:txBody>
          <a:bodyPr wrap="square" rtlCol="0">
            <a:spAutoFit/>
          </a:bodyPr>
          <a:lstStyle/>
          <a:p>
            <a:r>
              <a:rPr lang="de-DE" sz="8800" dirty="0"/>
              <a:t>}</a:t>
            </a:r>
          </a:p>
        </p:txBody>
      </p:sp>
      <p:sp>
        <p:nvSpPr>
          <p:cNvPr id="9" name="Textfeld 8">
            <a:extLst>
              <a:ext uri="{FF2B5EF4-FFF2-40B4-BE49-F238E27FC236}">
                <a16:creationId xmlns:a16="http://schemas.microsoft.com/office/drawing/2014/main" id="{FE7A890A-B202-78BC-272A-8F6AEBBFFE7B}"/>
              </a:ext>
            </a:extLst>
          </p:cNvPr>
          <p:cNvSpPr txBox="1"/>
          <p:nvPr/>
        </p:nvSpPr>
        <p:spPr>
          <a:xfrm>
            <a:off x="4572000" y="2705724"/>
            <a:ext cx="955200" cy="1446550"/>
          </a:xfrm>
          <a:prstGeom prst="rect">
            <a:avLst/>
          </a:prstGeom>
          <a:noFill/>
        </p:spPr>
        <p:txBody>
          <a:bodyPr wrap="square" rtlCol="0">
            <a:spAutoFit/>
          </a:bodyPr>
          <a:lstStyle/>
          <a:p>
            <a:r>
              <a:rPr lang="de-DE" sz="8800" dirty="0"/>
              <a:t>}</a:t>
            </a:r>
          </a:p>
        </p:txBody>
      </p:sp>
      <p:sp>
        <p:nvSpPr>
          <p:cNvPr id="11" name="Textfeld 10">
            <a:extLst>
              <a:ext uri="{FF2B5EF4-FFF2-40B4-BE49-F238E27FC236}">
                <a16:creationId xmlns:a16="http://schemas.microsoft.com/office/drawing/2014/main" id="{265460B7-0060-B8A6-4014-1C7C2A6D6DCB}"/>
              </a:ext>
            </a:extLst>
          </p:cNvPr>
          <p:cNvSpPr txBox="1"/>
          <p:nvPr/>
        </p:nvSpPr>
        <p:spPr>
          <a:xfrm rot="5400000">
            <a:off x="5102703" y="4422923"/>
            <a:ext cx="955200" cy="1446550"/>
          </a:xfrm>
          <a:prstGeom prst="rect">
            <a:avLst/>
          </a:prstGeom>
          <a:noFill/>
        </p:spPr>
        <p:txBody>
          <a:bodyPr wrap="square" rtlCol="0">
            <a:spAutoFit/>
          </a:bodyPr>
          <a:lstStyle/>
          <a:p>
            <a:r>
              <a:rPr lang="de-DE" sz="8800" dirty="0"/>
              <a:t>}</a:t>
            </a:r>
          </a:p>
        </p:txBody>
      </p:sp>
      <p:sp>
        <p:nvSpPr>
          <p:cNvPr id="8" name="Textfeld 7">
            <a:extLst>
              <a:ext uri="{FF2B5EF4-FFF2-40B4-BE49-F238E27FC236}">
                <a16:creationId xmlns:a16="http://schemas.microsoft.com/office/drawing/2014/main" id="{AEE780B2-3191-DBCF-79C4-75DDB79EC96F}"/>
              </a:ext>
            </a:extLst>
          </p:cNvPr>
          <p:cNvSpPr txBox="1"/>
          <p:nvPr/>
        </p:nvSpPr>
        <p:spPr>
          <a:xfrm>
            <a:off x="3058077" y="5049491"/>
            <a:ext cx="914400" cy="369332"/>
          </a:xfrm>
          <a:prstGeom prst="rect">
            <a:avLst/>
          </a:prstGeom>
          <a:noFill/>
        </p:spPr>
        <p:txBody>
          <a:bodyPr wrap="square" rtlCol="0">
            <a:spAutoFit/>
          </a:bodyPr>
          <a:lstStyle/>
          <a:p>
            <a:r>
              <a:rPr lang="de-DE" dirty="0"/>
              <a:t>5</a:t>
            </a:r>
          </a:p>
        </p:txBody>
      </p:sp>
      <p:sp>
        <p:nvSpPr>
          <p:cNvPr id="13" name="Textfeld 12">
            <a:extLst>
              <a:ext uri="{FF2B5EF4-FFF2-40B4-BE49-F238E27FC236}">
                <a16:creationId xmlns:a16="http://schemas.microsoft.com/office/drawing/2014/main" id="{11913892-CF2F-2B59-1F98-B9B5F6165EBB}"/>
              </a:ext>
            </a:extLst>
          </p:cNvPr>
          <p:cNvSpPr txBox="1"/>
          <p:nvPr/>
        </p:nvSpPr>
        <p:spPr>
          <a:xfrm>
            <a:off x="5389178" y="5049491"/>
            <a:ext cx="914400" cy="369332"/>
          </a:xfrm>
          <a:prstGeom prst="rect">
            <a:avLst/>
          </a:prstGeom>
          <a:noFill/>
        </p:spPr>
        <p:txBody>
          <a:bodyPr wrap="square" rtlCol="0">
            <a:spAutoFit/>
          </a:bodyPr>
          <a:lstStyle/>
          <a:p>
            <a:r>
              <a:rPr lang="de-DE" dirty="0"/>
              <a:t>5</a:t>
            </a:r>
          </a:p>
        </p:txBody>
      </p:sp>
      <p:sp>
        <p:nvSpPr>
          <p:cNvPr id="14" name="Textfeld 13">
            <a:extLst>
              <a:ext uri="{FF2B5EF4-FFF2-40B4-BE49-F238E27FC236}">
                <a16:creationId xmlns:a16="http://schemas.microsoft.com/office/drawing/2014/main" id="{F95800AB-6DFC-E9AB-D67D-E9AAED6D499E}"/>
              </a:ext>
            </a:extLst>
          </p:cNvPr>
          <p:cNvSpPr txBox="1"/>
          <p:nvPr/>
        </p:nvSpPr>
        <p:spPr>
          <a:xfrm>
            <a:off x="4953744" y="3284984"/>
            <a:ext cx="914400" cy="369332"/>
          </a:xfrm>
          <a:prstGeom prst="rect">
            <a:avLst/>
          </a:prstGeom>
          <a:noFill/>
        </p:spPr>
        <p:txBody>
          <a:bodyPr wrap="square" rtlCol="0">
            <a:spAutoFit/>
          </a:bodyPr>
          <a:lstStyle/>
          <a:p>
            <a:r>
              <a:rPr lang="de-DE" dirty="0"/>
              <a:t>4</a:t>
            </a:r>
          </a:p>
        </p:txBody>
      </p:sp>
    </p:spTree>
    <p:extLst>
      <p:ext uri="{BB962C8B-B14F-4D97-AF65-F5344CB8AC3E}">
        <p14:creationId xmlns:p14="http://schemas.microsoft.com/office/powerpoint/2010/main" val="173346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6FD36BD-CE5D-1B33-DE70-93DCACB6A8D5}"/>
              </a:ext>
            </a:extLst>
          </p:cNvPr>
          <p:cNvSpPr>
            <a:spLocks noGrp="1"/>
          </p:cNvSpPr>
          <p:nvPr>
            <p:ph sz="quarter" idx="15"/>
          </p:nvPr>
        </p:nvSpPr>
        <p:spPr>
          <a:xfrm>
            <a:off x="254525" y="5778475"/>
            <a:ext cx="8640000" cy="530845"/>
          </a:xfrm>
        </p:spPr>
        <p:txBody>
          <a:bodyPr>
            <a:normAutofit/>
          </a:bodyPr>
          <a:lstStyle/>
          <a:p>
            <a:endParaRPr lang="de-DE" dirty="0"/>
          </a:p>
          <a:p>
            <a:endParaRPr lang="de-DE" dirty="0"/>
          </a:p>
        </p:txBody>
      </p:sp>
      <p:sp>
        <p:nvSpPr>
          <p:cNvPr id="3" name="Datumsplatzhalter 2">
            <a:extLst>
              <a:ext uri="{FF2B5EF4-FFF2-40B4-BE49-F238E27FC236}">
                <a16:creationId xmlns:a16="http://schemas.microsoft.com/office/drawing/2014/main" id="{5242A392-CCF4-B2B8-CF7B-DFA0931BB303}"/>
              </a:ext>
            </a:extLst>
          </p:cNvPr>
          <p:cNvSpPr>
            <a:spLocks noGrp="1"/>
          </p:cNvSpPr>
          <p:nvPr>
            <p:ph type="dt" sz="half" idx="16"/>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13.07.2022</a:t>
            </a:fld>
            <a:endParaRPr lang="de-DE"/>
          </a:p>
        </p:txBody>
      </p:sp>
      <p:sp>
        <p:nvSpPr>
          <p:cNvPr id="25" name="Footer Placeholder 4">
            <a:extLst>
              <a:ext uri="{FF2B5EF4-FFF2-40B4-BE49-F238E27FC236}">
                <a16:creationId xmlns:a16="http://schemas.microsoft.com/office/drawing/2014/main" id="{3CC9B4DD-377C-13B9-AD06-87525CBB0418}"/>
              </a:ext>
            </a:extLst>
          </p:cNvPr>
          <p:cNvSpPr>
            <a:spLocks noGrp="1"/>
          </p:cNvSpPr>
          <p:nvPr>
            <p:ph type="ftr" sz="quarter" idx="17"/>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DCB376B1-F714-C76B-DF02-A5C47E8D3EEE}"/>
              </a:ext>
            </a:extLst>
          </p:cNvPr>
          <p:cNvSpPr>
            <a:spLocks noGrp="1"/>
          </p:cNvSpPr>
          <p:nvPr>
            <p:ph type="sldNum" sz="quarter" idx="18"/>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11</a:t>
            </a:fld>
            <a:endParaRPr lang="de-DE" altLang="de-DE"/>
          </a:p>
        </p:txBody>
      </p:sp>
      <p:sp>
        <p:nvSpPr>
          <p:cNvPr id="6" name="Titel 5">
            <a:extLst>
              <a:ext uri="{FF2B5EF4-FFF2-40B4-BE49-F238E27FC236}">
                <a16:creationId xmlns:a16="http://schemas.microsoft.com/office/drawing/2014/main" id="{08211853-6550-D01C-7A90-A1F51D1F66BC}"/>
              </a:ext>
            </a:extLst>
          </p:cNvPr>
          <p:cNvSpPr>
            <a:spLocks noGrp="1"/>
          </p:cNvSpPr>
          <p:nvPr>
            <p:ph type="title"/>
          </p:nvPr>
        </p:nvSpPr>
        <p:spPr>
          <a:xfrm>
            <a:off x="259015" y="75342"/>
            <a:ext cx="5472608" cy="720000"/>
          </a:xfrm>
        </p:spPr>
        <p:txBody>
          <a:bodyPr anchor="t">
            <a:normAutofit/>
          </a:bodyPr>
          <a:lstStyle/>
          <a:p>
            <a:br>
              <a:rPr lang="de-DE" dirty="0"/>
            </a:br>
            <a:r>
              <a:rPr lang="de-DE" dirty="0"/>
              <a:t>A*-Suche</a:t>
            </a:r>
          </a:p>
        </p:txBody>
      </p:sp>
      <p:pic>
        <p:nvPicPr>
          <p:cNvPr id="15" name="Grafik 14">
            <a:extLst>
              <a:ext uri="{FF2B5EF4-FFF2-40B4-BE49-F238E27FC236}">
                <a16:creationId xmlns:a16="http://schemas.microsoft.com/office/drawing/2014/main" id="{8439CB32-6B0A-D07C-CE64-DB237ADCC581}"/>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251588" y="1700808"/>
            <a:ext cx="8640000" cy="3434399"/>
          </a:xfrm>
          <a:prstGeom prst="rect">
            <a:avLst/>
          </a:prstGeom>
          <a:noFill/>
        </p:spPr>
      </p:pic>
      <p:sp>
        <p:nvSpPr>
          <p:cNvPr id="4" name="Textfeld 3">
            <a:extLst>
              <a:ext uri="{FF2B5EF4-FFF2-40B4-BE49-F238E27FC236}">
                <a16:creationId xmlns:a16="http://schemas.microsoft.com/office/drawing/2014/main" id="{BB020BAA-C1AB-0951-3FF1-83C594CA9208}"/>
              </a:ext>
            </a:extLst>
          </p:cNvPr>
          <p:cNvSpPr txBox="1"/>
          <p:nvPr/>
        </p:nvSpPr>
        <p:spPr>
          <a:xfrm rot="5400000">
            <a:off x="2801451" y="4422924"/>
            <a:ext cx="955200" cy="1446550"/>
          </a:xfrm>
          <a:prstGeom prst="rect">
            <a:avLst/>
          </a:prstGeom>
          <a:noFill/>
        </p:spPr>
        <p:txBody>
          <a:bodyPr wrap="square" rtlCol="0">
            <a:spAutoFit/>
          </a:bodyPr>
          <a:lstStyle/>
          <a:p>
            <a:r>
              <a:rPr lang="de-DE" sz="8800" dirty="0"/>
              <a:t>}</a:t>
            </a:r>
          </a:p>
        </p:txBody>
      </p:sp>
      <p:sp>
        <p:nvSpPr>
          <p:cNvPr id="9" name="Textfeld 8">
            <a:extLst>
              <a:ext uri="{FF2B5EF4-FFF2-40B4-BE49-F238E27FC236}">
                <a16:creationId xmlns:a16="http://schemas.microsoft.com/office/drawing/2014/main" id="{FE7A890A-B202-78BC-272A-8F6AEBBFFE7B}"/>
              </a:ext>
            </a:extLst>
          </p:cNvPr>
          <p:cNvSpPr txBox="1"/>
          <p:nvPr/>
        </p:nvSpPr>
        <p:spPr>
          <a:xfrm>
            <a:off x="4572000" y="2705724"/>
            <a:ext cx="955200" cy="1446550"/>
          </a:xfrm>
          <a:prstGeom prst="rect">
            <a:avLst/>
          </a:prstGeom>
          <a:noFill/>
        </p:spPr>
        <p:txBody>
          <a:bodyPr wrap="square" rtlCol="0">
            <a:spAutoFit/>
          </a:bodyPr>
          <a:lstStyle/>
          <a:p>
            <a:r>
              <a:rPr lang="de-DE" sz="8800" dirty="0"/>
              <a:t>}</a:t>
            </a:r>
          </a:p>
        </p:txBody>
      </p:sp>
      <p:sp>
        <p:nvSpPr>
          <p:cNvPr id="11" name="Textfeld 10">
            <a:extLst>
              <a:ext uri="{FF2B5EF4-FFF2-40B4-BE49-F238E27FC236}">
                <a16:creationId xmlns:a16="http://schemas.microsoft.com/office/drawing/2014/main" id="{265460B7-0060-B8A6-4014-1C7C2A6D6DCB}"/>
              </a:ext>
            </a:extLst>
          </p:cNvPr>
          <p:cNvSpPr txBox="1"/>
          <p:nvPr/>
        </p:nvSpPr>
        <p:spPr>
          <a:xfrm rot="5400000">
            <a:off x="5102703" y="4422923"/>
            <a:ext cx="955200" cy="1446550"/>
          </a:xfrm>
          <a:prstGeom prst="rect">
            <a:avLst/>
          </a:prstGeom>
          <a:noFill/>
        </p:spPr>
        <p:txBody>
          <a:bodyPr wrap="square" rtlCol="0">
            <a:spAutoFit/>
          </a:bodyPr>
          <a:lstStyle/>
          <a:p>
            <a:r>
              <a:rPr lang="de-DE" sz="8800" dirty="0"/>
              <a:t>}</a:t>
            </a:r>
          </a:p>
        </p:txBody>
      </p:sp>
      <p:sp>
        <p:nvSpPr>
          <p:cNvPr id="8" name="Textfeld 7">
            <a:extLst>
              <a:ext uri="{FF2B5EF4-FFF2-40B4-BE49-F238E27FC236}">
                <a16:creationId xmlns:a16="http://schemas.microsoft.com/office/drawing/2014/main" id="{AEE780B2-3191-DBCF-79C4-75DDB79EC96F}"/>
              </a:ext>
            </a:extLst>
          </p:cNvPr>
          <p:cNvSpPr txBox="1"/>
          <p:nvPr/>
        </p:nvSpPr>
        <p:spPr>
          <a:xfrm>
            <a:off x="3058077" y="5049491"/>
            <a:ext cx="914400" cy="369332"/>
          </a:xfrm>
          <a:prstGeom prst="rect">
            <a:avLst/>
          </a:prstGeom>
          <a:noFill/>
        </p:spPr>
        <p:txBody>
          <a:bodyPr wrap="square" rtlCol="0">
            <a:spAutoFit/>
          </a:bodyPr>
          <a:lstStyle/>
          <a:p>
            <a:r>
              <a:rPr lang="de-DE" dirty="0"/>
              <a:t>5</a:t>
            </a:r>
          </a:p>
        </p:txBody>
      </p:sp>
      <p:sp>
        <p:nvSpPr>
          <p:cNvPr id="13" name="Textfeld 12">
            <a:extLst>
              <a:ext uri="{FF2B5EF4-FFF2-40B4-BE49-F238E27FC236}">
                <a16:creationId xmlns:a16="http://schemas.microsoft.com/office/drawing/2014/main" id="{11913892-CF2F-2B59-1F98-B9B5F6165EBB}"/>
              </a:ext>
            </a:extLst>
          </p:cNvPr>
          <p:cNvSpPr txBox="1"/>
          <p:nvPr/>
        </p:nvSpPr>
        <p:spPr>
          <a:xfrm>
            <a:off x="5389178" y="5049491"/>
            <a:ext cx="914400" cy="369332"/>
          </a:xfrm>
          <a:prstGeom prst="rect">
            <a:avLst/>
          </a:prstGeom>
          <a:noFill/>
        </p:spPr>
        <p:txBody>
          <a:bodyPr wrap="square" rtlCol="0">
            <a:spAutoFit/>
          </a:bodyPr>
          <a:lstStyle/>
          <a:p>
            <a:r>
              <a:rPr lang="de-DE" dirty="0"/>
              <a:t>5</a:t>
            </a:r>
          </a:p>
        </p:txBody>
      </p:sp>
      <p:sp>
        <p:nvSpPr>
          <p:cNvPr id="14" name="Textfeld 13">
            <a:extLst>
              <a:ext uri="{FF2B5EF4-FFF2-40B4-BE49-F238E27FC236}">
                <a16:creationId xmlns:a16="http://schemas.microsoft.com/office/drawing/2014/main" id="{F95800AB-6DFC-E9AB-D67D-E9AAED6D499E}"/>
              </a:ext>
            </a:extLst>
          </p:cNvPr>
          <p:cNvSpPr txBox="1"/>
          <p:nvPr/>
        </p:nvSpPr>
        <p:spPr>
          <a:xfrm>
            <a:off x="4953744" y="3284984"/>
            <a:ext cx="914400" cy="369332"/>
          </a:xfrm>
          <a:prstGeom prst="rect">
            <a:avLst/>
          </a:prstGeom>
          <a:noFill/>
        </p:spPr>
        <p:txBody>
          <a:bodyPr wrap="square" rtlCol="0">
            <a:spAutoFit/>
          </a:bodyPr>
          <a:lstStyle/>
          <a:p>
            <a:r>
              <a:rPr lang="de-DE" dirty="0"/>
              <a:t>4</a:t>
            </a:r>
          </a:p>
        </p:txBody>
      </p:sp>
    </p:spTree>
    <p:extLst>
      <p:ext uri="{BB962C8B-B14F-4D97-AF65-F5344CB8AC3E}">
        <p14:creationId xmlns:p14="http://schemas.microsoft.com/office/powerpoint/2010/main" val="2919930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6FD36BD-CE5D-1B33-DE70-93DCACB6A8D5}"/>
              </a:ext>
            </a:extLst>
          </p:cNvPr>
          <p:cNvSpPr>
            <a:spLocks noGrp="1"/>
          </p:cNvSpPr>
          <p:nvPr>
            <p:ph sz="quarter" idx="15"/>
          </p:nvPr>
        </p:nvSpPr>
        <p:spPr>
          <a:xfrm>
            <a:off x="254525" y="5778475"/>
            <a:ext cx="8640000" cy="530845"/>
          </a:xfrm>
        </p:spPr>
        <p:txBody>
          <a:bodyPr>
            <a:normAutofit/>
          </a:bodyPr>
          <a:lstStyle/>
          <a:p>
            <a:endParaRPr lang="de-DE" dirty="0"/>
          </a:p>
          <a:p>
            <a:endParaRPr lang="de-DE" dirty="0"/>
          </a:p>
        </p:txBody>
      </p:sp>
      <p:sp>
        <p:nvSpPr>
          <p:cNvPr id="3" name="Datumsplatzhalter 2">
            <a:extLst>
              <a:ext uri="{FF2B5EF4-FFF2-40B4-BE49-F238E27FC236}">
                <a16:creationId xmlns:a16="http://schemas.microsoft.com/office/drawing/2014/main" id="{5242A392-CCF4-B2B8-CF7B-DFA0931BB303}"/>
              </a:ext>
            </a:extLst>
          </p:cNvPr>
          <p:cNvSpPr>
            <a:spLocks noGrp="1"/>
          </p:cNvSpPr>
          <p:nvPr>
            <p:ph type="dt" sz="half" idx="16"/>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13.07.2022</a:t>
            </a:fld>
            <a:endParaRPr lang="de-DE"/>
          </a:p>
        </p:txBody>
      </p:sp>
      <p:sp>
        <p:nvSpPr>
          <p:cNvPr id="25" name="Footer Placeholder 4">
            <a:extLst>
              <a:ext uri="{FF2B5EF4-FFF2-40B4-BE49-F238E27FC236}">
                <a16:creationId xmlns:a16="http://schemas.microsoft.com/office/drawing/2014/main" id="{3CC9B4DD-377C-13B9-AD06-87525CBB0418}"/>
              </a:ext>
            </a:extLst>
          </p:cNvPr>
          <p:cNvSpPr>
            <a:spLocks noGrp="1"/>
          </p:cNvSpPr>
          <p:nvPr>
            <p:ph type="ftr" sz="quarter" idx="17"/>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DCB376B1-F714-C76B-DF02-A5C47E8D3EEE}"/>
              </a:ext>
            </a:extLst>
          </p:cNvPr>
          <p:cNvSpPr>
            <a:spLocks noGrp="1"/>
          </p:cNvSpPr>
          <p:nvPr>
            <p:ph type="sldNum" sz="quarter" idx="18"/>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12</a:t>
            </a:fld>
            <a:endParaRPr lang="de-DE" altLang="de-DE"/>
          </a:p>
        </p:txBody>
      </p:sp>
      <p:sp>
        <p:nvSpPr>
          <p:cNvPr id="6" name="Titel 5">
            <a:extLst>
              <a:ext uri="{FF2B5EF4-FFF2-40B4-BE49-F238E27FC236}">
                <a16:creationId xmlns:a16="http://schemas.microsoft.com/office/drawing/2014/main" id="{08211853-6550-D01C-7A90-A1F51D1F66BC}"/>
              </a:ext>
            </a:extLst>
          </p:cNvPr>
          <p:cNvSpPr>
            <a:spLocks noGrp="1"/>
          </p:cNvSpPr>
          <p:nvPr>
            <p:ph type="title"/>
          </p:nvPr>
        </p:nvSpPr>
        <p:spPr>
          <a:xfrm>
            <a:off x="259015" y="75342"/>
            <a:ext cx="5472608" cy="720000"/>
          </a:xfrm>
        </p:spPr>
        <p:txBody>
          <a:bodyPr anchor="t">
            <a:normAutofit/>
          </a:bodyPr>
          <a:lstStyle/>
          <a:p>
            <a:br>
              <a:rPr lang="de-DE" dirty="0"/>
            </a:br>
            <a:r>
              <a:rPr lang="de-DE" dirty="0"/>
              <a:t>A*-Suche</a:t>
            </a:r>
          </a:p>
        </p:txBody>
      </p:sp>
      <p:pic>
        <p:nvPicPr>
          <p:cNvPr id="16" name="Grafik 15">
            <a:extLst>
              <a:ext uri="{FF2B5EF4-FFF2-40B4-BE49-F238E27FC236}">
                <a16:creationId xmlns:a16="http://schemas.microsoft.com/office/drawing/2014/main" id="{3C366036-A5BD-778A-1EA2-0098BB62B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700808"/>
            <a:ext cx="8640000" cy="3434399"/>
          </a:xfrm>
          <a:prstGeom prst="rect">
            <a:avLst/>
          </a:prstGeom>
          <a:noFill/>
        </p:spPr>
      </p:pic>
      <p:sp>
        <p:nvSpPr>
          <p:cNvPr id="4" name="Textfeld 3">
            <a:extLst>
              <a:ext uri="{FF2B5EF4-FFF2-40B4-BE49-F238E27FC236}">
                <a16:creationId xmlns:a16="http://schemas.microsoft.com/office/drawing/2014/main" id="{BB020BAA-C1AB-0951-3FF1-83C594CA9208}"/>
              </a:ext>
            </a:extLst>
          </p:cNvPr>
          <p:cNvSpPr txBox="1"/>
          <p:nvPr/>
        </p:nvSpPr>
        <p:spPr>
          <a:xfrm rot="5400000">
            <a:off x="2801451" y="4422924"/>
            <a:ext cx="955200" cy="1446550"/>
          </a:xfrm>
          <a:prstGeom prst="rect">
            <a:avLst/>
          </a:prstGeom>
          <a:noFill/>
        </p:spPr>
        <p:txBody>
          <a:bodyPr wrap="square" rtlCol="0">
            <a:spAutoFit/>
          </a:bodyPr>
          <a:lstStyle/>
          <a:p>
            <a:r>
              <a:rPr lang="de-DE" sz="8800" dirty="0"/>
              <a:t>}</a:t>
            </a:r>
          </a:p>
        </p:txBody>
      </p:sp>
      <p:sp>
        <p:nvSpPr>
          <p:cNvPr id="9" name="Textfeld 8">
            <a:extLst>
              <a:ext uri="{FF2B5EF4-FFF2-40B4-BE49-F238E27FC236}">
                <a16:creationId xmlns:a16="http://schemas.microsoft.com/office/drawing/2014/main" id="{FE7A890A-B202-78BC-272A-8F6AEBBFFE7B}"/>
              </a:ext>
            </a:extLst>
          </p:cNvPr>
          <p:cNvSpPr txBox="1"/>
          <p:nvPr/>
        </p:nvSpPr>
        <p:spPr>
          <a:xfrm>
            <a:off x="4571520" y="1694566"/>
            <a:ext cx="955200" cy="1446550"/>
          </a:xfrm>
          <a:prstGeom prst="rect">
            <a:avLst/>
          </a:prstGeom>
          <a:noFill/>
        </p:spPr>
        <p:txBody>
          <a:bodyPr wrap="square" rtlCol="0">
            <a:spAutoFit/>
          </a:bodyPr>
          <a:lstStyle/>
          <a:p>
            <a:r>
              <a:rPr lang="de-DE" sz="8800" dirty="0"/>
              <a:t>}</a:t>
            </a:r>
          </a:p>
        </p:txBody>
      </p:sp>
      <p:sp>
        <p:nvSpPr>
          <p:cNvPr id="11" name="Textfeld 10">
            <a:extLst>
              <a:ext uri="{FF2B5EF4-FFF2-40B4-BE49-F238E27FC236}">
                <a16:creationId xmlns:a16="http://schemas.microsoft.com/office/drawing/2014/main" id="{265460B7-0060-B8A6-4014-1C7C2A6D6DCB}"/>
              </a:ext>
            </a:extLst>
          </p:cNvPr>
          <p:cNvSpPr txBox="1"/>
          <p:nvPr/>
        </p:nvSpPr>
        <p:spPr>
          <a:xfrm rot="5400000">
            <a:off x="5102703" y="4422923"/>
            <a:ext cx="955200" cy="1446550"/>
          </a:xfrm>
          <a:prstGeom prst="rect">
            <a:avLst/>
          </a:prstGeom>
          <a:noFill/>
        </p:spPr>
        <p:txBody>
          <a:bodyPr wrap="square" rtlCol="0">
            <a:spAutoFit/>
          </a:bodyPr>
          <a:lstStyle/>
          <a:p>
            <a:r>
              <a:rPr lang="de-DE" sz="8800" dirty="0"/>
              <a:t>}</a:t>
            </a:r>
          </a:p>
        </p:txBody>
      </p:sp>
      <p:sp>
        <p:nvSpPr>
          <p:cNvPr id="8" name="Textfeld 7">
            <a:extLst>
              <a:ext uri="{FF2B5EF4-FFF2-40B4-BE49-F238E27FC236}">
                <a16:creationId xmlns:a16="http://schemas.microsoft.com/office/drawing/2014/main" id="{AEE780B2-3191-DBCF-79C4-75DDB79EC96F}"/>
              </a:ext>
            </a:extLst>
          </p:cNvPr>
          <p:cNvSpPr txBox="1"/>
          <p:nvPr/>
        </p:nvSpPr>
        <p:spPr>
          <a:xfrm>
            <a:off x="3058077" y="5049491"/>
            <a:ext cx="914400" cy="369332"/>
          </a:xfrm>
          <a:prstGeom prst="rect">
            <a:avLst/>
          </a:prstGeom>
          <a:noFill/>
        </p:spPr>
        <p:txBody>
          <a:bodyPr wrap="square" rtlCol="0">
            <a:spAutoFit/>
          </a:bodyPr>
          <a:lstStyle/>
          <a:p>
            <a:r>
              <a:rPr lang="de-DE" dirty="0"/>
              <a:t>5</a:t>
            </a:r>
          </a:p>
        </p:txBody>
      </p:sp>
      <p:sp>
        <p:nvSpPr>
          <p:cNvPr id="13" name="Textfeld 12">
            <a:extLst>
              <a:ext uri="{FF2B5EF4-FFF2-40B4-BE49-F238E27FC236}">
                <a16:creationId xmlns:a16="http://schemas.microsoft.com/office/drawing/2014/main" id="{11913892-CF2F-2B59-1F98-B9B5F6165EBB}"/>
              </a:ext>
            </a:extLst>
          </p:cNvPr>
          <p:cNvSpPr txBox="1"/>
          <p:nvPr/>
        </p:nvSpPr>
        <p:spPr>
          <a:xfrm>
            <a:off x="5389178" y="5049491"/>
            <a:ext cx="914400" cy="369332"/>
          </a:xfrm>
          <a:prstGeom prst="rect">
            <a:avLst/>
          </a:prstGeom>
          <a:noFill/>
        </p:spPr>
        <p:txBody>
          <a:bodyPr wrap="square" rtlCol="0">
            <a:spAutoFit/>
          </a:bodyPr>
          <a:lstStyle/>
          <a:p>
            <a:r>
              <a:rPr lang="de-DE" dirty="0"/>
              <a:t>5</a:t>
            </a:r>
          </a:p>
        </p:txBody>
      </p:sp>
      <p:sp>
        <p:nvSpPr>
          <p:cNvPr id="14" name="Textfeld 13">
            <a:extLst>
              <a:ext uri="{FF2B5EF4-FFF2-40B4-BE49-F238E27FC236}">
                <a16:creationId xmlns:a16="http://schemas.microsoft.com/office/drawing/2014/main" id="{F95800AB-6DFC-E9AB-D67D-E9AAED6D499E}"/>
              </a:ext>
            </a:extLst>
          </p:cNvPr>
          <p:cNvSpPr txBox="1"/>
          <p:nvPr/>
        </p:nvSpPr>
        <p:spPr>
          <a:xfrm>
            <a:off x="4953744" y="2276872"/>
            <a:ext cx="914400" cy="369332"/>
          </a:xfrm>
          <a:prstGeom prst="rect">
            <a:avLst/>
          </a:prstGeom>
          <a:noFill/>
        </p:spPr>
        <p:txBody>
          <a:bodyPr wrap="square" rtlCol="0">
            <a:spAutoFit/>
          </a:bodyPr>
          <a:lstStyle/>
          <a:p>
            <a:r>
              <a:rPr lang="de-DE" dirty="0"/>
              <a:t>2</a:t>
            </a:r>
          </a:p>
        </p:txBody>
      </p:sp>
    </p:spTree>
    <p:extLst>
      <p:ext uri="{BB962C8B-B14F-4D97-AF65-F5344CB8AC3E}">
        <p14:creationId xmlns:p14="http://schemas.microsoft.com/office/powerpoint/2010/main" val="47498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13</a:t>
            </a:fld>
            <a:endParaRPr lang="de-DE" altLang="de-DE" dirty="0"/>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dirty="0"/>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dirty="0"/>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3203848" y="3013501"/>
            <a:ext cx="3744416" cy="461665"/>
          </a:xfrm>
          <a:prstGeom prst="rect">
            <a:avLst/>
          </a:prstGeom>
          <a:noFill/>
        </p:spPr>
        <p:txBody>
          <a:bodyPr wrap="square" rtlCol="0">
            <a:spAutoFit/>
          </a:bodyPr>
          <a:lstStyle/>
          <a:p>
            <a:r>
              <a:rPr lang="de-DE" sz="2400" dirty="0">
                <a:solidFill>
                  <a:schemeClr val="bg1"/>
                </a:solidFill>
                <a:latin typeface="Verdana" panose="020B0604030504040204" pitchFamily="34" charset="0"/>
                <a:ea typeface="Verdana" panose="020B0604030504040204" pitchFamily="34" charset="0"/>
              </a:rPr>
              <a:t>Vorverarbeitung</a:t>
            </a:r>
            <a:endParaRPr lang="de-DE" sz="28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3077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E275657-E55B-43B9-737D-48C712D7F7D8}"/>
              </a:ext>
            </a:extLst>
          </p:cNvPr>
          <p:cNvSpPr>
            <a:spLocks noGrp="1"/>
          </p:cNvSpPr>
          <p:nvPr>
            <p:ph sz="quarter" idx="13"/>
          </p:nvPr>
        </p:nvSpPr>
        <p:spPr/>
        <p:txBody>
          <a:bodyPr/>
          <a:lstStyle/>
          <a:p>
            <a:endParaRPr lang="de-DE" b="1" dirty="0"/>
          </a:p>
          <a:p>
            <a:r>
              <a:rPr lang="de-DE" b="1" dirty="0"/>
              <a:t>ALT</a:t>
            </a:r>
            <a:r>
              <a:rPr lang="de-DE" dirty="0"/>
              <a:t> ist ein Akronym für </a:t>
            </a:r>
            <a:r>
              <a:rPr lang="de-DE" b="1" dirty="0"/>
              <a:t>A</a:t>
            </a:r>
            <a:r>
              <a:rPr lang="de-DE" dirty="0"/>
              <a:t>*-Search, </a:t>
            </a:r>
            <a:r>
              <a:rPr lang="de-DE" b="1" dirty="0"/>
              <a:t>L</a:t>
            </a:r>
            <a:r>
              <a:rPr lang="de-DE" dirty="0"/>
              <a:t>andmarks und </a:t>
            </a:r>
            <a:r>
              <a:rPr lang="de-DE" b="1" dirty="0" err="1"/>
              <a:t>T</a:t>
            </a:r>
            <a:r>
              <a:rPr lang="de-DE" dirty="0" err="1"/>
              <a:t>riangle</a:t>
            </a:r>
            <a:r>
              <a:rPr lang="de-DE" dirty="0"/>
              <a:t> </a:t>
            </a:r>
            <a:r>
              <a:rPr lang="de-DE" dirty="0" err="1"/>
              <a:t>Inequality</a:t>
            </a:r>
            <a:endParaRPr lang="de-DE" dirty="0"/>
          </a:p>
          <a:p>
            <a:r>
              <a:rPr lang="de-DE" dirty="0"/>
              <a:t>In Vorverarbeitungs-Phase konstante Anzahl von Landmarken im Graphen auswählen</a:t>
            </a:r>
          </a:p>
          <a:p>
            <a:r>
              <a:rPr lang="de-DE" dirty="0"/>
              <a:t>Von Landmarken kürzesten Pfad zu allen anderen Knoten bestimmen</a:t>
            </a:r>
          </a:p>
          <a:p>
            <a:r>
              <a:rPr lang="de-DE" dirty="0"/>
              <a:t>Distanz und Dreiecksungleichung als Heuristik </a:t>
            </a:r>
          </a:p>
          <a:p>
            <a:endParaRPr lang="de-DE" dirty="0"/>
          </a:p>
        </p:txBody>
      </p:sp>
      <p:sp>
        <p:nvSpPr>
          <p:cNvPr id="3" name="Datumsplatzhalter 2">
            <a:extLst>
              <a:ext uri="{FF2B5EF4-FFF2-40B4-BE49-F238E27FC236}">
                <a16:creationId xmlns:a16="http://schemas.microsoft.com/office/drawing/2014/main" id="{FEA41EA6-9B4C-64CE-AA70-1F5736436404}"/>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34E0F78A-4A09-3718-5C0F-A5B002357D8F}"/>
              </a:ext>
            </a:extLst>
          </p:cNvPr>
          <p:cNvSpPr>
            <a:spLocks noGrp="1"/>
          </p:cNvSpPr>
          <p:nvPr>
            <p:ph type="ftr" sz="quarter" idx="15"/>
          </p:nvPr>
        </p:nvSpPr>
        <p:spPr/>
        <p:txBody>
          <a:bodyPr/>
          <a:lstStyle/>
          <a:p>
            <a:pPr>
              <a:defRPr/>
            </a:pPr>
            <a:r>
              <a:rPr lang="de-DE" dirty="0"/>
              <a:t>Quelle: [GH05]</a:t>
            </a:r>
          </a:p>
        </p:txBody>
      </p:sp>
      <p:sp>
        <p:nvSpPr>
          <p:cNvPr id="5" name="Foliennummernplatzhalter 4">
            <a:extLst>
              <a:ext uri="{FF2B5EF4-FFF2-40B4-BE49-F238E27FC236}">
                <a16:creationId xmlns:a16="http://schemas.microsoft.com/office/drawing/2014/main" id="{66049889-6F86-F97D-9B2B-646015072803}"/>
              </a:ext>
            </a:extLst>
          </p:cNvPr>
          <p:cNvSpPr>
            <a:spLocks noGrp="1"/>
          </p:cNvSpPr>
          <p:nvPr>
            <p:ph type="sldNum" sz="quarter" idx="16"/>
          </p:nvPr>
        </p:nvSpPr>
        <p:spPr/>
        <p:txBody>
          <a:bodyPr/>
          <a:lstStyle/>
          <a:p>
            <a:pPr>
              <a:defRPr/>
            </a:pPr>
            <a:fld id="{7A8CEE4A-E163-47DE-8784-5B8DE9F7A78A}" type="slidenum">
              <a:rPr lang="de-DE" altLang="de-DE" smtClean="0"/>
              <a:pPr>
                <a:defRPr/>
              </a:pPr>
              <a:t>14</a:t>
            </a:fld>
            <a:endParaRPr lang="de-DE" altLang="de-DE" dirty="0"/>
          </a:p>
        </p:txBody>
      </p:sp>
      <p:sp>
        <p:nvSpPr>
          <p:cNvPr id="6" name="Titel 5">
            <a:extLst>
              <a:ext uri="{FF2B5EF4-FFF2-40B4-BE49-F238E27FC236}">
                <a16:creationId xmlns:a16="http://schemas.microsoft.com/office/drawing/2014/main" id="{1EDAAB5B-1942-A0BC-8345-8890A2863CC3}"/>
              </a:ext>
            </a:extLst>
          </p:cNvPr>
          <p:cNvSpPr>
            <a:spLocks noGrp="1"/>
          </p:cNvSpPr>
          <p:nvPr>
            <p:ph type="title"/>
          </p:nvPr>
        </p:nvSpPr>
        <p:spPr/>
        <p:txBody>
          <a:bodyPr/>
          <a:lstStyle/>
          <a:p>
            <a:br>
              <a:rPr lang="de-DE" dirty="0"/>
            </a:br>
            <a:r>
              <a:rPr lang="de-DE" dirty="0"/>
              <a:t>ALT-Algorithmen</a:t>
            </a:r>
          </a:p>
        </p:txBody>
      </p:sp>
    </p:spTree>
    <p:extLst>
      <p:ext uri="{BB962C8B-B14F-4D97-AF65-F5344CB8AC3E}">
        <p14:creationId xmlns:p14="http://schemas.microsoft.com/office/powerpoint/2010/main" val="135808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B331882-41C6-6A86-D4D1-064D07C12702}"/>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5F195454-0A8A-A441-90E4-62DD05F86339}"/>
              </a:ext>
            </a:extLst>
          </p:cNvPr>
          <p:cNvSpPr>
            <a:spLocks noGrp="1"/>
          </p:cNvSpPr>
          <p:nvPr>
            <p:ph type="ftr" sz="quarter" idx="15"/>
          </p:nvPr>
        </p:nvSpPr>
        <p:spPr/>
        <p:txBody>
          <a:bodyPr/>
          <a:lstStyle/>
          <a:p>
            <a:pPr>
              <a:defRPr/>
            </a:pPr>
            <a:endParaRPr lang="de-DE" dirty="0"/>
          </a:p>
        </p:txBody>
      </p:sp>
      <p:sp>
        <p:nvSpPr>
          <p:cNvPr id="5" name="Foliennummernplatzhalter 4">
            <a:extLst>
              <a:ext uri="{FF2B5EF4-FFF2-40B4-BE49-F238E27FC236}">
                <a16:creationId xmlns:a16="http://schemas.microsoft.com/office/drawing/2014/main" id="{D6970F32-CA59-67EB-E832-23223D2DE2DE}"/>
              </a:ext>
            </a:extLst>
          </p:cNvPr>
          <p:cNvSpPr>
            <a:spLocks noGrp="1"/>
          </p:cNvSpPr>
          <p:nvPr>
            <p:ph type="sldNum" sz="quarter" idx="16"/>
          </p:nvPr>
        </p:nvSpPr>
        <p:spPr/>
        <p:txBody>
          <a:bodyPr/>
          <a:lstStyle/>
          <a:p>
            <a:pPr>
              <a:defRPr/>
            </a:pPr>
            <a:fld id="{7A8CEE4A-E163-47DE-8784-5B8DE9F7A78A}" type="slidenum">
              <a:rPr lang="de-DE" altLang="de-DE" smtClean="0"/>
              <a:pPr>
                <a:defRPr/>
              </a:pPr>
              <a:t>15</a:t>
            </a:fld>
            <a:endParaRPr lang="de-DE" altLang="de-DE" dirty="0"/>
          </a:p>
        </p:txBody>
      </p:sp>
      <p:sp>
        <p:nvSpPr>
          <p:cNvPr id="6" name="Titel 5">
            <a:extLst>
              <a:ext uri="{FF2B5EF4-FFF2-40B4-BE49-F238E27FC236}">
                <a16:creationId xmlns:a16="http://schemas.microsoft.com/office/drawing/2014/main" id="{1E6DD807-7C72-D5ED-8103-E479AA252FEE}"/>
              </a:ext>
            </a:extLst>
          </p:cNvPr>
          <p:cNvSpPr>
            <a:spLocks noGrp="1"/>
          </p:cNvSpPr>
          <p:nvPr>
            <p:ph type="title"/>
          </p:nvPr>
        </p:nvSpPr>
        <p:spPr/>
        <p:txBody>
          <a:bodyPr/>
          <a:lstStyle/>
          <a:p>
            <a:br>
              <a:rPr lang="de-DE" dirty="0"/>
            </a:br>
            <a:r>
              <a:rPr lang="de-DE" dirty="0"/>
              <a:t>Dreiecksungleichung</a:t>
            </a:r>
          </a:p>
        </p:txBody>
      </p:sp>
      <p:sp>
        <p:nvSpPr>
          <p:cNvPr id="12" name="Gleichschenkliges Dreieck 11">
            <a:extLst>
              <a:ext uri="{FF2B5EF4-FFF2-40B4-BE49-F238E27FC236}">
                <a16:creationId xmlns:a16="http://schemas.microsoft.com/office/drawing/2014/main" id="{0B16124D-F0C8-CC33-C0BD-F60576E04ED8}"/>
              </a:ext>
            </a:extLst>
          </p:cNvPr>
          <p:cNvSpPr/>
          <p:nvPr/>
        </p:nvSpPr>
        <p:spPr>
          <a:xfrm>
            <a:off x="2771800" y="1412776"/>
            <a:ext cx="3600400" cy="1584176"/>
          </a:xfrm>
          <a:prstGeom prst="triangl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77823A1A-5DED-5671-19A4-E3F7B2CE6481}"/>
              </a:ext>
            </a:extLst>
          </p:cNvPr>
          <p:cNvSpPr/>
          <p:nvPr/>
        </p:nvSpPr>
        <p:spPr>
          <a:xfrm>
            <a:off x="2699792" y="2852936"/>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DE9C6096-5C61-0676-725E-B6665F4658C0}"/>
              </a:ext>
            </a:extLst>
          </p:cNvPr>
          <p:cNvSpPr/>
          <p:nvPr/>
        </p:nvSpPr>
        <p:spPr>
          <a:xfrm>
            <a:off x="6264188" y="2854464"/>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CFE3FFB-0F29-DBA7-7BFB-6F605C0EC36F}"/>
              </a:ext>
            </a:extLst>
          </p:cNvPr>
          <p:cNvSpPr/>
          <p:nvPr/>
        </p:nvSpPr>
        <p:spPr>
          <a:xfrm>
            <a:off x="4463988" y="1304764"/>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a:extLst>
              <a:ext uri="{FF2B5EF4-FFF2-40B4-BE49-F238E27FC236}">
                <a16:creationId xmlns:a16="http://schemas.microsoft.com/office/drawing/2014/main" id="{DDAADE60-B8B2-5E3A-8DFA-A468F8405599}"/>
              </a:ext>
            </a:extLst>
          </p:cNvPr>
          <p:cNvSpPr txBox="1"/>
          <p:nvPr/>
        </p:nvSpPr>
        <p:spPr>
          <a:xfrm>
            <a:off x="2382076" y="2776282"/>
            <a:ext cx="317716" cy="369332"/>
          </a:xfrm>
          <a:prstGeom prst="rect">
            <a:avLst/>
          </a:prstGeom>
          <a:noFill/>
        </p:spPr>
        <p:txBody>
          <a:bodyPr wrap="none" rtlCol="0">
            <a:spAutoFit/>
          </a:bodyPr>
          <a:lstStyle/>
          <a:p>
            <a:r>
              <a:rPr lang="de-DE" dirty="0">
                <a:solidFill>
                  <a:schemeClr val="bg1">
                    <a:lumMod val="50000"/>
                  </a:schemeClr>
                </a:solidFill>
              </a:rPr>
              <a:t>A</a:t>
            </a:r>
          </a:p>
        </p:txBody>
      </p:sp>
      <p:sp>
        <p:nvSpPr>
          <p:cNvPr id="17" name="Textfeld 16">
            <a:extLst>
              <a:ext uri="{FF2B5EF4-FFF2-40B4-BE49-F238E27FC236}">
                <a16:creationId xmlns:a16="http://schemas.microsoft.com/office/drawing/2014/main" id="{9AF3D38C-FAC4-7D9F-0D11-2EBF9BF285CD}"/>
              </a:ext>
            </a:extLst>
          </p:cNvPr>
          <p:cNvSpPr txBox="1"/>
          <p:nvPr/>
        </p:nvSpPr>
        <p:spPr>
          <a:xfrm>
            <a:off x="6480212" y="2776282"/>
            <a:ext cx="309700" cy="369332"/>
          </a:xfrm>
          <a:prstGeom prst="rect">
            <a:avLst/>
          </a:prstGeom>
          <a:noFill/>
        </p:spPr>
        <p:txBody>
          <a:bodyPr wrap="none" rtlCol="0">
            <a:spAutoFit/>
          </a:bodyPr>
          <a:lstStyle/>
          <a:p>
            <a:r>
              <a:rPr lang="de-DE" dirty="0">
                <a:solidFill>
                  <a:schemeClr val="bg1">
                    <a:lumMod val="50000"/>
                  </a:schemeClr>
                </a:solidFill>
              </a:rPr>
              <a:t>B</a:t>
            </a:r>
          </a:p>
        </p:txBody>
      </p:sp>
      <p:sp>
        <p:nvSpPr>
          <p:cNvPr id="18" name="Textfeld 17">
            <a:extLst>
              <a:ext uri="{FF2B5EF4-FFF2-40B4-BE49-F238E27FC236}">
                <a16:creationId xmlns:a16="http://schemas.microsoft.com/office/drawing/2014/main" id="{E6B0709A-74AD-843C-EB1A-8FD0A638C655}"/>
              </a:ext>
            </a:extLst>
          </p:cNvPr>
          <p:cNvSpPr txBox="1"/>
          <p:nvPr/>
        </p:nvSpPr>
        <p:spPr>
          <a:xfrm>
            <a:off x="4680012" y="1231814"/>
            <a:ext cx="308098" cy="369332"/>
          </a:xfrm>
          <a:prstGeom prst="rect">
            <a:avLst/>
          </a:prstGeom>
          <a:noFill/>
        </p:spPr>
        <p:txBody>
          <a:bodyPr wrap="none" rtlCol="0">
            <a:spAutoFit/>
          </a:bodyPr>
          <a:lstStyle/>
          <a:p>
            <a:r>
              <a:rPr lang="de-DE" dirty="0">
                <a:solidFill>
                  <a:schemeClr val="bg1">
                    <a:lumMod val="50000"/>
                  </a:schemeClr>
                </a:solidFill>
              </a:rPr>
              <a:t>C</a:t>
            </a:r>
          </a:p>
        </p:txBody>
      </p:sp>
      <p:sp>
        <p:nvSpPr>
          <p:cNvPr id="19" name="Textfeld 18">
            <a:extLst>
              <a:ext uri="{FF2B5EF4-FFF2-40B4-BE49-F238E27FC236}">
                <a16:creationId xmlns:a16="http://schemas.microsoft.com/office/drawing/2014/main" id="{3E25C672-363A-55E2-F258-F39C1F8331D5}"/>
              </a:ext>
            </a:extLst>
          </p:cNvPr>
          <p:cNvSpPr txBox="1"/>
          <p:nvPr/>
        </p:nvSpPr>
        <p:spPr>
          <a:xfrm>
            <a:off x="3419872" y="1916832"/>
            <a:ext cx="306494" cy="369332"/>
          </a:xfrm>
          <a:prstGeom prst="rect">
            <a:avLst/>
          </a:prstGeom>
          <a:noFill/>
        </p:spPr>
        <p:txBody>
          <a:bodyPr wrap="none" rtlCol="0">
            <a:spAutoFit/>
          </a:bodyPr>
          <a:lstStyle/>
          <a:p>
            <a:r>
              <a:rPr lang="de-DE" dirty="0">
                <a:solidFill>
                  <a:schemeClr val="bg1">
                    <a:lumMod val="50000"/>
                  </a:schemeClr>
                </a:solidFill>
              </a:rPr>
              <a:t>b</a:t>
            </a:r>
          </a:p>
        </p:txBody>
      </p:sp>
      <p:sp>
        <p:nvSpPr>
          <p:cNvPr id="20" name="Textfeld 19">
            <a:extLst>
              <a:ext uri="{FF2B5EF4-FFF2-40B4-BE49-F238E27FC236}">
                <a16:creationId xmlns:a16="http://schemas.microsoft.com/office/drawing/2014/main" id="{B4C15D6F-833B-33F8-7006-2AD55C90AFDA}"/>
              </a:ext>
            </a:extLst>
          </p:cNvPr>
          <p:cNvSpPr txBox="1"/>
          <p:nvPr/>
        </p:nvSpPr>
        <p:spPr>
          <a:xfrm>
            <a:off x="5436349" y="1916832"/>
            <a:ext cx="295274" cy="369332"/>
          </a:xfrm>
          <a:prstGeom prst="rect">
            <a:avLst/>
          </a:prstGeom>
          <a:noFill/>
        </p:spPr>
        <p:txBody>
          <a:bodyPr wrap="none" rtlCol="0">
            <a:spAutoFit/>
          </a:bodyPr>
          <a:lstStyle/>
          <a:p>
            <a:r>
              <a:rPr lang="de-DE" dirty="0">
                <a:solidFill>
                  <a:schemeClr val="bg1">
                    <a:lumMod val="50000"/>
                  </a:schemeClr>
                </a:solidFill>
              </a:rPr>
              <a:t>a</a:t>
            </a:r>
          </a:p>
        </p:txBody>
      </p:sp>
      <p:sp>
        <p:nvSpPr>
          <p:cNvPr id="21" name="Textfeld 20">
            <a:extLst>
              <a:ext uri="{FF2B5EF4-FFF2-40B4-BE49-F238E27FC236}">
                <a16:creationId xmlns:a16="http://schemas.microsoft.com/office/drawing/2014/main" id="{7CC0D30E-D683-713A-A596-7383FEBB3A76}"/>
              </a:ext>
            </a:extLst>
          </p:cNvPr>
          <p:cNvSpPr txBox="1"/>
          <p:nvPr/>
        </p:nvSpPr>
        <p:spPr>
          <a:xfrm>
            <a:off x="4430775" y="2879574"/>
            <a:ext cx="282450" cy="369332"/>
          </a:xfrm>
          <a:prstGeom prst="rect">
            <a:avLst/>
          </a:prstGeom>
          <a:noFill/>
        </p:spPr>
        <p:txBody>
          <a:bodyPr wrap="none" rtlCol="0">
            <a:spAutoFit/>
          </a:bodyPr>
          <a:lstStyle/>
          <a:p>
            <a:r>
              <a:rPr lang="de-DE" dirty="0">
                <a:solidFill>
                  <a:schemeClr val="bg1">
                    <a:lumMod val="50000"/>
                  </a:schemeClr>
                </a:solidFill>
              </a:rPr>
              <a:t>c</a:t>
            </a:r>
          </a:p>
        </p:txBody>
      </p:sp>
    </p:spTree>
    <p:extLst>
      <p:ext uri="{BB962C8B-B14F-4D97-AF65-F5344CB8AC3E}">
        <p14:creationId xmlns:p14="http://schemas.microsoft.com/office/powerpoint/2010/main" val="72839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B331882-41C6-6A86-D4D1-064D07C12702}"/>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5F195454-0A8A-A441-90E4-62DD05F86339}"/>
              </a:ext>
            </a:extLst>
          </p:cNvPr>
          <p:cNvSpPr>
            <a:spLocks noGrp="1"/>
          </p:cNvSpPr>
          <p:nvPr>
            <p:ph type="ftr" sz="quarter" idx="15"/>
          </p:nvPr>
        </p:nvSpPr>
        <p:spPr/>
        <p:txBody>
          <a:bodyPr/>
          <a:lstStyle/>
          <a:p>
            <a:pPr>
              <a:defRPr/>
            </a:pPr>
            <a:endParaRPr lang="de-DE" dirty="0"/>
          </a:p>
        </p:txBody>
      </p:sp>
      <p:sp>
        <p:nvSpPr>
          <p:cNvPr id="5" name="Foliennummernplatzhalter 4">
            <a:extLst>
              <a:ext uri="{FF2B5EF4-FFF2-40B4-BE49-F238E27FC236}">
                <a16:creationId xmlns:a16="http://schemas.microsoft.com/office/drawing/2014/main" id="{D6970F32-CA59-67EB-E832-23223D2DE2DE}"/>
              </a:ext>
            </a:extLst>
          </p:cNvPr>
          <p:cNvSpPr>
            <a:spLocks noGrp="1"/>
          </p:cNvSpPr>
          <p:nvPr>
            <p:ph type="sldNum" sz="quarter" idx="16"/>
          </p:nvPr>
        </p:nvSpPr>
        <p:spPr/>
        <p:txBody>
          <a:bodyPr/>
          <a:lstStyle/>
          <a:p>
            <a:pPr>
              <a:defRPr/>
            </a:pPr>
            <a:fld id="{7A8CEE4A-E163-47DE-8784-5B8DE9F7A78A}" type="slidenum">
              <a:rPr lang="de-DE" altLang="de-DE" smtClean="0"/>
              <a:pPr>
                <a:defRPr/>
              </a:pPr>
              <a:t>16</a:t>
            </a:fld>
            <a:endParaRPr lang="de-DE" altLang="de-DE" dirty="0"/>
          </a:p>
        </p:txBody>
      </p:sp>
      <p:sp>
        <p:nvSpPr>
          <p:cNvPr id="6" name="Titel 5">
            <a:extLst>
              <a:ext uri="{FF2B5EF4-FFF2-40B4-BE49-F238E27FC236}">
                <a16:creationId xmlns:a16="http://schemas.microsoft.com/office/drawing/2014/main" id="{1E6DD807-7C72-D5ED-8103-E479AA252FEE}"/>
              </a:ext>
            </a:extLst>
          </p:cNvPr>
          <p:cNvSpPr>
            <a:spLocks noGrp="1"/>
          </p:cNvSpPr>
          <p:nvPr>
            <p:ph type="title"/>
          </p:nvPr>
        </p:nvSpPr>
        <p:spPr/>
        <p:txBody>
          <a:bodyPr/>
          <a:lstStyle/>
          <a:p>
            <a:br>
              <a:rPr lang="de-DE" dirty="0"/>
            </a:br>
            <a:r>
              <a:rPr lang="de-DE" dirty="0"/>
              <a:t>Dreiecksungleichung</a:t>
            </a:r>
          </a:p>
        </p:txBody>
      </p:sp>
      <p:sp>
        <p:nvSpPr>
          <p:cNvPr id="12" name="Gleichschenkliges Dreieck 11">
            <a:extLst>
              <a:ext uri="{FF2B5EF4-FFF2-40B4-BE49-F238E27FC236}">
                <a16:creationId xmlns:a16="http://schemas.microsoft.com/office/drawing/2014/main" id="{0B16124D-F0C8-CC33-C0BD-F60576E04ED8}"/>
              </a:ext>
            </a:extLst>
          </p:cNvPr>
          <p:cNvSpPr/>
          <p:nvPr/>
        </p:nvSpPr>
        <p:spPr>
          <a:xfrm>
            <a:off x="2771800" y="1412776"/>
            <a:ext cx="3600400" cy="1584176"/>
          </a:xfrm>
          <a:prstGeom prst="triangl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77823A1A-5DED-5671-19A4-E3F7B2CE6481}"/>
              </a:ext>
            </a:extLst>
          </p:cNvPr>
          <p:cNvSpPr/>
          <p:nvPr/>
        </p:nvSpPr>
        <p:spPr>
          <a:xfrm>
            <a:off x="2699792" y="2852936"/>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DE9C6096-5C61-0676-725E-B6665F4658C0}"/>
              </a:ext>
            </a:extLst>
          </p:cNvPr>
          <p:cNvSpPr/>
          <p:nvPr/>
        </p:nvSpPr>
        <p:spPr>
          <a:xfrm>
            <a:off x="6264188" y="2854464"/>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CFE3FFB-0F29-DBA7-7BFB-6F605C0EC36F}"/>
              </a:ext>
            </a:extLst>
          </p:cNvPr>
          <p:cNvSpPr/>
          <p:nvPr/>
        </p:nvSpPr>
        <p:spPr>
          <a:xfrm>
            <a:off x="4463988" y="1304764"/>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a:extLst>
              <a:ext uri="{FF2B5EF4-FFF2-40B4-BE49-F238E27FC236}">
                <a16:creationId xmlns:a16="http://schemas.microsoft.com/office/drawing/2014/main" id="{DDAADE60-B8B2-5E3A-8DFA-A468F8405599}"/>
              </a:ext>
            </a:extLst>
          </p:cNvPr>
          <p:cNvSpPr txBox="1"/>
          <p:nvPr/>
        </p:nvSpPr>
        <p:spPr>
          <a:xfrm>
            <a:off x="2382076" y="2776282"/>
            <a:ext cx="317716" cy="369332"/>
          </a:xfrm>
          <a:prstGeom prst="rect">
            <a:avLst/>
          </a:prstGeom>
          <a:noFill/>
        </p:spPr>
        <p:txBody>
          <a:bodyPr wrap="none" rtlCol="0">
            <a:spAutoFit/>
          </a:bodyPr>
          <a:lstStyle/>
          <a:p>
            <a:r>
              <a:rPr lang="de-DE" dirty="0">
                <a:solidFill>
                  <a:schemeClr val="bg1">
                    <a:lumMod val="50000"/>
                  </a:schemeClr>
                </a:solidFill>
              </a:rPr>
              <a:t>A</a:t>
            </a:r>
          </a:p>
        </p:txBody>
      </p:sp>
      <p:sp>
        <p:nvSpPr>
          <p:cNvPr id="17" name="Textfeld 16">
            <a:extLst>
              <a:ext uri="{FF2B5EF4-FFF2-40B4-BE49-F238E27FC236}">
                <a16:creationId xmlns:a16="http://schemas.microsoft.com/office/drawing/2014/main" id="{9AF3D38C-FAC4-7D9F-0D11-2EBF9BF285CD}"/>
              </a:ext>
            </a:extLst>
          </p:cNvPr>
          <p:cNvSpPr txBox="1"/>
          <p:nvPr/>
        </p:nvSpPr>
        <p:spPr>
          <a:xfrm>
            <a:off x="6480212" y="2776282"/>
            <a:ext cx="309700" cy="369332"/>
          </a:xfrm>
          <a:prstGeom prst="rect">
            <a:avLst/>
          </a:prstGeom>
          <a:noFill/>
        </p:spPr>
        <p:txBody>
          <a:bodyPr wrap="none" rtlCol="0">
            <a:spAutoFit/>
          </a:bodyPr>
          <a:lstStyle/>
          <a:p>
            <a:r>
              <a:rPr lang="de-DE" dirty="0">
                <a:solidFill>
                  <a:schemeClr val="bg1">
                    <a:lumMod val="50000"/>
                  </a:schemeClr>
                </a:solidFill>
              </a:rPr>
              <a:t>B</a:t>
            </a:r>
          </a:p>
        </p:txBody>
      </p:sp>
      <p:sp>
        <p:nvSpPr>
          <p:cNvPr id="18" name="Textfeld 17">
            <a:extLst>
              <a:ext uri="{FF2B5EF4-FFF2-40B4-BE49-F238E27FC236}">
                <a16:creationId xmlns:a16="http://schemas.microsoft.com/office/drawing/2014/main" id="{E6B0709A-74AD-843C-EB1A-8FD0A638C655}"/>
              </a:ext>
            </a:extLst>
          </p:cNvPr>
          <p:cNvSpPr txBox="1"/>
          <p:nvPr/>
        </p:nvSpPr>
        <p:spPr>
          <a:xfrm>
            <a:off x="4680012" y="1231814"/>
            <a:ext cx="308098" cy="369332"/>
          </a:xfrm>
          <a:prstGeom prst="rect">
            <a:avLst/>
          </a:prstGeom>
          <a:noFill/>
        </p:spPr>
        <p:txBody>
          <a:bodyPr wrap="none" rtlCol="0">
            <a:spAutoFit/>
          </a:bodyPr>
          <a:lstStyle/>
          <a:p>
            <a:r>
              <a:rPr lang="de-DE" dirty="0">
                <a:solidFill>
                  <a:schemeClr val="bg1">
                    <a:lumMod val="50000"/>
                  </a:schemeClr>
                </a:solidFill>
              </a:rPr>
              <a:t>C</a:t>
            </a:r>
          </a:p>
        </p:txBody>
      </p:sp>
      <p:sp>
        <p:nvSpPr>
          <p:cNvPr id="19" name="Textfeld 18">
            <a:extLst>
              <a:ext uri="{FF2B5EF4-FFF2-40B4-BE49-F238E27FC236}">
                <a16:creationId xmlns:a16="http://schemas.microsoft.com/office/drawing/2014/main" id="{3E25C672-363A-55E2-F258-F39C1F8331D5}"/>
              </a:ext>
            </a:extLst>
          </p:cNvPr>
          <p:cNvSpPr txBox="1"/>
          <p:nvPr/>
        </p:nvSpPr>
        <p:spPr>
          <a:xfrm>
            <a:off x="3419872" y="1916832"/>
            <a:ext cx="306494" cy="369332"/>
          </a:xfrm>
          <a:prstGeom prst="rect">
            <a:avLst/>
          </a:prstGeom>
          <a:noFill/>
        </p:spPr>
        <p:txBody>
          <a:bodyPr wrap="none" rtlCol="0">
            <a:spAutoFit/>
          </a:bodyPr>
          <a:lstStyle/>
          <a:p>
            <a:r>
              <a:rPr lang="de-DE" dirty="0">
                <a:solidFill>
                  <a:schemeClr val="bg1">
                    <a:lumMod val="50000"/>
                  </a:schemeClr>
                </a:solidFill>
              </a:rPr>
              <a:t>b</a:t>
            </a:r>
          </a:p>
        </p:txBody>
      </p:sp>
      <p:sp>
        <p:nvSpPr>
          <p:cNvPr id="20" name="Textfeld 19">
            <a:extLst>
              <a:ext uri="{FF2B5EF4-FFF2-40B4-BE49-F238E27FC236}">
                <a16:creationId xmlns:a16="http://schemas.microsoft.com/office/drawing/2014/main" id="{B4C15D6F-833B-33F8-7006-2AD55C90AFDA}"/>
              </a:ext>
            </a:extLst>
          </p:cNvPr>
          <p:cNvSpPr txBox="1"/>
          <p:nvPr/>
        </p:nvSpPr>
        <p:spPr>
          <a:xfrm>
            <a:off x="5436349" y="1916832"/>
            <a:ext cx="295274" cy="369332"/>
          </a:xfrm>
          <a:prstGeom prst="rect">
            <a:avLst/>
          </a:prstGeom>
          <a:noFill/>
        </p:spPr>
        <p:txBody>
          <a:bodyPr wrap="none" rtlCol="0">
            <a:spAutoFit/>
          </a:bodyPr>
          <a:lstStyle/>
          <a:p>
            <a:r>
              <a:rPr lang="de-DE" dirty="0">
                <a:solidFill>
                  <a:schemeClr val="bg1">
                    <a:lumMod val="50000"/>
                  </a:schemeClr>
                </a:solidFill>
              </a:rPr>
              <a:t>a</a:t>
            </a:r>
          </a:p>
        </p:txBody>
      </p:sp>
      <p:sp>
        <p:nvSpPr>
          <p:cNvPr id="21" name="Textfeld 20">
            <a:extLst>
              <a:ext uri="{FF2B5EF4-FFF2-40B4-BE49-F238E27FC236}">
                <a16:creationId xmlns:a16="http://schemas.microsoft.com/office/drawing/2014/main" id="{7CC0D30E-D683-713A-A596-7383FEBB3A76}"/>
              </a:ext>
            </a:extLst>
          </p:cNvPr>
          <p:cNvSpPr txBox="1"/>
          <p:nvPr/>
        </p:nvSpPr>
        <p:spPr>
          <a:xfrm>
            <a:off x="4430775" y="2879574"/>
            <a:ext cx="282450" cy="369332"/>
          </a:xfrm>
          <a:prstGeom prst="rect">
            <a:avLst/>
          </a:prstGeom>
          <a:noFill/>
        </p:spPr>
        <p:txBody>
          <a:bodyPr wrap="none" rtlCol="0">
            <a:spAutoFit/>
          </a:bodyPr>
          <a:lstStyle/>
          <a:p>
            <a:r>
              <a:rPr lang="de-DE" dirty="0">
                <a:solidFill>
                  <a:schemeClr val="bg1">
                    <a:lumMod val="50000"/>
                  </a:schemeClr>
                </a:solidFill>
              </a:rPr>
              <a:t>c</a:t>
            </a:r>
          </a:p>
        </p:txBody>
      </p:sp>
      <mc:AlternateContent xmlns:mc="http://schemas.openxmlformats.org/markup-compatibility/2006" xmlns:a14="http://schemas.microsoft.com/office/drawing/2010/main">
        <mc:Choice Requires="a14">
          <p:sp>
            <p:nvSpPr>
              <p:cNvPr id="22" name="Inhaltsplatzhalter 1">
                <a:extLst>
                  <a:ext uri="{FF2B5EF4-FFF2-40B4-BE49-F238E27FC236}">
                    <a16:creationId xmlns:a16="http://schemas.microsoft.com/office/drawing/2014/main" id="{188B129E-EAB1-C6CF-AFC6-34691E07AF6C}"/>
                  </a:ext>
                </a:extLst>
              </p:cNvPr>
              <p:cNvSpPr>
                <a:spLocks noGrp="1"/>
              </p:cNvSpPr>
              <p:nvPr>
                <p:ph sz="quarter" idx="13"/>
              </p:nvPr>
            </p:nvSpPr>
            <p:spPr>
              <a:xfrm>
                <a:off x="251520" y="3564592"/>
                <a:ext cx="8640000" cy="2744727"/>
              </a:xfrm>
            </p:spPr>
            <p:txBody>
              <a:bodyPr/>
              <a:lstStyle/>
              <a:p>
                <a:pPr marL="0" indent="0">
                  <a:buNone/>
                </a:pPr>
                <a:endParaRPr lang="de-DE" dirty="0"/>
              </a:p>
              <a:p>
                <a:pPr marL="0" indent="0">
                  <a:buNone/>
                </a:pPr>
                <a:r>
                  <a:rPr lang="de-DE" dirty="0"/>
                  <a:t>Es gilt:</a:t>
                </a:r>
              </a:p>
              <a:p>
                <a:pPr marL="857250" lvl="1" indent="-457200">
                  <a:buFont typeface="+mj-lt"/>
                  <a:buAutoNum type="arabicPeriod"/>
                </a:pPr>
                <a14:m>
                  <m:oMath xmlns:m="http://schemas.openxmlformats.org/officeDocument/2006/math">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𝑐</m:t>
                    </m:r>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m:t>
                    </m:r>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𝑎</m:t>
                    </m:r>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m:t>
                    </m:r>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𝑏</m:t>
                    </m:r>
                  </m:oMath>
                </a14:m>
                <a:endParaRPr lang="de-DE" sz="2400" dirty="0"/>
              </a:p>
              <a:p>
                <a:pPr marL="0" indent="0" algn="ctr">
                  <a:buNone/>
                </a:pPr>
                <a:endParaRPr lang="de-DE" dirty="0"/>
              </a:p>
              <a:p>
                <a:pPr marL="0" indent="0">
                  <a:buNone/>
                </a:pPr>
                <a:endParaRPr lang="de-DE" dirty="0"/>
              </a:p>
            </p:txBody>
          </p:sp>
        </mc:Choice>
        <mc:Fallback xmlns="">
          <p:sp>
            <p:nvSpPr>
              <p:cNvPr id="22" name="Inhaltsplatzhalter 1">
                <a:extLst>
                  <a:ext uri="{FF2B5EF4-FFF2-40B4-BE49-F238E27FC236}">
                    <a16:creationId xmlns:a16="http://schemas.microsoft.com/office/drawing/2014/main" id="{188B129E-EAB1-C6CF-AFC6-34691E07AF6C}"/>
                  </a:ext>
                </a:extLst>
              </p:cNvPr>
              <p:cNvSpPr>
                <a:spLocks noGrp="1" noRot="1" noChangeAspect="1" noMove="1" noResize="1" noEditPoints="1" noAdjustHandles="1" noChangeArrowheads="1" noChangeShapeType="1" noTextEdit="1"/>
              </p:cNvSpPr>
              <p:nvPr>
                <p:ph sz="quarter" idx="13"/>
              </p:nvPr>
            </p:nvSpPr>
            <p:spPr>
              <a:xfrm>
                <a:off x="251520" y="3564592"/>
                <a:ext cx="8640000" cy="2744727"/>
              </a:xfrm>
              <a:blipFill>
                <a:blip r:embed="rId3"/>
                <a:stretch>
                  <a:fillRect l="-705"/>
                </a:stretch>
              </a:blipFill>
            </p:spPr>
            <p:txBody>
              <a:bodyPr/>
              <a:lstStyle/>
              <a:p>
                <a:r>
                  <a:rPr lang="de-DE">
                    <a:noFill/>
                  </a:rPr>
                  <a:t> </a:t>
                </a:r>
              </a:p>
            </p:txBody>
          </p:sp>
        </mc:Fallback>
      </mc:AlternateContent>
    </p:spTree>
    <p:extLst>
      <p:ext uri="{BB962C8B-B14F-4D97-AF65-F5344CB8AC3E}">
        <p14:creationId xmlns:p14="http://schemas.microsoft.com/office/powerpoint/2010/main" val="80940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B331882-41C6-6A86-D4D1-064D07C12702}"/>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5F195454-0A8A-A441-90E4-62DD05F86339}"/>
              </a:ext>
            </a:extLst>
          </p:cNvPr>
          <p:cNvSpPr>
            <a:spLocks noGrp="1"/>
          </p:cNvSpPr>
          <p:nvPr>
            <p:ph type="ftr" sz="quarter" idx="15"/>
          </p:nvPr>
        </p:nvSpPr>
        <p:spPr/>
        <p:txBody>
          <a:bodyPr/>
          <a:lstStyle/>
          <a:p>
            <a:pPr>
              <a:defRPr/>
            </a:pPr>
            <a:endParaRPr lang="de-DE" dirty="0"/>
          </a:p>
        </p:txBody>
      </p:sp>
      <p:sp>
        <p:nvSpPr>
          <p:cNvPr id="5" name="Foliennummernplatzhalter 4">
            <a:extLst>
              <a:ext uri="{FF2B5EF4-FFF2-40B4-BE49-F238E27FC236}">
                <a16:creationId xmlns:a16="http://schemas.microsoft.com/office/drawing/2014/main" id="{D6970F32-CA59-67EB-E832-23223D2DE2DE}"/>
              </a:ext>
            </a:extLst>
          </p:cNvPr>
          <p:cNvSpPr>
            <a:spLocks noGrp="1"/>
          </p:cNvSpPr>
          <p:nvPr>
            <p:ph type="sldNum" sz="quarter" idx="16"/>
          </p:nvPr>
        </p:nvSpPr>
        <p:spPr/>
        <p:txBody>
          <a:bodyPr/>
          <a:lstStyle/>
          <a:p>
            <a:pPr>
              <a:defRPr/>
            </a:pPr>
            <a:fld id="{7A8CEE4A-E163-47DE-8784-5B8DE9F7A78A}" type="slidenum">
              <a:rPr lang="de-DE" altLang="de-DE" smtClean="0"/>
              <a:pPr>
                <a:defRPr/>
              </a:pPr>
              <a:t>17</a:t>
            </a:fld>
            <a:endParaRPr lang="de-DE" altLang="de-DE" dirty="0"/>
          </a:p>
        </p:txBody>
      </p:sp>
      <p:sp>
        <p:nvSpPr>
          <p:cNvPr id="6" name="Titel 5">
            <a:extLst>
              <a:ext uri="{FF2B5EF4-FFF2-40B4-BE49-F238E27FC236}">
                <a16:creationId xmlns:a16="http://schemas.microsoft.com/office/drawing/2014/main" id="{1E6DD807-7C72-D5ED-8103-E479AA252FEE}"/>
              </a:ext>
            </a:extLst>
          </p:cNvPr>
          <p:cNvSpPr>
            <a:spLocks noGrp="1"/>
          </p:cNvSpPr>
          <p:nvPr>
            <p:ph type="title"/>
          </p:nvPr>
        </p:nvSpPr>
        <p:spPr/>
        <p:txBody>
          <a:bodyPr/>
          <a:lstStyle/>
          <a:p>
            <a:br>
              <a:rPr lang="de-DE" dirty="0"/>
            </a:br>
            <a:r>
              <a:rPr lang="de-DE" dirty="0"/>
              <a:t>Dreiecksungleichung</a:t>
            </a:r>
          </a:p>
        </p:txBody>
      </p:sp>
      <p:sp>
        <p:nvSpPr>
          <p:cNvPr id="12" name="Gleichschenkliges Dreieck 11">
            <a:extLst>
              <a:ext uri="{FF2B5EF4-FFF2-40B4-BE49-F238E27FC236}">
                <a16:creationId xmlns:a16="http://schemas.microsoft.com/office/drawing/2014/main" id="{0B16124D-F0C8-CC33-C0BD-F60576E04ED8}"/>
              </a:ext>
            </a:extLst>
          </p:cNvPr>
          <p:cNvSpPr/>
          <p:nvPr/>
        </p:nvSpPr>
        <p:spPr>
          <a:xfrm>
            <a:off x="2771800" y="1412776"/>
            <a:ext cx="3600400" cy="1584176"/>
          </a:xfrm>
          <a:prstGeom prst="triangl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77823A1A-5DED-5671-19A4-E3F7B2CE6481}"/>
              </a:ext>
            </a:extLst>
          </p:cNvPr>
          <p:cNvSpPr/>
          <p:nvPr/>
        </p:nvSpPr>
        <p:spPr>
          <a:xfrm>
            <a:off x="2699792" y="2852936"/>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DE9C6096-5C61-0676-725E-B6665F4658C0}"/>
              </a:ext>
            </a:extLst>
          </p:cNvPr>
          <p:cNvSpPr/>
          <p:nvPr/>
        </p:nvSpPr>
        <p:spPr>
          <a:xfrm>
            <a:off x="6264188" y="2854464"/>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CFE3FFB-0F29-DBA7-7BFB-6F605C0EC36F}"/>
              </a:ext>
            </a:extLst>
          </p:cNvPr>
          <p:cNvSpPr/>
          <p:nvPr/>
        </p:nvSpPr>
        <p:spPr>
          <a:xfrm>
            <a:off x="4463988" y="1304764"/>
            <a:ext cx="216024" cy="216024"/>
          </a:xfrm>
          <a:prstGeom prst="ellips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a:extLst>
              <a:ext uri="{FF2B5EF4-FFF2-40B4-BE49-F238E27FC236}">
                <a16:creationId xmlns:a16="http://schemas.microsoft.com/office/drawing/2014/main" id="{DDAADE60-B8B2-5E3A-8DFA-A468F8405599}"/>
              </a:ext>
            </a:extLst>
          </p:cNvPr>
          <p:cNvSpPr txBox="1"/>
          <p:nvPr/>
        </p:nvSpPr>
        <p:spPr>
          <a:xfrm>
            <a:off x="2382076" y="2776282"/>
            <a:ext cx="317716" cy="369332"/>
          </a:xfrm>
          <a:prstGeom prst="rect">
            <a:avLst/>
          </a:prstGeom>
          <a:noFill/>
        </p:spPr>
        <p:txBody>
          <a:bodyPr wrap="none" rtlCol="0">
            <a:spAutoFit/>
          </a:bodyPr>
          <a:lstStyle/>
          <a:p>
            <a:r>
              <a:rPr lang="de-DE" dirty="0">
                <a:solidFill>
                  <a:schemeClr val="bg1">
                    <a:lumMod val="50000"/>
                  </a:schemeClr>
                </a:solidFill>
              </a:rPr>
              <a:t>A</a:t>
            </a:r>
          </a:p>
        </p:txBody>
      </p:sp>
      <p:sp>
        <p:nvSpPr>
          <p:cNvPr id="17" name="Textfeld 16">
            <a:extLst>
              <a:ext uri="{FF2B5EF4-FFF2-40B4-BE49-F238E27FC236}">
                <a16:creationId xmlns:a16="http://schemas.microsoft.com/office/drawing/2014/main" id="{9AF3D38C-FAC4-7D9F-0D11-2EBF9BF285CD}"/>
              </a:ext>
            </a:extLst>
          </p:cNvPr>
          <p:cNvSpPr txBox="1"/>
          <p:nvPr/>
        </p:nvSpPr>
        <p:spPr>
          <a:xfrm>
            <a:off x="6480212" y="2776282"/>
            <a:ext cx="309700" cy="369332"/>
          </a:xfrm>
          <a:prstGeom prst="rect">
            <a:avLst/>
          </a:prstGeom>
          <a:noFill/>
        </p:spPr>
        <p:txBody>
          <a:bodyPr wrap="none" rtlCol="0">
            <a:spAutoFit/>
          </a:bodyPr>
          <a:lstStyle/>
          <a:p>
            <a:r>
              <a:rPr lang="de-DE" dirty="0">
                <a:solidFill>
                  <a:schemeClr val="bg1">
                    <a:lumMod val="50000"/>
                  </a:schemeClr>
                </a:solidFill>
              </a:rPr>
              <a:t>B</a:t>
            </a:r>
          </a:p>
        </p:txBody>
      </p:sp>
      <p:sp>
        <p:nvSpPr>
          <p:cNvPr id="18" name="Textfeld 17">
            <a:extLst>
              <a:ext uri="{FF2B5EF4-FFF2-40B4-BE49-F238E27FC236}">
                <a16:creationId xmlns:a16="http://schemas.microsoft.com/office/drawing/2014/main" id="{E6B0709A-74AD-843C-EB1A-8FD0A638C655}"/>
              </a:ext>
            </a:extLst>
          </p:cNvPr>
          <p:cNvSpPr txBox="1"/>
          <p:nvPr/>
        </p:nvSpPr>
        <p:spPr>
          <a:xfrm>
            <a:off x="4680012" y="1231814"/>
            <a:ext cx="308098" cy="369332"/>
          </a:xfrm>
          <a:prstGeom prst="rect">
            <a:avLst/>
          </a:prstGeom>
          <a:noFill/>
        </p:spPr>
        <p:txBody>
          <a:bodyPr wrap="none" rtlCol="0">
            <a:spAutoFit/>
          </a:bodyPr>
          <a:lstStyle/>
          <a:p>
            <a:r>
              <a:rPr lang="de-DE" dirty="0">
                <a:solidFill>
                  <a:schemeClr val="bg1">
                    <a:lumMod val="50000"/>
                  </a:schemeClr>
                </a:solidFill>
              </a:rPr>
              <a:t>C</a:t>
            </a:r>
          </a:p>
        </p:txBody>
      </p:sp>
      <p:sp>
        <p:nvSpPr>
          <p:cNvPr id="19" name="Textfeld 18">
            <a:extLst>
              <a:ext uri="{FF2B5EF4-FFF2-40B4-BE49-F238E27FC236}">
                <a16:creationId xmlns:a16="http://schemas.microsoft.com/office/drawing/2014/main" id="{3E25C672-363A-55E2-F258-F39C1F8331D5}"/>
              </a:ext>
            </a:extLst>
          </p:cNvPr>
          <p:cNvSpPr txBox="1"/>
          <p:nvPr/>
        </p:nvSpPr>
        <p:spPr>
          <a:xfrm>
            <a:off x="3419872" y="1916832"/>
            <a:ext cx="306494" cy="369332"/>
          </a:xfrm>
          <a:prstGeom prst="rect">
            <a:avLst/>
          </a:prstGeom>
          <a:noFill/>
        </p:spPr>
        <p:txBody>
          <a:bodyPr wrap="none" rtlCol="0">
            <a:spAutoFit/>
          </a:bodyPr>
          <a:lstStyle/>
          <a:p>
            <a:r>
              <a:rPr lang="de-DE" dirty="0">
                <a:solidFill>
                  <a:schemeClr val="bg1">
                    <a:lumMod val="50000"/>
                  </a:schemeClr>
                </a:solidFill>
              </a:rPr>
              <a:t>b</a:t>
            </a:r>
          </a:p>
        </p:txBody>
      </p:sp>
      <p:sp>
        <p:nvSpPr>
          <p:cNvPr id="20" name="Textfeld 19">
            <a:extLst>
              <a:ext uri="{FF2B5EF4-FFF2-40B4-BE49-F238E27FC236}">
                <a16:creationId xmlns:a16="http://schemas.microsoft.com/office/drawing/2014/main" id="{B4C15D6F-833B-33F8-7006-2AD55C90AFDA}"/>
              </a:ext>
            </a:extLst>
          </p:cNvPr>
          <p:cNvSpPr txBox="1"/>
          <p:nvPr/>
        </p:nvSpPr>
        <p:spPr>
          <a:xfrm>
            <a:off x="5436349" y="1916832"/>
            <a:ext cx="295274" cy="369332"/>
          </a:xfrm>
          <a:prstGeom prst="rect">
            <a:avLst/>
          </a:prstGeom>
          <a:noFill/>
        </p:spPr>
        <p:txBody>
          <a:bodyPr wrap="none" rtlCol="0">
            <a:spAutoFit/>
          </a:bodyPr>
          <a:lstStyle/>
          <a:p>
            <a:r>
              <a:rPr lang="de-DE" dirty="0">
                <a:solidFill>
                  <a:schemeClr val="bg1">
                    <a:lumMod val="50000"/>
                  </a:schemeClr>
                </a:solidFill>
              </a:rPr>
              <a:t>a</a:t>
            </a:r>
          </a:p>
        </p:txBody>
      </p:sp>
      <p:sp>
        <p:nvSpPr>
          <p:cNvPr id="21" name="Textfeld 20">
            <a:extLst>
              <a:ext uri="{FF2B5EF4-FFF2-40B4-BE49-F238E27FC236}">
                <a16:creationId xmlns:a16="http://schemas.microsoft.com/office/drawing/2014/main" id="{7CC0D30E-D683-713A-A596-7383FEBB3A76}"/>
              </a:ext>
            </a:extLst>
          </p:cNvPr>
          <p:cNvSpPr txBox="1"/>
          <p:nvPr/>
        </p:nvSpPr>
        <p:spPr>
          <a:xfrm>
            <a:off x="4430775" y="2879574"/>
            <a:ext cx="282450" cy="369332"/>
          </a:xfrm>
          <a:prstGeom prst="rect">
            <a:avLst/>
          </a:prstGeom>
          <a:noFill/>
        </p:spPr>
        <p:txBody>
          <a:bodyPr wrap="none" rtlCol="0">
            <a:spAutoFit/>
          </a:bodyPr>
          <a:lstStyle/>
          <a:p>
            <a:r>
              <a:rPr lang="de-DE" dirty="0">
                <a:solidFill>
                  <a:schemeClr val="bg1">
                    <a:lumMod val="50000"/>
                  </a:schemeClr>
                </a:solidFill>
              </a:rPr>
              <a:t>c</a:t>
            </a:r>
          </a:p>
        </p:txBody>
      </p:sp>
      <mc:AlternateContent xmlns:mc="http://schemas.openxmlformats.org/markup-compatibility/2006" xmlns:a14="http://schemas.microsoft.com/office/drawing/2010/main">
        <mc:Choice Requires="a14">
          <p:sp>
            <p:nvSpPr>
              <p:cNvPr id="22" name="Inhaltsplatzhalter 1">
                <a:extLst>
                  <a:ext uri="{FF2B5EF4-FFF2-40B4-BE49-F238E27FC236}">
                    <a16:creationId xmlns:a16="http://schemas.microsoft.com/office/drawing/2014/main" id="{188B129E-EAB1-C6CF-AFC6-34691E07AF6C}"/>
                  </a:ext>
                </a:extLst>
              </p:cNvPr>
              <p:cNvSpPr>
                <a:spLocks noGrp="1"/>
              </p:cNvSpPr>
              <p:nvPr>
                <p:ph sz="quarter" idx="13"/>
              </p:nvPr>
            </p:nvSpPr>
            <p:spPr>
              <a:xfrm>
                <a:off x="251520" y="3564592"/>
                <a:ext cx="8640000" cy="2744727"/>
              </a:xfrm>
            </p:spPr>
            <p:txBody>
              <a:bodyPr/>
              <a:lstStyle/>
              <a:p>
                <a:pPr marL="0" indent="0">
                  <a:buNone/>
                </a:pPr>
                <a:endParaRPr lang="de-DE" dirty="0"/>
              </a:p>
              <a:p>
                <a:pPr marL="0" indent="0">
                  <a:buNone/>
                </a:pPr>
                <a:r>
                  <a:rPr lang="de-DE" dirty="0"/>
                  <a:t>Es gilt:</a:t>
                </a:r>
              </a:p>
              <a:p>
                <a:pPr marL="857250" lvl="1" indent="-457200">
                  <a:buFont typeface="+mj-lt"/>
                  <a:buAutoNum type="arabicPeriod"/>
                </a:pPr>
                <a14:m>
                  <m:oMath xmlns:m="http://schemas.openxmlformats.org/officeDocument/2006/math">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𝑐</m:t>
                    </m:r>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m:t>
                    </m:r>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𝑎</m:t>
                    </m:r>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m:t>
                    </m:r>
                    <m:r>
                      <a:rPr lang="de-DE" sz="2400" i="1" smtClean="0">
                        <a:effectLst/>
                        <a:latin typeface="Cambria Math" panose="02040503050406030204" pitchFamily="18" charset="0"/>
                        <a:ea typeface="Calibri" panose="020F0502020204030204" pitchFamily="34" charset="0"/>
                        <a:cs typeface="Times New Roman" panose="02020603050405020304" pitchFamily="18" charset="0"/>
                      </a:rPr>
                      <m:t>𝑏</m:t>
                    </m:r>
                  </m:oMath>
                </a14:m>
                <a:endParaRPr lang="de-DE" sz="2400" dirty="0"/>
              </a:p>
              <a:p>
                <a:pPr marL="857250" lvl="1" indent="-457200">
                  <a:buFont typeface="+mj-lt"/>
                  <a:buAutoNum type="arabicPeriod"/>
                </a:pPr>
                <a14:m>
                  <m:oMath xmlns:m="http://schemas.openxmlformats.org/officeDocument/2006/math">
                    <m:d>
                      <m:dPr>
                        <m:begChr m:val="|"/>
                        <m:endChr m:val="|"/>
                        <m:ctrlPr>
                          <a:rPr lang="de-DE" sz="2400"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de-DE" sz="2400" i="1">
                            <a:effectLst/>
                            <a:latin typeface="Cambria Math" panose="02040503050406030204" pitchFamily="18" charset="0"/>
                            <a:ea typeface="Calibri" panose="020F0502020204030204" pitchFamily="34" charset="0"/>
                            <a:cs typeface="Times New Roman" panose="02020603050405020304" pitchFamily="18" charset="0"/>
                          </a:rPr>
                          <m:t>𝑎</m:t>
                        </m:r>
                        <m:r>
                          <a:rPr lang="de-DE" sz="2400" i="1">
                            <a:effectLst/>
                            <a:latin typeface="Cambria Math" panose="02040503050406030204" pitchFamily="18" charset="0"/>
                            <a:ea typeface="Calibri" panose="020F0502020204030204" pitchFamily="34" charset="0"/>
                            <a:cs typeface="Times New Roman" panose="02020603050405020304" pitchFamily="18" charset="0"/>
                          </a:rPr>
                          <m:t>−</m:t>
                        </m:r>
                        <m:r>
                          <a:rPr lang="de-DE" sz="2400" i="1">
                            <a:effectLst/>
                            <a:latin typeface="Cambria Math" panose="02040503050406030204" pitchFamily="18" charset="0"/>
                            <a:ea typeface="Calibri" panose="020F0502020204030204" pitchFamily="34" charset="0"/>
                            <a:cs typeface="Times New Roman" panose="02020603050405020304" pitchFamily="18" charset="0"/>
                          </a:rPr>
                          <m:t>𝑏</m:t>
                        </m:r>
                      </m:e>
                    </m:d>
                    <m:r>
                      <a:rPr lang="de-DE" sz="2400" i="1">
                        <a:effectLst/>
                        <a:latin typeface="Cambria Math" panose="02040503050406030204" pitchFamily="18" charset="0"/>
                        <a:ea typeface="Calibri" panose="020F0502020204030204" pitchFamily="34" charset="0"/>
                        <a:cs typeface="Times New Roman" panose="02020603050405020304" pitchFamily="18" charset="0"/>
                      </a:rPr>
                      <m:t>≤</m:t>
                    </m:r>
                    <m:r>
                      <a:rPr lang="de-DE" sz="2400" i="1">
                        <a:effectLst/>
                        <a:latin typeface="Cambria Math" panose="02040503050406030204" pitchFamily="18" charset="0"/>
                        <a:ea typeface="Calibri" panose="020F0502020204030204" pitchFamily="34" charset="0"/>
                        <a:cs typeface="Times New Roman" panose="02020603050405020304" pitchFamily="18" charset="0"/>
                      </a:rPr>
                      <m:t>𝑐</m:t>
                    </m:r>
                  </m:oMath>
                </a14:m>
                <a:endParaRPr lang="de-DE" sz="2400" dirty="0"/>
              </a:p>
              <a:p>
                <a:pPr marL="0" indent="0" algn="ctr">
                  <a:buNone/>
                </a:pPr>
                <a:endParaRPr lang="de-DE" dirty="0"/>
              </a:p>
              <a:p>
                <a:pPr marL="0" indent="0">
                  <a:buNone/>
                </a:pPr>
                <a:endParaRPr lang="de-DE" dirty="0"/>
              </a:p>
            </p:txBody>
          </p:sp>
        </mc:Choice>
        <mc:Fallback xmlns="">
          <p:sp>
            <p:nvSpPr>
              <p:cNvPr id="22" name="Inhaltsplatzhalter 1">
                <a:extLst>
                  <a:ext uri="{FF2B5EF4-FFF2-40B4-BE49-F238E27FC236}">
                    <a16:creationId xmlns:a16="http://schemas.microsoft.com/office/drawing/2014/main" id="{188B129E-EAB1-C6CF-AFC6-34691E07AF6C}"/>
                  </a:ext>
                </a:extLst>
              </p:cNvPr>
              <p:cNvSpPr>
                <a:spLocks noGrp="1" noRot="1" noChangeAspect="1" noMove="1" noResize="1" noEditPoints="1" noAdjustHandles="1" noChangeArrowheads="1" noChangeShapeType="1" noTextEdit="1"/>
              </p:cNvSpPr>
              <p:nvPr>
                <p:ph sz="quarter" idx="13"/>
              </p:nvPr>
            </p:nvSpPr>
            <p:spPr>
              <a:xfrm>
                <a:off x="251520" y="3564592"/>
                <a:ext cx="8640000" cy="2744727"/>
              </a:xfrm>
              <a:blipFill>
                <a:blip r:embed="rId3"/>
                <a:stretch>
                  <a:fillRect l="-705"/>
                </a:stretch>
              </a:blipFill>
            </p:spPr>
            <p:txBody>
              <a:bodyPr/>
              <a:lstStyle/>
              <a:p>
                <a:r>
                  <a:rPr lang="de-DE">
                    <a:noFill/>
                  </a:rPr>
                  <a:t> </a:t>
                </a:r>
              </a:p>
            </p:txBody>
          </p:sp>
        </mc:Fallback>
      </mc:AlternateContent>
    </p:spTree>
    <p:extLst>
      <p:ext uri="{BB962C8B-B14F-4D97-AF65-F5344CB8AC3E}">
        <p14:creationId xmlns:p14="http://schemas.microsoft.com/office/powerpoint/2010/main" val="3934680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80B7F33-4D72-C1FE-DBA3-2C06994C916B}"/>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AAFA6FFA-B7BD-8155-29E0-84503249E9F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8335664A-1813-0957-871D-981DEE410AF3}"/>
              </a:ext>
            </a:extLst>
          </p:cNvPr>
          <p:cNvSpPr>
            <a:spLocks noGrp="1"/>
          </p:cNvSpPr>
          <p:nvPr>
            <p:ph type="sldNum" sz="quarter" idx="16"/>
          </p:nvPr>
        </p:nvSpPr>
        <p:spPr/>
        <p:txBody>
          <a:bodyPr/>
          <a:lstStyle/>
          <a:p>
            <a:pPr>
              <a:defRPr/>
            </a:pPr>
            <a:fld id="{7A8CEE4A-E163-47DE-8784-5B8DE9F7A78A}" type="slidenum">
              <a:rPr lang="de-DE" altLang="de-DE" smtClean="0"/>
              <a:pPr>
                <a:defRPr/>
              </a:pPr>
              <a:t>18</a:t>
            </a:fld>
            <a:endParaRPr lang="de-DE" altLang="de-DE" dirty="0"/>
          </a:p>
        </p:txBody>
      </p:sp>
      <p:sp>
        <p:nvSpPr>
          <p:cNvPr id="6" name="Titel 5">
            <a:extLst>
              <a:ext uri="{FF2B5EF4-FFF2-40B4-BE49-F238E27FC236}">
                <a16:creationId xmlns:a16="http://schemas.microsoft.com/office/drawing/2014/main" id="{0B3B1742-04C5-92E6-CD9B-3F98602C6B62}"/>
              </a:ext>
            </a:extLst>
          </p:cNvPr>
          <p:cNvSpPr>
            <a:spLocks noGrp="1"/>
          </p:cNvSpPr>
          <p:nvPr>
            <p:ph type="title"/>
          </p:nvPr>
        </p:nvSpPr>
        <p:spPr/>
        <p:txBody>
          <a:bodyPr/>
          <a:lstStyle/>
          <a:p>
            <a:br>
              <a:rPr lang="de-DE" dirty="0"/>
            </a:br>
            <a:r>
              <a:rPr lang="de-DE" dirty="0"/>
              <a:t>ALT-Algorithmus</a:t>
            </a:r>
          </a:p>
        </p:txBody>
      </p:sp>
      <p:pic>
        <p:nvPicPr>
          <p:cNvPr id="8" name="Grafik 7">
            <a:extLst>
              <a:ext uri="{FF2B5EF4-FFF2-40B4-BE49-F238E27FC236}">
                <a16:creationId xmlns:a16="http://schemas.microsoft.com/office/drawing/2014/main" id="{44500376-B75B-B4A1-A320-6F56CDD3E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3905" y="1148047"/>
            <a:ext cx="3476190" cy="4561905"/>
          </a:xfrm>
          <a:prstGeom prst="rect">
            <a:avLst/>
          </a:prstGeom>
        </p:spPr>
      </p:pic>
    </p:spTree>
    <p:extLst>
      <p:ext uri="{BB962C8B-B14F-4D97-AF65-F5344CB8AC3E}">
        <p14:creationId xmlns:p14="http://schemas.microsoft.com/office/powerpoint/2010/main" val="1678639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5BCA846-36AA-7D2C-AEEA-6DC1E293D4A6}"/>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668A89FF-A4B6-101F-5FD5-EDEDA03BCCD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39143135-A1AA-E54D-2E43-099157759BD6}"/>
              </a:ext>
            </a:extLst>
          </p:cNvPr>
          <p:cNvSpPr>
            <a:spLocks noGrp="1"/>
          </p:cNvSpPr>
          <p:nvPr>
            <p:ph type="sldNum" sz="quarter" idx="16"/>
          </p:nvPr>
        </p:nvSpPr>
        <p:spPr/>
        <p:txBody>
          <a:bodyPr/>
          <a:lstStyle/>
          <a:p>
            <a:pPr>
              <a:defRPr/>
            </a:pPr>
            <a:fld id="{7A8CEE4A-E163-47DE-8784-5B8DE9F7A78A}" type="slidenum">
              <a:rPr lang="de-DE" altLang="de-DE" smtClean="0"/>
              <a:pPr>
                <a:defRPr/>
              </a:pPr>
              <a:t>19</a:t>
            </a:fld>
            <a:endParaRPr lang="de-DE" altLang="de-DE" dirty="0"/>
          </a:p>
        </p:txBody>
      </p:sp>
      <p:sp>
        <p:nvSpPr>
          <p:cNvPr id="6" name="Titel 5">
            <a:extLst>
              <a:ext uri="{FF2B5EF4-FFF2-40B4-BE49-F238E27FC236}">
                <a16:creationId xmlns:a16="http://schemas.microsoft.com/office/drawing/2014/main" id="{66A27E01-2766-6D75-245A-277BACF7180C}"/>
              </a:ext>
            </a:extLst>
          </p:cNvPr>
          <p:cNvSpPr>
            <a:spLocks noGrp="1"/>
          </p:cNvSpPr>
          <p:nvPr>
            <p:ph type="title"/>
          </p:nvPr>
        </p:nvSpPr>
        <p:spPr/>
        <p:txBody>
          <a:bodyPr/>
          <a:lstStyle/>
          <a:p>
            <a:br>
              <a:rPr lang="de-DE" dirty="0"/>
            </a:br>
            <a:r>
              <a:rPr lang="de-DE" dirty="0"/>
              <a:t>ALT-Algorithmus</a:t>
            </a:r>
          </a:p>
        </p:txBody>
      </p:sp>
      <p:pic>
        <p:nvPicPr>
          <p:cNvPr id="8" name="Grafik 7">
            <a:extLst>
              <a:ext uri="{FF2B5EF4-FFF2-40B4-BE49-F238E27FC236}">
                <a16:creationId xmlns:a16="http://schemas.microsoft.com/office/drawing/2014/main" id="{45454247-9673-54BC-F2A0-E355E3201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3905" y="1148047"/>
            <a:ext cx="3476190" cy="4561905"/>
          </a:xfrm>
          <a:prstGeom prst="rect">
            <a:avLst/>
          </a:prstGeom>
        </p:spPr>
      </p:pic>
    </p:spTree>
    <p:extLst>
      <p:ext uri="{BB962C8B-B14F-4D97-AF65-F5344CB8AC3E}">
        <p14:creationId xmlns:p14="http://schemas.microsoft.com/office/powerpoint/2010/main" val="281557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7DFA8A5-86CF-A47A-17C1-F4E93C4BAC4F}"/>
              </a:ext>
            </a:extLst>
          </p:cNvPr>
          <p:cNvSpPr>
            <a:spLocks noGrp="1"/>
          </p:cNvSpPr>
          <p:nvPr>
            <p:ph sz="quarter" idx="13"/>
          </p:nvPr>
        </p:nvSpPr>
        <p:spPr/>
        <p:txBody>
          <a:bodyPr/>
          <a:lstStyle/>
          <a:p>
            <a:endParaRPr lang="de-DE"/>
          </a:p>
        </p:txBody>
      </p:sp>
      <p:sp>
        <p:nvSpPr>
          <p:cNvPr id="3" name="Datumsplatzhalter 2">
            <a:extLst>
              <a:ext uri="{FF2B5EF4-FFF2-40B4-BE49-F238E27FC236}">
                <a16:creationId xmlns:a16="http://schemas.microsoft.com/office/drawing/2014/main" id="{BFA319C4-C36B-F83B-EA39-051640526A47}"/>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9335C4C6-B991-3C12-2313-F4BD7E17C66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6CAA9CF-B1BB-903D-9E17-150E13165F80}"/>
              </a:ext>
            </a:extLst>
          </p:cNvPr>
          <p:cNvSpPr>
            <a:spLocks noGrp="1"/>
          </p:cNvSpPr>
          <p:nvPr>
            <p:ph type="sldNum" sz="quarter" idx="16"/>
          </p:nvPr>
        </p:nvSpPr>
        <p:spPr/>
        <p:txBody>
          <a:bodyPr/>
          <a:lstStyle/>
          <a:p>
            <a:pPr>
              <a:defRPr/>
            </a:pPr>
            <a:fld id="{7A8CEE4A-E163-47DE-8784-5B8DE9F7A78A}" type="slidenum">
              <a:rPr lang="de-DE" altLang="de-DE" smtClean="0"/>
              <a:pPr>
                <a:defRPr/>
              </a:pPr>
              <a:t>2</a:t>
            </a:fld>
            <a:endParaRPr lang="de-DE" altLang="de-DE" dirty="0"/>
          </a:p>
        </p:txBody>
      </p:sp>
      <p:sp>
        <p:nvSpPr>
          <p:cNvPr id="6" name="Titel 5">
            <a:extLst>
              <a:ext uri="{FF2B5EF4-FFF2-40B4-BE49-F238E27FC236}">
                <a16:creationId xmlns:a16="http://schemas.microsoft.com/office/drawing/2014/main" id="{3D14AA73-3FE9-B68A-C841-CA1F109DDCC9}"/>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144497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5BCA846-36AA-7D2C-AEEA-6DC1E293D4A6}"/>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668A89FF-A4B6-101F-5FD5-EDEDA03BCCDE}"/>
              </a:ext>
            </a:extLst>
          </p:cNvPr>
          <p:cNvSpPr>
            <a:spLocks noGrp="1"/>
          </p:cNvSpPr>
          <p:nvPr>
            <p:ph type="ftr" sz="quarter" idx="15"/>
          </p:nvPr>
        </p:nvSpPr>
        <p:spPr/>
        <p:txBody>
          <a:bodyPr/>
          <a:lstStyle/>
          <a:p>
            <a:pPr>
              <a:defRPr/>
            </a:pPr>
            <a:endParaRPr lang="de-DE" dirty="0"/>
          </a:p>
        </p:txBody>
      </p:sp>
      <p:sp>
        <p:nvSpPr>
          <p:cNvPr id="5" name="Foliennummernplatzhalter 4">
            <a:extLst>
              <a:ext uri="{FF2B5EF4-FFF2-40B4-BE49-F238E27FC236}">
                <a16:creationId xmlns:a16="http://schemas.microsoft.com/office/drawing/2014/main" id="{39143135-A1AA-E54D-2E43-099157759BD6}"/>
              </a:ext>
            </a:extLst>
          </p:cNvPr>
          <p:cNvSpPr>
            <a:spLocks noGrp="1"/>
          </p:cNvSpPr>
          <p:nvPr>
            <p:ph type="sldNum" sz="quarter" idx="16"/>
          </p:nvPr>
        </p:nvSpPr>
        <p:spPr/>
        <p:txBody>
          <a:bodyPr/>
          <a:lstStyle/>
          <a:p>
            <a:pPr>
              <a:defRPr/>
            </a:pPr>
            <a:fld id="{7A8CEE4A-E163-47DE-8784-5B8DE9F7A78A}" type="slidenum">
              <a:rPr lang="de-DE" altLang="de-DE" smtClean="0"/>
              <a:pPr>
                <a:defRPr/>
              </a:pPr>
              <a:t>20</a:t>
            </a:fld>
            <a:endParaRPr lang="de-DE" altLang="de-DE" dirty="0"/>
          </a:p>
        </p:txBody>
      </p:sp>
      <p:sp>
        <p:nvSpPr>
          <p:cNvPr id="6" name="Titel 5">
            <a:extLst>
              <a:ext uri="{FF2B5EF4-FFF2-40B4-BE49-F238E27FC236}">
                <a16:creationId xmlns:a16="http://schemas.microsoft.com/office/drawing/2014/main" id="{66A27E01-2766-6D75-245A-277BACF7180C}"/>
              </a:ext>
            </a:extLst>
          </p:cNvPr>
          <p:cNvSpPr>
            <a:spLocks noGrp="1"/>
          </p:cNvSpPr>
          <p:nvPr>
            <p:ph type="title"/>
          </p:nvPr>
        </p:nvSpPr>
        <p:spPr/>
        <p:txBody>
          <a:bodyPr/>
          <a:lstStyle/>
          <a:p>
            <a:br>
              <a:rPr lang="de-DE" dirty="0"/>
            </a:br>
            <a:r>
              <a:rPr lang="de-DE" dirty="0"/>
              <a:t>ALT-Algorithmus</a:t>
            </a:r>
          </a:p>
        </p:txBody>
      </p:sp>
      <p:pic>
        <p:nvPicPr>
          <p:cNvPr id="8" name="Grafik 7">
            <a:extLst>
              <a:ext uri="{FF2B5EF4-FFF2-40B4-BE49-F238E27FC236}">
                <a16:creationId xmlns:a16="http://schemas.microsoft.com/office/drawing/2014/main" id="{45454247-9673-54BC-F2A0-E355E3201E9F}"/>
              </a:ext>
            </a:extLst>
          </p:cNvPr>
          <p:cNvPicPr>
            <a:picLocks noChangeAspect="1"/>
          </p:cNvPicPr>
          <p:nvPr/>
        </p:nvPicPr>
        <p:blipFill>
          <a:blip r:embed="rId3">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2833905" y="1148047"/>
            <a:ext cx="3476190" cy="4561905"/>
          </a:xfrm>
          <a:prstGeom prst="rect">
            <a:avLst/>
          </a:prstGeom>
        </p:spPr>
      </p:pic>
      <p:cxnSp>
        <p:nvCxnSpPr>
          <p:cNvPr id="18" name="Gerader Verbinder 17">
            <a:extLst>
              <a:ext uri="{FF2B5EF4-FFF2-40B4-BE49-F238E27FC236}">
                <a16:creationId xmlns:a16="http://schemas.microsoft.com/office/drawing/2014/main" id="{88A168D3-E2EE-A6DD-448E-339767C32568}"/>
              </a:ext>
            </a:extLst>
          </p:cNvPr>
          <p:cNvCxnSpPr>
            <a:cxnSpLocks/>
          </p:cNvCxnSpPr>
          <p:nvPr/>
        </p:nvCxnSpPr>
        <p:spPr>
          <a:xfrm flipV="1">
            <a:off x="3707904" y="3356992"/>
            <a:ext cx="1296144" cy="1339113"/>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Gerader Verbinder 22">
            <a:extLst>
              <a:ext uri="{FF2B5EF4-FFF2-40B4-BE49-F238E27FC236}">
                <a16:creationId xmlns:a16="http://schemas.microsoft.com/office/drawing/2014/main" id="{08F0FE23-C510-01E9-CA0F-80AAFF8E19B9}"/>
              </a:ext>
            </a:extLst>
          </p:cNvPr>
          <p:cNvCxnSpPr>
            <a:cxnSpLocks/>
          </p:cNvCxnSpPr>
          <p:nvPr/>
        </p:nvCxnSpPr>
        <p:spPr>
          <a:xfrm flipH="1" flipV="1">
            <a:off x="4716016" y="1628800"/>
            <a:ext cx="288032" cy="1728192"/>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B981055F-A0CC-3E9E-5CA1-3B9FED6365D5}"/>
              </a:ext>
            </a:extLst>
          </p:cNvPr>
          <p:cNvCxnSpPr>
            <a:cxnSpLocks/>
          </p:cNvCxnSpPr>
          <p:nvPr/>
        </p:nvCxnSpPr>
        <p:spPr>
          <a:xfrm flipH="1">
            <a:off x="3707904" y="1628800"/>
            <a:ext cx="1008112" cy="306730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 name="Textfeld 9">
                <a:extLst>
                  <a:ext uri="{FF2B5EF4-FFF2-40B4-BE49-F238E27FC236}">
                    <a16:creationId xmlns:a16="http://schemas.microsoft.com/office/drawing/2014/main" id="{26D7DFBE-9809-6ACF-1C2F-F095E9F39D1D}"/>
                  </a:ext>
                </a:extLst>
              </p:cNvPr>
              <p:cNvSpPr txBox="1"/>
              <p:nvPr/>
            </p:nvSpPr>
            <p:spPr>
              <a:xfrm>
                <a:off x="3534789" y="3176814"/>
                <a:ext cx="652678" cy="504369"/>
              </a:xfrm>
              <a:prstGeom prst="rect">
                <a:avLst/>
              </a:prstGeom>
              <a:noFill/>
            </p:spPr>
            <p:txBody>
              <a:bodyPr wrap="none" rtlCol="0">
                <a:spAutoFit/>
              </a:bodyPr>
              <a:lstStyle/>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de-DE" sz="1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de-DE" sz="1800" b="1" i="1">
                              <a:effectLst/>
                              <a:latin typeface="Cambria Math" panose="02040503050406030204" pitchFamily="18" charset="0"/>
                              <a:ea typeface="Calibri" panose="020F0502020204030204" pitchFamily="34" charset="0"/>
                              <a:cs typeface="Times New Roman" panose="02020603050405020304" pitchFamily="18" charset="0"/>
                            </a:rPr>
                            <m:t>𝒅</m:t>
                          </m:r>
                        </m:e>
                        <m:sub>
                          <m:r>
                            <a:rPr lang="de-DE" sz="1800" b="1" i="1">
                              <a:effectLst/>
                              <a:latin typeface="Cambria Math" panose="02040503050406030204" pitchFamily="18" charset="0"/>
                              <a:ea typeface="Calibri" panose="020F0502020204030204" pitchFamily="34" charset="0"/>
                              <a:cs typeface="Times New Roman" panose="02020603050405020304" pitchFamily="18" charset="0"/>
                            </a:rPr>
                            <m:t>𝑨</m:t>
                          </m:r>
                          <m:r>
                            <a:rPr lang="de-DE" sz="1800" b="1" i="1">
                              <a:effectLst/>
                              <a:latin typeface="Cambria Math" panose="02040503050406030204" pitchFamily="18" charset="0"/>
                              <a:ea typeface="Calibri" panose="020F0502020204030204" pitchFamily="34" charset="0"/>
                              <a:cs typeface="Times New Roman" panose="02020603050405020304" pitchFamily="18" charset="0"/>
                            </a:rPr>
                            <m:t>,</m:t>
                          </m:r>
                          <m:r>
                            <a:rPr lang="de-DE" sz="1800" b="1" i="1">
                              <a:effectLst/>
                              <a:latin typeface="Cambria Math" panose="02040503050406030204" pitchFamily="18" charset="0"/>
                              <a:ea typeface="Calibri" panose="020F0502020204030204" pitchFamily="34" charset="0"/>
                              <a:cs typeface="Times New Roman" panose="02020603050405020304" pitchFamily="18" charset="0"/>
                            </a:rPr>
                            <m:t>𝒏</m:t>
                          </m:r>
                        </m:sub>
                      </m:sSub>
                    </m:oMath>
                  </m:oMathPara>
                </a14:m>
                <a:endParaRPr lang="de-DE" sz="1800" b="1" dirty="0">
                  <a:effectLst/>
                  <a:ea typeface="Calibri" panose="020F0502020204030204" pitchFamily="34" charset="0"/>
                  <a:cs typeface="Times New Roman" panose="02020603050405020304" pitchFamily="18" charset="0"/>
                </a:endParaRPr>
              </a:p>
            </p:txBody>
          </p:sp>
        </mc:Choice>
        <mc:Fallback>
          <p:sp>
            <p:nvSpPr>
              <p:cNvPr id="10" name="Textfeld 9">
                <a:extLst>
                  <a:ext uri="{FF2B5EF4-FFF2-40B4-BE49-F238E27FC236}">
                    <a16:creationId xmlns:a16="http://schemas.microsoft.com/office/drawing/2014/main" id="{26D7DFBE-9809-6ACF-1C2F-F095E9F39D1D}"/>
                  </a:ext>
                </a:extLst>
              </p:cNvPr>
              <p:cNvSpPr txBox="1">
                <a:spLocks noRot="1" noChangeAspect="1" noMove="1" noResize="1" noEditPoints="1" noAdjustHandles="1" noChangeArrowheads="1" noChangeShapeType="1" noTextEdit="1"/>
              </p:cNvSpPr>
              <p:nvPr/>
            </p:nvSpPr>
            <p:spPr>
              <a:xfrm>
                <a:off x="3534789" y="3176814"/>
                <a:ext cx="652678" cy="504369"/>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2" name="Textfeld 11">
                <a:extLst>
                  <a:ext uri="{FF2B5EF4-FFF2-40B4-BE49-F238E27FC236}">
                    <a16:creationId xmlns:a16="http://schemas.microsoft.com/office/drawing/2014/main" id="{D849827C-31E6-65A7-D879-0824A5EC2E26}"/>
                  </a:ext>
                </a:extLst>
              </p:cNvPr>
              <p:cNvSpPr txBox="1"/>
              <p:nvPr/>
            </p:nvSpPr>
            <p:spPr>
              <a:xfrm>
                <a:off x="2574032" y="3696997"/>
                <a:ext cx="457200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b="1" i="1" smtClean="0">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𝑨</m:t>
                          </m:r>
                          <m:r>
                            <a:rPr lang="de-DE" b="1" i="0">
                              <a:latin typeface="Cambria Math" panose="02040503050406030204" pitchFamily="18" charset="0"/>
                            </a:rPr>
                            <m:t>,</m:t>
                          </m:r>
                          <m:r>
                            <a:rPr lang="de-DE" b="1" i="1">
                              <a:latin typeface="Cambria Math" panose="02040503050406030204" pitchFamily="18" charset="0"/>
                            </a:rPr>
                            <m:t>𝑬</m:t>
                          </m:r>
                        </m:sub>
                      </m:sSub>
                    </m:oMath>
                  </m:oMathPara>
                </a14:m>
                <a:endParaRPr lang="de-DE" b="1" dirty="0"/>
              </a:p>
            </p:txBody>
          </p:sp>
        </mc:Choice>
        <mc:Fallback>
          <p:sp>
            <p:nvSpPr>
              <p:cNvPr id="12" name="Textfeld 11">
                <a:extLst>
                  <a:ext uri="{FF2B5EF4-FFF2-40B4-BE49-F238E27FC236}">
                    <a16:creationId xmlns:a16="http://schemas.microsoft.com/office/drawing/2014/main" id="{D849827C-31E6-65A7-D879-0824A5EC2E26}"/>
                  </a:ext>
                </a:extLst>
              </p:cNvPr>
              <p:cNvSpPr txBox="1">
                <a:spLocks noRot="1" noChangeAspect="1" noMove="1" noResize="1" noEditPoints="1" noAdjustHandles="1" noChangeArrowheads="1" noChangeShapeType="1" noTextEdit="1"/>
              </p:cNvSpPr>
              <p:nvPr/>
            </p:nvSpPr>
            <p:spPr>
              <a:xfrm>
                <a:off x="2574032" y="3696997"/>
                <a:ext cx="4572000" cy="381515"/>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4" name="Textfeld 13">
                <a:extLst>
                  <a:ext uri="{FF2B5EF4-FFF2-40B4-BE49-F238E27FC236}">
                    <a16:creationId xmlns:a16="http://schemas.microsoft.com/office/drawing/2014/main" id="{B1D6F339-8B78-0EAE-26FD-84D926F4590F}"/>
                  </a:ext>
                </a:extLst>
              </p:cNvPr>
              <p:cNvSpPr txBox="1"/>
              <p:nvPr/>
            </p:nvSpPr>
            <p:spPr>
              <a:xfrm>
                <a:off x="2879725" y="2368463"/>
                <a:ext cx="457200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b="1" i="1" smtClean="0">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𝑬</m:t>
                          </m:r>
                          <m:r>
                            <a:rPr lang="de-DE" b="1" i="0">
                              <a:latin typeface="Cambria Math" panose="02040503050406030204" pitchFamily="18" charset="0"/>
                            </a:rPr>
                            <m:t>,</m:t>
                          </m:r>
                          <m:r>
                            <a:rPr lang="de-DE" b="1" i="1">
                              <a:latin typeface="Cambria Math" panose="02040503050406030204" pitchFamily="18" charset="0"/>
                            </a:rPr>
                            <m:t>𝒏</m:t>
                          </m:r>
                        </m:sub>
                      </m:sSub>
                    </m:oMath>
                  </m:oMathPara>
                </a14:m>
                <a:endParaRPr lang="de-DE" b="1" dirty="0"/>
              </a:p>
            </p:txBody>
          </p:sp>
        </mc:Choice>
        <mc:Fallback>
          <p:sp>
            <p:nvSpPr>
              <p:cNvPr id="14" name="Textfeld 13">
                <a:extLst>
                  <a:ext uri="{FF2B5EF4-FFF2-40B4-BE49-F238E27FC236}">
                    <a16:creationId xmlns:a16="http://schemas.microsoft.com/office/drawing/2014/main" id="{B1D6F339-8B78-0EAE-26FD-84D926F4590F}"/>
                  </a:ext>
                </a:extLst>
              </p:cNvPr>
              <p:cNvSpPr txBox="1">
                <a:spLocks noRot="1" noChangeAspect="1" noMove="1" noResize="1" noEditPoints="1" noAdjustHandles="1" noChangeArrowheads="1" noChangeShapeType="1" noTextEdit="1"/>
              </p:cNvSpPr>
              <p:nvPr/>
            </p:nvSpPr>
            <p:spPr>
              <a:xfrm>
                <a:off x="2879725" y="2368463"/>
                <a:ext cx="4572000" cy="381515"/>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6" name="Textfeld 15">
                <a:extLst>
                  <a:ext uri="{FF2B5EF4-FFF2-40B4-BE49-F238E27FC236}">
                    <a16:creationId xmlns:a16="http://schemas.microsoft.com/office/drawing/2014/main" id="{3D5EB278-1F7F-7936-47AB-EBE2E56FA947}"/>
                  </a:ext>
                </a:extLst>
              </p:cNvPr>
              <p:cNvSpPr txBox="1"/>
              <p:nvPr/>
            </p:nvSpPr>
            <p:spPr>
              <a:xfrm>
                <a:off x="2430016" y="5675137"/>
                <a:ext cx="4572000"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b="1" i="1" smtClean="0">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𝑨</m:t>
                          </m:r>
                          <m:r>
                            <a:rPr lang="de-DE" b="1" i="0">
                              <a:latin typeface="Cambria Math" panose="02040503050406030204" pitchFamily="18" charset="0"/>
                            </a:rPr>
                            <m:t>,</m:t>
                          </m:r>
                          <m:r>
                            <a:rPr lang="de-DE" b="1" i="1">
                              <a:latin typeface="Cambria Math" panose="02040503050406030204" pitchFamily="18" charset="0"/>
                            </a:rPr>
                            <m:t>𝒏</m:t>
                          </m:r>
                        </m:sub>
                      </m:sSub>
                      <m:r>
                        <a:rPr lang="de-DE" b="1" i="0">
                          <a:latin typeface="Cambria Math" panose="02040503050406030204" pitchFamily="18" charset="0"/>
                        </a:rPr>
                        <m:t>≥</m:t>
                      </m:r>
                      <m:d>
                        <m:dPr>
                          <m:begChr m:val="|"/>
                          <m:endChr m:val="|"/>
                          <m:ctrlPr>
                            <a:rPr lang="de-DE" b="1" i="1">
                              <a:latin typeface="Cambria Math" panose="02040503050406030204" pitchFamily="18" charset="0"/>
                            </a:rPr>
                          </m:ctrlPr>
                        </m:dPr>
                        <m:e>
                          <m:sSub>
                            <m:sSubPr>
                              <m:ctrlPr>
                                <a:rPr lang="de-DE" b="1" i="1">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𝑨</m:t>
                              </m:r>
                              <m:r>
                                <a:rPr lang="de-DE" b="1" i="0">
                                  <a:latin typeface="Cambria Math" panose="02040503050406030204" pitchFamily="18" charset="0"/>
                                </a:rPr>
                                <m:t>,</m:t>
                              </m:r>
                              <m:r>
                                <a:rPr lang="de-DE" b="1" i="1">
                                  <a:latin typeface="Cambria Math" panose="02040503050406030204" pitchFamily="18" charset="0"/>
                                </a:rPr>
                                <m:t>𝑬</m:t>
                              </m:r>
                            </m:sub>
                          </m:sSub>
                          <m:r>
                            <a:rPr lang="de-DE" b="1" i="0">
                              <a:latin typeface="Cambria Math" panose="02040503050406030204" pitchFamily="18" charset="0"/>
                            </a:rPr>
                            <m:t>−</m:t>
                          </m:r>
                          <m:sSub>
                            <m:sSubPr>
                              <m:ctrlPr>
                                <a:rPr lang="de-DE" b="1" i="1">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𝑬</m:t>
                              </m:r>
                              <m:r>
                                <a:rPr lang="de-DE" b="1" i="0">
                                  <a:latin typeface="Cambria Math" panose="02040503050406030204" pitchFamily="18" charset="0"/>
                                </a:rPr>
                                <m:t>,</m:t>
                              </m:r>
                              <m:r>
                                <a:rPr lang="de-DE" b="1" i="1">
                                  <a:latin typeface="Cambria Math" panose="02040503050406030204" pitchFamily="18" charset="0"/>
                                </a:rPr>
                                <m:t>𝒏</m:t>
                              </m:r>
                            </m:sub>
                          </m:sSub>
                        </m:e>
                      </m:d>
                    </m:oMath>
                  </m:oMathPara>
                </a14:m>
                <a:endParaRPr lang="de-DE" b="1" dirty="0"/>
              </a:p>
            </p:txBody>
          </p:sp>
        </mc:Choice>
        <mc:Fallback>
          <p:sp>
            <p:nvSpPr>
              <p:cNvPr id="16" name="Textfeld 15">
                <a:extLst>
                  <a:ext uri="{FF2B5EF4-FFF2-40B4-BE49-F238E27FC236}">
                    <a16:creationId xmlns:a16="http://schemas.microsoft.com/office/drawing/2014/main" id="{3D5EB278-1F7F-7936-47AB-EBE2E56FA947}"/>
                  </a:ext>
                </a:extLst>
              </p:cNvPr>
              <p:cNvSpPr txBox="1">
                <a:spLocks noRot="1" noChangeAspect="1" noMove="1" noResize="1" noEditPoints="1" noAdjustHandles="1" noChangeArrowheads="1" noChangeShapeType="1" noTextEdit="1"/>
              </p:cNvSpPr>
              <p:nvPr/>
            </p:nvSpPr>
            <p:spPr>
              <a:xfrm>
                <a:off x="2430016" y="5675137"/>
                <a:ext cx="4572000" cy="404983"/>
              </a:xfrm>
              <a:prstGeom prst="rect">
                <a:avLst/>
              </a:prstGeom>
              <a:blipFill>
                <a:blip r:embed="rId7"/>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4183269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5BCA846-36AA-7D2C-AEEA-6DC1E293D4A6}"/>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668A89FF-A4B6-101F-5FD5-EDEDA03BCCDE}"/>
              </a:ext>
            </a:extLst>
          </p:cNvPr>
          <p:cNvSpPr>
            <a:spLocks noGrp="1"/>
          </p:cNvSpPr>
          <p:nvPr>
            <p:ph type="ftr" sz="quarter" idx="15"/>
          </p:nvPr>
        </p:nvSpPr>
        <p:spPr/>
        <p:txBody>
          <a:bodyPr/>
          <a:lstStyle/>
          <a:p>
            <a:pPr>
              <a:defRPr/>
            </a:pPr>
            <a:endParaRPr lang="de-DE" dirty="0"/>
          </a:p>
        </p:txBody>
      </p:sp>
      <p:sp>
        <p:nvSpPr>
          <p:cNvPr id="5" name="Foliennummernplatzhalter 4">
            <a:extLst>
              <a:ext uri="{FF2B5EF4-FFF2-40B4-BE49-F238E27FC236}">
                <a16:creationId xmlns:a16="http://schemas.microsoft.com/office/drawing/2014/main" id="{39143135-A1AA-E54D-2E43-099157759BD6}"/>
              </a:ext>
            </a:extLst>
          </p:cNvPr>
          <p:cNvSpPr>
            <a:spLocks noGrp="1"/>
          </p:cNvSpPr>
          <p:nvPr>
            <p:ph type="sldNum" sz="quarter" idx="16"/>
          </p:nvPr>
        </p:nvSpPr>
        <p:spPr/>
        <p:txBody>
          <a:bodyPr/>
          <a:lstStyle/>
          <a:p>
            <a:pPr>
              <a:defRPr/>
            </a:pPr>
            <a:fld id="{7A8CEE4A-E163-47DE-8784-5B8DE9F7A78A}" type="slidenum">
              <a:rPr lang="de-DE" altLang="de-DE" smtClean="0"/>
              <a:pPr>
                <a:defRPr/>
              </a:pPr>
              <a:t>21</a:t>
            </a:fld>
            <a:endParaRPr lang="de-DE" altLang="de-DE" dirty="0"/>
          </a:p>
        </p:txBody>
      </p:sp>
      <p:sp>
        <p:nvSpPr>
          <p:cNvPr id="6" name="Titel 5">
            <a:extLst>
              <a:ext uri="{FF2B5EF4-FFF2-40B4-BE49-F238E27FC236}">
                <a16:creationId xmlns:a16="http://schemas.microsoft.com/office/drawing/2014/main" id="{66A27E01-2766-6D75-245A-277BACF7180C}"/>
              </a:ext>
            </a:extLst>
          </p:cNvPr>
          <p:cNvSpPr>
            <a:spLocks noGrp="1"/>
          </p:cNvSpPr>
          <p:nvPr>
            <p:ph type="title"/>
          </p:nvPr>
        </p:nvSpPr>
        <p:spPr/>
        <p:txBody>
          <a:bodyPr/>
          <a:lstStyle/>
          <a:p>
            <a:br>
              <a:rPr lang="de-DE" dirty="0"/>
            </a:br>
            <a:r>
              <a:rPr lang="de-DE" dirty="0"/>
              <a:t>ALT-Algorithmus</a:t>
            </a:r>
          </a:p>
        </p:txBody>
      </p:sp>
      <p:pic>
        <p:nvPicPr>
          <p:cNvPr id="8" name="Grafik 7">
            <a:extLst>
              <a:ext uri="{FF2B5EF4-FFF2-40B4-BE49-F238E27FC236}">
                <a16:creationId xmlns:a16="http://schemas.microsoft.com/office/drawing/2014/main" id="{45454247-9673-54BC-F2A0-E355E3201E9F}"/>
              </a:ext>
            </a:extLst>
          </p:cNvPr>
          <p:cNvPicPr>
            <a:picLocks noChangeAspect="1"/>
          </p:cNvPicPr>
          <p:nvPr/>
        </p:nvPicPr>
        <p:blipFill>
          <a:blip r:embed="rId3">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2833905" y="1148047"/>
            <a:ext cx="3476190" cy="4561905"/>
          </a:xfrm>
          <a:prstGeom prst="rect">
            <a:avLst/>
          </a:prstGeom>
        </p:spPr>
      </p:pic>
      <p:cxnSp>
        <p:nvCxnSpPr>
          <p:cNvPr id="18" name="Gerader Verbinder 17">
            <a:extLst>
              <a:ext uri="{FF2B5EF4-FFF2-40B4-BE49-F238E27FC236}">
                <a16:creationId xmlns:a16="http://schemas.microsoft.com/office/drawing/2014/main" id="{88A168D3-E2EE-A6DD-448E-339767C32568}"/>
              </a:ext>
            </a:extLst>
          </p:cNvPr>
          <p:cNvCxnSpPr>
            <a:cxnSpLocks/>
          </p:cNvCxnSpPr>
          <p:nvPr/>
        </p:nvCxnSpPr>
        <p:spPr>
          <a:xfrm flipV="1">
            <a:off x="3707904" y="3356992"/>
            <a:ext cx="1296144" cy="1339113"/>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Gerader Verbinder 22">
            <a:extLst>
              <a:ext uri="{FF2B5EF4-FFF2-40B4-BE49-F238E27FC236}">
                <a16:creationId xmlns:a16="http://schemas.microsoft.com/office/drawing/2014/main" id="{08F0FE23-C510-01E9-CA0F-80AAFF8E19B9}"/>
              </a:ext>
            </a:extLst>
          </p:cNvPr>
          <p:cNvCxnSpPr>
            <a:cxnSpLocks/>
          </p:cNvCxnSpPr>
          <p:nvPr/>
        </p:nvCxnSpPr>
        <p:spPr>
          <a:xfrm flipH="1" flipV="1">
            <a:off x="4716016" y="1628800"/>
            <a:ext cx="288032" cy="1728192"/>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B981055F-A0CC-3E9E-5CA1-3B9FED6365D5}"/>
              </a:ext>
            </a:extLst>
          </p:cNvPr>
          <p:cNvCxnSpPr>
            <a:cxnSpLocks/>
          </p:cNvCxnSpPr>
          <p:nvPr/>
        </p:nvCxnSpPr>
        <p:spPr>
          <a:xfrm flipH="1">
            <a:off x="3707904" y="1628800"/>
            <a:ext cx="1008112" cy="306730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 name="Textfeld 9">
                <a:extLst>
                  <a:ext uri="{FF2B5EF4-FFF2-40B4-BE49-F238E27FC236}">
                    <a16:creationId xmlns:a16="http://schemas.microsoft.com/office/drawing/2014/main" id="{26D7DFBE-9809-6ACF-1C2F-F095E9F39D1D}"/>
                  </a:ext>
                </a:extLst>
              </p:cNvPr>
              <p:cNvSpPr txBox="1"/>
              <p:nvPr/>
            </p:nvSpPr>
            <p:spPr>
              <a:xfrm>
                <a:off x="3534789" y="3176814"/>
                <a:ext cx="652678" cy="504369"/>
              </a:xfrm>
              <a:prstGeom prst="rect">
                <a:avLst/>
              </a:prstGeom>
              <a:noFill/>
            </p:spPr>
            <p:txBody>
              <a:bodyPr wrap="none" rtlCol="0">
                <a:spAutoFit/>
              </a:bodyPr>
              <a:lstStyle/>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de-DE" sz="1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de-DE" sz="1800" b="1" i="1">
                              <a:effectLst/>
                              <a:latin typeface="Cambria Math" panose="02040503050406030204" pitchFamily="18" charset="0"/>
                              <a:ea typeface="Calibri" panose="020F0502020204030204" pitchFamily="34" charset="0"/>
                              <a:cs typeface="Times New Roman" panose="02020603050405020304" pitchFamily="18" charset="0"/>
                            </a:rPr>
                            <m:t>𝒅</m:t>
                          </m:r>
                        </m:e>
                        <m:sub>
                          <m:r>
                            <a:rPr lang="de-DE" sz="1800" b="1" i="1">
                              <a:effectLst/>
                              <a:latin typeface="Cambria Math" panose="02040503050406030204" pitchFamily="18" charset="0"/>
                              <a:ea typeface="Calibri" panose="020F0502020204030204" pitchFamily="34" charset="0"/>
                              <a:cs typeface="Times New Roman" panose="02020603050405020304" pitchFamily="18" charset="0"/>
                            </a:rPr>
                            <m:t>𝑨</m:t>
                          </m:r>
                          <m:r>
                            <a:rPr lang="de-DE" sz="1800" b="1" i="1">
                              <a:effectLst/>
                              <a:latin typeface="Cambria Math" panose="02040503050406030204" pitchFamily="18" charset="0"/>
                              <a:ea typeface="Calibri" panose="020F0502020204030204" pitchFamily="34" charset="0"/>
                              <a:cs typeface="Times New Roman" panose="02020603050405020304" pitchFamily="18" charset="0"/>
                            </a:rPr>
                            <m:t>,</m:t>
                          </m:r>
                          <m:r>
                            <a:rPr lang="de-DE" sz="1800" b="1" i="1">
                              <a:effectLst/>
                              <a:latin typeface="Cambria Math" panose="02040503050406030204" pitchFamily="18" charset="0"/>
                              <a:ea typeface="Calibri" panose="020F0502020204030204" pitchFamily="34" charset="0"/>
                              <a:cs typeface="Times New Roman" panose="02020603050405020304" pitchFamily="18" charset="0"/>
                            </a:rPr>
                            <m:t>𝒏</m:t>
                          </m:r>
                        </m:sub>
                      </m:sSub>
                    </m:oMath>
                  </m:oMathPara>
                </a14:m>
                <a:endParaRPr lang="de-DE" sz="1800" b="1" dirty="0">
                  <a:effectLst/>
                  <a:ea typeface="Calibri" panose="020F0502020204030204" pitchFamily="34" charset="0"/>
                  <a:cs typeface="Times New Roman" panose="02020603050405020304" pitchFamily="18" charset="0"/>
                </a:endParaRPr>
              </a:p>
            </p:txBody>
          </p:sp>
        </mc:Choice>
        <mc:Fallback>
          <p:sp>
            <p:nvSpPr>
              <p:cNvPr id="10" name="Textfeld 9">
                <a:extLst>
                  <a:ext uri="{FF2B5EF4-FFF2-40B4-BE49-F238E27FC236}">
                    <a16:creationId xmlns:a16="http://schemas.microsoft.com/office/drawing/2014/main" id="{26D7DFBE-9809-6ACF-1C2F-F095E9F39D1D}"/>
                  </a:ext>
                </a:extLst>
              </p:cNvPr>
              <p:cNvSpPr txBox="1">
                <a:spLocks noRot="1" noChangeAspect="1" noMove="1" noResize="1" noEditPoints="1" noAdjustHandles="1" noChangeArrowheads="1" noChangeShapeType="1" noTextEdit="1"/>
              </p:cNvSpPr>
              <p:nvPr/>
            </p:nvSpPr>
            <p:spPr>
              <a:xfrm>
                <a:off x="3534789" y="3176814"/>
                <a:ext cx="652678" cy="504369"/>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2" name="Textfeld 11">
                <a:extLst>
                  <a:ext uri="{FF2B5EF4-FFF2-40B4-BE49-F238E27FC236}">
                    <a16:creationId xmlns:a16="http://schemas.microsoft.com/office/drawing/2014/main" id="{D849827C-31E6-65A7-D879-0824A5EC2E26}"/>
                  </a:ext>
                </a:extLst>
              </p:cNvPr>
              <p:cNvSpPr txBox="1"/>
              <p:nvPr/>
            </p:nvSpPr>
            <p:spPr>
              <a:xfrm>
                <a:off x="2574032" y="3696997"/>
                <a:ext cx="457200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b="1" i="1" smtClean="0">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𝑨</m:t>
                          </m:r>
                          <m:r>
                            <a:rPr lang="de-DE" b="1" i="0">
                              <a:latin typeface="Cambria Math" panose="02040503050406030204" pitchFamily="18" charset="0"/>
                            </a:rPr>
                            <m:t>,</m:t>
                          </m:r>
                          <m:r>
                            <a:rPr lang="de-DE" b="1" i="1">
                              <a:latin typeface="Cambria Math" panose="02040503050406030204" pitchFamily="18" charset="0"/>
                            </a:rPr>
                            <m:t>𝑬</m:t>
                          </m:r>
                        </m:sub>
                      </m:sSub>
                    </m:oMath>
                  </m:oMathPara>
                </a14:m>
                <a:endParaRPr lang="de-DE" b="1" dirty="0"/>
              </a:p>
            </p:txBody>
          </p:sp>
        </mc:Choice>
        <mc:Fallback>
          <p:sp>
            <p:nvSpPr>
              <p:cNvPr id="12" name="Textfeld 11">
                <a:extLst>
                  <a:ext uri="{FF2B5EF4-FFF2-40B4-BE49-F238E27FC236}">
                    <a16:creationId xmlns:a16="http://schemas.microsoft.com/office/drawing/2014/main" id="{D849827C-31E6-65A7-D879-0824A5EC2E26}"/>
                  </a:ext>
                </a:extLst>
              </p:cNvPr>
              <p:cNvSpPr txBox="1">
                <a:spLocks noRot="1" noChangeAspect="1" noMove="1" noResize="1" noEditPoints="1" noAdjustHandles="1" noChangeArrowheads="1" noChangeShapeType="1" noTextEdit="1"/>
              </p:cNvSpPr>
              <p:nvPr/>
            </p:nvSpPr>
            <p:spPr>
              <a:xfrm>
                <a:off x="2574032" y="3696997"/>
                <a:ext cx="4572000" cy="381515"/>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4" name="Textfeld 13">
                <a:extLst>
                  <a:ext uri="{FF2B5EF4-FFF2-40B4-BE49-F238E27FC236}">
                    <a16:creationId xmlns:a16="http://schemas.microsoft.com/office/drawing/2014/main" id="{B1D6F339-8B78-0EAE-26FD-84D926F4590F}"/>
                  </a:ext>
                </a:extLst>
              </p:cNvPr>
              <p:cNvSpPr txBox="1"/>
              <p:nvPr/>
            </p:nvSpPr>
            <p:spPr>
              <a:xfrm>
                <a:off x="2879725" y="2368463"/>
                <a:ext cx="457200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b="1" i="1" smtClean="0">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𝑬</m:t>
                          </m:r>
                          <m:r>
                            <a:rPr lang="de-DE" b="1" i="0">
                              <a:latin typeface="Cambria Math" panose="02040503050406030204" pitchFamily="18" charset="0"/>
                            </a:rPr>
                            <m:t>,</m:t>
                          </m:r>
                          <m:r>
                            <a:rPr lang="de-DE" b="1" i="1">
                              <a:latin typeface="Cambria Math" panose="02040503050406030204" pitchFamily="18" charset="0"/>
                            </a:rPr>
                            <m:t>𝒏</m:t>
                          </m:r>
                        </m:sub>
                      </m:sSub>
                    </m:oMath>
                  </m:oMathPara>
                </a14:m>
                <a:endParaRPr lang="de-DE" b="1" dirty="0"/>
              </a:p>
            </p:txBody>
          </p:sp>
        </mc:Choice>
        <mc:Fallback>
          <p:sp>
            <p:nvSpPr>
              <p:cNvPr id="14" name="Textfeld 13">
                <a:extLst>
                  <a:ext uri="{FF2B5EF4-FFF2-40B4-BE49-F238E27FC236}">
                    <a16:creationId xmlns:a16="http://schemas.microsoft.com/office/drawing/2014/main" id="{B1D6F339-8B78-0EAE-26FD-84D926F4590F}"/>
                  </a:ext>
                </a:extLst>
              </p:cNvPr>
              <p:cNvSpPr txBox="1">
                <a:spLocks noRot="1" noChangeAspect="1" noMove="1" noResize="1" noEditPoints="1" noAdjustHandles="1" noChangeArrowheads="1" noChangeShapeType="1" noTextEdit="1"/>
              </p:cNvSpPr>
              <p:nvPr/>
            </p:nvSpPr>
            <p:spPr>
              <a:xfrm>
                <a:off x="2879725" y="2368463"/>
                <a:ext cx="4572000" cy="381515"/>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6" name="Textfeld 15">
                <a:extLst>
                  <a:ext uri="{FF2B5EF4-FFF2-40B4-BE49-F238E27FC236}">
                    <a16:creationId xmlns:a16="http://schemas.microsoft.com/office/drawing/2014/main" id="{3D5EB278-1F7F-7936-47AB-EBE2E56FA947}"/>
                  </a:ext>
                </a:extLst>
              </p:cNvPr>
              <p:cNvSpPr txBox="1"/>
              <p:nvPr/>
            </p:nvSpPr>
            <p:spPr>
              <a:xfrm>
                <a:off x="2430016" y="5675137"/>
                <a:ext cx="4572000"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b="1" i="1" smtClean="0">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𝑨</m:t>
                          </m:r>
                          <m:r>
                            <a:rPr lang="de-DE" b="1" i="0">
                              <a:latin typeface="Cambria Math" panose="02040503050406030204" pitchFamily="18" charset="0"/>
                            </a:rPr>
                            <m:t>,</m:t>
                          </m:r>
                          <m:r>
                            <a:rPr lang="de-DE" b="1" i="1">
                              <a:latin typeface="Cambria Math" panose="02040503050406030204" pitchFamily="18" charset="0"/>
                            </a:rPr>
                            <m:t>𝒏</m:t>
                          </m:r>
                        </m:sub>
                      </m:sSub>
                      <m:r>
                        <a:rPr lang="de-DE" b="1" i="0">
                          <a:latin typeface="Cambria Math" panose="02040503050406030204" pitchFamily="18" charset="0"/>
                        </a:rPr>
                        <m:t>≥</m:t>
                      </m:r>
                      <m:d>
                        <m:dPr>
                          <m:begChr m:val="|"/>
                          <m:endChr m:val="|"/>
                          <m:ctrlPr>
                            <a:rPr lang="de-DE" b="1" i="1">
                              <a:latin typeface="Cambria Math" panose="02040503050406030204" pitchFamily="18" charset="0"/>
                            </a:rPr>
                          </m:ctrlPr>
                        </m:dPr>
                        <m:e>
                          <m:sSub>
                            <m:sSubPr>
                              <m:ctrlPr>
                                <a:rPr lang="de-DE" b="1" i="1">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𝑨</m:t>
                              </m:r>
                              <m:r>
                                <a:rPr lang="de-DE" b="1" i="0">
                                  <a:latin typeface="Cambria Math" panose="02040503050406030204" pitchFamily="18" charset="0"/>
                                </a:rPr>
                                <m:t>,</m:t>
                              </m:r>
                              <m:r>
                                <a:rPr lang="de-DE" b="1" i="1">
                                  <a:latin typeface="Cambria Math" panose="02040503050406030204" pitchFamily="18" charset="0"/>
                                </a:rPr>
                                <m:t>𝑬</m:t>
                              </m:r>
                            </m:sub>
                          </m:sSub>
                          <m:r>
                            <a:rPr lang="de-DE" b="1" i="0">
                              <a:latin typeface="Cambria Math" panose="02040503050406030204" pitchFamily="18" charset="0"/>
                            </a:rPr>
                            <m:t>−</m:t>
                          </m:r>
                          <m:sSub>
                            <m:sSubPr>
                              <m:ctrlPr>
                                <a:rPr lang="de-DE" b="1" i="1">
                                  <a:solidFill>
                                    <a:srgbClr val="836967"/>
                                  </a:solidFill>
                                  <a:latin typeface="Cambria Math" panose="02040503050406030204" pitchFamily="18" charset="0"/>
                                </a:rPr>
                              </m:ctrlPr>
                            </m:sSubPr>
                            <m:e>
                              <m:r>
                                <a:rPr lang="de-DE" b="1" i="1">
                                  <a:latin typeface="Cambria Math" panose="02040503050406030204" pitchFamily="18" charset="0"/>
                                </a:rPr>
                                <m:t>𝒅</m:t>
                              </m:r>
                            </m:e>
                            <m:sub>
                              <m:r>
                                <a:rPr lang="de-DE" b="1" i="1">
                                  <a:latin typeface="Cambria Math" panose="02040503050406030204" pitchFamily="18" charset="0"/>
                                </a:rPr>
                                <m:t>𝑬</m:t>
                              </m:r>
                              <m:r>
                                <a:rPr lang="de-DE" b="1" i="0">
                                  <a:latin typeface="Cambria Math" panose="02040503050406030204" pitchFamily="18" charset="0"/>
                                </a:rPr>
                                <m:t>,</m:t>
                              </m:r>
                              <m:r>
                                <a:rPr lang="de-DE" b="1" i="1">
                                  <a:latin typeface="Cambria Math" panose="02040503050406030204" pitchFamily="18" charset="0"/>
                                </a:rPr>
                                <m:t>𝒏</m:t>
                              </m:r>
                            </m:sub>
                          </m:sSub>
                        </m:e>
                      </m:d>
                    </m:oMath>
                  </m:oMathPara>
                </a14:m>
                <a:endParaRPr lang="de-DE" b="1" dirty="0"/>
              </a:p>
            </p:txBody>
          </p:sp>
        </mc:Choice>
        <mc:Fallback>
          <p:sp>
            <p:nvSpPr>
              <p:cNvPr id="16" name="Textfeld 15">
                <a:extLst>
                  <a:ext uri="{FF2B5EF4-FFF2-40B4-BE49-F238E27FC236}">
                    <a16:creationId xmlns:a16="http://schemas.microsoft.com/office/drawing/2014/main" id="{3D5EB278-1F7F-7936-47AB-EBE2E56FA947}"/>
                  </a:ext>
                </a:extLst>
              </p:cNvPr>
              <p:cNvSpPr txBox="1">
                <a:spLocks noRot="1" noChangeAspect="1" noMove="1" noResize="1" noEditPoints="1" noAdjustHandles="1" noChangeArrowheads="1" noChangeShapeType="1" noTextEdit="1"/>
              </p:cNvSpPr>
              <p:nvPr/>
            </p:nvSpPr>
            <p:spPr>
              <a:xfrm>
                <a:off x="2430016" y="5675137"/>
                <a:ext cx="4572000" cy="404983"/>
              </a:xfrm>
              <a:prstGeom prst="rect">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5" name="Textfeld 14">
                <a:extLst>
                  <a:ext uri="{FF2B5EF4-FFF2-40B4-BE49-F238E27FC236}">
                    <a16:creationId xmlns:a16="http://schemas.microsoft.com/office/drawing/2014/main" id="{6083E5CE-8A52-1303-1B15-090D9B23D173}"/>
                  </a:ext>
                </a:extLst>
              </p:cNvPr>
              <p:cNvSpPr txBox="1"/>
              <p:nvPr/>
            </p:nvSpPr>
            <p:spPr>
              <a:xfrm>
                <a:off x="6012161" y="4431217"/>
                <a:ext cx="2952328" cy="677108"/>
              </a:xfrm>
              <a:prstGeom prst="rect">
                <a:avLst/>
              </a:prstGeom>
              <a:noFill/>
            </p:spPr>
            <p:txBody>
              <a:bodyPr wrap="square">
                <a:spAutoFit/>
              </a:bodyPr>
              <a:lstStyle/>
              <a:p>
                <a:pPr marL="0" indent="0">
                  <a:buNone/>
                </a:pPr>
                <a:r>
                  <a:rPr lang="de-DE" dirty="0">
                    <a:sym typeface="Wingdings" panose="05000000000000000000" pitchFamily="2" charset="2"/>
                  </a:rPr>
                  <a:t> </a:t>
                </a:r>
                <a14:m>
                  <m:oMath xmlns:m="http://schemas.openxmlformats.org/officeDocument/2006/math">
                    <m:r>
                      <a:rPr lang="de-DE"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de-DE" sz="2000" i="1">
                            <a:effectLst/>
                            <a:latin typeface="Cambria Math" panose="02040503050406030204" pitchFamily="18" charset="0"/>
                          </a:rPr>
                        </m:ctrlPr>
                      </m:sSubPr>
                      <m:e>
                        <m:r>
                          <a:rPr lang="de-DE" i="1">
                            <a:effectLst/>
                            <a:latin typeface="Cambria Math" panose="02040503050406030204" pitchFamily="18" charset="0"/>
                            <a:ea typeface="Calibri" panose="020F0502020204030204" pitchFamily="34" charset="0"/>
                            <a:cs typeface="Times New Roman" panose="02020603050405020304" pitchFamily="18" charset="0"/>
                          </a:rPr>
                          <m:t>𝑑</m:t>
                        </m:r>
                      </m:e>
                      <m:sub>
                        <m:r>
                          <a:rPr lang="de-DE" i="1">
                            <a:effectLst/>
                            <a:latin typeface="Cambria Math" panose="02040503050406030204" pitchFamily="18" charset="0"/>
                            <a:ea typeface="Calibri" panose="020F0502020204030204" pitchFamily="34" charset="0"/>
                            <a:cs typeface="Times New Roman" panose="02020603050405020304" pitchFamily="18" charset="0"/>
                          </a:rPr>
                          <m:t>𝐴</m:t>
                        </m:r>
                        <m:r>
                          <a:rPr lang="de-DE" i="1">
                            <a:effectLst/>
                            <a:latin typeface="Cambria Math" panose="02040503050406030204" pitchFamily="18" charset="0"/>
                            <a:ea typeface="Calibri" panose="020F0502020204030204" pitchFamily="34" charset="0"/>
                            <a:cs typeface="Times New Roman" panose="02020603050405020304" pitchFamily="18" charset="0"/>
                          </a:rPr>
                          <m:t>,</m:t>
                        </m:r>
                        <m:r>
                          <a:rPr lang="de-DE" i="1">
                            <a:effectLst/>
                            <a:latin typeface="Cambria Math" panose="02040503050406030204" pitchFamily="18" charset="0"/>
                            <a:ea typeface="Calibri" panose="020F0502020204030204" pitchFamily="34" charset="0"/>
                            <a:cs typeface="Times New Roman" panose="02020603050405020304" pitchFamily="18" charset="0"/>
                          </a:rPr>
                          <m:t>𝐸</m:t>
                        </m:r>
                      </m:sub>
                    </m:sSub>
                    <m:r>
                      <a:rPr lang="de-DE"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de-DE" sz="2000" i="1">
                            <a:effectLst/>
                            <a:latin typeface="Cambria Math" panose="02040503050406030204" pitchFamily="18" charset="0"/>
                            <a:ea typeface="Times New Roman" panose="02020603050405020304" pitchFamily="18" charset="0"/>
                          </a:rPr>
                        </m:ctrlPr>
                      </m:sSubPr>
                      <m:e>
                        <m:r>
                          <a:rPr lang="de-DE"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de-DE" i="1">
                            <a:effectLst/>
                            <a:latin typeface="Cambria Math" panose="02040503050406030204" pitchFamily="18" charset="0"/>
                            <a:ea typeface="Calibri" panose="020F0502020204030204" pitchFamily="34" charset="0"/>
                            <a:cs typeface="Times New Roman" panose="02020603050405020304" pitchFamily="18" charset="0"/>
                          </a:rPr>
                          <m:t>𝐸</m:t>
                        </m:r>
                        <m:r>
                          <a:rPr lang="de-DE" i="1">
                            <a:effectLst/>
                            <a:latin typeface="Cambria Math" panose="02040503050406030204" pitchFamily="18" charset="0"/>
                            <a:ea typeface="Calibri" panose="020F0502020204030204" pitchFamily="34" charset="0"/>
                            <a:cs typeface="Times New Roman" panose="02020603050405020304" pitchFamily="18" charset="0"/>
                          </a:rPr>
                          <m:t>,</m:t>
                        </m:r>
                        <m:r>
                          <a:rPr lang="de-DE"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de-DE" sz="2000" dirty="0"/>
                  <a:t> </a:t>
                </a:r>
                <a:r>
                  <a:rPr lang="de-DE" dirty="0"/>
                  <a:t>kann als Heuristik verwendet werden</a:t>
                </a:r>
              </a:p>
            </p:txBody>
          </p:sp>
        </mc:Choice>
        <mc:Fallback>
          <p:sp>
            <p:nvSpPr>
              <p:cNvPr id="15" name="Textfeld 14">
                <a:extLst>
                  <a:ext uri="{FF2B5EF4-FFF2-40B4-BE49-F238E27FC236}">
                    <a16:creationId xmlns:a16="http://schemas.microsoft.com/office/drawing/2014/main" id="{6083E5CE-8A52-1303-1B15-090D9B23D173}"/>
                  </a:ext>
                </a:extLst>
              </p:cNvPr>
              <p:cNvSpPr txBox="1">
                <a:spLocks noRot="1" noChangeAspect="1" noMove="1" noResize="1" noEditPoints="1" noAdjustHandles="1" noChangeArrowheads="1" noChangeShapeType="1" noTextEdit="1"/>
              </p:cNvSpPr>
              <p:nvPr/>
            </p:nvSpPr>
            <p:spPr>
              <a:xfrm>
                <a:off x="6012161" y="4431217"/>
                <a:ext cx="2952328" cy="677108"/>
              </a:xfrm>
              <a:prstGeom prst="rect">
                <a:avLst/>
              </a:prstGeom>
              <a:blipFill>
                <a:blip r:embed="rId8"/>
                <a:stretch>
                  <a:fillRect l="-1649" t="-2703" b="-13514"/>
                </a:stretch>
              </a:blipFill>
            </p:spPr>
            <p:txBody>
              <a:bodyPr/>
              <a:lstStyle/>
              <a:p>
                <a:r>
                  <a:rPr lang="de-DE">
                    <a:noFill/>
                  </a:rPr>
                  <a:t> </a:t>
                </a:r>
              </a:p>
            </p:txBody>
          </p:sp>
        </mc:Fallback>
      </mc:AlternateContent>
    </p:spTree>
    <p:extLst>
      <p:ext uri="{BB962C8B-B14F-4D97-AF65-F5344CB8AC3E}">
        <p14:creationId xmlns:p14="http://schemas.microsoft.com/office/powerpoint/2010/main" val="1927803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12CE35C-8C1F-6761-F928-8D2EBCB359F5}"/>
              </a:ext>
            </a:extLst>
          </p:cNvPr>
          <p:cNvSpPr>
            <a:spLocks noGrp="1"/>
          </p:cNvSpPr>
          <p:nvPr>
            <p:ph sz="quarter" idx="13"/>
          </p:nvPr>
        </p:nvSpPr>
        <p:spPr/>
        <p:txBody>
          <a:bodyPr/>
          <a:lstStyle/>
          <a:p>
            <a:endParaRPr lang="de-DE" dirty="0"/>
          </a:p>
          <a:p>
            <a:r>
              <a:rPr lang="de-DE" dirty="0"/>
              <a:t>Input: Straßennetz der San Francisco Bay Area</a:t>
            </a:r>
          </a:p>
          <a:p>
            <a:pPr marL="0" indent="0">
              <a:buNone/>
            </a:pPr>
            <a:r>
              <a:rPr lang="de-DE" dirty="0">
                <a:sym typeface="Wingdings" panose="05000000000000000000" pitchFamily="2" charset="2"/>
              </a:rPr>
              <a:t>     330.024 Knoten und 793.681 Kanten</a:t>
            </a:r>
          </a:p>
          <a:p>
            <a:r>
              <a:rPr lang="de-DE" dirty="0"/>
              <a:t>Mittelwert der Laufzeit </a:t>
            </a:r>
            <a:r>
              <a:rPr lang="de-DE" dirty="0">
                <a:sym typeface="Wingdings" panose="05000000000000000000" pitchFamily="2" charset="2"/>
              </a:rPr>
              <a:t>bei Anwendung auf jeweils 10.000 zufällig gewählten Paaren von Knoten</a:t>
            </a:r>
          </a:p>
          <a:p>
            <a:pPr marL="0" indent="0">
              <a:buNone/>
            </a:pPr>
            <a:endParaRPr lang="de-DE" dirty="0"/>
          </a:p>
        </p:txBody>
      </p:sp>
      <p:sp>
        <p:nvSpPr>
          <p:cNvPr id="3" name="Datumsplatzhalter 2">
            <a:extLst>
              <a:ext uri="{FF2B5EF4-FFF2-40B4-BE49-F238E27FC236}">
                <a16:creationId xmlns:a16="http://schemas.microsoft.com/office/drawing/2014/main" id="{3C7E6626-3431-9107-03F4-9B98E70933F3}"/>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3E53CAAC-FDD5-1024-9733-45E7D72A3D9A}"/>
              </a:ext>
            </a:extLst>
          </p:cNvPr>
          <p:cNvSpPr>
            <a:spLocks noGrp="1"/>
          </p:cNvSpPr>
          <p:nvPr>
            <p:ph type="ftr" sz="quarter" idx="15"/>
          </p:nvPr>
        </p:nvSpPr>
        <p:spPr/>
        <p:txBody>
          <a:bodyPr/>
          <a:lstStyle/>
          <a:p>
            <a:pPr>
              <a:defRPr/>
            </a:pPr>
            <a:r>
              <a:rPr lang="de-DE" dirty="0"/>
              <a:t>Quelle: [Gol07]</a:t>
            </a:r>
          </a:p>
        </p:txBody>
      </p:sp>
      <p:sp>
        <p:nvSpPr>
          <p:cNvPr id="5" name="Foliennummernplatzhalter 4">
            <a:extLst>
              <a:ext uri="{FF2B5EF4-FFF2-40B4-BE49-F238E27FC236}">
                <a16:creationId xmlns:a16="http://schemas.microsoft.com/office/drawing/2014/main" id="{B3EDC385-4BBB-3DE1-A7B1-9EB069B4DB75}"/>
              </a:ext>
            </a:extLst>
          </p:cNvPr>
          <p:cNvSpPr>
            <a:spLocks noGrp="1"/>
          </p:cNvSpPr>
          <p:nvPr>
            <p:ph type="sldNum" sz="quarter" idx="16"/>
          </p:nvPr>
        </p:nvSpPr>
        <p:spPr/>
        <p:txBody>
          <a:bodyPr/>
          <a:lstStyle/>
          <a:p>
            <a:pPr>
              <a:defRPr/>
            </a:pPr>
            <a:fld id="{7A8CEE4A-E163-47DE-8784-5B8DE9F7A78A}" type="slidenum">
              <a:rPr lang="de-DE" altLang="de-DE" smtClean="0"/>
              <a:pPr>
                <a:defRPr/>
              </a:pPr>
              <a:t>22</a:t>
            </a:fld>
            <a:endParaRPr lang="de-DE" altLang="de-DE" dirty="0"/>
          </a:p>
        </p:txBody>
      </p:sp>
      <p:sp>
        <p:nvSpPr>
          <p:cNvPr id="6" name="Titel 5">
            <a:extLst>
              <a:ext uri="{FF2B5EF4-FFF2-40B4-BE49-F238E27FC236}">
                <a16:creationId xmlns:a16="http://schemas.microsoft.com/office/drawing/2014/main" id="{CF519B0A-3FAA-11CA-63C0-DFAFD6CBDBDC}"/>
              </a:ext>
            </a:extLst>
          </p:cNvPr>
          <p:cNvSpPr>
            <a:spLocks noGrp="1"/>
          </p:cNvSpPr>
          <p:nvPr>
            <p:ph type="title"/>
          </p:nvPr>
        </p:nvSpPr>
        <p:spPr/>
        <p:txBody>
          <a:bodyPr/>
          <a:lstStyle/>
          <a:p>
            <a:br>
              <a:rPr lang="de-DE" dirty="0"/>
            </a:br>
            <a:r>
              <a:rPr lang="de-DE" dirty="0"/>
              <a:t>Vergleich der Laufzeit</a:t>
            </a:r>
          </a:p>
        </p:txBody>
      </p:sp>
      <p:graphicFrame>
        <p:nvGraphicFramePr>
          <p:cNvPr id="7" name="Tabelle 7">
            <a:extLst>
              <a:ext uri="{FF2B5EF4-FFF2-40B4-BE49-F238E27FC236}">
                <a16:creationId xmlns:a16="http://schemas.microsoft.com/office/drawing/2014/main" id="{B0435560-53BF-D8FC-6BCD-AF7F96936529}"/>
              </a:ext>
            </a:extLst>
          </p:cNvPr>
          <p:cNvGraphicFramePr>
            <a:graphicFrameLocks noGrp="1"/>
          </p:cNvGraphicFramePr>
          <p:nvPr>
            <p:extLst>
              <p:ext uri="{D42A27DB-BD31-4B8C-83A1-F6EECF244321}">
                <p14:modId xmlns:p14="http://schemas.microsoft.com/office/powerpoint/2010/main" val="3115861880"/>
              </p:ext>
            </p:extLst>
          </p:nvPr>
        </p:nvGraphicFramePr>
        <p:xfrm>
          <a:off x="971119" y="3789040"/>
          <a:ext cx="7200801" cy="1112520"/>
        </p:xfrm>
        <a:graphic>
          <a:graphicData uri="http://schemas.openxmlformats.org/drawingml/2006/table">
            <a:tbl>
              <a:tblPr firstRow="1" bandRow="1">
                <a:tableStyleId>{00A15C55-8517-42AA-B614-E9B94910E393}</a:tableStyleId>
              </a:tblPr>
              <a:tblGrid>
                <a:gridCol w="1584176">
                  <a:extLst>
                    <a:ext uri="{9D8B030D-6E8A-4147-A177-3AD203B41FA5}">
                      <a16:colId xmlns:a16="http://schemas.microsoft.com/office/drawing/2014/main" val="769572750"/>
                    </a:ext>
                  </a:extLst>
                </a:gridCol>
                <a:gridCol w="2592288">
                  <a:extLst>
                    <a:ext uri="{9D8B030D-6E8A-4147-A177-3AD203B41FA5}">
                      <a16:colId xmlns:a16="http://schemas.microsoft.com/office/drawing/2014/main" val="4000300255"/>
                    </a:ext>
                  </a:extLst>
                </a:gridCol>
                <a:gridCol w="3024337">
                  <a:extLst>
                    <a:ext uri="{9D8B030D-6E8A-4147-A177-3AD203B41FA5}">
                      <a16:colId xmlns:a16="http://schemas.microsoft.com/office/drawing/2014/main" val="3660824741"/>
                    </a:ext>
                  </a:extLst>
                </a:gridCol>
              </a:tblGrid>
              <a:tr h="370840">
                <a:tc>
                  <a:txBody>
                    <a:bodyPr/>
                    <a:lstStyle/>
                    <a:p>
                      <a:pPr algn="ctr"/>
                      <a:r>
                        <a:rPr lang="de-DE" dirty="0"/>
                        <a:t>Algorithmus</a:t>
                      </a:r>
                    </a:p>
                  </a:txBody>
                  <a:tcPr/>
                </a:tc>
                <a:tc>
                  <a:txBody>
                    <a:bodyPr/>
                    <a:lstStyle/>
                    <a:p>
                      <a:pPr algn="ctr"/>
                      <a:r>
                        <a:rPr lang="de-DE" dirty="0"/>
                        <a:t>Vorverarbeitung</a:t>
                      </a:r>
                    </a:p>
                  </a:txBody>
                  <a:tcPr/>
                </a:tc>
                <a:tc>
                  <a:txBody>
                    <a:bodyPr/>
                    <a:lstStyle/>
                    <a:p>
                      <a:pPr algn="ctr"/>
                      <a:r>
                        <a:rPr lang="de-DE" dirty="0"/>
                        <a:t>Laufzeit </a:t>
                      </a:r>
                    </a:p>
                  </a:txBody>
                  <a:tcPr/>
                </a:tc>
                <a:extLst>
                  <a:ext uri="{0D108BD9-81ED-4DB2-BD59-A6C34878D82A}">
                    <a16:rowId xmlns:a16="http://schemas.microsoft.com/office/drawing/2014/main" val="2676891787"/>
                  </a:ext>
                </a:extLst>
              </a:tr>
              <a:tr h="370840">
                <a:tc>
                  <a:txBody>
                    <a:bodyPr/>
                    <a:lstStyle/>
                    <a:p>
                      <a:pPr algn="ctr"/>
                      <a:r>
                        <a:rPr lang="de-DE" dirty="0"/>
                        <a:t>Dijkstra</a:t>
                      </a:r>
                    </a:p>
                  </a:txBody>
                  <a:tcPr/>
                </a:tc>
                <a:tc>
                  <a:txBody>
                    <a:bodyPr/>
                    <a:lstStyle/>
                    <a:p>
                      <a:pPr algn="ctr"/>
                      <a:r>
                        <a:rPr lang="de-DE" dirty="0"/>
                        <a:t>-</a:t>
                      </a:r>
                    </a:p>
                  </a:txBody>
                  <a:tcPr/>
                </a:tc>
                <a:tc>
                  <a:txBody>
                    <a:bodyPr/>
                    <a:lstStyle/>
                    <a:p>
                      <a:pPr algn="ctr"/>
                      <a:r>
                        <a:rPr lang="de-DE" dirty="0"/>
                        <a:t>30,49ms</a:t>
                      </a:r>
                    </a:p>
                  </a:txBody>
                  <a:tcPr/>
                </a:tc>
                <a:extLst>
                  <a:ext uri="{0D108BD9-81ED-4DB2-BD59-A6C34878D82A}">
                    <a16:rowId xmlns:a16="http://schemas.microsoft.com/office/drawing/2014/main" val="91817941"/>
                  </a:ext>
                </a:extLst>
              </a:tr>
              <a:tr h="370840">
                <a:tc>
                  <a:txBody>
                    <a:bodyPr/>
                    <a:lstStyle/>
                    <a:p>
                      <a:pPr algn="ctr"/>
                      <a:r>
                        <a:rPr lang="de-DE" dirty="0"/>
                        <a:t>ALT</a:t>
                      </a:r>
                    </a:p>
                  </a:txBody>
                  <a:tcPr/>
                </a:tc>
                <a:tc>
                  <a:txBody>
                    <a:bodyPr/>
                    <a:lstStyle/>
                    <a:p>
                      <a:pPr algn="ctr"/>
                      <a:r>
                        <a:rPr lang="de-DE" dirty="0"/>
                        <a:t>5,7s</a:t>
                      </a:r>
                    </a:p>
                  </a:txBody>
                  <a:tcPr/>
                </a:tc>
                <a:tc>
                  <a:txBody>
                    <a:bodyPr/>
                    <a:lstStyle/>
                    <a:p>
                      <a:pPr algn="ctr"/>
                      <a:r>
                        <a:rPr lang="de-DE" dirty="0"/>
                        <a:t>2,91ms</a:t>
                      </a:r>
                    </a:p>
                  </a:txBody>
                  <a:tcPr/>
                </a:tc>
                <a:extLst>
                  <a:ext uri="{0D108BD9-81ED-4DB2-BD59-A6C34878D82A}">
                    <a16:rowId xmlns:a16="http://schemas.microsoft.com/office/drawing/2014/main" val="863513342"/>
                  </a:ext>
                </a:extLst>
              </a:tr>
            </a:tbl>
          </a:graphicData>
        </a:graphic>
      </p:graphicFrame>
    </p:spTree>
    <p:extLst>
      <p:ext uri="{BB962C8B-B14F-4D97-AF65-F5344CB8AC3E}">
        <p14:creationId xmlns:p14="http://schemas.microsoft.com/office/powerpoint/2010/main" val="2380374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4E43F28-CE44-EF8D-8B94-6E63E5F9FFE5}"/>
              </a:ext>
            </a:extLst>
          </p:cNvPr>
          <p:cNvSpPr>
            <a:spLocks noGrp="1"/>
          </p:cNvSpPr>
          <p:nvPr>
            <p:ph sz="quarter" idx="13"/>
          </p:nvPr>
        </p:nvSpPr>
        <p:spPr/>
        <p:txBody>
          <a:bodyPr/>
          <a:lstStyle/>
          <a:p>
            <a:endParaRPr lang="de-DE"/>
          </a:p>
        </p:txBody>
      </p:sp>
      <p:sp>
        <p:nvSpPr>
          <p:cNvPr id="3" name="Datumsplatzhalter 2">
            <a:extLst>
              <a:ext uri="{FF2B5EF4-FFF2-40B4-BE49-F238E27FC236}">
                <a16:creationId xmlns:a16="http://schemas.microsoft.com/office/drawing/2014/main" id="{B71A1507-00E2-9383-04BF-09D2E47A3EB1}"/>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60B8AFEF-BA4A-888B-3A7E-6E79FF7B3F51}"/>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FB9DCFB-1364-7D6A-D137-CDB8A06CA4D1}"/>
              </a:ext>
            </a:extLst>
          </p:cNvPr>
          <p:cNvSpPr>
            <a:spLocks noGrp="1"/>
          </p:cNvSpPr>
          <p:nvPr>
            <p:ph type="sldNum" sz="quarter" idx="16"/>
          </p:nvPr>
        </p:nvSpPr>
        <p:spPr/>
        <p:txBody>
          <a:bodyPr/>
          <a:lstStyle/>
          <a:p>
            <a:pPr>
              <a:defRPr/>
            </a:pPr>
            <a:fld id="{7A8CEE4A-E163-47DE-8784-5B8DE9F7A78A}" type="slidenum">
              <a:rPr lang="de-DE" altLang="de-DE" smtClean="0"/>
              <a:pPr>
                <a:defRPr/>
              </a:pPr>
              <a:t>23</a:t>
            </a:fld>
            <a:endParaRPr lang="de-DE" altLang="de-DE" dirty="0"/>
          </a:p>
        </p:txBody>
      </p:sp>
      <p:sp>
        <p:nvSpPr>
          <p:cNvPr id="6" name="Titel 5">
            <a:extLst>
              <a:ext uri="{FF2B5EF4-FFF2-40B4-BE49-F238E27FC236}">
                <a16:creationId xmlns:a16="http://schemas.microsoft.com/office/drawing/2014/main" id="{3BCA4FDA-6D85-227A-F02E-5092CDAD3D5C}"/>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4162819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6AF685A-2549-BC1A-D5D2-B87434CC1720}"/>
              </a:ext>
            </a:extLst>
          </p:cNvPr>
          <p:cNvSpPr>
            <a:spLocks noGrp="1"/>
          </p:cNvSpPr>
          <p:nvPr>
            <p:ph sz="quarter" idx="13"/>
          </p:nvPr>
        </p:nvSpPr>
        <p:spPr/>
        <p:txBody>
          <a:bodyPr/>
          <a:lstStyle/>
          <a:p>
            <a:pPr marL="0" indent="0">
              <a:buNone/>
            </a:pPr>
            <a:r>
              <a:rPr lang="de-DE" sz="1400" b="1" dirty="0"/>
              <a:t>[RN10a]: </a:t>
            </a:r>
            <a:r>
              <a:rPr lang="de-DE" sz="1400" dirty="0"/>
              <a:t>Russel, Stuart J. und Peter </a:t>
            </a:r>
            <a:r>
              <a:rPr lang="de-DE" sz="1400" dirty="0" err="1"/>
              <a:t>Norvig</a:t>
            </a:r>
            <a:r>
              <a:rPr lang="de-DE" sz="1400" dirty="0"/>
              <a:t>: </a:t>
            </a:r>
            <a:r>
              <a:rPr lang="de-DE" sz="1400" dirty="0" err="1"/>
              <a:t>Articial</a:t>
            </a:r>
            <a:r>
              <a:rPr lang="de-DE" sz="1400" dirty="0"/>
              <a:t> </a:t>
            </a:r>
            <a:r>
              <a:rPr lang="de-DE" sz="1400" dirty="0" err="1"/>
              <a:t>Intelligence</a:t>
            </a:r>
            <a:r>
              <a:rPr lang="de-DE" sz="1400" dirty="0"/>
              <a:t> - A Modern Approach, Kapitel 3.5, Seiten 92102. Pearson Education, </a:t>
            </a:r>
            <a:r>
              <a:rPr lang="de-DE" sz="1400" dirty="0" err="1"/>
              <a:t>Inc</a:t>
            </a:r>
            <a:r>
              <a:rPr lang="de-DE" sz="1400" dirty="0"/>
              <a:t>, 2010.</a:t>
            </a:r>
          </a:p>
          <a:p>
            <a:pPr marL="0" indent="0">
              <a:spcBef>
                <a:spcPts val="1200"/>
              </a:spcBef>
              <a:buNone/>
            </a:pPr>
            <a:r>
              <a:rPr lang="de-DE" sz="1400" b="1" dirty="0"/>
              <a:t>[HNR68]: </a:t>
            </a:r>
            <a:r>
              <a:rPr lang="de-DE" sz="1400" dirty="0"/>
              <a:t>Hart, Peter, Nils Nilsson und Bertram Raphael: A Formal Basis </a:t>
            </a:r>
            <a:r>
              <a:rPr lang="de-DE" sz="1400" dirty="0" err="1"/>
              <a:t>for</a:t>
            </a:r>
            <a:r>
              <a:rPr lang="de-DE" sz="1400" dirty="0"/>
              <a:t> </a:t>
            </a:r>
            <a:r>
              <a:rPr lang="de-DE" sz="1400" dirty="0" err="1"/>
              <a:t>the</a:t>
            </a:r>
            <a:r>
              <a:rPr lang="de-DE" sz="1400" dirty="0"/>
              <a:t> </a:t>
            </a:r>
            <a:r>
              <a:rPr lang="de-DE" sz="1400" dirty="0" err="1"/>
              <a:t>Heuristic</a:t>
            </a:r>
            <a:r>
              <a:rPr lang="de-DE" sz="1400" dirty="0"/>
              <a:t> Determination </a:t>
            </a:r>
            <a:r>
              <a:rPr lang="de-DE" sz="1400" dirty="0" err="1"/>
              <a:t>of</a:t>
            </a:r>
            <a:r>
              <a:rPr lang="de-DE" sz="1400" dirty="0"/>
              <a:t> Minimum </a:t>
            </a:r>
            <a:r>
              <a:rPr lang="de-DE" sz="1400" dirty="0" err="1"/>
              <a:t>Cost</a:t>
            </a:r>
            <a:r>
              <a:rPr lang="de-DE" sz="1400" dirty="0"/>
              <a:t> </a:t>
            </a:r>
            <a:r>
              <a:rPr lang="de-DE" sz="1400" dirty="0" err="1"/>
              <a:t>Paths</a:t>
            </a:r>
            <a:r>
              <a:rPr lang="de-DE" sz="1400" dirty="0"/>
              <a:t>. IEEE Transactions on Systems Science and </a:t>
            </a:r>
            <a:r>
              <a:rPr lang="de-DE" sz="1400" dirty="0" err="1"/>
              <a:t>Cybernetics</a:t>
            </a:r>
            <a:r>
              <a:rPr lang="de-DE" sz="1400" dirty="0"/>
              <a:t>, 4(2):100 107, 1968.</a:t>
            </a:r>
          </a:p>
          <a:p>
            <a:pPr marL="0" indent="0">
              <a:spcBef>
                <a:spcPts val="1200"/>
              </a:spcBef>
              <a:buNone/>
            </a:pPr>
            <a:r>
              <a:rPr lang="de-DE" sz="1400" b="1" dirty="0"/>
              <a:t>[GH05]:</a:t>
            </a:r>
            <a:r>
              <a:rPr lang="de-DE" sz="1400" dirty="0"/>
              <a:t> Goldberg, Andrew V. und Chris Harrelson: Computing </a:t>
            </a:r>
            <a:r>
              <a:rPr lang="de-DE" sz="1400" dirty="0" err="1"/>
              <a:t>the</a:t>
            </a:r>
            <a:r>
              <a:rPr lang="de-DE" sz="1400" dirty="0"/>
              <a:t> </a:t>
            </a:r>
            <a:r>
              <a:rPr lang="de-DE" sz="1400" dirty="0" err="1"/>
              <a:t>shortest</a:t>
            </a:r>
            <a:r>
              <a:rPr lang="de-DE" sz="1400" dirty="0"/>
              <a:t> </a:t>
            </a:r>
            <a:r>
              <a:rPr lang="de-DE" sz="1400" dirty="0" err="1"/>
              <a:t>path</a:t>
            </a:r>
            <a:r>
              <a:rPr lang="de-DE" sz="1400" dirty="0"/>
              <a:t>: A </a:t>
            </a:r>
            <a:r>
              <a:rPr lang="de-DE" sz="1400" dirty="0" err="1"/>
              <a:t>search</a:t>
            </a:r>
            <a:r>
              <a:rPr lang="de-DE" sz="1400" dirty="0"/>
              <a:t> </a:t>
            </a:r>
            <a:r>
              <a:rPr lang="de-DE" sz="1400" dirty="0" err="1"/>
              <a:t>meets</a:t>
            </a:r>
            <a:r>
              <a:rPr lang="de-DE" sz="1400" dirty="0"/>
              <a:t> </a:t>
            </a:r>
            <a:r>
              <a:rPr lang="de-DE" sz="1400" dirty="0" err="1"/>
              <a:t>graph</a:t>
            </a:r>
            <a:r>
              <a:rPr lang="de-DE" sz="1400" dirty="0"/>
              <a:t> </a:t>
            </a:r>
            <a:r>
              <a:rPr lang="de-DE" sz="1400" dirty="0" err="1"/>
              <a:t>theory</a:t>
            </a:r>
            <a:r>
              <a:rPr lang="de-DE" sz="1400" dirty="0"/>
              <a:t>. SODA '05: Proceedings </a:t>
            </a:r>
            <a:r>
              <a:rPr lang="de-DE" sz="1400" dirty="0" err="1"/>
              <a:t>of</a:t>
            </a:r>
            <a:r>
              <a:rPr lang="de-DE" sz="1400" dirty="0"/>
              <a:t> </a:t>
            </a:r>
            <a:r>
              <a:rPr lang="de-DE" sz="1400" dirty="0" err="1"/>
              <a:t>the</a:t>
            </a:r>
            <a:r>
              <a:rPr lang="de-DE" sz="1400" dirty="0"/>
              <a:t> </a:t>
            </a:r>
            <a:r>
              <a:rPr lang="de-DE" sz="1400" dirty="0" err="1"/>
              <a:t>sixteenth</a:t>
            </a:r>
            <a:r>
              <a:rPr lang="de-DE" sz="1400" dirty="0"/>
              <a:t> annual ACM-SIAM </a:t>
            </a:r>
            <a:r>
              <a:rPr lang="de-DE" sz="1400" dirty="0" err="1"/>
              <a:t>symposium</a:t>
            </a:r>
            <a:r>
              <a:rPr lang="de-DE" sz="1400" dirty="0"/>
              <a:t> on </a:t>
            </a:r>
            <a:r>
              <a:rPr lang="de-DE" sz="1400" dirty="0" err="1"/>
              <a:t>Discrete</a:t>
            </a:r>
            <a:r>
              <a:rPr lang="de-DE" sz="1400" dirty="0"/>
              <a:t> </a:t>
            </a:r>
            <a:r>
              <a:rPr lang="de-DE" sz="1400" dirty="0" err="1"/>
              <a:t>algorithms</a:t>
            </a:r>
            <a:r>
              <a:rPr lang="de-DE" sz="1400" dirty="0"/>
              <a:t>, Seiten 156165, Januar 2005.</a:t>
            </a:r>
          </a:p>
          <a:p>
            <a:pPr marL="0" indent="0">
              <a:spcBef>
                <a:spcPts val="1200"/>
              </a:spcBef>
              <a:buNone/>
            </a:pPr>
            <a:r>
              <a:rPr lang="en-US" sz="1400" b="1" dirty="0"/>
              <a:t>[Gol07]: </a:t>
            </a:r>
            <a:r>
              <a:rPr lang="en-US" sz="1400" dirty="0"/>
              <a:t>Goldberg, Andrew V.: Point-to-Point Shortest Path Algorithms with Preprocessing. In: Lecture Notes in Computer Science, Seiten 88102. Springer Berlin Heidelberg, 2007.</a:t>
            </a:r>
            <a:endParaRPr lang="de-DE" sz="1400" dirty="0"/>
          </a:p>
          <a:p>
            <a:pPr marL="0" indent="0">
              <a:buNone/>
            </a:pPr>
            <a:endParaRPr lang="de-DE" dirty="0"/>
          </a:p>
        </p:txBody>
      </p:sp>
      <p:sp>
        <p:nvSpPr>
          <p:cNvPr id="3" name="Datumsplatzhalter 2">
            <a:extLst>
              <a:ext uri="{FF2B5EF4-FFF2-40B4-BE49-F238E27FC236}">
                <a16:creationId xmlns:a16="http://schemas.microsoft.com/office/drawing/2014/main" id="{EB50D937-40AD-3E99-DED0-28869F619262}"/>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465CEC5C-0D8E-A648-D40B-DF93E5140C4F}"/>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B4041B60-D433-846D-2693-4E22DD7D8670}"/>
              </a:ext>
            </a:extLst>
          </p:cNvPr>
          <p:cNvSpPr>
            <a:spLocks noGrp="1"/>
          </p:cNvSpPr>
          <p:nvPr>
            <p:ph type="sldNum" sz="quarter" idx="16"/>
          </p:nvPr>
        </p:nvSpPr>
        <p:spPr/>
        <p:txBody>
          <a:bodyPr/>
          <a:lstStyle/>
          <a:p>
            <a:pPr>
              <a:defRPr/>
            </a:pPr>
            <a:fld id="{7A8CEE4A-E163-47DE-8784-5B8DE9F7A78A}" type="slidenum">
              <a:rPr lang="de-DE" altLang="de-DE" smtClean="0"/>
              <a:pPr>
                <a:defRPr/>
              </a:pPr>
              <a:t>24</a:t>
            </a:fld>
            <a:endParaRPr lang="de-DE" altLang="de-DE" dirty="0"/>
          </a:p>
        </p:txBody>
      </p:sp>
      <p:sp>
        <p:nvSpPr>
          <p:cNvPr id="6" name="Titel 5">
            <a:extLst>
              <a:ext uri="{FF2B5EF4-FFF2-40B4-BE49-F238E27FC236}">
                <a16:creationId xmlns:a16="http://schemas.microsoft.com/office/drawing/2014/main" id="{848CBBD5-8B3F-C1B2-5CD7-5A894E300FA0}"/>
              </a:ext>
            </a:extLst>
          </p:cNvPr>
          <p:cNvSpPr>
            <a:spLocks noGrp="1"/>
          </p:cNvSpPr>
          <p:nvPr>
            <p:ph type="title"/>
          </p:nvPr>
        </p:nvSpPr>
        <p:spPr/>
        <p:txBody>
          <a:bodyPr/>
          <a:lstStyle/>
          <a:p>
            <a:br>
              <a:rPr lang="de-DE" dirty="0"/>
            </a:br>
            <a:r>
              <a:rPr lang="de-DE" dirty="0"/>
              <a:t>Quellen</a:t>
            </a:r>
          </a:p>
        </p:txBody>
      </p:sp>
    </p:spTree>
    <p:extLst>
      <p:ext uri="{BB962C8B-B14F-4D97-AF65-F5344CB8AC3E}">
        <p14:creationId xmlns:p14="http://schemas.microsoft.com/office/powerpoint/2010/main" val="2915413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62B8122-34A4-44EB-DA3A-56F0B63D0FC8}"/>
              </a:ext>
            </a:extLst>
          </p:cNvPr>
          <p:cNvSpPr>
            <a:spLocks noGrp="1"/>
          </p:cNvSpPr>
          <p:nvPr>
            <p:ph sz="quarter" idx="13"/>
          </p:nvPr>
        </p:nvSpPr>
        <p:spPr/>
        <p:txBody>
          <a:bodyPr/>
          <a:lstStyle/>
          <a:p>
            <a:endParaRPr lang="de-DE"/>
          </a:p>
        </p:txBody>
      </p:sp>
      <p:sp>
        <p:nvSpPr>
          <p:cNvPr id="3" name="Datumsplatzhalter 2">
            <a:extLst>
              <a:ext uri="{FF2B5EF4-FFF2-40B4-BE49-F238E27FC236}">
                <a16:creationId xmlns:a16="http://schemas.microsoft.com/office/drawing/2014/main" id="{D4B1EB63-0FA7-D3F1-7926-D82DC3811832}"/>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657A9A69-F981-8F02-D23F-76826E3E66D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B58C0D33-E36F-00DE-05C1-141A324DD308}"/>
              </a:ext>
            </a:extLst>
          </p:cNvPr>
          <p:cNvSpPr>
            <a:spLocks noGrp="1"/>
          </p:cNvSpPr>
          <p:nvPr>
            <p:ph type="sldNum" sz="quarter" idx="16"/>
          </p:nvPr>
        </p:nvSpPr>
        <p:spPr/>
        <p:txBody>
          <a:bodyPr/>
          <a:lstStyle/>
          <a:p>
            <a:pPr>
              <a:defRPr/>
            </a:pPr>
            <a:fld id="{7A8CEE4A-E163-47DE-8784-5B8DE9F7A78A}" type="slidenum">
              <a:rPr lang="de-DE" altLang="de-DE" smtClean="0"/>
              <a:pPr>
                <a:defRPr/>
              </a:pPr>
              <a:t>25</a:t>
            </a:fld>
            <a:endParaRPr lang="de-DE" altLang="de-DE" dirty="0"/>
          </a:p>
        </p:txBody>
      </p:sp>
      <p:sp>
        <p:nvSpPr>
          <p:cNvPr id="6" name="Titel 5">
            <a:extLst>
              <a:ext uri="{FF2B5EF4-FFF2-40B4-BE49-F238E27FC236}">
                <a16:creationId xmlns:a16="http://schemas.microsoft.com/office/drawing/2014/main" id="{03134956-4EBB-BFD8-24D2-FBE9608CF4A3}"/>
              </a:ext>
            </a:extLst>
          </p:cNvPr>
          <p:cNvSpPr>
            <a:spLocks noGrp="1"/>
          </p:cNvSpPr>
          <p:nvPr>
            <p:ph type="title"/>
          </p:nvPr>
        </p:nvSpPr>
        <p:spPr/>
        <p:txBody>
          <a:bodyPr/>
          <a:lstStyle/>
          <a:p>
            <a:br>
              <a:rPr lang="de-DE" dirty="0"/>
            </a:br>
            <a:r>
              <a:rPr lang="de-DE" dirty="0"/>
              <a:t>Quellen</a:t>
            </a:r>
          </a:p>
        </p:txBody>
      </p:sp>
    </p:spTree>
    <p:extLst>
      <p:ext uri="{BB962C8B-B14F-4D97-AF65-F5344CB8AC3E}">
        <p14:creationId xmlns:p14="http://schemas.microsoft.com/office/powerpoint/2010/main" val="391147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3</a:t>
            </a:fld>
            <a:endParaRPr lang="de-DE" altLang="de-DE" dirty="0"/>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dirty="0"/>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dirty="0"/>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3419872" y="3013501"/>
            <a:ext cx="3744416" cy="461665"/>
          </a:xfrm>
          <a:prstGeom prst="rect">
            <a:avLst/>
          </a:prstGeom>
          <a:noFill/>
        </p:spPr>
        <p:txBody>
          <a:bodyPr wrap="square" rtlCol="0">
            <a:spAutoFit/>
          </a:bodyPr>
          <a:lstStyle/>
          <a:p>
            <a:r>
              <a:rPr lang="de-DE" sz="2400" dirty="0">
                <a:solidFill>
                  <a:schemeClr val="bg1"/>
                </a:solidFill>
                <a:latin typeface="Verdana" panose="020B0604030504040204" pitchFamily="34" charset="0"/>
                <a:ea typeface="Verdana" panose="020B0604030504040204" pitchFamily="34" charset="0"/>
              </a:rPr>
              <a:t>Optimierung</a:t>
            </a:r>
            <a:endParaRPr lang="de-DE" sz="28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03804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E690888A-60E8-D76B-DB9C-4EAD598A6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071840"/>
            <a:ext cx="8640000" cy="3434399"/>
          </a:xfrm>
          <a:prstGeom prst="rect">
            <a:avLst/>
          </a:prstGeom>
          <a:noFill/>
        </p:spPr>
      </p:pic>
      <p:sp>
        <p:nvSpPr>
          <p:cNvPr id="3" name="Datumsplatzhalter 2">
            <a:extLst>
              <a:ext uri="{FF2B5EF4-FFF2-40B4-BE49-F238E27FC236}">
                <a16:creationId xmlns:a16="http://schemas.microsoft.com/office/drawing/2014/main" id="{441428DD-CF05-217C-4717-CDC9BE91ADAE}"/>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13.07.2022</a:t>
            </a:fld>
            <a:endParaRPr lang="de-DE"/>
          </a:p>
        </p:txBody>
      </p:sp>
      <p:sp>
        <p:nvSpPr>
          <p:cNvPr id="44" name="Footer Placeholder 3">
            <a:extLst>
              <a:ext uri="{FF2B5EF4-FFF2-40B4-BE49-F238E27FC236}">
                <a16:creationId xmlns:a16="http://schemas.microsoft.com/office/drawing/2014/main" id="{D33A90EF-8CF7-DFE2-BD36-43E9FA55F125}"/>
              </a:ext>
            </a:extLst>
          </p:cNvPr>
          <p:cNvSpPr>
            <a:spLocks noGrp="1"/>
          </p:cNvSpPr>
          <p:nvPr>
            <p:ph type="ftr" sz="quarter" idx="15"/>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B39546F1-AB57-2999-2B13-49D56FF9CA3F}"/>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4</a:t>
            </a:fld>
            <a:endParaRPr lang="de-DE" altLang="de-DE"/>
          </a:p>
        </p:txBody>
      </p:sp>
      <p:sp>
        <p:nvSpPr>
          <p:cNvPr id="29" name="Title 5">
            <a:extLst>
              <a:ext uri="{FF2B5EF4-FFF2-40B4-BE49-F238E27FC236}">
                <a16:creationId xmlns:a16="http://schemas.microsoft.com/office/drawing/2014/main" id="{8C8DB2D8-6C44-5838-147E-79BB2433EF8A}"/>
              </a:ext>
            </a:extLst>
          </p:cNvPr>
          <p:cNvSpPr>
            <a:spLocks noGrp="1"/>
          </p:cNvSpPr>
          <p:nvPr>
            <p:ph type="title"/>
          </p:nvPr>
        </p:nvSpPr>
        <p:spPr>
          <a:xfrm>
            <a:off x="259015" y="75342"/>
            <a:ext cx="5472608" cy="720000"/>
          </a:xfrm>
        </p:spPr>
        <p:txBody>
          <a:bodyPr anchor="t">
            <a:normAutofit/>
          </a:bodyPr>
          <a:lstStyle/>
          <a:p>
            <a:br>
              <a:rPr lang="en-US" dirty="0"/>
            </a:br>
            <a:r>
              <a:rPr lang="en-US" dirty="0"/>
              <a:t>Problem: Dijkstra</a:t>
            </a:r>
          </a:p>
        </p:txBody>
      </p:sp>
    </p:spTree>
    <p:extLst>
      <p:ext uri="{BB962C8B-B14F-4D97-AF65-F5344CB8AC3E}">
        <p14:creationId xmlns:p14="http://schemas.microsoft.com/office/powerpoint/2010/main" val="258610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BDB5FAC4-6F48-1D07-8C7B-3C6F1556F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071840"/>
            <a:ext cx="8640000" cy="3434399"/>
          </a:xfrm>
          <a:prstGeom prst="rect">
            <a:avLst/>
          </a:prstGeom>
          <a:noFill/>
        </p:spPr>
      </p:pic>
      <p:sp>
        <p:nvSpPr>
          <p:cNvPr id="3" name="Datumsplatzhalter 2">
            <a:extLst>
              <a:ext uri="{FF2B5EF4-FFF2-40B4-BE49-F238E27FC236}">
                <a16:creationId xmlns:a16="http://schemas.microsoft.com/office/drawing/2014/main" id="{A7EB1C04-6B1B-33C1-9009-A42F920D120C}"/>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13.07.2022</a:t>
            </a:fld>
            <a:endParaRPr lang="de-DE"/>
          </a:p>
        </p:txBody>
      </p:sp>
      <p:sp>
        <p:nvSpPr>
          <p:cNvPr id="20" name="Footer Placeholder 3">
            <a:extLst>
              <a:ext uri="{FF2B5EF4-FFF2-40B4-BE49-F238E27FC236}">
                <a16:creationId xmlns:a16="http://schemas.microsoft.com/office/drawing/2014/main" id="{6C9E34D7-2701-CDA1-A92A-6C38F16E246D}"/>
              </a:ext>
            </a:extLst>
          </p:cNvPr>
          <p:cNvSpPr>
            <a:spLocks noGrp="1"/>
          </p:cNvSpPr>
          <p:nvPr>
            <p:ph type="ftr" sz="quarter" idx="15"/>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656A638B-1480-07F0-2341-E5FA9DAA6F16}"/>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5</a:t>
            </a:fld>
            <a:endParaRPr lang="de-DE" altLang="de-DE"/>
          </a:p>
        </p:txBody>
      </p:sp>
      <p:sp>
        <p:nvSpPr>
          <p:cNvPr id="22" name="Title 5">
            <a:extLst>
              <a:ext uri="{FF2B5EF4-FFF2-40B4-BE49-F238E27FC236}">
                <a16:creationId xmlns:a16="http://schemas.microsoft.com/office/drawing/2014/main" id="{992C5B32-5A0C-DFC7-98DE-1120454E694E}"/>
              </a:ext>
            </a:extLst>
          </p:cNvPr>
          <p:cNvSpPr>
            <a:spLocks noGrp="1"/>
          </p:cNvSpPr>
          <p:nvPr>
            <p:ph type="title"/>
          </p:nvPr>
        </p:nvSpPr>
        <p:spPr>
          <a:xfrm>
            <a:off x="259015" y="75342"/>
            <a:ext cx="5472608" cy="720000"/>
          </a:xfrm>
        </p:spPr>
        <p:txBody>
          <a:bodyPr/>
          <a:lstStyle/>
          <a:p>
            <a:br>
              <a:rPr lang="en-US" dirty="0"/>
            </a:br>
            <a:r>
              <a:rPr lang="en-US" dirty="0"/>
              <a:t>Problem: Dijkstra</a:t>
            </a:r>
          </a:p>
        </p:txBody>
      </p:sp>
    </p:spTree>
    <p:extLst>
      <p:ext uri="{BB962C8B-B14F-4D97-AF65-F5344CB8AC3E}">
        <p14:creationId xmlns:p14="http://schemas.microsoft.com/office/powerpoint/2010/main" val="3272219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BDB5FAC4-6F48-1D07-8C7B-3C6F1556F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071840"/>
            <a:ext cx="8640000" cy="3434399"/>
          </a:xfrm>
          <a:prstGeom prst="rect">
            <a:avLst/>
          </a:prstGeom>
          <a:noFill/>
        </p:spPr>
      </p:pic>
      <p:sp>
        <p:nvSpPr>
          <p:cNvPr id="3" name="Datumsplatzhalter 2">
            <a:extLst>
              <a:ext uri="{FF2B5EF4-FFF2-40B4-BE49-F238E27FC236}">
                <a16:creationId xmlns:a16="http://schemas.microsoft.com/office/drawing/2014/main" id="{A7EB1C04-6B1B-33C1-9009-A42F920D120C}"/>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13.07.2022</a:t>
            </a:fld>
            <a:endParaRPr lang="de-DE"/>
          </a:p>
        </p:txBody>
      </p:sp>
      <p:sp>
        <p:nvSpPr>
          <p:cNvPr id="20" name="Footer Placeholder 3">
            <a:extLst>
              <a:ext uri="{FF2B5EF4-FFF2-40B4-BE49-F238E27FC236}">
                <a16:creationId xmlns:a16="http://schemas.microsoft.com/office/drawing/2014/main" id="{6C9E34D7-2701-CDA1-A92A-6C38F16E246D}"/>
              </a:ext>
            </a:extLst>
          </p:cNvPr>
          <p:cNvSpPr>
            <a:spLocks noGrp="1"/>
          </p:cNvSpPr>
          <p:nvPr>
            <p:ph type="ftr" sz="quarter" idx="15"/>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656A638B-1480-07F0-2341-E5FA9DAA6F16}"/>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6</a:t>
            </a:fld>
            <a:endParaRPr lang="de-DE" altLang="de-DE"/>
          </a:p>
        </p:txBody>
      </p:sp>
      <p:sp>
        <p:nvSpPr>
          <p:cNvPr id="22" name="Title 5">
            <a:extLst>
              <a:ext uri="{FF2B5EF4-FFF2-40B4-BE49-F238E27FC236}">
                <a16:creationId xmlns:a16="http://schemas.microsoft.com/office/drawing/2014/main" id="{992C5B32-5A0C-DFC7-98DE-1120454E694E}"/>
              </a:ext>
            </a:extLst>
          </p:cNvPr>
          <p:cNvSpPr>
            <a:spLocks noGrp="1"/>
          </p:cNvSpPr>
          <p:nvPr>
            <p:ph type="title"/>
          </p:nvPr>
        </p:nvSpPr>
        <p:spPr>
          <a:xfrm>
            <a:off x="259015" y="75342"/>
            <a:ext cx="5472608" cy="720000"/>
          </a:xfrm>
        </p:spPr>
        <p:txBody>
          <a:bodyPr/>
          <a:lstStyle/>
          <a:p>
            <a:br>
              <a:rPr lang="en-US" dirty="0"/>
            </a:br>
            <a:r>
              <a:rPr lang="en-US" dirty="0"/>
              <a:t>Problem: Dijkstra</a:t>
            </a:r>
          </a:p>
        </p:txBody>
      </p:sp>
      <p:sp>
        <p:nvSpPr>
          <p:cNvPr id="2" name="Rechteck 1">
            <a:extLst>
              <a:ext uri="{FF2B5EF4-FFF2-40B4-BE49-F238E27FC236}">
                <a16:creationId xmlns:a16="http://schemas.microsoft.com/office/drawing/2014/main" id="{C5A2BA9D-878C-2464-6EC2-B6CCCCFAE7D9}"/>
              </a:ext>
            </a:extLst>
          </p:cNvPr>
          <p:cNvSpPr/>
          <p:nvPr/>
        </p:nvSpPr>
        <p:spPr>
          <a:xfrm>
            <a:off x="251520" y="4437112"/>
            <a:ext cx="8640000" cy="720080"/>
          </a:xfrm>
          <a:prstGeom prst="rect">
            <a:avLst/>
          </a:prstGeom>
          <a:noFill/>
          <a:ln>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27376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6FD36BD-CE5D-1B33-DE70-93DCACB6A8D5}"/>
              </a:ext>
            </a:extLst>
          </p:cNvPr>
          <p:cNvSpPr>
            <a:spLocks noGrp="1"/>
          </p:cNvSpPr>
          <p:nvPr>
            <p:ph sz="quarter" idx="13"/>
          </p:nvPr>
        </p:nvSpPr>
        <p:spPr/>
        <p:txBody>
          <a:bodyPr/>
          <a:lstStyle/>
          <a:p>
            <a:endParaRPr lang="de-DE" dirty="0"/>
          </a:p>
          <a:p>
            <a:r>
              <a:rPr lang="de-DE" dirty="0"/>
              <a:t>Berücksichtigung von problemspezifischem Wissen</a:t>
            </a:r>
          </a:p>
          <a:p>
            <a:r>
              <a:rPr lang="de-DE" dirty="0"/>
              <a:t>Verwendung einer heuristischen Funktion h(n)</a:t>
            </a:r>
          </a:p>
          <a:p>
            <a:r>
              <a:rPr lang="de-DE" b="0" i="0" dirty="0">
                <a:solidFill>
                  <a:srgbClr val="202122"/>
                </a:solidFill>
                <a:effectLst/>
              </a:rPr>
              <a:t>Heuristik berechnet die zu erwartenden Kosten  des optimalen Pfades von einem Knoten s zu einem Zielknoten n</a:t>
            </a:r>
            <a:endParaRPr lang="de-DE" dirty="0"/>
          </a:p>
          <a:p>
            <a:r>
              <a:rPr lang="de-DE" dirty="0"/>
              <a:t>Mögliche Heuristik beim Straßennetz: Luftlinie</a:t>
            </a:r>
          </a:p>
          <a:p>
            <a:endParaRPr lang="de-DE" dirty="0"/>
          </a:p>
          <a:p>
            <a:endParaRPr lang="de-DE" dirty="0"/>
          </a:p>
        </p:txBody>
      </p:sp>
      <p:sp>
        <p:nvSpPr>
          <p:cNvPr id="3" name="Datumsplatzhalter 2">
            <a:extLst>
              <a:ext uri="{FF2B5EF4-FFF2-40B4-BE49-F238E27FC236}">
                <a16:creationId xmlns:a16="http://schemas.microsoft.com/office/drawing/2014/main" id="{5242A392-CCF4-B2B8-CF7B-DFA0931BB303}"/>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712F0455-A015-BBC5-B499-B0DCE77B4A10}"/>
              </a:ext>
            </a:extLst>
          </p:cNvPr>
          <p:cNvSpPr>
            <a:spLocks noGrp="1"/>
          </p:cNvSpPr>
          <p:nvPr>
            <p:ph type="ftr" sz="quarter" idx="15"/>
          </p:nvPr>
        </p:nvSpPr>
        <p:spPr/>
        <p:txBody>
          <a:bodyPr/>
          <a:lstStyle/>
          <a:p>
            <a:pPr>
              <a:defRPr/>
            </a:pPr>
            <a:r>
              <a:rPr lang="de-DE" dirty="0"/>
              <a:t>Quelle: [RN10a]</a:t>
            </a:r>
          </a:p>
        </p:txBody>
      </p:sp>
      <p:sp>
        <p:nvSpPr>
          <p:cNvPr id="5" name="Foliennummernplatzhalter 4">
            <a:extLst>
              <a:ext uri="{FF2B5EF4-FFF2-40B4-BE49-F238E27FC236}">
                <a16:creationId xmlns:a16="http://schemas.microsoft.com/office/drawing/2014/main" id="{DCB376B1-F714-C76B-DF02-A5C47E8D3EEE}"/>
              </a:ext>
            </a:extLst>
          </p:cNvPr>
          <p:cNvSpPr>
            <a:spLocks noGrp="1"/>
          </p:cNvSpPr>
          <p:nvPr>
            <p:ph type="sldNum" sz="quarter" idx="16"/>
          </p:nvPr>
        </p:nvSpPr>
        <p:spPr/>
        <p:txBody>
          <a:bodyPr/>
          <a:lstStyle/>
          <a:p>
            <a:pPr>
              <a:defRPr/>
            </a:pPr>
            <a:fld id="{7A8CEE4A-E163-47DE-8784-5B8DE9F7A78A}" type="slidenum">
              <a:rPr lang="de-DE" altLang="de-DE" smtClean="0"/>
              <a:pPr>
                <a:defRPr/>
              </a:pPr>
              <a:t>7</a:t>
            </a:fld>
            <a:endParaRPr lang="de-DE" altLang="de-DE" dirty="0"/>
          </a:p>
        </p:txBody>
      </p:sp>
      <p:sp>
        <p:nvSpPr>
          <p:cNvPr id="6" name="Titel 5">
            <a:extLst>
              <a:ext uri="{FF2B5EF4-FFF2-40B4-BE49-F238E27FC236}">
                <a16:creationId xmlns:a16="http://schemas.microsoft.com/office/drawing/2014/main" id="{08211853-6550-D01C-7A90-A1F51D1F66BC}"/>
              </a:ext>
            </a:extLst>
          </p:cNvPr>
          <p:cNvSpPr>
            <a:spLocks noGrp="1"/>
          </p:cNvSpPr>
          <p:nvPr>
            <p:ph type="title"/>
          </p:nvPr>
        </p:nvSpPr>
        <p:spPr/>
        <p:txBody>
          <a:bodyPr/>
          <a:lstStyle/>
          <a:p>
            <a:br>
              <a:rPr lang="de-DE" dirty="0"/>
            </a:br>
            <a:r>
              <a:rPr lang="de-DE" dirty="0"/>
              <a:t>Informierte Suche</a:t>
            </a:r>
          </a:p>
        </p:txBody>
      </p:sp>
    </p:spTree>
    <p:extLst>
      <p:ext uri="{BB962C8B-B14F-4D97-AF65-F5344CB8AC3E}">
        <p14:creationId xmlns:p14="http://schemas.microsoft.com/office/powerpoint/2010/main" val="399248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B6F814E-5D6C-9064-A2DD-7102D9DD289D}"/>
              </a:ext>
            </a:extLst>
          </p:cNvPr>
          <p:cNvSpPr>
            <a:spLocks noGrp="1"/>
          </p:cNvSpPr>
          <p:nvPr>
            <p:ph sz="quarter" idx="13"/>
          </p:nvPr>
        </p:nvSpPr>
        <p:spPr/>
        <p:txBody>
          <a:bodyPr/>
          <a:lstStyle/>
          <a:p>
            <a:endParaRPr lang="de-DE" dirty="0"/>
          </a:p>
          <a:p>
            <a:r>
              <a:rPr lang="de-DE" dirty="0"/>
              <a:t>Familie von Algorithmen</a:t>
            </a:r>
          </a:p>
          <a:p>
            <a:r>
              <a:rPr lang="de-DE" dirty="0"/>
              <a:t>1968 von Hart, Nilsson und Raphael beschrieben</a:t>
            </a:r>
          </a:p>
          <a:p>
            <a:r>
              <a:rPr lang="de-DE" dirty="0"/>
              <a:t>Erweitert Dijkstra-Algorithmus um heuristische Funktion</a:t>
            </a:r>
          </a:p>
          <a:p>
            <a:r>
              <a:rPr lang="de-DE" dirty="0"/>
              <a:t>Nächster zu expandierende Knoten wird anhand der Summe der Heuristischen Funktion und des Kantengewichts ausgewählt</a:t>
            </a:r>
          </a:p>
          <a:p>
            <a:endParaRPr lang="de-DE" dirty="0"/>
          </a:p>
          <a:p>
            <a:endParaRPr lang="de-DE" dirty="0"/>
          </a:p>
        </p:txBody>
      </p:sp>
      <p:sp>
        <p:nvSpPr>
          <p:cNvPr id="3" name="Datumsplatzhalter 2">
            <a:extLst>
              <a:ext uri="{FF2B5EF4-FFF2-40B4-BE49-F238E27FC236}">
                <a16:creationId xmlns:a16="http://schemas.microsoft.com/office/drawing/2014/main" id="{9B52C015-CB0A-4291-183E-63BF4150B166}"/>
              </a:ext>
            </a:extLst>
          </p:cNvPr>
          <p:cNvSpPr>
            <a:spLocks noGrp="1"/>
          </p:cNvSpPr>
          <p:nvPr>
            <p:ph type="dt" sz="half" idx="14"/>
          </p:nvPr>
        </p:nvSpPr>
        <p:spPr/>
        <p:txBody>
          <a:bodyPr/>
          <a:lstStyle/>
          <a:p>
            <a:pPr>
              <a:defRPr/>
            </a:pPr>
            <a:fld id="{C098E26C-8BAA-4ACE-83C6-8F04F03DE16F}" type="datetime1">
              <a:rPr lang="de-DE" smtClean="0"/>
              <a:pPr>
                <a:defRPr/>
              </a:pPr>
              <a:t>13.07.2022</a:t>
            </a:fld>
            <a:endParaRPr lang="de-DE" dirty="0"/>
          </a:p>
        </p:txBody>
      </p:sp>
      <p:sp>
        <p:nvSpPr>
          <p:cNvPr id="4" name="Fußzeilenplatzhalter 3">
            <a:extLst>
              <a:ext uri="{FF2B5EF4-FFF2-40B4-BE49-F238E27FC236}">
                <a16:creationId xmlns:a16="http://schemas.microsoft.com/office/drawing/2014/main" id="{77560589-B641-119C-80AB-678FF7A186ED}"/>
              </a:ext>
            </a:extLst>
          </p:cNvPr>
          <p:cNvSpPr>
            <a:spLocks noGrp="1"/>
          </p:cNvSpPr>
          <p:nvPr>
            <p:ph type="ftr" sz="quarter" idx="15"/>
          </p:nvPr>
        </p:nvSpPr>
        <p:spPr/>
        <p:txBody>
          <a:bodyPr/>
          <a:lstStyle/>
          <a:p>
            <a:pPr>
              <a:defRPr/>
            </a:pPr>
            <a:r>
              <a:rPr lang="de-DE" dirty="0"/>
              <a:t>Quelle: [HNR68]</a:t>
            </a:r>
          </a:p>
        </p:txBody>
      </p:sp>
      <p:sp>
        <p:nvSpPr>
          <p:cNvPr id="5" name="Foliennummernplatzhalter 4">
            <a:extLst>
              <a:ext uri="{FF2B5EF4-FFF2-40B4-BE49-F238E27FC236}">
                <a16:creationId xmlns:a16="http://schemas.microsoft.com/office/drawing/2014/main" id="{405F0EB2-4C54-BA9F-7444-2EE5FAA8352F}"/>
              </a:ext>
            </a:extLst>
          </p:cNvPr>
          <p:cNvSpPr>
            <a:spLocks noGrp="1"/>
          </p:cNvSpPr>
          <p:nvPr>
            <p:ph type="sldNum" sz="quarter" idx="16"/>
          </p:nvPr>
        </p:nvSpPr>
        <p:spPr/>
        <p:txBody>
          <a:bodyPr/>
          <a:lstStyle/>
          <a:p>
            <a:pPr>
              <a:defRPr/>
            </a:pPr>
            <a:fld id="{7A8CEE4A-E163-47DE-8784-5B8DE9F7A78A}" type="slidenum">
              <a:rPr lang="de-DE" altLang="de-DE" smtClean="0"/>
              <a:pPr>
                <a:defRPr/>
              </a:pPr>
              <a:t>8</a:t>
            </a:fld>
            <a:endParaRPr lang="de-DE" altLang="de-DE" dirty="0"/>
          </a:p>
        </p:txBody>
      </p:sp>
      <p:sp>
        <p:nvSpPr>
          <p:cNvPr id="6" name="Titel 5">
            <a:extLst>
              <a:ext uri="{FF2B5EF4-FFF2-40B4-BE49-F238E27FC236}">
                <a16:creationId xmlns:a16="http://schemas.microsoft.com/office/drawing/2014/main" id="{2BDF14B0-05D1-F27D-24A8-E01D7675FD27}"/>
              </a:ext>
            </a:extLst>
          </p:cNvPr>
          <p:cNvSpPr>
            <a:spLocks noGrp="1"/>
          </p:cNvSpPr>
          <p:nvPr>
            <p:ph type="title"/>
          </p:nvPr>
        </p:nvSpPr>
        <p:spPr/>
        <p:txBody>
          <a:bodyPr/>
          <a:lstStyle/>
          <a:p>
            <a:br>
              <a:rPr lang="de-DE" dirty="0"/>
            </a:br>
            <a:r>
              <a:rPr lang="de-DE" dirty="0"/>
              <a:t>A*-Suche</a:t>
            </a:r>
          </a:p>
        </p:txBody>
      </p:sp>
    </p:spTree>
    <p:extLst>
      <p:ext uri="{BB962C8B-B14F-4D97-AF65-F5344CB8AC3E}">
        <p14:creationId xmlns:p14="http://schemas.microsoft.com/office/powerpoint/2010/main" val="165165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68916FA-87DC-133C-3092-325B90EC1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24" y="1711800"/>
            <a:ext cx="8640000" cy="3434399"/>
          </a:xfrm>
          <a:prstGeom prst="rect">
            <a:avLst/>
          </a:prstGeom>
          <a:noFill/>
        </p:spPr>
      </p:pic>
      <p:sp>
        <p:nvSpPr>
          <p:cNvPr id="2" name="Inhaltsplatzhalter 1">
            <a:extLst>
              <a:ext uri="{FF2B5EF4-FFF2-40B4-BE49-F238E27FC236}">
                <a16:creationId xmlns:a16="http://schemas.microsoft.com/office/drawing/2014/main" id="{26FD36BD-CE5D-1B33-DE70-93DCACB6A8D5}"/>
              </a:ext>
            </a:extLst>
          </p:cNvPr>
          <p:cNvSpPr>
            <a:spLocks noGrp="1"/>
          </p:cNvSpPr>
          <p:nvPr>
            <p:ph sz="quarter" idx="15"/>
          </p:nvPr>
        </p:nvSpPr>
        <p:spPr>
          <a:xfrm>
            <a:off x="254525" y="5778475"/>
            <a:ext cx="8640000" cy="530845"/>
          </a:xfrm>
        </p:spPr>
        <p:txBody>
          <a:bodyPr>
            <a:normAutofit/>
          </a:bodyPr>
          <a:lstStyle/>
          <a:p>
            <a:endParaRPr lang="de-DE" dirty="0"/>
          </a:p>
          <a:p>
            <a:endParaRPr lang="de-DE" dirty="0"/>
          </a:p>
        </p:txBody>
      </p:sp>
      <p:sp>
        <p:nvSpPr>
          <p:cNvPr id="3" name="Datumsplatzhalter 2">
            <a:extLst>
              <a:ext uri="{FF2B5EF4-FFF2-40B4-BE49-F238E27FC236}">
                <a16:creationId xmlns:a16="http://schemas.microsoft.com/office/drawing/2014/main" id="{5242A392-CCF4-B2B8-CF7B-DFA0931BB303}"/>
              </a:ext>
            </a:extLst>
          </p:cNvPr>
          <p:cNvSpPr>
            <a:spLocks noGrp="1"/>
          </p:cNvSpPr>
          <p:nvPr>
            <p:ph type="dt" sz="half" idx="16"/>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13.07.2022</a:t>
            </a:fld>
            <a:endParaRPr lang="de-DE"/>
          </a:p>
        </p:txBody>
      </p:sp>
      <p:sp>
        <p:nvSpPr>
          <p:cNvPr id="25" name="Footer Placeholder 4">
            <a:extLst>
              <a:ext uri="{FF2B5EF4-FFF2-40B4-BE49-F238E27FC236}">
                <a16:creationId xmlns:a16="http://schemas.microsoft.com/office/drawing/2014/main" id="{3CC9B4DD-377C-13B9-AD06-87525CBB0418}"/>
              </a:ext>
            </a:extLst>
          </p:cNvPr>
          <p:cNvSpPr>
            <a:spLocks noGrp="1"/>
          </p:cNvSpPr>
          <p:nvPr>
            <p:ph type="ftr" sz="quarter" idx="17"/>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DCB376B1-F714-C76B-DF02-A5C47E8D3EEE}"/>
              </a:ext>
            </a:extLst>
          </p:cNvPr>
          <p:cNvSpPr>
            <a:spLocks noGrp="1"/>
          </p:cNvSpPr>
          <p:nvPr>
            <p:ph type="sldNum" sz="quarter" idx="18"/>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9</a:t>
            </a:fld>
            <a:endParaRPr lang="de-DE" altLang="de-DE"/>
          </a:p>
        </p:txBody>
      </p:sp>
      <p:sp>
        <p:nvSpPr>
          <p:cNvPr id="6" name="Titel 5">
            <a:extLst>
              <a:ext uri="{FF2B5EF4-FFF2-40B4-BE49-F238E27FC236}">
                <a16:creationId xmlns:a16="http://schemas.microsoft.com/office/drawing/2014/main" id="{08211853-6550-D01C-7A90-A1F51D1F66BC}"/>
              </a:ext>
            </a:extLst>
          </p:cNvPr>
          <p:cNvSpPr>
            <a:spLocks noGrp="1"/>
          </p:cNvSpPr>
          <p:nvPr>
            <p:ph type="title"/>
          </p:nvPr>
        </p:nvSpPr>
        <p:spPr>
          <a:xfrm>
            <a:off x="259015" y="75342"/>
            <a:ext cx="5472608" cy="720000"/>
          </a:xfrm>
        </p:spPr>
        <p:txBody>
          <a:bodyPr anchor="t">
            <a:normAutofit/>
          </a:bodyPr>
          <a:lstStyle/>
          <a:p>
            <a:br>
              <a:rPr lang="de-DE" dirty="0"/>
            </a:br>
            <a:r>
              <a:rPr lang="de-DE" dirty="0"/>
              <a:t>A*-Suche</a:t>
            </a:r>
          </a:p>
        </p:txBody>
      </p:sp>
    </p:spTree>
    <p:extLst>
      <p:ext uri="{BB962C8B-B14F-4D97-AF65-F5344CB8AC3E}">
        <p14:creationId xmlns:p14="http://schemas.microsoft.com/office/powerpoint/2010/main" val="1798470772"/>
      </p:ext>
    </p:extLst>
  </p:cSld>
  <p:clrMapOvr>
    <a:masterClrMapping/>
  </p:clrMapOvr>
</p:sld>
</file>

<file path=ppt/theme/theme1.xml><?xml version="1.0" encoding="utf-8"?>
<a:theme xmlns:a="http://schemas.openxmlformats.org/drawingml/2006/main" name="Larissa">
  <a:themeElements>
    <a:clrScheme name="Hauptcampus-Informatik">
      <a:dk1>
        <a:sysClr val="windowText" lastClr="000000"/>
      </a:dk1>
      <a:lt1>
        <a:srgbClr val="FFFFFF"/>
      </a:lt1>
      <a:dk2>
        <a:srgbClr val="000000"/>
      </a:dk2>
      <a:lt2>
        <a:srgbClr val="FFFFFF"/>
      </a:lt2>
      <a:accent1>
        <a:srgbClr val="8FD6BD"/>
      </a:accent1>
      <a:accent2>
        <a:srgbClr val="BE531C"/>
      </a:accent2>
      <a:accent3>
        <a:srgbClr val="D9C756"/>
      </a:accent3>
      <a:accent4>
        <a:srgbClr val="115E67"/>
      </a:accent4>
      <a:accent5>
        <a:srgbClr val="4472C4"/>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aesentationsvorlage_FB_Informatik_PowerPoint_2017_04_270.potx" id="{175A3E79-0251-4921-B08E-985339380192}" vid="{B31C4806-589C-412D-95EE-0F70159E18D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Praesentationsvorlage_FB_Informatik_PowerPoint_2017_04_27</Template>
  <TotalTime>0</TotalTime>
  <Words>1416</Words>
  <Application>Microsoft Office PowerPoint</Application>
  <PresentationFormat>Bildschirmpräsentation (4:3)</PresentationFormat>
  <Paragraphs>249</Paragraphs>
  <Slides>25</Slides>
  <Notes>21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25</vt:i4>
      </vt:variant>
    </vt:vector>
  </HeadingPairs>
  <TitlesOfParts>
    <vt:vector size="32" baseType="lpstr">
      <vt:lpstr>Alwyn New Lt</vt:lpstr>
      <vt:lpstr>Alwyn New Rg</vt:lpstr>
      <vt:lpstr>Arial</vt:lpstr>
      <vt:lpstr>Calibri</vt:lpstr>
      <vt:lpstr>Cambria Math</vt:lpstr>
      <vt:lpstr>Verdana</vt:lpstr>
      <vt:lpstr>Larissa</vt:lpstr>
      <vt:lpstr>PowerPoint-Präsentation</vt:lpstr>
      <vt:lpstr>PowerPoint-Präsentation</vt:lpstr>
      <vt:lpstr>PowerPoint-Präsentation</vt:lpstr>
      <vt:lpstr> Problem: Dijkstra</vt:lpstr>
      <vt:lpstr> Problem: Dijkstra</vt:lpstr>
      <vt:lpstr> Problem: Dijkstra</vt:lpstr>
      <vt:lpstr> Informierte Suche</vt:lpstr>
      <vt:lpstr> A*-Suche</vt:lpstr>
      <vt:lpstr> A*-Suche</vt:lpstr>
      <vt:lpstr> A*-Suche</vt:lpstr>
      <vt:lpstr> A*-Suche</vt:lpstr>
      <vt:lpstr> A*-Suche</vt:lpstr>
      <vt:lpstr>PowerPoint-Präsentation</vt:lpstr>
      <vt:lpstr> ALT-Algorithmen</vt:lpstr>
      <vt:lpstr> Dreiecksungleichung</vt:lpstr>
      <vt:lpstr> Dreiecksungleichung</vt:lpstr>
      <vt:lpstr> Dreiecksungleichung</vt:lpstr>
      <vt:lpstr> ALT-Algorithmus</vt:lpstr>
      <vt:lpstr> ALT-Algorithmus</vt:lpstr>
      <vt:lpstr> ALT-Algorithmus</vt:lpstr>
      <vt:lpstr> ALT-Algorithmus</vt:lpstr>
      <vt:lpstr> Vergleich der Laufzeit</vt:lpstr>
      <vt:lpstr>PowerPoint-Präsentation</vt:lpstr>
      <vt:lpstr> Quellen</vt:lpstr>
      <vt:lpstr> 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Marius Müller</dc:creator>
  <cp:lastModifiedBy>Marius Müller</cp:lastModifiedBy>
  <cp:revision>1</cp:revision>
  <dcterms:created xsi:type="dcterms:W3CDTF">2022-07-12T10:18:44Z</dcterms:created>
  <dcterms:modified xsi:type="dcterms:W3CDTF">2022-07-13T10:13:27Z</dcterms:modified>
</cp:coreProperties>
</file>