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urmuring-reef-67170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Express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fundamentals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1661822"/>
            <a:ext cx="7275443" cy="49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154014" y="994015"/>
            <a:ext cx="1836751" cy="5382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35" y="-194662"/>
            <a:ext cx="10058400" cy="1609344"/>
          </a:xfrm>
        </p:spPr>
        <p:txBody>
          <a:bodyPr/>
          <a:lstStyle/>
          <a:p>
            <a:r>
              <a:rPr lang="en-US" dirty="0" smtClean="0"/>
              <a:t>Server Architecture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96519" y="1192698"/>
            <a:ext cx="1408245" cy="5012193"/>
            <a:chOff x="3228229" y="1796997"/>
            <a:chExt cx="1408245" cy="5012193"/>
          </a:xfrm>
        </p:grpSpPr>
        <p:grpSp>
          <p:nvGrpSpPr>
            <p:cNvPr id="14" name="Group 13"/>
            <p:cNvGrpSpPr/>
            <p:nvPr/>
          </p:nvGrpSpPr>
          <p:grpSpPr>
            <a:xfrm>
              <a:off x="3228229" y="1796997"/>
              <a:ext cx="1408245" cy="4015408"/>
              <a:chOff x="3486582" y="2011681"/>
              <a:chExt cx="1690581" cy="453817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496322" y="2011681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06062" y="2226619"/>
                <a:ext cx="1630018" cy="73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</a:t>
                </a:r>
                <a:r>
                  <a:rPr lang="en-US" dirty="0" err="1" smtClean="0"/>
                  <a:t>ddwatch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API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486582" y="3138237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96322" y="3353175"/>
                <a:ext cx="1630018" cy="73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urrtime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API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486582" y="4347088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96322" y="4562027"/>
                <a:ext cx="1630018" cy="73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tartwatch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API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527665" y="5555939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37405" y="5770877"/>
                <a:ext cx="16300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stopwatch</a:t>
                </a:r>
                <a:br>
                  <a:rPr lang="en-US" dirty="0" smtClean="0"/>
                </a:br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3262451" y="5929768"/>
              <a:ext cx="1374023" cy="8794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0564" y="6119947"/>
              <a:ext cx="1357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showlap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API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48377" y="3132533"/>
            <a:ext cx="1383763" cy="879422"/>
            <a:chOff x="5937717" y="3181207"/>
            <a:chExt cx="1383763" cy="879422"/>
          </a:xfrm>
        </p:grpSpPr>
        <p:sp>
          <p:nvSpPr>
            <p:cNvPr id="19" name="Rounded Rectangle 18"/>
            <p:cNvSpPr/>
            <p:nvPr/>
          </p:nvSpPr>
          <p:spPr>
            <a:xfrm>
              <a:off x="5947457" y="3181207"/>
              <a:ext cx="1374023" cy="8794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37717" y="3297752"/>
              <a:ext cx="1357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Express</a:t>
              </a:r>
              <a:br>
                <a:rPr lang="en-US" dirty="0" smtClean="0"/>
              </a:br>
              <a:r>
                <a:rPr lang="en-US" dirty="0" smtClean="0"/>
                <a:t>sessions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982290" y="2543123"/>
            <a:ext cx="2608028" cy="2135448"/>
            <a:chOff x="8682822" y="1904916"/>
            <a:chExt cx="2608028" cy="2135448"/>
          </a:xfrm>
        </p:grpSpPr>
        <p:grpSp>
          <p:nvGrpSpPr>
            <p:cNvPr id="15" name="Group 14"/>
            <p:cNvGrpSpPr/>
            <p:nvPr/>
          </p:nvGrpSpPr>
          <p:grpSpPr>
            <a:xfrm>
              <a:off x="8682822" y="1904916"/>
              <a:ext cx="2608028" cy="2135448"/>
              <a:chOff x="616624" y="2011681"/>
              <a:chExt cx="1649498" cy="99391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16624" y="2011681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40253" y="2593284"/>
                <a:ext cx="1202239" cy="30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Stop Watch Class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986836" y="2246813"/>
              <a:ext cx="868019" cy="657231"/>
              <a:chOff x="616624" y="2011681"/>
              <a:chExt cx="1649498" cy="99391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6624" y="2011681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6363" y="2113011"/>
                <a:ext cx="1630018" cy="7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  <a:r>
                  <a:rPr lang="en-US" sz="1400" dirty="0" smtClean="0"/>
                  <a:t>tart</a:t>
                </a:r>
                <a:br>
                  <a:rPr lang="en-US" sz="1400" dirty="0" smtClean="0"/>
                </a:br>
                <a:r>
                  <a:rPr lang="en-US" sz="1400" dirty="0" smtClean="0"/>
                  <a:t>method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914272" y="2261767"/>
              <a:ext cx="868019" cy="657231"/>
              <a:chOff x="616624" y="2011681"/>
              <a:chExt cx="1649498" cy="99391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16624" y="2011681"/>
                <a:ext cx="1649498" cy="99391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6363" y="2113011"/>
                <a:ext cx="1630018" cy="7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stop</a:t>
                </a:r>
                <a:br>
                  <a:rPr lang="en-US" sz="1400" dirty="0" smtClean="0"/>
                </a:br>
                <a:r>
                  <a:rPr lang="en-US" sz="1400" dirty="0" smtClean="0"/>
                  <a:t>method</a:t>
                </a:r>
                <a:endParaRPr lang="en-US" sz="1400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03909" y="3140288"/>
            <a:ext cx="1395371" cy="879422"/>
            <a:chOff x="5926109" y="3181207"/>
            <a:chExt cx="1395371" cy="879422"/>
          </a:xfrm>
        </p:grpSpPr>
        <p:sp>
          <p:nvSpPr>
            <p:cNvPr id="30" name="Rounded Rectangle 29"/>
            <p:cNvSpPr/>
            <p:nvPr/>
          </p:nvSpPr>
          <p:spPr>
            <a:xfrm>
              <a:off x="5947457" y="3181207"/>
              <a:ext cx="1374023" cy="8794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26109" y="3436252"/>
              <a:ext cx="135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7013047" y="3572243"/>
            <a:ext cx="969243" cy="323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0" idx="1"/>
          </p:cNvCxnSpPr>
          <p:nvPr/>
        </p:nvCxnSpPr>
        <p:spPr>
          <a:xfrm flipV="1">
            <a:off x="1783053" y="3572244"/>
            <a:ext cx="1365324" cy="38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9" idx="3"/>
          </p:cNvCxnSpPr>
          <p:nvPr/>
        </p:nvCxnSpPr>
        <p:spPr>
          <a:xfrm flipV="1">
            <a:off x="4532140" y="3561986"/>
            <a:ext cx="613760" cy="10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17472" y="3064412"/>
            <a:ext cx="13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deployed in </a:t>
            </a:r>
            <a:r>
              <a:rPr lang="en-US" dirty="0" err="1" smtClean="0"/>
              <a:t>heroku</a:t>
            </a:r>
            <a:r>
              <a:rPr lang="en-US" dirty="0" smtClean="0"/>
              <a:t> cloud</a:t>
            </a:r>
          </a:p>
          <a:p>
            <a:r>
              <a:rPr lang="en-US" dirty="0">
                <a:hlinkClick r:id="rId2"/>
              </a:rPr>
              <a:t>https://murmuring-reef-67170.herokuapp.com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</TotalTime>
  <Words>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Watch server</vt:lpstr>
      <vt:lpstr>NodeJS fundamentals </vt:lpstr>
      <vt:lpstr>Server Architecture 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server</dc:title>
  <dc:creator>Salih Zinaty</dc:creator>
  <cp:lastModifiedBy>Salih Zinaty</cp:lastModifiedBy>
  <cp:revision>5</cp:revision>
  <dcterms:created xsi:type="dcterms:W3CDTF">2021-01-15T16:03:22Z</dcterms:created>
  <dcterms:modified xsi:type="dcterms:W3CDTF">2021-01-15T16:36:50Z</dcterms:modified>
</cp:coreProperties>
</file>