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6" algn="l" defTabSz="457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2" algn="l" defTabSz="457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3" algn="l" defTabSz="457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9" algn="l" defTabSz="457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534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1" cy="3448756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1" y="5202947"/>
            <a:ext cx="5143501" cy="2391653"/>
          </a:xfrm>
        </p:spPr>
        <p:txBody>
          <a:bodyPr/>
          <a:lstStyle>
            <a:lvl1pPr marL="0" indent="0" algn="ctr">
              <a:buNone/>
              <a:defRPr sz="1799"/>
            </a:lvl1pPr>
            <a:lvl2pPr marL="342839" indent="0" algn="ctr">
              <a:buNone/>
              <a:defRPr sz="1502"/>
            </a:lvl2pPr>
            <a:lvl3pPr marL="685679" indent="0" algn="ctr">
              <a:buNone/>
              <a:defRPr sz="1348"/>
            </a:lvl3pPr>
            <a:lvl4pPr marL="1028518" indent="0" algn="ctr">
              <a:buNone/>
              <a:defRPr sz="1200"/>
            </a:lvl4pPr>
            <a:lvl5pPr marL="1371358" indent="0" algn="ctr">
              <a:buNone/>
              <a:defRPr sz="1200"/>
            </a:lvl5pPr>
            <a:lvl6pPr marL="1714197" indent="0" algn="ctr">
              <a:buNone/>
              <a:defRPr sz="1200"/>
            </a:lvl6pPr>
            <a:lvl7pPr marL="2057037" indent="0" algn="ctr">
              <a:buNone/>
              <a:defRPr sz="1200"/>
            </a:lvl7pPr>
            <a:lvl8pPr marL="2399876" indent="0" algn="ctr">
              <a:buNone/>
              <a:defRPr sz="1200"/>
            </a:lvl8pPr>
            <a:lvl9pPr marL="274271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9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10"/>
            <a:ext cx="1478756" cy="83948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527410"/>
            <a:ext cx="4350543" cy="839487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8"/>
            <a:ext cx="5915025" cy="4120618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6"/>
          </a:xfrm>
        </p:spPr>
        <p:txBody>
          <a:bodyPr/>
          <a:lstStyle>
            <a:lvl1pPr marL="0" indent="0">
              <a:buNone/>
              <a:defRPr sz="1799">
                <a:solidFill>
                  <a:schemeClr val="tx1"/>
                </a:solidFill>
              </a:defRPr>
            </a:lvl1pPr>
            <a:lvl2pPr marL="342839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2pPr>
            <a:lvl3pPr marL="685679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3pPr>
            <a:lvl4pPr marL="10285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8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2637016"/>
            <a:ext cx="2914650" cy="62852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4" y="2637016"/>
            <a:ext cx="2914650" cy="62852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6"/>
            <a:ext cx="5915025" cy="1914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6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839" indent="0">
              <a:buNone/>
              <a:defRPr sz="1502" b="1"/>
            </a:lvl2pPr>
            <a:lvl3pPr marL="685679" indent="0">
              <a:buNone/>
              <a:defRPr sz="1348" b="1"/>
            </a:lvl3pPr>
            <a:lvl4pPr marL="1028518" indent="0">
              <a:buNone/>
              <a:defRPr sz="1200" b="1"/>
            </a:lvl4pPr>
            <a:lvl5pPr marL="1371358" indent="0">
              <a:buNone/>
              <a:defRPr sz="1200" b="1"/>
            </a:lvl5pPr>
            <a:lvl6pPr marL="1714197" indent="0">
              <a:buNone/>
              <a:defRPr sz="1200" b="1"/>
            </a:lvl6pPr>
            <a:lvl7pPr marL="2057037" indent="0">
              <a:buNone/>
              <a:defRPr sz="1200" b="1"/>
            </a:lvl7pPr>
            <a:lvl8pPr marL="2399876" indent="0">
              <a:buNone/>
              <a:defRPr sz="1200" b="1"/>
            </a:lvl8pPr>
            <a:lvl9pPr marL="274271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6"/>
            <a:ext cx="2901255" cy="5322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8"/>
            <a:ext cx="2915543" cy="1190096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839" indent="0">
              <a:buNone/>
              <a:defRPr sz="1502" b="1"/>
            </a:lvl2pPr>
            <a:lvl3pPr marL="685679" indent="0">
              <a:buNone/>
              <a:defRPr sz="1348" b="1"/>
            </a:lvl3pPr>
            <a:lvl4pPr marL="1028518" indent="0">
              <a:buNone/>
              <a:defRPr sz="1200" b="1"/>
            </a:lvl4pPr>
            <a:lvl5pPr marL="1371358" indent="0">
              <a:buNone/>
              <a:defRPr sz="1200" b="1"/>
            </a:lvl5pPr>
            <a:lvl6pPr marL="1714197" indent="0">
              <a:buNone/>
              <a:defRPr sz="1200" b="1"/>
            </a:lvl6pPr>
            <a:lvl7pPr marL="2057037" indent="0">
              <a:buNone/>
              <a:defRPr sz="1200" b="1"/>
            </a:lvl7pPr>
            <a:lvl8pPr marL="2399876" indent="0">
              <a:buNone/>
              <a:defRPr sz="1200" b="1"/>
            </a:lvl8pPr>
            <a:lvl9pPr marL="274271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6"/>
            <a:ext cx="2915543" cy="5322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8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3"/>
            <a:ext cx="2211884" cy="2311403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3"/>
            <a:ext cx="3471863" cy="7039683"/>
          </a:xfrm>
        </p:spPr>
        <p:txBody>
          <a:bodyPr/>
          <a:lstStyle>
            <a:lvl1pPr>
              <a:defRPr sz="2399"/>
            </a:lvl1pPr>
            <a:lvl2pPr>
              <a:defRPr sz="2102"/>
            </a:lvl2pPr>
            <a:lvl3pPr>
              <a:defRPr sz="1799"/>
            </a:lvl3pPr>
            <a:lvl4pPr>
              <a:defRPr sz="1502"/>
            </a:lvl4pPr>
            <a:lvl5pPr>
              <a:defRPr sz="1502"/>
            </a:lvl5pPr>
            <a:lvl6pPr>
              <a:defRPr sz="1502"/>
            </a:lvl6pPr>
            <a:lvl7pPr>
              <a:defRPr sz="1502"/>
            </a:lvl7pPr>
            <a:lvl8pPr>
              <a:defRPr sz="1502"/>
            </a:lvl8pPr>
            <a:lvl9pPr>
              <a:defRPr sz="150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3"/>
            <a:ext cx="2211884" cy="5505628"/>
          </a:xfrm>
        </p:spPr>
        <p:txBody>
          <a:bodyPr/>
          <a:lstStyle>
            <a:lvl1pPr marL="0" indent="0">
              <a:buNone/>
              <a:defRPr sz="1200"/>
            </a:lvl1pPr>
            <a:lvl2pPr marL="342839" indent="0">
              <a:buNone/>
              <a:defRPr sz="1051"/>
            </a:lvl2pPr>
            <a:lvl3pPr marL="685679" indent="0">
              <a:buNone/>
              <a:defRPr sz="902"/>
            </a:lvl3pPr>
            <a:lvl4pPr marL="1028518" indent="0">
              <a:buNone/>
              <a:defRPr sz="748"/>
            </a:lvl4pPr>
            <a:lvl5pPr marL="1371358" indent="0">
              <a:buNone/>
              <a:defRPr sz="748"/>
            </a:lvl5pPr>
            <a:lvl6pPr marL="1714197" indent="0">
              <a:buNone/>
              <a:defRPr sz="748"/>
            </a:lvl6pPr>
            <a:lvl7pPr marL="2057037" indent="0">
              <a:buNone/>
              <a:defRPr sz="748"/>
            </a:lvl7pPr>
            <a:lvl8pPr marL="2399876" indent="0">
              <a:buNone/>
              <a:defRPr sz="748"/>
            </a:lvl8pPr>
            <a:lvl9pPr marL="2742710" indent="0">
              <a:buNone/>
              <a:defRPr sz="7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3"/>
            <a:ext cx="2211884" cy="2311403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3"/>
            <a:ext cx="3471863" cy="7039683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839" indent="0">
              <a:buNone/>
              <a:defRPr sz="2102"/>
            </a:lvl2pPr>
            <a:lvl3pPr marL="685679" indent="0">
              <a:buNone/>
              <a:defRPr sz="1799"/>
            </a:lvl3pPr>
            <a:lvl4pPr marL="1028518" indent="0">
              <a:buNone/>
              <a:defRPr sz="1502"/>
            </a:lvl4pPr>
            <a:lvl5pPr marL="1371358" indent="0">
              <a:buNone/>
              <a:defRPr sz="1502"/>
            </a:lvl5pPr>
            <a:lvl6pPr marL="1714197" indent="0">
              <a:buNone/>
              <a:defRPr sz="1502"/>
            </a:lvl6pPr>
            <a:lvl7pPr marL="2057037" indent="0">
              <a:buNone/>
              <a:defRPr sz="1502"/>
            </a:lvl7pPr>
            <a:lvl8pPr marL="2399876" indent="0">
              <a:buNone/>
              <a:defRPr sz="1502"/>
            </a:lvl8pPr>
            <a:lvl9pPr marL="2742710" indent="0">
              <a:buNone/>
              <a:defRPr sz="15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3"/>
            <a:ext cx="2211884" cy="5505628"/>
          </a:xfrm>
        </p:spPr>
        <p:txBody>
          <a:bodyPr/>
          <a:lstStyle>
            <a:lvl1pPr marL="0" indent="0">
              <a:buNone/>
              <a:defRPr sz="1200"/>
            </a:lvl1pPr>
            <a:lvl2pPr marL="342839" indent="0">
              <a:buNone/>
              <a:defRPr sz="1051"/>
            </a:lvl2pPr>
            <a:lvl3pPr marL="685679" indent="0">
              <a:buNone/>
              <a:defRPr sz="902"/>
            </a:lvl3pPr>
            <a:lvl4pPr marL="1028518" indent="0">
              <a:buNone/>
              <a:defRPr sz="748"/>
            </a:lvl4pPr>
            <a:lvl5pPr marL="1371358" indent="0">
              <a:buNone/>
              <a:defRPr sz="748"/>
            </a:lvl5pPr>
            <a:lvl6pPr marL="1714197" indent="0">
              <a:buNone/>
              <a:defRPr sz="748"/>
            </a:lvl6pPr>
            <a:lvl7pPr marL="2057037" indent="0">
              <a:buNone/>
              <a:defRPr sz="748"/>
            </a:lvl7pPr>
            <a:lvl8pPr marL="2399876" indent="0">
              <a:buNone/>
              <a:defRPr sz="748"/>
            </a:lvl8pPr>
            <a:lvl9pPr marL="2742710" indent="0">
              <a:buNone/>
              <a:defRPr sz="7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6"/>
            <a:ext cx="5915025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9" y="9181403"/>
            <a:ext cx="154305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D9DB-5782-4A7C-B901-21242BF00D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403"/>
            <a:ext cx="2314575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9181403"/>
            <a:ext cx="154305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F519-DD44-4678-A790-ADFBCD0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679" rtl="0" eaLnBrk="1" latinLnBrk="0" hangingPunct="1">
        <a:lnSpc>
          <a:spcPct val="90000"/>
        </a:lnSpc>
        <a:spcBef>
          <a:spcPct val="0"/>
        </a:spcBef>
        <a:buNone/>
        <a:defRPr sz="3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7" indent="-171417" algn="l" defTabSz="685679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14256" indent="-171417" algn="l" defTabSz="68567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7096" indent="-171417" algn="l" defTabSz="68567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3pPr>
      <a:lvl4pPr marL="1199935" indent="-171417" algn="l" defTabSz="68567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4pPr>
      <a:lvl5pPr marL="1542775" indent="-171417" algn="l" defTabSz="68567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5pPr>
      <a:lvl6pPr marL="1885614" indent="-171417" algn="l" defTabSz="68567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6pPr>
      <a:lvl7pPr marL="2228454" indent="-171417" algn="l" defTabSz="68567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7pPr>
      <a:lvl8pPr marL="2571293" indent="-171417" algn="l" defTabSz="68567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8pPr>
      <a:lvl9pPr marL="2914133" indent="-171417" algn="l" defTabSz="68567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9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1pPr>
      <a:lvl2pPr marL="342839" algn="l" defTabSz="685679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2pPr>
      <a:lvl3pPr marL="685679" algn="l" defTabSz="685679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8" algn="l" defTabSz="685679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8" algn="l" defTabSz="685679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5pPr>
      <a:lvl6pPr marL="1714197" algn="l" defTabSz="685679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6pPr>
      <a:lvl7pPr marL="2057037" algn="l" defTabSz="685679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7pPr>
      <a:lvl8pPr marL="2399876" algn="l" defTabSz="685679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8pPr>
      <a:lvl9pPr marL="2742710" algn="l" defTabSz="685679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C59D054-2AA4-4AD2-B661-467849FD4CA6}"/>
              </a:ext>
            </a:extLst>
          </p:cNvPr>
          <p:cNvSpPr txBox="1"/>
          <p:nvPr/>
        </p:nvSpPr>
        <p:spPr>
          <a:xfrm>
            <a:off x="437858" y="688626"/>
            <a:ext cx="1459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Abstract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443E28-0519-4880-B09C-12AF80F2A149}"/>
              </a:ext>
            </a:extLst>
          </p:cNvPr>
          <p:cNvGrpSpPr/>
          <p:nvPr/>
        </p:nvGrpSpPr>
        <p:grpSpPr>
          <a:xfrm>
            <a:off x="787791" y="1403302"/>
            <a:ext cx="4680000" cy="1864953"/>
            <a:chOff x="787788" y="1371099"/>
            <a:chExt cx="5265211" cy="2789499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D16BD0D-A2E1-4FDD-836E-35614C7B1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523" y="1757860"/>
              <a:ext cx="1263726" cy="1360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AEADCFB3-3205-4F75-B450-FA04A0D4CE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6493429"/>
                </p:ext>
              </p:extLst>
            </p:nvPr>
          </p:nvGraphicFramePr>
          <p:xfrm>
            <a:off x="787788" y="2701014"/>
            <a:ext cx="1387243" cy="795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3" imgW="782938" imgH="440043" progId="ChemDraw.Document.6.0">
                    <p:embed/>
                  </p:oleObj>
                </mc:Choice>
                <mc:Fallback>
                  <p:oleObj name="CS ChemDraw Drawing" r:id="rId3" imgW="782938" imgH="440043" progId="ChemDraw.Document.6.0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40F93AE9-F1B9-428B-84EA-933AC8ABA0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7788" y="2701014"/>
                          <a:ext cx="1387243" cy="795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9B64E2-9990-4768-A50A-3A06124CEC27}"/>
                </a:ext>
              </a:extLst>
            </p:cNvPr>
            <p:cNvCxnSpPr>
              <a:cxnSpLocks/>
            </p:cNvCxnSpPr>
            <p:nvPr/>
          </p:nvCxnSpPr>
          <p:spPr>
            <a:xfrm>
              <a:off x="1873248" y="2827045"/>
              <a:ext cx="33737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6466944A-CFE7-4D81-8C8B-A1F8DB49A8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766153"/>
                </p:ext>
              </p:extLst>
            </p:nvPr>
          </p:nvGraphicFramePr>
          <p:xfrm>
            <a:off x="3793642" y="1793828"/>
            <a:ext cx="1459098" cy="1339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5" imgW="942930" imgH="1183630" progId="ChemDraw.Document.6.0">
                    <p:embed/>
                  </p:oleObj>
                </mc:Choice>
                <mc:Fallback>
                  <p:oleObj name="CS ChemDraw Drawing" r:id="rId5" imgW="942930" imgH="1183630" progId="ChemDraw.Document.6.0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A10A731-B026-4C6A-A233-30FBD6BE2A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93642" y="1793828"/>
                          <a:ext cx="1459098" cy="13393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2D7D1B-CE4C-4981-91E3-9DE5FD8D6192}"/>
                </a:ext>
              </a:extLst>
            </p:cNvPr>
            <p:cNvSpPr/>
            <p:nvPr/>
          </p:nvSpPr>
          <p:spPr>
            <a:xfrm>
              <a:off x="921869" y="3120276"/>
              <a:ext cx="106972" cy="1028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183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BF6C6E-9569-4693-8124-7565F441DD2F}"/>
                </a:ext>
              </a:extLst>
            </p:cNvPr>
            <p:cNvSpPr/>
            <p:nvPr/>
          </p:nvSpPr>
          <p:spPr>
            <a:xfrm>
              <a:off x="1374438" y="3120276"/>
              <a:ext cx="106972" cy="1028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183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2D5B56-1C95-4FAF-8B91-AEA4775531AD}"/>
                </a:ext>
              </a:extLst>
            </p:cNvPr>
            <p:cNvSpPr/>
            <p:nvPr/>
          </p:nvSpPr>
          <p:spPr>
            <a:xfrm>
              <a:off x="1625412" y="3124474"/>
              <a:ext cx="106972" cy="1028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183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E8CA05-BC04-4749-9728-74104F454413}"/>
                </a:ext>
              </a:extLst>
            </p:cNvPr>
            <p:cNvSpPr/>
            <p:nvPr/>
          </p:nvSpPr>
          <p:spPr>
            <a:xfrm>
              <a:off x="1843468" y="3120277"/>
              <a:ext cx="106972" cy="1028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183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0779CA-4921-4114-92D5-D3E09628A13A}"/>
                </a:ext>
              </a:extLst>
            </p:cNvPr>
            <p:cNvSpPr/>
            <p:nvPr/>
          </p:nvSpPr>
          <p:spPr>
            <a:xfrm>
              <a:off x="1148150" y="3124476"/>
              <a:ext cx="106972" cy="1028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183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E92C05-987B-4439-93FF-FC0256D2D71A}"/>
                </a:ext>
              </a:extLst>
            </p:cNvPr>
            <p:cNvCxnSpPr/>
            <p:nvPr/>
          </p:nvCxnSpPr>
          <p:spPr>
            <a:xfrm>
              <a:off x="2217150" y="2817780"/>
              <a:ext cx="0" cy="10058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5900F5-D9B6-4416-9BF6-9FD1404344C6}"/>
                </a:ext>
              </a:extLst>
            </p:cNvPr>
            <p:cNvCxnSpPr>
              <a:cxnSpLocks/>
            </p:cNvCxnSpPr>
            <p:nvPr/>
          </p:nvCxnSpPr>
          <p:spPr>
            <a:xfrm>
              <a:off x="2203145" y="3817089"/>
              <a:ext cx="7315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912972-AA22-419D-8DB1-7253FE0656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49659" y="3079901"/>
              <a:ext cx="7" cy="731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97EFEF-FFC3-49E4-93BD-CA36A6702F5D}"/>
                </a:ext>
              </a:extLst>
            </p:cNvPr>
            <p:cNvCxnSpPr/>
            <p:nvPr/>
          </p:nvCxnSpPr>
          <p:spPr>
            <a:xfrm>
              <a:off x="5682100" y="2560138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38B804-2BD4-49A5-AF5D-73E0DAD00E51}"/>
                </a:ext>
              </a:extLst>
            </p:cNvPr>
            <p:cNvCxnSpPr/>
            <p:nvPr/>
          </p:nvCxnSpPr>
          <p:spPr>
            <a:xfrm>
              <a:off x="5955955" y="2558587"/>
              <a:ext cx="0" cy="10543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03FD84-2D20-4A11-9683-38FFF492A07C}"/>
                </a:ext>
              </a:extLst>
            </p:cNvPr>
            <p:cNvCxnSpPr/>
            <p:nvPr/>
          </p:nvCxnSpPr>
          <p:spPr>
            <a:xfrm>
              <a:off x="5863742" y="3615772"/>
              <a:ext cx="1892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B39A53-30ED-47E6-97A3-C87394D4FB77}"/>
                </a:ext>
              </a:extLst>
            </p:cNvPr>
            <p:cNvCxnSpPr/>
            <p:nvPr/>
          </p:nvCxnSpPr>
          <p:spPr>
            <a:xfrm>
              <a:off x="5917228" y="3649371"/>
              <a:ext cx="946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533F9E-A33C-4F17-AD1F-EF211D480933}"/>
                </a:ext>
              </a:extLst>
            </p:cNvPr>
            <p:cNvCxnSpPr/>
            <p:nvPr/>
          </p:nvCxnSpPr>
          <p:spPr>
            <a:xfrm>
              <a:off x="5946028" y="3682970"/>
              <a:ext cx="493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B93A391-598C-4B83-AC92-6100ADB599F8}"/>
                </a:ext>
              </a:extLst>
            </p:cNvPr>
            <p:cNvSpPr/>
            <p:nvPr/>
          </p:nvSpPr>
          <p:spPr>
            <a:xfrm>
              <a:off x="859515" y="2364192"/>
              <a:ext cx="106971" cy="5333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183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6ACA31-7030-4E58-A40D-117E314C8A30}"/>
                </a:ext>
              </a:extLst>
            </p:cNvPr>
            <p:cNvCxnSpPr/>
            <p:nvPr/>
          </p:nvCxnSpPr>
          <p:spPr>
            <a:xfrm>
              <a:off x="2947537" y="3706422"/>
              <a:ext cx="0" cy="1931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77EB3B-F334-498A-B0A9-4B79619F4C65}"/>
                </a:ext>
              </a:extLst>
            </p:cNvPr>
            <p:cNvCxnSpPr/>
            <p:nvPr/>
          </p:nvCxnSpPr>
          <p:spPr>
            <a:xfrm>
              <a:off x="2998605" y="3756822"/>
              <a:ext cx="0" cy="1091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0E31C-AEE1-4FD8-9417-69995D16A36E}"/>
                </a:ext>
              </a:extLst>
            </p:cNvPr>
            <p:cNvCxnSpPr>
              <a:cxnSpLocks/>
            </p:cNvCxnSpPr>
            <p:nvPr/>
          </p:nvCxnSpPr>
          <p:spPr>
            <a:xfrm>
              <a:off x="2998605" y="3816082"/>
              <a:ext cx="115199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56F553-D7C9-4EBB-AC68-774B3B11166C}"/>
                </a:ext>
              </a:extLst>
            </p:cNvPr>
            <p:cNvSpPr txBox="1"/>
            <p:nvPr/>
          </p:nvSpPr>
          <p:spPr>
            <a:xfrm>
              <a:off x="2334312" y="3883599"/>
              <a:ext cx="1511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Voltage (kV)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3629D-7525-491F-8EC2-367877C39038}"/>
                </a:ext>
              </a:extLst>
            </p:cNvPr>
            <p:cNvSpPr txBox="1"/>
            <p:nvPr/>
          </p:nvSpPr>
          <p:spPr>
            <a:xfrm>
              <a:off x="1018872" y="2408148"/>
              <a:ext cx="775692" cy="41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Syringe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23D93-36E3-42F5-B467-1256BBC03A4A}"/>
                </a:ext>
              </a:extLst>
            </p:cNvPr>
            <p:cNvSpPr txBox="1"/>
            <p:nvPr/>
          </p:nvSpPr>
          <p:spPr>
            <a:xfrm>
              <a:off x="902045" y="3403015"/>
              <a:ext cx="1055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Syringe Pump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1ED0D-BADE-4B62-BEA9-25DD57CAA181}"/>
                </a:ext>
              </a:extLst>
            </p:cNvPr>
            <p:cNvSpPr txBox="1"/>
            <p:nvPr/>
          </p:nvSpPr>
          <p:spPr>
            <a:xfrm>
              <a:off x="1409136" y="2787161"/>
              <a:ext cx="775692" cy="410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8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mL/hr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691315-AA43-40F4-8015-B41FA8370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300" y="2494942"/>
              <a:ext cx="456866" cy="22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8EAAE2-210A-4E26-8216-FCE3DECC1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1318" y="2189957"/>
              <a:ext cx="3362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8348F095-F291-4528-8F74-1A5848519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907" y="1696675"/>
              <a:ext cx="1927792" cy="145605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B9B903-CB1F-49F3-A268-96B4D4925ABF}"/>
                </a:ext>
              </a:extLst>
            </p:cNvPr>
            <p:cNvSpPr txBox="1"/>
            <p:nvPr/>
          </p:nvSpPr>
          <p:spPr>
            <a:xfrm>
              <a:off x="4344732" y="1371099"/>
              <a:ext cx="7601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06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2705</TotalTime>
  <Words>14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CS ChemDraw Drawing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Nurettin SAHINER</dc:creator>
  <cp:lastModifiedBy>saliha kurt</cp:lastModifiedBy>
  <cp:revision>82</cp:revision>
  <dcterms:created xsi:type="dcterms:W3CDTF">2018-12-18T08:15:42Z</dcterms:created>
  <dcterms:modified xsi:type="dcterms:W3CDTF">2020-12-23T14:45:39Z</dcterms:modified>
</cp:coreProperties>
</file>