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C62D8-6B84-799D-2371-5A484DADC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Producto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488D8-5A06-4FBB-88A6-C9AAF3F80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Salim Ahmed Mizzian</a:t>
            </a:r>
          </a:p>
          <a:p>
            <a:r>
              <a:rPr lang="es-ES" dirty="0"/>
              <a:t>Daw</a:t>
            </a:r>
          </a:p>
        </p:txBody>
      </p:sp>
    </p:spTree>
    <p:extLst>
      <p:ext uri="{BB962C8B-B14F-4D97-AF65-F5344CB8AC3E}">
        <p14:creationId xmlns:p14="http://schemas.microsoft.com/office/powerpoint/2010/main" val="260401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352463-E05A-99D1-DA47-A1345D6C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2440372"/>
            <a:ext cx="9594548" cy="2190351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FIN de la </a:t>
            </a:r>
            <a:br>
              <a:rPr lang="es-ES" sz="4800" dirty="0"/>
            </a:br>
            <a:r>
              <a:rPr lang="es-ES" sz="4800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3512450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02E97-B595-5A9F-57AB-C87C01D8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A6B6E-CFED-61DF-5BFF-81CD4C55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Antecedentes: Qué problema resuelve tu programa. Breve descripción sobre qué hace tu proyecto.</a:t>
            </a:r>
          </a:p>
          <a:p>
            <a:r>
              <a:rPr lang="es-ES" dirty="0"/>
              <a:t>2. Justificación del diseño E-R. La BBDD debe tener cómo mínimo 3 tablas relacionadas.</a:t>
            </a:r>
          </a:p>
          <a:p>
            <a:r>
              <a:rPr lang="es-ES" dirty="0"/>
              <a:t>3. Justificación imagen corporativa. Elección de paleta de colores y logo.</a:t>
            </a:r>
          </a:p>
          <a:p>
            <a:r>
              <a:rPr lang="es-ES" dirty="0"/>
              <a:t>4. Presentación estructura de la interface. Sitemap, mapa navegación WEB.</a:t>
            </a:r>
          </a:p>
        </p:txBody>
      </p:sp>
    </p:spTree>
    <p:extLst>
      <p:ext uri="{BB962C8B-B14F-4D97-AF65-F5344CB8AC3E}">
        <p14:creationId xmlns:p14="http://schemas.microsoft.com/office/powerpoint/2010/main" val="14142066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3B52-BA04-BE28-4380-2B9A3A3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548E2-6778-70B4-F26E-466ACA1F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Mi página web se define como una tienda online de zapatillas deportivas, con una gran variedad de productos abierta para todos los públicos. </a:t>
            </a:r>
          </a:p>
          <a:p>
            <a:r>
              <a:rPr lang="es-ES" dirty="0"/>
              <a:t>Se trata de una página colorida y animada para enfocar al público joven, mezclándolo junto a una parte intuitiva para facilitar la navegación de un público más mayor.</a:t>
            </a:r>
          </a:p>
          <a:p>
            <a:r>
              <a:rPr lang="es-ES" dirty="0"/>
              <a:t>Para acceder a ella, necesitarás registrarte rellenando los campos necesarios. O si lo prefieres, también dispone de la opción de entrar como invitado.</a:t>
            </a:r>
          </a:p>
          <a:p>
            <a:r>
              <a:rPr lang="es-ES" dirty="0"/>
              <a:t>La página principal, se divide en: Una sección de productos destacados, la sección de los productos divididas por su marca, una sección de reseñas de los clientes y una sección de contacto o soporte.</a:t>
            </a:r>
          </a:p>
        </p:txBody>
      </p:sp>
    </p:spTree>
    <p:extLst>
      <p:ext uri="{BB962C8B-B14F-4D97-AF65-F5344CB8AC3E}">
        <p14:creationId xmlns:p14="http://schemas.microsoft.com/office/powerpoint/2010/main" val="3637487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116FD-CCB6-0717-50AF-67A4E55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Justificación del diseño E-R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E0E1B79-D57F-F907-3E13-8B3B4819B3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El esquema E-R se divide en 4 bloques:</a:t>
            </a:r>
          </a:p>
          <a:p>
            <a:r>
              <a:rPr lang="es-ES" dirty="0"/>
              <a:t>Usuario. Parte fundamental para hacer cualquier tienda online, ya que requiere de clientes. Los usuarios no podrán compartir ni correo electrónico ni DNI.</a:t>
            </a:r>
          </a:p>
          <a:p>
            <a:r>
              <a:rPr lang="es-ES" dirty="0"/>
              <a:t>Producto.  Almacena la lista de productos de la tienda elegida por el administrador, con intención de ofrecérselo a los usuarios para su posterior compra.</a:t>
            </a:r>
          </a:p>
          <a:p>
            <a:r>
              <a:rPr lang="es-ES" dirty="0"/>
              <a:t>Contacto. Guarda los posibles problemas que experimenten los usuarios, empleando su correo como clave de conexión.</a:t>
            </a:r>
          </a:p>
          <a:p>
            <a:r>
              <a:rPr lang="es-ES" dirty="0"/>
              <a:t>Reseña. Muestra los comentarios y valoraciones que dejan los usuarios al comprar un producto, empleando su nombre y apellido como clave de conexión.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9ABE47C-B921-7563-8F52-FFB6B252F5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322" y="2164360"/>
            <a:ext cx="4960204" cy="2960303"/>
          </a:xfrm>
        </p:spPr>
      </p:pic>
    </p:spTree>
    <p:extLst>
      <p:ext uri="{BB962C8B-B14F-4D97-AF65-F5344CB8AC3E}">
        <p14:creationId xmlns:p14="http://schemas.microsoft.com/office/powerpoint/2010/main" val="387764820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AAB74-CF3B-2E82-6BE1-043AC444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Justificación imagen corporativa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96E545D-EEC8-273D-93BD-58E630E134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0975" y="3943906"/>
            <a:ext cx="5649568" cy="1532338"/>
          </a:xfr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FCAA91D-9E6A-3BD9-080A-63C08E5BCC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02430" y="4252465"/>
            <a:ext cx="3152422" cy="91522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EC68470-4481-C2EF-816A-F00685188A2B}"/>
              </a:ext>
            </a:extLst>
          </p:cNvPr>
          <p:cNvSpPr txBox="1"/>
          <p:nvPr/>
        </p:nvSpPr>
        <p:spPr>
          <a:xfrm>
            <a:off x="1449217" y="2097247"/>
            <a:ext cx="56513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/>
              <a:t>Paleta de colores</a:t>
            </a:r>
            <a:r>
              <a:rPr lang="es-ES" sz="1600" dirty="0"/>
              <a:t>:</a:t>
            </a:r>
          </a:p>
          <a:p>
            <a:r>
              <a:rPr lang="es-ES" sz="1400" dirty="0"/>
              <a:t>Combina varias tonalidades de colores vivos para dar una imagen animada a la página web.</a:t>
            </a:r>
          </a:p>
          <a:p>
            <a:r>
              <a:rPr lang="es-ES" sz="1400" dirty="0"/>
              <a:t>Tonos azules, que resaltan el color principal de la tienda, combinado con el morado para la sección del contacto.</a:t>
            </a:r>
          </a:p>
          <a:p>
            <a:r>
              <a:rPr lang="es-ES" sz="1400" dirty="0"/>
              <a:t>Rojo para destacar precios y títulos, y amarillo para las valoraciones y el resaltado de los iconos.  Y por último el negro, para dar estilos a la parte del header y el footer.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5DEE3A-DDCB-6004-9C69-3E7DF0FA43CD}"/>
              </a:ext>
            </a:extLst>
          </p:cNvPr>
          <p:cNvSpPr txBox="1"/>
          <p:nvPr/>
        </p:nvSpPr>
        <p:spPr>
          <a:xfrm>
            <a:off x="7902430" y="2097247"/>
            <a:ext cx="31524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/>
              <a:t>Logotipo</a:t>
            </a:r>
            <a:r>
              <a:rPr lang="es-ES" sz="1600" dirty="0"/>
              <a:t>:</a:t>
            </a:r>
          </a:p>
          <a:p>
            <a:r>
              <a:rPr lang="es-ES" sz="1400" dirty="0"/>
              <a:t>Se trata de un imagotipo, ya que combina un icono junto al título de la página. </a:t>
            </a:r>
          </a:p>
          <a:p>
            <a:r>
              <a:rPr lang="es-ES" sz="1400" dirty="0"/>
              <a:t>Hace referencia directamente a las zapatillas deportivas, combinándolo con el icono de tienda para definirlo fácilmente.</a:t>
            </a:r>
          </a:p>
          <a:p>
            <a:r>
              <a:rPr lang="es-ES" sz="1400" dirty="0"/>
              <a:t>La fuente del título es ‘Open Sans’.</a:t>
            </a:r>
          </a:p>
        </p:txBody>
      </p:sp>
    </p:spTree>
    <p:extLst>
      <p:ext uri="{BB962C8B-B14F-4D97-AF65-F5344CB8AC3E}">
        <p14:creationId xmlns:p14="http://schemas.microsoft.com/office/powerpoint/2010/main" val="27742566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E9AC6-F151-D43E-FA34-06515449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 (1)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7B79DA5-581D-462D-E393-95228F1D2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446" y="2024514"/>
            <a:ext cx="6483108" cy="3629666"/>
          </a:xfrm>
        </p:spPr>
      </p:pic>
    </p:spTree>
    <p:extLst>
      <p:ext uri="{BB962C8B-B14F-4D97-AF65-F5344CB8AC3E}">
        <p14:creationId xmlns:p14="http://schemas.microsoft.com/office/powerpoint/2010/main" val="32359095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7D2AC-5664-42DE-AF4D-C6509581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 (2)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4F41535-EA5E-D8F9-3D30-3993DE4013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696" y="2051538"/>
            <a:ext cx="4607992" cy="3448050"/>
          </a:xfr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E93EC5C-3302-887A-C28D-B17514C0E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82991" y="2550253"/>
            <a:ext cx="6019465" cy="2534510"/>
          </a:xfrm>
        </p:spPr>
      </p:pic>
    </p:spTree>
    <p:extLst>
      <p:ext uri="{BB962C8B-B14F-4D97-AF65-F5344CB8AC3E}">
        <p14:creationId xmlns:p14="http://schemas.microsoft.com/office/powerpoint/2010/main" val="23650931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6053E-3A0D-7B00-994D-FC283129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estructura de la interface (3)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45CF112-3176-942B-E72A-1E04DAFA23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5935" y="2309350"/>
            <a:ext cx="5366099" cy="2684457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67DC88C-2C39-1C2D-4C75-ACA1C94C4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6538" y="2552725"/>
            <a:ext cx="4863614" cy="2197705"/>
          </a:xfrm>
        </p:spPr>
      </p:pic>
    </p:spTree>
    <p:extLst>
      <p:ext uri="{BB962C8B-B14F-4D97-AF65-F5344CB8AC3E}">
        <p14:creationId xmlns:p14="http://schemas.microsoft.com/office/powerpoint/2010/main" val="33510370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89165-B87C-1570-0484-E230098D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estructura de la interface (4)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038E914-C5E2-99EE-CFFF-15520C8753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9978" y="2011363"/>
            <a:ext cx="3600668" cy="3448050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715F06F-D917-E74B-EF8F-E284E5298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7028" y="2017713"/>
            <a:ext cx="3501250" cy="3441700"/>
          </a:xfrm>
        </p:spPr>
      </p:pic>
    </p:spTree>
    <p:extLst>
      <p:ext uri="{BB962C8B-B14F-4D97-AF65-F5344CB8AC3E}">
        <p14:creationId xmlns:p14="http://schemas.microsoft.com/office/powerpoint/2010/main" val="26565674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71</TotalTime>
  <Words>470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Producto final</vt:lpstr>
      <vt:lpstr>ÍNDICE</vt:lpstr>
      <vt:lpstr>ANTECEDENTES</vt:lpstr>
      <vt:lpstr>Justificación del diseño E-R</vt:lpstr>
      <vt:lpstr>Justificación imagen corporativa</vt:lpstr>
      <vt:lpstr>Presentación estructura de la interface (1)</vt:lpstr>
      <vt:lpstr>Presentación estructura de la interface (2)</vt:lpstr>
      <vt:lpstr>Presentación estructura de la interface (3)</vt:lpstr>
      <vt:lpstr>Presentación estructura de la interface (4)</vt:lpstr>
      <vt:lpstr>FIN de la  presentación</vt:lpstr>
    </vt:vector>
  </TitlesOfParts>
  <Company>GP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final</dc:title>
  <dc:creator>Windows10</dc:creator>
  <cp:lastModifiedBy>Windows10</cp:lastModifiedBy>
  <cp:revision>1</cp:revision>
  <dcterms:created xsi:type="dcterms:W3CDTF">2022-05-31T00:38:29Z</dcterms:created>
  <dcterms:modified xsi:type="dcterms:W3CDTF">2022-05-31T01:50:04Z</dcterms:modified>
</cp:coreProperties>
</file>