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EC62D8-6B84-799D-2371-5A484DADC8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Producto final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3488D8-5A06-4FBB-88A6-C9AAF3F80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Salim Ahmed Mizzian</a:t>
            </a:r>
          </a:p>
          <a:p>
            <a:r>
              <a:rPr lang="es-ES" dirty="0"/>
              <a:t>Daw</a:t>
            </a:r>
          </a:p>
        </p:txBody>
      </p:sp>
    </p:spTree>
    <p:extLst>
      <p:ext uri="{BB962C8B-B14F-4D97-AF65-F5344CB8AC3E}">
        <p14:creationId xmlns:p14="http://schemas.microsoft.com/office/powerpoint/2010/main" val="260401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B02E97-B595-5A9F-57AB-C87C01D88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EA6B6E-CFED-61DF-5BFF-81CD4C553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1. Antecedentes: Qué problema resuelve tu programa. Breve descripción sobre qué hace tu proyecto.</a:t>
            </a:r>
          </a:p>
          <a:p>
            <a:r>
              <a:rPr lang="es-ES" dirty="0"/>
              <a:t>2. Justificación del diseño E-R. La BBDD debe tener cómo mínimo 3 tablas relacionadas.</a:t>
            </a:r>
          </a:p>
          <a:p>
            <a:r>
              <a:rPr lang="es-ES" dirty="0"/>
              <a:t>3. Justificación imagen corporativa. Elección de paleta de colores y logo.</a:t>
            </a:r>
          </a:p>
          <a:p>
            <a:r>
              <a:rPr lang="es-ES" dirty="0"/>
              <a:t>4. Presentación estructura de la interface. Sitemap, mapa navegación WEB.</a:t>
            </a:r>
          </a:p>
        </p:txBody>
      </p:sp>
    </p:spTree>
    <p:extLst>
      <p:ext uri="{BB962C8B-B14F-4D97-AF65-F5344CB8AC3E}">
        <p14:creationId xmlns:p14="http://schemas.microsoft.com/office/powerpoint/2010/main" val="141420667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E43B52-BA04-BE28-4380-2B9A3A31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ANTECEDENTES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B548E2-6778-70B4-F26E-466ACA1F6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Mi página web se define como una tienda online de zapatillas deportivas, con una gran variedad de productos abierta para todos los públicos. </a:t>
            </a:r>
          </a:p>
          <a:p>
            <a:r>
              <a:rPr lang="es-ES" dirty="0"/>
              <a:t>Se trata de una página colorida y animada para enfocar al público joven, mezclándolo junto a una parte intuitiva para facilitar la navegación de un público más mayor.</a:t>
            </a:r>
          </a:p>
          <a:p>
            <a:r>
              <a:rPr lang="es-ES" dirty="0"/>
              <a:t>En Melilla, no hay tiendas de zapatillas con una variedad de marcas tan alta. Además, cuenta con un soporte dedicado a cualquier duda que pueda tener el usuario.</a:t>
            </a:r>
          </a:p>
          <a:p>
            <a:r>
              <a:rPr lang="es-ES" dirty="0"/>
              <a:t>Cualquier usuario puede dejar su valoración de la página, siendo mostrada en un apartado específico del index.</a:t>
            </a:r>
          </a:p>
        </p:txBody>
      </p:sp>
    </p:spTree>
    <p:extLst>
      <p:ext uri="{BB962C8B-B14F-4D97-AF65-F5344CB8AC3E}">
        <p14:creationId xmlns:p14="http://schemas.microsoft.com/office/powerpoint/2010/main" val="36374877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116FD-CCB6-0717-50AF-67A4E554A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Justificación del diseño E-R</a:t>
            </a:r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2154511A-3E0C-839E-95B4-57E55ED44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5360" y="2016124"/>
            <a:ext cx="7818541" cy="3721945"/>
          </a:xfrm>
        </p:spPr>
      </p:pic>
    </p:spTree>
    <p:extLst>
      <p:ext uri="{BB962C8B-B14F-4D97-AF65-F5344CB8AC3E}">
        <p14:creationId xmlns:p14="http://schemas.microsoft.com/office/powerpoint/2010/main" val="387764820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8AAB74-CF3B-2E82-6BE1-043AC4444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Justificación imagen corporativa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196E545D-EEC8-273D-93BD-58E630E134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50975" y="3943906"/>
            <a:ext cx="5649568" cy="1532338"/>
          </a:xfrm>
        </p:spPr>
      </p:pic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5FCAA91D-9E6A-3BD9-080A-63C08E5BCC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902430" y="4252465"/>
            <a:ext cx="3152422" cy="915220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EC68470-4481-C2EF-816A-F00685188A2B}"/>
              </a:ext>
            </a:extLst>
          </p:cNvPr>
          <p:cNvSpPr txBox="1"/>
          <p:nvPr/>
        </p:nvSpPr>
        <p:spPr>
          <a:xfrm>
            <a:off x="1449217" y="2097247"/>
            <a:ext cx="565132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u="sng" dirty="0"/>
              <a:t>Paleta de colores</a:t>
            </a:r>
            <a:r>
              <a:rPr lang="es-ES" sz="1600" dirty="0"/>
              <a:t>:</a:t>
            </a:r>
          </a:p>
          <a:p>
            <a:r>
              <a:rPr lang="es-ES" sz="1400" dirty="0"/>
              <a:t>Combina varias tonalidades de colores vivos para dar una imagen animada a la página web.</a:t>
            </a:r>
          </a:p>
          <a:p>
            <a:r>
              <a:rPr lang="es-ES" sz="1400" dirty="0"/>
              <a:t>Tonos azules, que resaltan el color principal de la tienda, combinado con el morado para la sección del contacto.</a:t>
            </a:r>
          </a:p>
          <a:p>
            <a:r>
              <a:rPr lang="es-ES" sz="1400" dirty="0"/>
              <a:t>Rojo para destacar precios y títulos, y amarillo para las valoraciones y el resaltado de los iconos.  Y por último el negro, para dar estilos a la parte del header y el footer.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95DEE3A-DDCB-6004-9C69-3E7DF0FA43CD}"/>
              </a:ext>
            </a:extLst>
          </p:cNvPr>
          <p:cNvSpPr txBox="1"/>
          <p:nvPr/>
        </p:nvSpPr>
        <p:spPr>
          <a:xfrm>
            <a:off x="7902430" y="2097247"/>
            <a:ext cx="315242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u="sng" dirty="0"/>
              <a:t>Logotipo</a:t>
            </a:r>
            <a:r>
              <a:rPr lang="es-ES" sz="1600" dirty="0"/>
              <a:t>:</a:t>
            </a:r>
          </a:p>
          <a:p>
            <a:r>
              <a:rPr lang="es-ES" sz="1400" dirty="0"/>
              <a:t>Se trata de un imagotipo, ya que combina un icono junto al título de la página. </a:t>
            </a:r>
          </a:p>
          <a:p>
            <a:r>
              <a:rPr lang="es-ES" sz="1400" dirty="0"/>
              <a:t>Hace referencia directamente a las zapatillas deportivas, combinándolo con el icono de tienda para definirlo fácilmente.</a:t>
            </a:r>
          </a:p>
          <a:p>
            <a:r>
              <a:rPr lang="es-ES" sz="1400" dirty="0"/>
              <a:t>La fuente del título es ‘Open Sans’.</a:t>
            </a:r>
          </a:p>
        </p:txBody>
      </p:sp>
    </p:spTree>
    <p:extLst>
      <p:ext uri="{BB962C8B-B14F-4D97-AF65-F5344CB8AC3E}">
        <p14:creationId xmlns:p14="http://schemas.microsoft.com/office/powerpoint/2010/main" val="277425662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E9AC6-F151-D43E-FA34-06515449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Presentación estructura de la interface (1)</a:t>
            </a:r>
          </a:p>
        </p:txBody>
      </p:sp>
      <p:pic>
        <p:nvPicPr>
          <p:cNvPr id="17" name="Marcador de contenido 16">
            <a:extLst>
              <a:ext uri="{FF2B5EF4-FFF2-40B4-BE49-F238E27FC236}">
                <a16:creationId xmlns:a16="http://schemas.microsoft.com/office/drawing/2014/main" id="{48D553A8-4AD0-12C7-05AE-13ED1142C5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2416343"/>
            <a:ext cx="4645025" cy="2638090"/>
          </a:xfrm>
        </p:spPr>
      </p:pic>
      <p:pic>
        <p:nvPicPr>
          <p:cNvPr id="19" name="Marcador de contenido 18">
            <a:extLst>
              <a:ext uri="{FF2B5EF4-FFF2-40B4-BE49-F238E27FC236}">
                <a16:creationId xmlns:a16="http://schemas.microsoft.com/office/drawing/2014/main" id="{A834003C-5032-F3D4-022B-BE97DE4908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3500" y="2438269"/>
            <a:ext cx="4645025" cy="2600587"/>
          </a:xfr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BF41ADBA-F524-2FE5-1FD7-E5999BB3B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538" y="3791555"/>
            <a:ext cx="1352550" cy="18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90959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7D2AC-5664-42DE-AF4D-C65095814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Presentación estructura de la interface (2)</a:t>
            </a:r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6F9A9C9D-4B3A-ACB0-51FE-135D10EF81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2411305"/>
            <a:ext cx="4645025" cy="2648165"/>
          </a:xfrm>
        </p:spPr>
      </p:pic>
      <p:pic>
        <p:nvPicPr>
          <p:cNvPr id="15" name="Marcador de contenido 14">
            <a:extLst>
              <a:ext uri="{FF2B5EF4-FFF2-40B4-BE49-F238E27FC236}">
                <a16:creationId xmlns:a16="http://schemas.microsoft.com/office/drawing/2014/main" id="{DB36CAA6-4240-923C-0EB8-18AB79B200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36259" y="2017713"/>
            <a:ext cx="4599506" cy="3441700"/>
          </a:xfrm>
        </p:spPr>
      </p:pic>
    </p:spTree>
    <p:extLst>
      <p:ext uri="{BB962C8B-B14F-4D97-AF65-F5344CB8AC3E}">
        <p14:creationId xmlns:p14="http://schemas.microsoft.com/office/powerpoint/2010/main" val="236509315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6053E-3A0D-7B00-994D-FC283129D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Presentación estructura de la interface (3)</a:t>
            </a:r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95514F4A-AE2A-742C-479B-EF6AD983B4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78016" y="2312552"/>
            <a:ext cx="4845660" cy="2779565"/>
          </a:xfrm>
        </p:spPr>
      </p:pic>
      <p:pic>
        <p:nvPicPr>
          <p:cNvPr id="15" name="Marcador de contenido 14">
            <a:extLst>
              <a:ext uri="{FF2B5EF4-FFF2-40B4-BE49-F238E27FC236}">
                <a16:creationId xmlns:a16="http://schemas.microsoft.com/office/drawing/2014/main" id="{A0223DF8-B6F0-1529-110A-BC1F5F6AA7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74965" y="2056579"/>
            <a:ext cx="4779887" cy="2198149"/>
          </a:xfr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3FD05ECE-53BC-43FE-E4F9-5E5DFC2FB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964" y="4254728"/>
            <a:ext cx="4779887" cy="153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3704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E352463-E05A-99D1-DA47-A1345D6C0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2440372"/>
            <a:ext cx="9594548" cy="2190351"/>
          </a:xfrm>
        </p:spPr>
        <p:txBody>
          <a:bodyPr>
            <a:normAutofit/>
          </a:bodyPr>
          <a:lstStyle/>
          <a:p>
            <a:pPr algn="ctr"/>
            <a:r>
              <a:rPr lang="es-ES" sz="4800" dirty="0"/>
              <a:t>FIN de la </a:t>
            </a:r>
            <a:br>
              <a:rPr lang="es-ES" sz="4800" dirty="0"/>
            </a:br>
            <a:r>
              <a:rPr lang="es-ES" sz="4800" dirty="0"/>
              <a:t>presentación</a:t>
            </a:r>
          </a:p>
        </p:txBody>
      </p:sp>
    </p:spTree>
    <p:extLst>
      <p:ext uri="{BB962C8B-B14F-4D97-AF65-F5344CB8AC3E}">
        <p14:creationId xmlns:p14="http://schemas.microsoft.com/office/powerpoint/2010/main" val="35124509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95</TotalTime>
  <Words>339</Words>
  <Application>Microsoft Office PowerPoint</Application>
  <PresentationFormat>Panorámica</PresentationFormat>
  <Paragraphs>27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Galería</vt:lpstr>
      <vt:lpstr>Producto final</vt:lpstr>
      <vt:lpstr>ÍNDICE</vt:lpstr>
      <vt:lpstr>ANTECEDENTES</vt:lpstr>
      <vt:lpstr>Justificación del diseño E-R</vt:lpstr>
      <vt:lpstr>Justificación imagen corporativa</vt:lpstr>
      <vt:lpstr>Presentación estructura de la interface (1)</vt:lpstr>
      <vt:lpstr>Presentación estructura de la interface (2)</vt:lpstr>
      <vt:lpstr>Presentación estructura de la interface (3)</vt:lpstr>
      <vt:lpstr>FIN de la  presentación</vt:lpstr>
    </vt:vector>
  </TitlesOfParts>
  <Company>GP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Producto final</dc:title>
  <dc:creator>Windows10</dc:creator>
  <cp:lastModifiedBy>Windows10</cp:lastModifiedBy>
  <cp:revision>2</cp:revision>
  <dcterms:created xsi:type="dcterms:W3CDTF">2022-05-31T00:38:29Z</dcterms:created>
  <dcterms:modified xsi:type="dcterms:W3CDTF">2022-06-20T13:13:37Z</dcterms:modified>
</cp:coreProperties>
</file>