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3" r:id="rId6"/>
    <p:sldId id="259" r:id="rId7"/>
    <p:sldId id="266" r:id="rId8"/>
    <p:sldId id="261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0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3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1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75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9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2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0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52CEE5-DC85-4030-B928-0C20A250750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5DCEC2-853D-4EE2-975A-4EC76FC2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9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190109" cy="92406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DESIGN DOCUMENTATION FOR MGENI DELICACIES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56" y="141668"/>
            <a:ext cx="6682503" cy="1048912"/>
          </a:xfrm>
        </p:spPr>
        <p:txBody>
          <a:bodyPr/>
          <a:lstStyle/>
          <a:p>
            <a:r>
              <a:rPr lang="en-GB" dirty="0" smtClean="0"/>
              <a:t>MOCK 4 (FINAL DESIGN)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5" y="1190580"/>
            <a:ext cx="8150695" cy="5603604"/>
          </a:xfrm>
        </p:spPr>
      </p:pic>
    </p:spTree>
    <p:extLst>
      <p:ext uri="{BB962C8B-B14F-4D97-AF65-F5344CB8AC3E}">
        <p14:creationId xmlns:p14="http://schemas.microsoft.com/office/powerpoint/2010/main" val="282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818031"/>
          </a:xfrm>
        </p:spPr>
        <p:txBody>
          <a:bodyPr/>
          <a:lstStyle/>
          <a:p>
            <a:r>
              <a:rPr lang="en-GB" dirty="0" smtClean="0"/>
              <a:t>Mock 4 was the final design that we agreed upon.</a:t>
            </a:r>
          </a:p>
          <a:p>
            <a:r>
              <a:rPr lang="en-GB" dirty="0" smtClean="0"/>
              <a:t>It contained the buttons from Mock 1 but this time the buttons were on the first section.</a:t>
            </a:r>
          </a:p>
          <a:p>
            <a:r>
              <a:rPr lang="en-GB" dirty="0" smtClean="0"/>
              <a:t>The second section had one large image box which would contain a collection of images depending on the selected class from the first section. The customer would then select the meal he/she would like by clicking on the images shown.</a:t>
            </a:r>
          </a:p>
          <a:p>
            <a:r>
              <a:rPr lang="en-GB" dirty="0" smtClean="0"/>
              <a:t>In this design, we also added a Help button at the top of the last section in case the customer needs help in placing his/her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04" y="685800"/>
            <a:ext cx="8031018" cy="5521325"/>
          </a:xfrm>
        </p:spPr>
      </p:pic>
    </p:spTree>
    <p:extLst>
      <p:ext uri="{BB962C8B-B14F-4D97-AF65-F5344CB8AC3E}">
        <p14:creationId xmlns:p14="http://schemas.microsoft.com/office/powerpoint/2010/main" val="4248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41513"/>
          </a:xfrm>
        </p:spPr>
        <p:txBody>
          <a:bodyPr/>
          <a:lstStyle/>
          <a:p>
            <a:r>
              <a:rPr lang="en-GB" dirty="0" smtClean="0"/>
              <a:t>The first step for every customer when they arrive at their table is to activate the table by clicking the button on the screen.</a:t>
            </a:r>
          </a:p>
          <a:p>
            <a:r>
              <a:rPr lang="en-GB" dirty="0" smtClean="0"/>
              <a:t>This notifies the staff that a table has been occupied.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56" y="141668"/>
            <a:ext cx="2226413" cy="1048912"/>
          </a:xfrm>
        </p:spPr>
        <p:txBody>
          <a:bodyPr/>
          <a:lstStyle/>
          <a:p>
            <a:r>
              <a:rPr lang="en-GB" dirty="0" smtClean="0"/>
              <a:t>MOCK 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5" y="1190580"/>
            <a:ext cx="8189331" cy="5630166"/>
          </a:xfrm>
        </p:spPr>
      </p:pic>
    </p:spTree>
    <p:extLst>
      <p:ext uri="{BB962C8B-B14F-4D97-AF65-F5344CB8AC3E}">
        <p14:creationId xmlns:p14="http://schemas.microsoft.com/office/powerpoint/2010/main" val="20729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0606"/>
          </a:xfrm>
        </p:spPr>
        <p:txBody>
          <a:bodyPr/>
          <a:lstStyle/>
          <a:p>
            <a:r>
              <a:rPr lang="en-GB" dirty="0" smtClean="0"/>
              <a:t>Mock 1 was a very simple and basic design.</a:t>
            </a:r>
          </a:p>
          <a:p>
            <a:r>
              <a:rPr lang="en-GB" dirty="0" smtClean="0"/>
              <a:t>The first section contained dynamic images that would change depending on the button that the customer selects in the second section. </a:t>
            </a:r>
            <a:endParaRPr lang="en-GB" dirty="0"/>
          </a:p>
          <a:p>
            <a:r>
              <a:rPr lang="en-GB" dirty="0" smtClean="0"/>
              <a:t>The second section had buttons for the customer to select the meal the customer desires</a:t>
            </a:r>
          </a:p>
          <a:p>
            <a:r>
              <a:rPr lang="en-GB" dirty="0" smtClean="0"/>
              <a:t>The third section contains the calculator which shows how much the customer will pay when he/she submits his/her order.</a:t>
            </a:r>
          </a:p>
          <a:p>
            <a:r>
              <a:rPr lang="en-GB" dirty="0" smtClean="0"/>
              <a:t>The deactivate table button is used to indicate the staff that the table is free for another customer.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56" y="141668"/>
            <a:ext cx="2226413" cy="1048912"/>
          </a:xfrm>
        </p:spPr>
        <p:txBody>
          <a:bodyPr/>
          <a:lstStyle/>
          <a:p>
            <a:r>
              <a:rPr lang="en-GB" dirty="0" smtClean="0"/>
              <a:t>MOCK 2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5" y="1190580"/>
            <a:ext cx="8215089" cy="5647874"/>
          </a:xfrm>
        </p:spPr>
      </p:pic>
    </p:spTree>
    <p:extLst>
      <p:ext uri="{BB962C8B-B14F-4D97-AF65-F5344CB8AC3E}">
        <p14:creationId xmlns:p14="http://schemas.microsoft.com/office/powerpoint/2010/main" val="35068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560454"/>
          </a:xfrm>
        </p:spPr>
        <p:txBody>
          <a:bodyPr/>
          <a:lstStyle/>
          <a:p>
            <a:r>
              <a:rPr lang="en-GB" dirty="0" smtClean="0"/>
              <a:t>In mock 2, we tried eliminating the images on the screen.</a:t>
            </a:r>
          </a:p>
          <a:p>
            <a:r>
              <a:rPr lang="en-GB" dirty="0" smtClean="0"/>
              <a:t>The classes of food were divided into sections, with each section containing the meals we offer in each section.</a:t>
            </a:r>
          </a:p>
          <a:p>
            <a:r>
              <a:rPr lang="en-GB" dirty="0" smtClean="0"/>
              <a:t>When each button is clicked, the drop-down menu is opened containing all the dishes we can offer under each selection.</a:t>
            </a:r>
          </a:p>
          <a:p>
            <a:r>
              <a:rPr lang="en-GB" dirty="0" smtClean="0"/>
              <a:t>We also renamed the last section to “Item Description”.</a:t>
            </a:r>
          </a:p>
          <a:p>
            <a:r>
              <a:rPr lang="en-GB" dirty="0" smtClean="0"/>
              <a:t>Mock 2 was discarded because it seemed a bit too crowded with buttons.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56" y="141668"/>
            <a:ext cx="2226413" cy="875763"/>
          </a:xfrm>
        </p:spPr>
        <p:txBody>
          <a:bodyPr/>
          <a:lstStyle/>
          <a:p>
            <a:r>
              <a:rPr lang="en-GB" dirty="0" smtClean="0"/>
              <a:t>MOCK 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5" y="1017430"/>
            <a:ext cx="8472667" cy="5824959"/>
          </a:xfrm>
        </p:spPr>
      </p:pic>
    </p:spTree>
    <p:extLst>
      <p:ext uri="{BB962C8B-B14F-4D97-AF65-F5344CB8AC3E}">
        <p14:creationId xmlns:p14="http://schemas.microsoft.com/office/powerpoint/2010/main" val="21985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59699"/>
          </a:xfrm>
        </p:spPr>
        <p:txBody>
          <a:bodyPr/>
          <a:lstStyle/>
          <a:p>
            <a:r>
              <a:rPr lang="en-GB" dirty="0" smtClean="0"/>
              <a:t>In mock 3, we tried increasing the amount of images to make the customer visualize what he/she was ordering.</a:t>
            </a:r>
          </a:p>
          <a:p>
            <a:r>
              <a:rPr lang="en-GB" dirty="0" smtClean="0"/>
              <a:t>We also added a comment section where the customer could send his complains, compliments and recommendations.</a:t>
            </a:r>
          </a:p>
          <a:p>
            <a:r>
              <a:rPr lang="en-GB" dirty="0" smtClean="0"/>
              <a:t>Mock 3 also seemed crowded with images.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366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DESIGN DOCUMENTATION FOR MGENI DELICACIES</vt:lpstr>
      <vt:lpstr>PowerPoint Presentation</vt:lpstr>
      <vt:lpstr>PowerPoint Presentation</vt:lpstr>
      <vt:lpstr>MOCK 1</vt:lpstr>
      <vt:lpstr>PowerPoint Presentation</vt:lpstr>
      <vt:lpstr>MOCK 2</vt:lpstr>
      <vt:lpstr>PowerPoint Presentation</vt:lpstr>
      <vt:lpstr>MOCK 3</vt:lpstr>
      <vt:lpstr>PowerPoint Presentation</vt:lpstr>
      <vt:lpstr>MOCK 4 (FINAL DESIGN)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DOCUMENTATION FOR MGENI DELICACIES</dc:title>
  <dc:creator>HP</dc:creator>
  <cp:lastModifiedBy>HP</cp:lastModifiedBy>
  <cp:revision>5</cp:revision>
  <dcterms:created xsi:type="dcterms:W3CDTF">2021-11-07T13:34:27Z</dcterms:created>
  <dcterms:modified xsi:type="dcterms:W3CDTF">2021-11-07T14:17:10Z</dcterms:modified>
</cp:coreProperties>
</file>