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BA62C-CA43-437C-B0C7-C6E6A2451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FAE2AD-3292-42BC-B21E-0502E4B6E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ED7A89-A394-45A5-8A43-2D3A145D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43B-1A62-4371-AE9D-5F33685A9CA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4ECE43-28DC-4FB2-A668-2CBCD5E3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D89687-8653-452E-B9F9-CDE5231F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A14-7D42-452F-A096-D198EB0BA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57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1C7DE-623D-4BA1-ACEC-8AB230AE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FB6DE8-2F29-494E-BE96-2BBB73DDE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FDE28F-1C34-460C-B856-BAA8D3F7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43B-1A62-4371-AE9D-5F33685A9CA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356A36-E644-461E-B749-541D2A39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B0F1CF-E618-47A8-B976-CA644D65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A14-7D42-452F-A096-D198EB0BA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85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AE9F9AD-C7EA-40A6-9318-BE21019CE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CE99A3-C66F-471A-B3E6-93D4FA614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E196CE-870B-49BD-962F-7BD83588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43B-1A62-4371-AE9D-5F33685A9CA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C42C54-3D2F-4CE2-90B9-0BDAD564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60BB78-5CB6-4025-A570-4BBEF4EA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A14-7D42-452F-A096-D198EB0BA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10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CB3C9-41B4-4C1B-BFA1-81A8B6F5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A22A45-2CA7-4AB8-A709-9EF1D494D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C3096F-1A56-4739-B05A-FA307847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43B-1A62-4371-AE9D-5F33685A9CA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B0A092-F28D-4FF2-B7EE-DF32DD30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77235B-6430-4B9C-9C59-031F9BE1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A14-7D42-452F-A096-D198EB0BA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78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EB15A-FAB6-414D-B0D1-B85652E9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50624C-8B98-4847-89EA-E7E5888F0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B8455B-B655-4FC1-A206-9E4D3FE0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43B-1A62-4371-AE9D-5F33685A9CA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BD6960-FAC4-414A-814F-AB7D97DA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9E568-CCF3-4716-B677-563B528E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A14-7D42-452F-A096-D198EB0BA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62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8A6C9-0A92-45CB-B2D4-A40419D3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274D27-0D08-4AA4-9386-37F9A874D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17CECC-29F1-42CD-9664-FCF391A86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695654-3F34-483B-9DA6-A96F032C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43B-1A62-4371-AE9D-5F33685A9CA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1DE6BD-5401-4FFB-A5DB-B809238F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97D8AE-795D-4C03-9898-C312DBE6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A14-7D42-452F-A096-D198EB0BA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02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98499-E23B-4045-A89B-6636C67C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6D00D1-2E39-4E8E-A51F-E062B273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D58553-C401-4524-8BFE-A64B6CA04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A4AFC6-DE0D-4A9E-99B9-5DE9DCE96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7F61FC-6C15-4CCD-9F2B-1892568AE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28CF78-A78C-45C3-A1C3-0DD3EBC8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43B-1A62-4371-AE9D-5F33685A9CA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DD876A3-62D4-4E19-93BC-CB2F1F13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51D3843-D0B2-4BDD-B359-8B060075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A14-7D42-452F-A096-D198EB0BA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1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8E73C-6C5A-45EF-9CD9-A9342821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C5A126-8CA1-426E-A825-099772BB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43B-1A62-4371-AE9D-5F33685A9CA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521823-DC13-44CF-BFB8-F576FBDB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F544BC-DE08-40E3-871F-1EC8B1BA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A14-7D42-452F-A096-D198EB0BA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91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20E186-1529-4BC6-9B13-2C6A8153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43B-1A62-4371-AE9D-5F33685A9CA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A71437-DB3C-4B4C-AFCA-5DAD057E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B39194-357D-4403-9CC1-9C7EC25C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A14-7D42-452F-A096-D198EB0BA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0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79789-626B-4596-A0BE-38103131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EBB3C2-F354-4E1B-890D-B9F00C05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674255-E5E0-4657-A8BB-E7549B581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4D64ED-DC68-4119-87C3-25E662F4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43B-1A62-4371-AE9D-5F33685A9CA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CFF132-88A6-408F-A438-351158B1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D5B20D-8A48-4CEB-B940-1E49FE92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A14-7D42-452F-A096-D198EB0BA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63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86A7F-43F4-4BAC-B5B8-22B8C36C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0DF19E-4436-4D4B-B719-0E0BCB945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2236B6-77AD-49D2-AB39-34388614E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7870A5-F8E4-450B-9AA5-4DE31277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43B-1A62-4371-AE9D-5F33685A9CA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565ED7-EDD4-418C-B37F-6A1D79D9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A2384E-68E2-4FDB-8014-B813ED7B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A14-7D42-452F-A096-D198EB0BA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4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2AAA80-5BFA-4E83-BE75-38B0D6A6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D437C9-4CEF-4800-9A79-E1A0B2353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CEF2D1-DCC9-4417-92EF-585110EBE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0C43B-1A62-4371-AE9D-5F33685A9CA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B6ADC6-827A-437A-8972-65C6AB161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4A7604-858B-4750-8E15-81DBD10AF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79A14-7D42-452F-A096-D198EB0BA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40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Connecteur 2">
            <a:extLst>
              <a:ext uri="{FF2B5EF4-FFF2-40B4-BE49-F238E27FC236}">
                <a16:creationId xmlns:a16="http://schemas.microsoft.com/office/drawing/2014/main" id="{E3083B79-859B-4175-9B81-D24493716FAA}"/>
              </a:ext>
            </a:extLst>
          </p:cNvPr>
          <p:cNvSpPr/>
          <p:nvPr/>
        </p:nvSpPr>
        <p:spPr>
          <a:xfrm>
            <a:off x="5196350" y="375597"/>
            <a:ext cx="668592" cy="6390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B401D1C-1243-483E-A4A9-88F8CB7CB6A3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5530646" y="1014693"/>
            <a:ext cx="0" cy="465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34286B88-76B0-484F-8227-464CD96A6571}"/>
              </a:ext>
            </a:extLst>
          </p:cNvPr>
          <p:cNvSpPr/>
          <p:nvPr/>
        </p:nvSpPr>
        <p:spPr>
          <a:xfrm>
            <a:off x="3251408" y="1479756"/>
            <a:ext cx="668592" cy="6390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Connecteur 6">
            <a:extLst>
              <a:ext uri="{FF2B5EF4-FFF2-40B4-BE49-F238E27FC236}">
                <a16:creationId xmlns:a16="http://schemas.microsoft.com/office/drawing/2014/main" id="{059470C8-F9FF-4D14-803B-1AAF3BB7A97A}"/>
              </a:ext>
            </a:extLst>
          </p:cNvPr>
          <p:cNvSpPr/>
          <p:nvPr/>
        </p:nvSpPr>
        <p:spPr>
          <a:xfrm>
            <a:off x="7141292" y="1479756"/>
            <a:ext cx="668592" cy="6390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44852D9B-DAD0-44D5-98D0-742CFE5FB64E}"/>
              </a:ext>
            </a:extLst>
          </p:cNvPr>
          <p:cNvSpPr/>
          <p:nvPr/>
        </p:nvSpPr>
        <p:spPr>
          <a:xfrm>
            <a:off x="5196350" y="1479756"/>
            <a:ext cx="668592" cy="6390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Connecteur 8">
            <a:extLst>
              <a:ext uri="{FF2B5EF4-FFF2-40B4-BE49-F238E27FC236}">
                <a16:creationId xmlns:a16="http://schemas.microsoft.com/office/drawing/2014/main" id="{613EA05A-864D-4BBD-A118-1CDC833514CE}"/>
              </a:ext>
            </a:extLst>
          </p:cNvPr>
          <p:cNvSpPr/>
          <p:nvPr/>
        </p:nvSpPr>
        <p:spPr>
          <a:xfrm>
            <a:off x="5196350" y="2620297"/>
            <a:ext cx="668592" cy="6390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1161581D-D57D-4E0A-ACA6-2E4127E4F0C9}"/>
              </a:ext>
            </a:extLst>
          </p:cNvPr>
          <p:cNvSpPr/>
          <p:nvPr/>
        </p:nvSpPr>
        <p:spPr>
          <a:xfrm>
            <a:off x="5196350" y="3760838"/>
            <a:ext cx="668592" cy="6390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Connecteur 10">
            <a:extLst>
              <a:ext uri="{FF2B5EF4-FFF2-40B4-BE49-F238E27FC236}">
                <a16:creationId xmlns:a16="http://schemas.microsoft.com/office/drawing/2014/main" id="{B3A881F5-5785-4AAA-B52C-C34B7FB09129}"/>
              </a:ext>
            </a:extLst>
          </p:cNvPr>
          <p:cNvSpPr/>
          <p:nvPr/>
        </p:nvSpPr>
        <p:spPr>
          <a:xfrm>
            <a:off x="6635548" y="2620296"/>
            <a:ext cx="668592" cy="6390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D2B95A41-3BA6-4CF1-9F24-8E4A408EE99C}"/>
              </a:ext>
            </a:extLst>
          </p:cNvPr>
          <p:cNvSpPr/>
          <p:nvPr/>
        </p:nvSpPr>
        <p:spPr>
          <a:xfrm>
            <a:off x="7911898" y="2620296"/>
            <a:ext cx="668592" cy="6390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A9C5FED-A531-43F3-9840-9DBF43A63114}"/>
              </a:ext>
            </a:extLst>
          </p:cNvPr>
          <p:cNvCxnSpPr>
            <a:cxnSpLocks/>
            <a:stCxn id="3" idx="4"/>
            <a:endCxn id="6" idx="7"/>
          </p:cNvCxnSpPr>
          <p:nvPr/>
        </p:nvCxnSpPr>
        <p:spPr>
          <a:xfrm flipH="1">
            <a:off x="3822087" y="1014693"/>
            <a:ext cx="1708559" cy="558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CBACBFE-B677-41AC-BCBC-B696BC1FAC3D}"/>
              </a:ext>
            </a:extLst>
          </p:cNvPr>
          <p:cNvCxnSpPr>
            <a:cxnSpLocks/>
          </p:cNvCxnSpPr>
          <p:nvPr/>
        </p:nvCxnSpPr>
        <p:spPr>
          <a:xfrm>
            <a:off x="5530646" y="2118852"/>
            <a:ext cx="0" cy="501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38BBC43-5798-4017-9E01-D514B00B9CB5}"/>
              </a:ext>
            </a:extLst>
          </p:cNvPr>
          <p:cNvCxnSpPr>
            <a:cxnSpLocks/>
            <a:stCxn id="3" idx="4"/>
            <a:endCxn id="7" idx="1"/>
          </p:cNvCxnSpPr>
          <p:nvPr/>
        </p:nvCxnSpPr>
        <p:spPr>
          <a:xfrm>
            <a:off x="5530646" y="1014693"/>
            <a:ext cx="1708559" cy="558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7F0DA96-BD54-458E-B8F6-2D27BB9AB384}"/>
              </a:ext>
            </a:extLst>
          </p:cNvPr>
          <p:cNvCxnSpPr>
            <a:cxnSpLocks/>
          </p:cNvCxnSpPr>
          <p:nvPr/>
        </p:nvCxnSpPr>
        <p:spPr>
          <a:xfrm>
            <a:off x="5530646" y="3259393"/>
            <a:ext cx="0" cy="501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5A4D25A-03F9-4DF6-9B45-873C8DC31155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 flipH="1">
            <a:off x="6969844" y="2118852"/>
            <a:ext cx="505744" cy="501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3D69DC3-6BE2-4A45-AA89-E0E0F3867B93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7475588" y="2118852"/>
            <a:ext cx="770606" cy="501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24FF591-2300-4F90-82C7-C285A4280725}"/>
              </a:ext>
            </a:extLst>
          </p:cNvPr>
          <p:cNvSpPr txBox="1"/>
          <p:nvPr/>
        </p:nvSpPr>
        <p:spPr>
          <a:xfrm>
            <a:off x="5380858" y="443817"/>
            <a:ext cx="29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</a:t>
            </a:r>
            <a:endParaRPr lang="fr-FR" sz="20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2006708-E166-4A09-9A82-E9E9168B3D78}"/>
              </a:ext>
            </a:extLst>
          </p:cNvPr>
          <p:cNvSpPr txBox="1"/>
          <p:nvPr/>
        </p:nvSpPr>
        <p:spPr>
          <a:xfrm>
            <a:off x="7997622" y="2694264"/>
            <a:ext cx="66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n6</a:t>
            </a:r>
            <a:endParaRPr lang="fr-FR" sz="20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D57A305-8CA4-4207-9E6F-BC5277818625}"/>
              </a:ext>
            </a:extLst>
          </p:cNvPr>
          <p:cNvSpPr txBox="1"/>
          <p:nvPr/>
        </p:nvSpPr>
        <p:spPr>
          <a:xfrm>
            <a:off x="6721273" y="2700924"/>
            <a:ext cx="66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n5</a:t>
            </a:r>
            <a:endParaRPr lang="fr-FR" sz="20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2E7A400-BD53-4F80-ADA6-51366087B4B7}"/>
              </a:ext>
            </a:extLst>
          </p:cNvPr>
          <p:cNvSpPr txBox="1"/>
          <p:nvPr/>
        </p:nvSpPr>
        <p:spPr>
          <a:xfrm>
            <a:off x="5296217" y="2700541"/>
            <a:ext cx="66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n4</a:t>
            </a:r>
            <a:endParaRPr lang="fr-FR" sz="20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61FFD5D-6637-41A9-AF5F-D7727D0ED64B}"/>
              </a:ext>
            </a:extLst>
          </p:cNvPr>
          <p:cNvSpPr txBox="1"/>
          <p:nvPr/>
        </p:nvSpPr>
        <p:spPr>
          <a:xfrm>
            <a:off x="7239205" y="1583219"/>
            <a:ext cx="66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n3</a:t>
            </a:r>
            <a:endParaRPr lang="fr-FR" sz="2000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C879E3A-7C9E-45B3-A777-544490E3D098}"/>
              </a:ext>
            </a:extLst>
          </p:cNvPr>
          <p:cNvSpPr txBox="1"/>
          <p:nvPr/>
        </p:nvSpPr>
        <p:spPr>
          <a:xfrm>
            <a:off x="5311678" y="1565976"/>
            <a:ext cx="66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n2</a:t>
            </a:r>
            <a:endParaRPr lang="fr-FR" sz="20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37B7C42-890B-4D14-B97F-E10F13429CC2}"/>
              </a:ext>
            </a:extLst>
          </p:cNvPr>
          <p:cNvSpPr txBox="1"/>
          <p:nvPr/>
        </p:nvSpPr>
        <p:spPr>
          <a:xfrm>
            <a:off x="3372464" y="1558602"/>
            <a:ext cx="66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n1</a:t>
            </a:r>
            <a:endParaRPr lang="fr-FR" sz="20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9949CE2-1DDC-41B7-BBF2-7DDEBBF6172C}"/>
              </a:ext>
            </a:extLst>
          </p:cNvPr>
          <p:cNvSpPr txBox="1"/>
          <p:nvPr/>
        </p:nvSpPr>
        <p:spPr>
          <a:xfrm>
            <a:off x="5311678" y="3829816"/>
            <a:ext cx="66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n7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0486488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</dc:creator>
  <cp:lastModifiedBy>M</cp:lastModifiedBy>
  <cp:revision>2</cp:revision>
  <dcterms:created xsi:type="dcterms:W3CDTF">2022-04-12T21:52:21Z</dcterms:created>
  <dcterms:modified xsi:type="dcterms:W3CDTF">2022-04-12T21:59:17Z</dcterms:modified>
</cp:coreProperties>
</file>