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6D87-9F5F-4D8B-8D04-D86443E4D92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05D0-7999-42FF-A487-E1FD642A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nt/tweet?source=webclient&amp;amp;via=atlassian&amp;amp;text=More%20opportunities%20for%20growth&amp;amp;url=https://www.atlassian.com/blog/teamwork/the-importance-of-teamwork" TargetMode="External"/><Relationship Id="rId2" Type="http://schemas.openxmlformats.org/officeDocument/2006/relationships/hyperlink" Target="https://twitter.com/intent/tweet?source=webclient&amp;amp;via=atlassian&amp;amp;text=2.%20Increased%20potential%20for%20innovation&amp;amp;url=https://www.atlassian.com/blog/teamwork/the-importance-of-teamwor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733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TEAMWORK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b="1" dirty="0" smtClean="0"/>
              <a:t>What is Teamwork</a:t>
            </a:r>
          </a:p>
          <a:p>
            <a:endParaRPr lang="en-US" sz="3600" dirty="0" smtClean="0"/>
          </a:p>
          <a:p>
            <a:r>
              <a:rPr lang="en-US" sz="3600" b="1" dirty="0" smtClean="0"/>
              <a:t>Benefits Of Teamwork.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65" y="1825625"/>
            <a:ext cx="5628067" cy="4351337"/>
          </a:xfrm>
        </p:spPr>
      </p:pic>
    </p:spTree>
    <p:extLst>
      <p:ext uri="{BB962C8B-B14F-4D97-AF65-F5344CB8AC3E}">
        <p14:creationId xmlns:p14="http://schemas.microsoft.com/office/powerpoint/2010/main" val="8525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527" y="423861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72B4D"/>
                </a:solidFill>
                <a:effectLst/>
                <a:latin typeface="Charlie Display"/>
              </a:rPr>
              <a:t>1. Better problem solving</a:t>
            </a:r>
            <a:endParaRPr lang="en-US" b="0" i="0" dirty="0">
              <a:solidFill>
                <a:srgbClr val="172B4D"/>
              </a:solidFill>
              <a:effectLst/>
              <a:latin typeface="Charlie Display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527" y="1029168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FFFFFF"/>
                </a:solidFill>
                <a:effectLst/>
                <a:latin typeface="Charlie Display"/>
                <a:hlinkClick r:id="rId2"/>
              </a:rPr>
              <a:t>2. Increased potential for innovation</a:t>
            </a:r>
            <a:endParaRPr lang="en-US" b="0" i="0" dirty="0">
              <a:solidFill>
                <a:srgbClr val="172B4D"/>
              </a:solidFill>
              <a:effectLst/>
              <a:latin typeface="Charlie Display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527" y="1634475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72B4D"/>
                </a:solidFill>
                <a:effectLst/>
                <a:latin typeface="Charlie Display"/>
              </a:rPr>
              <a:t>3. Happier team members</a:t>
            </a:r>
            <a:endParaRPr lang="en-US" b="0" i="0" dirty="0">
              <a:solidFill>
                <a:srgbClr val="172B4D"/>
              </a:solidFill>
              <a:effectLst/>
              <a:latin typeface="Charlie Display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527" y="223978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72B4D"/>
                </a:solidFill>
                <a:effectLst/>
                <a:latin typeface="Charlie Display"/>
              </a:rPr>
              <a:t>4. Enhanced personal growth</a:t>
            </a:r>
            <a:endParaRPr lang="en-US" b="0" i="0" dirty="0">
              <a:solidFill>
                <a:srgbClr val="172B4D"/>
              </a:solidFill>
              <a:effectLst/>
              <a:latin typeface="Charlie Displ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527" y="2845089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FFFFFF"/>
                </a:solidFill>
                <a:effectLst/>
                <a:latin typeface="Charlie Display"/>
                <a:hlinkClick r:id="rId3"/>
              </a:rPr>
              <a:t>5. More opportunities for growth</a:t>
            </a:r>
            <a:endParaRPr lang="en-US" b="0" i="0" dirty="0">
              <a:solidFill>
                <a:srgbClr val="172B4D"/>
              </a:solidFill>
              <a:effectLst/>
              <a:latin typeface="Charlie Display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527" y="339358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72B4D"/>
                </a:solidFill>
                <a:effectLst/>
                <a:latin typeface="Charlie Display"/>
              </a:rPr>
              <a:t>6. Smarter risk taking</a:t>
            </a:r>
            <a:endParaRPr lang="en-US" b="0" i="0" dirty="0">
              <a:solidFill>
                <a:srgbClr val="172B4D"/>
              </a:solidFill>
              <a:effectLst/>
              <a:latin typeface="Charlie Displa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527" y="3942077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Charlie Display"/>
              </a:rPr>
              <a:t>7</a:t>
            </a:r>
            <a:r>
              <a:rPr lang="en-US" b="0" i="0" dirty="0" smtClean="0">
                <a:solidFill>
                  <a:srgbClr val="172B4D"/>
                </a:solidFill>
                <a:effectLst/>
                <a:latin typeface="Charlie Display"/>
              </a:rPr>
              <a:t>. Fewer mistakes</a:t>
            </a:r>
            <a:endParaRPr lang="en-US" b="0" i="0" dirty="0">
              <a:solidFill>
                <a:srgbClr val="172B4D"/>
              </a:solidFill>
              <a:effectLst/>
              <a:latin typeface="Charlie Display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2259" y="2853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3A3A3A"/>
                </a:solidFill>
                <a:effectLst/>
                <a:latin typeface="Work Sans"/>
              </a:rPr>
              <a:t>2. Teams can divide labor unequally in some situations.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72259" y="10753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3A3A3A"/>
                </a:solidFill>
                <a:effectLst/>
                <a:latin typeface="Work Sans"/>
              </a:rPr>
              <a:t>4. Some people may feel like they’re contributions are unwanted.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72259" y="2182969"/>
            <a:ext cx="585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3A3A3A"/>
                </a:solidFill>
                <a:effectLst/>
                <a:latin typeface="Work Sans"/>
              </a:rPr>
              <a:t>5. It creates more competition within the workplace.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Charlie Display</vt:lpstr>
      <vt:lpstr>Work Sans</vt:lpstr>
      <vt:lpstr>Office Theme</vt:lpstr>
      <vt:lpstr>TEAMWORK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</dc:title>
  <dc:creator>salim shaikh</dc:creator>
  <cp:lastModifiedBy>salim shaikh</cp:lastModifiedBy>
  <cp:revision>5</cp:revision>
  <dcterms:created xsi:type="dcterms:W3CDTF">2022-03-20T04:39:15Z</dcterms:created>
  <dcterms:modified xsi:type="dcterms:W3CDTF">2022-03-20T05:40:59Z</dcterms:modified>
</cp:coreProperties>
</file>