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8" r:id="rId2"/>
    <p:sldId id="270" r:id="rId3"/>
    <p:sldId id="290" r:id="rId4"/>
    <p:sldId id="269" r:id="rId5"/>
    <p:sldId id="257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291" r:id="rId2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F7234-A2F6-4809-B4DC-C421ECDE1471}" type="datetimeFigureOut">
              <a:rPr lang="id-ID" smtClean="0"/>
              <a:t>29/11/2021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F8F93-3DF0-421A-AE64-541EC4FC3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027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2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CCF8943-0014-40AE-9C51-669EFA04EB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0054" y="2443115"/>
            <a:ext cx="3454953" cy="1689386"/>
          </a:xfrm>
          <a:custGeom>
            <a:avLst/>
            <a:gdLst>
              <a:gd name="connsiteX0" fmla="*/ 0 w 3454953"/>
              <a:gd name="connsiteY0" fmla="*/ 0 h 1689386"/>
              <a:gd name="connsiteX1" fmla="*/ 3454953 w 3454953"/>
              <a:gd name="connsiteY1" fmla="*/ 0 h 1689386"/>
              <a:gd name="connsiteX2" fmla="*/ 3454953 w 3454953"/>
              <a:gd name="connsiteY2" fmla="*/ 1689386 h 1689386"/>
              <a:gd name="connsiteX3" fmla="*/ 0 w 3454953"/>
              <a:gd name="connsiteY3" fmla="*/ 1689386 h 168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53" h="1689386">
                <a:moveTo>
                  <a:pt x="0" y="0"/>
                </a:moveTo>
                <a:lnTo>
                  <a:pt x="3454953" y="0"/>
                </a:lnTo>
                <a:lnTo>
                  <a:pt x="3454953" y="1689386"/>
                </a:lnTo>
                <a:lnTo>
                  <a:pt x="0" y="1689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94B5F7-7AD2-4B1C-925B-9F7500797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5007" y="2440217"/>
            <a:ext cx="3454953" cy="1689386"/>
          </a:xfrm>
          <a:custGeom>
            <a:avLst/>
            <a:gdLst>
              <a:gd name="connsiteX0" fmla="*/ 0 w 3454953"/>
              <a:gd name="connsiteY0" fmla="*/ 0 h 1689386"/>
              <a:gd name="connsiteX1" fmla="*/ 3454953 w 3454953"/>
              <a:gd name="connsiteY1" fmla="*/ 0 h 1689386"/>
              <a:gd name="connsiteX2" fmla="*/ 3454953 w 3454953"/>
              <a:gd name="connsiteY2" fmla="*/ 1689386 h 1689386"/>
              <a:gd name="connsiteX3" fmla="*/ 0 w 3454953"/>
              <a:gd name="connsiteY3" fmla="*/ 1689386 h 168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53" h="1689386">
                <a:moveTo>
                  <a:pt x="0" y="0"/>
                </a:moveTo>
                <a:lnTo>
                  <a:pt x="3454953" y="0"/>
                </a:lnTo>
                <a:lnTo>
                  <a:pt x="3454953" y="1689386"/>
                </a:lnTo>
                <a:lnTo>
                  <a:pt x="0" y="1689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057337-0B31-406A-921C-16FFC394DE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0054" y="4133194"/>
            <a:ext cx="3454953" cy="1689386"/>
          </a:xfrm>
          <a:custGeom>
            <a:avLst/>
            <a:gdLst>
              <a:gd name="connsiteX0" fmla="*/ 0 w 3454953"/>
              <a:gd name="connsiteY0" fmla="*/ 0 h 1689386"/>
              <a:gd name="connsiteX1" fmla="*/ 3454953 w 3454953"/>
              <a:gd name="connsiteY1" fmla="*/ 0 h 1689386"/>
              <a:gd name="connsiteX2" fmla="*/ 3454953 w 3454953"/>
              <a:gd name="connsiteY2" fmla="*/ 1689386 h 1689386"/>
              <a:gd name="connsiteX3" fmla="*/ 0 w 3454953"/>
              <a:gd name="connsiteY3" fmla="*/ 1689386 h 168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53" h="1689386">
                <a:moveTo>
                  <a:pt x="0" y="0"/>
                </a:moveTo>
                <a:lnTo>
                  <a:pt x="3454953" y="0"/>
                </a:lnTo>
                <a:lnTo>
                  <a:pt x="3454953" y="1689386"/>
                </a:lnTo>
                <a:lnTo>
                  <a:pt x="0" y="1689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EDEDA18-DDFC-4ECA-8920-8AEBF3634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55007" y="4130296"/>
            <a:ext cx="3454953" cy="1689386"/>
          </a:xfrm>
          <a:custGeom>
            <a:avLst/>
            <a:gdLst>
              <a:gd name="connsiteX0" fmla="*/ 0 w 3454953"/>
              <a:gd name="connsiteY0" fmla="*/ 0 h 1689386"/>
              <a:gd name="connsiteX1" fmla="*/ 3454953 w 3454953"/>
              <a:gd name="connsiteY1" fmla="*/ 0 h 1689386"/>
              <a:gd name="connsiteX2" fmla="*/ 3454953 w 3454953"/>
              <a:gd name="connsiteY2" fmla="*/ 1689386 h 1689386"/>
              <a:gd name="connsiteX3" fmla="*/ 0 w 3454953"/>
              <a:gd name="connsiteY3" fmla="*/ 1689386 h 168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53" h="1689386">
                <a:moveTo>
                  <a:pt x="0" y="0"/>
                </a:moveTo>
                <a:lnTo>
                  <a:pt x="3454953" y="0"/>
                </a:lnTo>
                <a:lnTo>
                  <a:pt x="3454953" y="1689386"/>
                </a:lnTo>
                <a:lnTo>
                  <a:pt x="0" y="1689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44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2847AEC-36BA-413A-9B94-B62EB926B1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5314" y="0"/>
            <a:ext cx="5776686" cy="6858000"/>
          </a:xfrm>
          <a:custGeom>
            <a:avLst/>
            <a:gdLst>
              <a:gd name="connsiteX0" fmla="*/ 0 w 5776686"/>
              <a:gd name="connsiteY0" fmla="*/ 0 h 6858000"/>
              <a:gd name="connsiteX1" fmla="*/ 2888343 w 5776686"/>
              <a:gd name="connsiteY1" fmla="*/ 0 h 6858000"/>
              <a:gd name="connsiteX2" fmla="*/ 5776686 w 5776686"/>
              <a:gd name="connsiteY2" fmla="*/ 3429000 h 6858000"/>
              <a:gd name="connsiteX3" fmla="*/ 2888343 w 5776686"/>
              <a:gd name="connsiteY3" fmla="*/ 6858000 h 6858000"/>
              <a:gd name="connsiteX4" fmla="*/ 0 w 57766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86" h="6858000">
                <a:moveTo>
                  <a:pt x="0" y="0"/>
                </a:moveTo>
                <a:lnTo>
                  <a:pt x="2888343" y="0"/>
                </a:lnTo>
                <a:cubicBezTo>
                  <a:pt x="4483531" y="0"/>
                  <a:pt x="5776686" y="1535216"/>
                  <a:pt x="5776686" y="3429000"/>
                </a:cubicBezTo>
                <a:cubicBezTo>
                  <a:pt x="5776686" y="5322784"/>
                  <a:pt x="4483531" y="6858000"/>
                  <a:pt x="2888343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96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7B7863A-1FC0-4AC5-BD72-4BD076091F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2677886"/>
            <a:ext cx="3265714" cy="3265714"/>
          </a:xfrm>
          <a:custGeom>
            <a:avLst/>
            <a:gdLst>
              <a:gd name="connsiteX0" fmla="*/ 1177453 w 3265714"/>
              <a:gd name="connsiteY0" fmla="*/ 1177453 h 3265714"/>
              <a:gd name="connsiteX1" fmla="*/ 1177453 w 3265714"/>
              <a:gd name="connsiteY1" fmla="*/ 2088261 h 3265714"/>
              <a:gd name="connsiteX2" fmla="*/ 2088261 w 3265714"/>
              <a:gd name="connsiteY2" fmla="*/ 2088261 h 3265714"/>
              <a:gd name="connsiteX3" fmla="*/ 2088261 w 3265714"/>
              <a:gd name="connsiteY3" fmla="*/ 1177453 h 3265714"/>
              <a:gd name="connsiteX4" fmla="*/ 0 w 3265714"/>
              <a:gd name="connsiteY4" fmla="*/ 0 h 3265714"/>
              <a:gd name="connsiteX5" fmla="*/ 3265714 w 3265714"/>
              <a:gd name="connsiteY5" fmla="*/ 0 h 3265714"/>
              <a:gd name="connsiteX6" fmla="*/ 3265714 w 3265714"/>
              <a:gd name="connsiteY6" fmla="*/ 3265714 h 3265714"/>
              <a:gd name="connsiteX7" fmla="*/ 0 w 3265714"/>
              <a:gd name="connsiteY7" fmla="*/ 3265714 h 32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5714" h="3265714">
                <a:moveTo>
                  <a:pt x="1177453" y="1177453"/>
                </a:moveTo>
                <a:lnTo>
                  <a:pt x="1177453" y="2088261"/>
                </a:lnTo>
                <a:lnTo>
                  <a:pt x="2088261" y="2088261"/>
                </a:lnTo>
                <a:lnTo>
                  <a:pt x="2088261" y="1177453"/>
                </a:lnTo>
                <a:close/>
                <a:moveTo>
                  <a:pt x="0" y="0"/>
                </a:moveTo>
                <a:lnTo>
                  <a:pt x="3265714" y="0"/>
                </a:lnTo>
                <a:lnTo>
                  <a:pt x="3265714" y="3265714"/>
                </a:lnTo>
                <a:lnTo>
                  <a:pt x="0" y="3265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3189B2-A8B0-4FD9-BF0E-E08182C220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62463" y="2677886"/>
            <a:ext cx="3266393" cy="3265714"/>
          </a:xfrm>
          <a:custGeom>
            <a:avLst/>
            <a:gdLst>
              <a:gd name="connsiteX0" fmla="*/ 1178132 w 3266393"/>
              <a:gd name="connsiteY0" fmla="*/ 1177453 h 3265714"/>
              <a:gd name="connsiteX1" fmla="*/ 1178132 w 3266393"/>
              <a:gd name="connsiteY1" fmla="*/ 2088261 h 3265714"/>
              <a:gd name="connsiteX2" fmla="*/ 2088940 w 3266393"/>
              <a:gd name="connsiteY2" fmla="*/ 2088261 h 3265714"/>
              <a:gd name="connsiteX3" fmla="*/ 2088940 w 3266393"/>
              <a:gd name="connsiteY3" fmla="*/ 1177453 h 3265714"/>
              <a:gd name="connsiteX4" fmla="*/ 679 w 3266393"/>
              <a:gd name="connsiteY4" fmla="*/ 0 h 3265714"/>
              <a:gd name="connsiteX5" fmla="*/ 3266393 w 3266393"/>
              <a:gd name="connsiteY5" fmla="*/ 0 h 3265714"/>
              <a:gd name="connsiteX6" fmla="*/ 3266393 w 3266393"/>
              <a:gd name="connsiteY6" fmla="*/ 3265714 h 3265714"/>
              <a:gd name="connsiteX7" fmla="*/ 679 w 3266393"/>
              <a:gd name="connsiteY7" fmla="*/ 3265714 h 3265714"/>
              <a:gd name="connsiteX8" fmla="*/ 679 w 3266393"/>
              <a:gd name="connsiteY8" fmla="*/ 1457552 h 3265714"/>
              <a:gd name="connsiteX9" fmla="*/ 0 w 3266393"/>
              <a:gd name="connsiteY9" fmla="*/ 1457552 h 3265714"/>
              <a:gd name="connsiteX10" fmla="*/ 0 w 3266393"/>
              <a:gd name="connsiteY10" fmla="*/ 543152 h 3265714"/>
              <a:gd name="connsiteX11" fmla="*/ 679 w 3266393"/>
              <a:gd name="connsiteY11" fmla="*/ 543152 h 32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6393" h="3265714">
                <a:moveTo>
                  <a:pt x="1178132" y="1177453"/>
                </a:moveTo>
                <a:lnTo>
                  <a:pt x="1178132" y="2088261"/>
                </a:lnTo>
                <a:lnTo>
                  <a:pt x="2088940" y="2088261"/>
                </a:lnTo>
                <a:lnTo>
                  <a:pt x="2088940" y="1177453"/>
                </a:lnTo>
                <a:close/>
                <a:moveTo>
                  <a:pt x="679" y="0"/>
                </a:moveTo>
                <a:lnTo>
                  <a:pt x="3266393" y="0"/>
                </a:lnTo>
                <a:lnTo>
                  <a:pt x="3266393" y="3265714"/>
                </a:lnTo>
                <a:lnTo>
                  <a:pt x="679" y="3265714"/>
                </a:lnTo>
                <a:lnTo>
                  <a:pt x="679" y="1457552"/>
                </a:lnTo>
                <a:lnTo>
                  <a:pt x="0" y="1457552"/>
                </a:lnTo>
                <a:lnTo>
                  <a:pt x="0" y="543152"/>
                </a:lnTo>
                <a:lnTo>
                  <a:pt x="679" y="543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E1796C-1796-49E9-978C-5296E2E4C8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11884" y="2677886"/>
            <a:ext cx="3265714" cy="3265714"/>
          </a:xfrm>
          <a:custGeom>
            <a:avLst/>
            <a:gdLst>
              <a:gd name="connsiteX0" fmla="*/ 1177453 w 3265714"/>
              <a:gd name="connsiteY0" fmla="*/ 1177453 h 3265714"/>
              <a:gd name="connsiteX1" fmla="*/ 1177453 w 3265714"/>
              <a:gd name="connsiteY1" fmla="*/ 2088261 h 3265714"/>
              <a:gd name="connsiteX2" fmla="*/ 2088261 w 3265714"/>
              <a:gd name="connsiteY2" fmla="*/ 2088261 h 3265714"/>
              <a:gd name="connsiteX3" fmla="*/ 2088261 w 3265714"/>
              <a:gd name="connsiteY3" fmla="*/ 1177453 h 3265714"/>
              <a:gd name="connsiteX4" fmla="*/ 0 w 3265714"/>
              <a:gd name="connsiteY4" fmla="*/ 0 h 3265714"/>
              <a:gd name="connsiteX5" fmla="*/ 3265714 w 3265714"/>
              <a:gd name="connsiteY5" fmla="*/ 0 h 3265714"/>
              <a:gd name="connsiteX6" fmla="*/ 3265714 w 3265714"/>
              <a:gd name="connsiteY6" fmla="*/ 3265714 h 3265714"/>
              <a:gd name="connsiteX7" fmla="*/ 0 w 3265714"/>
              <a:gd name="connsiteY7" fmla="*/ 3265714 h 32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5714" h="3265714">
                <a:moveTo>
                  <a:pt x="1177453" y="1177453"/>
                </a:moveTo>
                <a:lnTo>
                  <a:pt x="1177453" y="2088261"/>
                </a:lnTo>
                <a:lnTo>
                  <a:pt x="2088261" y="2088261"/>
                </a:lnTo>
                <a:lnTo>
                  <a:pt x="2088261" y="1177453"/>
                </a:lnTo>
                <a:close/>
                <a:moveTo>
                  <a:pt x="0" y="0"/>
                </a:moveTo>
                <a:lnTo>
                  <a:pt x="3265714" y="0"/>
                </a:lnTo>
                <a:lnTo>
                  <a:pt x="3265714" y="3265714"/>
                </a:lnTo>
                <a:lnTo>
                  <a:pt x="0" y="3265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1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253672E-C565-47FB-8D7A-E9C36935D0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7418" y="0"/>
            <a:ext cx="5126182" cy="6858000"/>
          </a:xfrm>
          <a:custGeom>
            <a:avLst/>
            <a:gdLst>
              <a:gd name="connsiteX0" fmla="*/ 0 w 5126182"/>
              <a:gd name="connsiteY0" fmla="*/ 0 h 6858000"/>
              <a:gd name="connsiteX1" fmla="*/ 5126182 w 5126182"/>
              <a:gd name="connsiteY1" fmla="*/ 0 h 6858000"/>
              <a:gd name="connsiteX2" fmla="*/ 5126182 w 5126182"/>
              <a:gd name="connsiteY2" fmla="*/ 6858000 h 6858000"/>
              <a:gd name="connsiteX3" fmla="*/ 0 w 51261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6182" h="6858000">
                <a:moveTo>
                  <a:pt x="0" y="0"/>
                </a:moveTo>
                <a:lnTo>
                  <a:pt x="5126182" y="0"/>
                </a:lnTo>
                <a:lnTo>
                  <a:pt x="512618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926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A29E62B-62AF-4F2E-ADF4-A841032449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684" y="2344054"/>
            <a:ext cx="3701147" cy="3701148"/>
          </a:xfrm>
          <a:custGeom>
            <a:avLst/>
            <a:gdLst>
              <a:gd name="connsiteX0" fmla="*/ 1850573 w 3701147"/>
              <a:gd name="connsiteY0" fmla="*/ 1334450 h 3701148"/>
              <a:gd name="connsiteX1" fmla="*/ 1334449 w 3701147"/>
              <a:gd name="connsiteY1" fmla="*/ 1850574 h 3701148"/>
              <a:gd name="connsiteX2" fmla="*/ 1850573 w 3701147"/>
              <a:gd name="connsiteY2" fmla="*/ 2366699 h 3701148"/>
              <a:gd name="connsiteX3" fmla="*/ 2366697 w 3701147"/>
              <a:gd name="connsiteY3" fmla="*/ 1850574 h 3701148"/>
              <a:gd name="connsiteX4" fmla="*/ 1850573 w 3701147"/>
              <a:gd name="connsiteY4" fmla="*/ 0 h 3701148"/>
              <a:gd name="connsiteX5" fmla="*/ 3701147 w 3701147"/>
              <a:gd name="connsiteY5" fmla="*/ 1850574 h 3701148"/>
              <a:gd name="connsiteX6" fmla="*/ 1850573 w 3701147"/>
              <a:gd name="connsiteY6" fmla="*/ 3701148 h 3701148"/>
              <a:gd name="connsiteX7" fmla="*/ 0 w 3701147"/>
              <a:gd name="connsiteY7" fmla="*/ 1850574 h 37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1147" h="3701148">
                <a:moveTo>
                  <a:pt x="1850573" y="1334450"/>
                </a:moveTo>
                <a:lnTo>
                  <a:pt x="1334449" y="1850574"/>
                </a:lnTo>
                <a:lnTo>
                  <a:pt x="1850573" y="2366699"/>
                </a:lnTo>
                <a:lnTo>
                  <a:pt x="2366697" y="1850574"/>
                </a:lnTo>
                <a:close/>
                <a:moveTo>
                  <a:pt x="1850573" y="0"/>
                </a:moveTo>
                <a:lnTo>
                  <a:pt x="3701147" y="1850574"/>
                </a:lnTo>
                <a:lnTo>
                  <a:pt x="1850573" y="3701148"/>
                </a:lnTo>
                <a:lnTo>
                  <a:pt x="0" y="18505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97AF02E-E29B-4466-BF96-8467570087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5424" y="2344055"/>
            <a:ext cx="3701148" cy="3701148"/>
          </a:xfrm>
          <a:custGeom>
            <a:avLst/>
            <a:gdLst>
              <a:gd name="connsiteX0" fmla="*/ 1850574 w 3701148"/>
              <a:gd name="connsiteY0" fmla="*/ 1334450 h 3701148"/>
              <a:gd name="connsiteX1" fmla="*/ 1334450 w 3701148"/>
              <a:gd name="connsiteY1" fmla="*/ 1850574 h 3701148"/>
              <a:gd name="connsiteX2" fmla="*/ 1850574 w 3701148"/>
              <a:gd name="connsiteY2" fmla="*/ 2366699 h 3701148"/>
              <a:gd name="connsiteX3" fmla="*/ 2366699 w 3701148"/>
              <a:gd name="connsiteY3" fmla="*/ 1850574 h 3701148"/>
              <a:gd name="connsiteX4" fmla="*/ 1850574 w 3701148"/>
              <a:gd name="connsiteY4" fmla="*/ 0 h 3701148"/>
              <a:gd name="connsiteX5" fmla="*/ 3701148 w 3701148"/>
              <a:gd name="connsiteY5" fmla="*/ 1850574 h 3701148"/>
              <a:gd name="connsiteX6" fmla="*/ 1850574 w 3701148"/>
              <a:gd name="connsiteY6" fmla="*/ 3701148 h 3701148"/>
              <a:gd name="connsiteX7" fmla="*/ 0 w 3701148"/>
              <a:gd name="connsiteY7" fmla="*/ 1850574 h 37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1148" h="3701148">
                <a:moveTo>
                  <a:pt x="1850574" y="1334450"/>
                </a:moveTo>
                <a:lnTo>
                  <a:pt x="1334450" y="1850574"/>
                </a:lnTo>
                <a:lnTo>
                  <a:pt x="1850574" y="2366699"/>
                </a:lnTo>
                <a:lnTo>
                  <a:pt x="2366699" y="1850574"/>
                </a:lnTo>
                <a:close/>
                <a:moveTo>
                  <a:pt x="1850574" y="0"/>
                </a:moveTo>
                <a:lnTo>
                  <a:pt x="3701148" y="1850574"/>
                </a:lnTo>
                <a:lnTo>
                  <a:pt x="1850574" y="3701148"/>
                </a:lnTo>
                <a:lnTo>
                  <a:pt x="0" y="18505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04A9D3F-6C28-4F7F-A9DF-5F323A701E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94167" y="2344054"/>
            <a:ext cx="3701147" cy="3701148"/>
          </a:xfrm>
          <a:custGeom>
            <a:avLst/>
            <a:gdLst>
              <a:gd name="connsiteX0" fmla="*/ 1850574 w 3701147"/>
              <a:gd name="connsiteY0" fmla="*/ 1334450 h 3701148"/>
              <a:gd name="connsiteX1" fmla="*/ 1334450 w 3701147"/>
              <a:gd name="connsiteY1" fmla="*/ 1850574 h 3701148"/>
              <a:gd name="connsiteX2" fmla="*/ 1850574 w 3701147"/>
              <a:gd name="connsiteY2" fmla="*/ 2366699 h 3701148"/>
              <a:gd name="connsiteX3" fmla="*/ 2366698 w 3701147"/>
              <a:gd name="connsiteY3" fmla="*/ 1850574 h 3701148"/>
              <a:gd name="connsiteX4" fmla="*/ 1850574 w 3701147"/>
              <a:gd name="connsiteY4" fmla="*/ 0 h 3701148"/>
              <a:gd name="connsiteX5" fmla="*/ 3701147 w 3701147"/>
              <a:gd name="connsiteY5" fmla="*/ 1850574 h 3701148"/>
              <a:gd name="connsiteX6" fmla="*/ 1850574 w 3701147"/>
              <a:gd name="connsiteY6" fmla="*/ 3701148 h 3701148"/>
              <a:gd name="connsiteX7" fmla="*/ 0 w 3701147"/>
              <a:gd name="connsiteY7" fmla="*/ 1850574 h 37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1147" h="3701148">
                <a:moveTo>
                  <a:pt x="1850574" y="1334450"/>
                </a:moveTo>
                <a:lnTo>
                  <a:pt x="1334450" y="1850574"/>
                </a:lnTo>
                <a:lnTo>
                  <a:pt x="1850574" y="2366699"/>
                </a:lnTo>
                <a:lnTo>
                  <a:pt x="2366698" y="1850574"/>
                </a:lnTo>
                <a:close/>
                <a:moveTo>
                  <a:pt x="1850574" y="0"/>
                </a:moveTo>
                <a:lnTo>
                  <a:pt x="3701147" y="1850574"/>
                </a:lnTo>
                <a:lnTo>
                  <a:pt x="1850574" y="3701148"/>
                </a:lnTo>
                <a:lnTo>
                  <a:pt x="0" y="18505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A847A99-4C94-4918-AA61-D4AEBC641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71054" y="4542970"/>
            <a:ext cx="3701148" cy="3701148"/>
          </a:xfrm>
          <a:custGeom>
            <a:avLst/>
            <a:gdLst>
              <a:gd name="connsiteX0" fmla="*/ 1850574 w 3701148"/>
              <a:gd name="connsiteY0" fmla="*/ 1334450 h 3701148"/>
              <a:gd name="connsiteX1" fmla="*/ 1334450 w 3701148"/>
              <a:gd name="connsiteY1" fmla="*/ 1850574 h 3701148"/>
              <a:gd name="connsiteX2" fmla="*/ 1850574 w 3701148"/>
              <a:gd name="connsiteY2" fmla="*/ 2366699 h 3701148"/>
              <a:gd name="connsiteX3" fmla="*/ 2366699 w 3701148"/>
              <a:gd name="connsiteY3" fmla="*/ 1850574 h 3701148"/>
              <a:gd name="connsiteX4" fmla="*/ 1850574 w 3701148"/>
              <a:gd name="connsiteY4" fmla="*/ 0 h 3701148"/>
              <a:gd name="connsiteX5" fmla="*/ 3701148 w 3701148"/>
              <a:gd name="connsiteY5" fmla="*/ 1850574 h 3701148"/>
              <a:gd name="connsiteX6" fmla="*/ 1850574 w 3701148"/>
              <a:gd name="connsiteY6" fmla="*/ 3701148 h 3701148"/>
              <a:gd name="connsiteX7" fmla="*/ 0 w 3701148"/>
              <a:gd name="connsiteY7" fmla="*/ 1850574 h 37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1148" h="3701148">
                <a:moveTo>
                  <a:pt x="1850574" y="1334450"/>
                </a:moveTo>
                <a:lnTo>
                  <a:pt x="1334450" y="1850574"/>
                </a:lnTo>
                <a:lnTo>
                  <a:pt x="1850574" y="2366699"/>
                </a:lnTo>
                <a:lnTo>
                  <a:pt x="2366699" y="1850574"/>
                </a:lnTo>
                <a:close/>
                <a:moveTo>
                  <a:pt x="1850574" y="0"/>
                </a:moveTo>
                <a:lnTo>
                  <a:pt x="3701148" y="1850574"/>
                </a:lnTo>
                <a:lnTo>
                  <a:pt x="1850574" y="3701148"/>
                </a:lnTo>
                <a:lnTo>
                  <a:pt x="0" y="18505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D6B756-0D70-45A3-96D6-B5BE29A3CA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19796" y="4542970"/>
            <a:ext cx="3701147" cy="3701148"/>
          </a:xfrm>
          <a:custGeom>
            <a:avLst/>
            <a:gdLst>
              <a:gd name="connsiteX0" fmla="*/ 1850574 w 3701147"/>
              <a:gd name="connsiteY0" fmla="*/ 1334450 h 3701148"/>
              <a:gd name="connsiteX1" fmla="*/ 1334449 w 3701147"/>
              <a:gd name="connsiteY1" fmla="*/ 1850574 h 3701148"/>
              <a:gd name="connsiteX2" fmla="*/ 1850574 w 3701147"/>
              <a:gd name="connsiteY2" fmla="*/ 2366699 h 3701148"/>
              <a:gd name="connsiteX3" fmla="*/ 2366699 w 3701147"/>
              <a:gd name="connsiteY3" fmla="*/ 1850574 h 3701148"/>
              <a:gd name="connsiteX4" fmla="*/ 1850574 w 3701147"/>
              <a:gd name="connsiteY4" fmla="*/ 0 h 3701148"/>
              <a:gd name="connsiteX5" fmla="*/ 3701147 w 3701147"/>
              <a:gd name="connsiteY5" fmla="*/ 1850574 h 3701148"/>
              <a:gd name="connsiteX6" fmla="*/ 1850574 w 3701147"/>
              <a:gd name="connsiteY6" fmla="*/ 3701148 h 3701148"/>
              <a:gd name="connsiteX7" fmla="*/ 0 w 3701147"/>
              <a:gd name="connsiteY7" fmla="*/ 1850574 h 37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1147" h="3701148">
                <a:moveTo>
                  <a:pt x="1850574" y="1334450"/>
                </a:moveTo>
                <a:lnTo>
                  <a:pt x="1334449" y="1850574"/>
                </a:lnTo>
                <a:lnTo>
                  <a:pt x="1850574" y="2366699"/>
                </a:lnTo>
                <a:lnTo>
                  <a:pt x="2366699" y="1850574"/>
                </a:lnTo>
                <a:close/>
                <a:moveTo>
                  <a:pt x="1850574" y="0"/>
                </a:moveTo>
                <a:lnTo>
                  <a:pt x="3701147" y="1850574"/>
                </a:lnTo>
                <a:lnTo>
                  <a:pt x="1850574" y="3701148"/>
                </a:lnTo>
                <a:lnTo>
                  <a:pt x="0" y="18505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056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3A1446-1CC4-45F0-BD67-C00003C935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501" y="-1"/>
            <a:ext cx="11451499" cy="3429000"/>
          </a:xfrm>
          <a:custGeom>
            <a:avLst/>
            <a:gdLst>
              <a:gd name="connsiteX0" fmla="*/ 0 w 11451499"/>
              <a:gd name="connsiteY0" fmla="*/ 0 h 3429000"/>
              <a:gd name="connsiteX1" fmla="*/ 11451499 w 11451499"/>
              <a:gd name="connsiteY1" fmla="*/ 0 h 3429000"/>
              <a:gd name="connsiteX2" fmla="*/ 11451499 w 11451499"/>
              <a:gd name="connsiteY2" fmla="*/ 3429000 h 3429000"/>
              <a:gd name="connsiteX3" fmla="*/ 0 w 1145149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1499" h="3429000">
                <a:moveTo>
                  <a:pt x="0" y="0"/>
                </a:moveTo>
                <a:lnTo>
                  <a:pt x="11451499" y="0"/>
                </a:lnTo>
                <a:lnTo>
                  <a:pt x="1145149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105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D3650C3-AF0E-4C80-AD7D-34B4FA544A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95618" y="390002"/>
            <a:ext cx="3542656" cy="3542656"/>
          </a:xfrm>
          <a:custGeom>
            <a:avLst/>
            <a:gdLst>
              <a:gd name="connsiteX0" fmla="*/ 1771328 w 3542656"/>
              <a:gd name="connsiteY0" fmla="*/ 1277305 h 3542656"/>
              <a:gd name="connsiteX1" fmla="*/ 1277305 w 3542656"/>
              <a:gd name="connsiteY1" fmla="*/ 1771328 h 3542656"/>
              <a:gd name="connsiteX2" fmla="*/ 1771328 w 3542656"/>
              <a:gd name="connsiteY2" fmla="*/ 2265351 h 3542656"/>
              <a:gd name="connsiteX3" fmla="*/ 2265351 w 3542656"/>
              <a:gd name="connsiteY3" fmla="*/ 1771328 h 3542656"/>
              <a:gd name="connsiteX4" fmla="*/ 1771328 w 3542656"/>
              <a:gd name="connsiteY4" fmla="*/ 0 h 3542656"/>
              <a:gd name="connsiteX5" fmla="*/ 3542656 w 3542656"/>
              <a:gd name="connsiteY5" fmla="*/ 1771328 h 3542656"/>
              <a:gd name="connsiteX6" fmla="*/ 1771328 w 3542656"/>
              <a:gd name="connsiteY6" fmla="*/ 3542656 h 3542656"/>
              <a:gd name="connsiteX7" fmla="*/ 0 w 3542656"/>
              <a:gd name="connsiteY7" fmla="*/ 1771328 h 354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2656" h="3542656">
                <a:moveTo>
                  <a:pt x="1771328" y="1277305"/>
                </a:moveTo>
                <a:lnTo>
                  <a:pt x="1277305" y="1771328"/>
                </a:lnTo>
                <a:lnTo>
                  <a:pt x="1771328" y="2265351"/>
                </a:lnTo>
                <a:lnTo>
                  <a:pt x="2265351" y="1771328"/>
                </a:lnTo>
                <a:close/>
                <a:moveTo>
                  <a:pt x="1771328" y="0"/>
                </a:moveTo>
                <a:lnTo>
                  <a:pt x="3542656" y="1771328"/>
                </a:lnTo>
                <a:lnTo>
                  <a:pt x="1771328" y="3542656"/>
                </a:lnTo>
                <a:lnTo>
                  <a:pt x="0" y="1771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663423C-2B38-4DB4-8E56-DC195C993D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71863" y="2408238"/>
            <a:ext cx="3542656" cy="3542656"/>
          </a:xfrm>
          <a:custGeom>
            <a:avLst/>
            <a:gdLst>
              <a:gd name="connsiteX0" fmla="*/ 1771328 w 3542656"/>
              <a:gd name="connsiteY0" fmla="*/ 1277305 h 3542656"/>
              <a:gd name="connsiteX1" fmla="*/ 1277305 w 3542656"/>
              <a:gd name="connsiteY1" fmla="*/ 1771328 h 3542656"/>
              <a:gd name="connsiteX2" fmla="*/ 1771328 w 3542656"/>
              <a:gd name="connsiteY2" fmla="*/ 2265351 h 3542656"/>
              <a:gd name="connsiteX3" fmla="*/ 2265351 w 3542656"/>
              <a:gd name="connsiteY3" fmla="*/ 1771328 h 3542656"/>
              <a:gd name="connsiteX4" fmla="*/ 1771328 w 3542656"/>
              <a:gd name="connsiteY4" fmla="*/ 0 h 3542656"/>
              <a:gd name="connsiteX5" fmla="*/ 3542656 w 3542656"/>
              <a:gd name="connsiteY5" fmla="*/ 1771328 h 3542656"/>
              <a:gd name="connsiteX6" fmla="*/ 1771328 w 3542656"/>
              <a:gd name="connsiteY6" fmla="*/ 3542656 h 3542656"/>
              <a:gd name="connsiteX7" fmla="*/ 0 w 3542656"/>
              <a:gd name="connsiteY7" fmla="*/ 1771328 h 354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2656" h="3542656">
                <a:moveTo>
                  <a:pt x="1771328" y="1277305"/>
                </a:moveTo>
                <a:lnTo>
                  <a:pt x="1277305" y="1771328"/>
                </a:lnTo>
                <a:lnTo>
                  <a:pt x="1771328" y="2265351"/>
                </a:lnTo>
                <a:lnTo>
                  <a:pt x="2265351" y="1771328"/>
                </a:lnTo>
                <a:close/>
                <a:moveTo>
                  <a:pt x="1771328" y="0"/>
                </a:moveTo>
                <a:lnTo>
                  <a:pt x="3542656" y="1771328"/>
                </a:lnTo>
                <a:lnTo>
                  <a:pt x="1771328" y="3542656"/>
                </a:lnTo>
                <a:lnTo>
                  <a:pt x="0" y="1771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6FEB8-CB29-4541-86B7-1B3E41B97A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95619" y="4401847"/>
            <a:ext cx="3542656" cy="3542656"/>
          </a:xfrm>
          <a:custGeom>
            <a:avLst/>
            <a:gdLst>
              <a:gd name="connsiteX0" fmla="*/ 1771328 w 3542656"/>
              <a:gd name="connsiteY0" fmla="*/ 1277305 h 3542656"/>
              <a:gd name="connsiteX1" fmla="*/ 1277305 w 3542656"/>
              <a:gd name="connsiteY1" fmla="*/ 1771328 h 3542656"/>
              <a:gd name="connsiteX2" fmla="*/ 1771328 w 3542656"/>
              <a:gd name="connsiteY2" fmla="*/ 2265351 h 3542656"/>
              <a:gd name="connsiteX3" fmla="*/ 2265351 w 3542656"/>
              <a:gd name="connsiteY3" fmla="*/ 1771328 h 3542656"/>
              <a:gd name="connsiteX4" fmla="*/ 1771328 w 3542656"/>
              <a:gd name="connsiteY4" fmla="*/ 0 h 3542656"/>
              <a:gd name="connsiteX5" fmla="*/ 3542656 w 3542656"/>
              <a:gd name="connsiteY5" fmla="*/ 1771328 h 3542656"/>
              <a:gd name="connsiteX6" fmla="*/ 1771328 w 3542656"/>
              <a:gd name="connsiteY6" fmla="*/ 3542656 h 3542656"/>
              <a:gd name="connsiteX7" fmla="*/ 0 w 3542656"/>
              <a:gd name="connsiteY7" fmla="*/ 1771328 h 354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2656" h="3542656">
                <a:moveTo>
                  <a:pt x="1771328" y="1277305"/>
                </a:moveTo>
                <a:lnTo>
                  <a:pt x="1277305" y="1771328"/>
                </a:lnTo>
                <a:lnTo>
                  <a:pt x="1771328" y="2265351"/>
                </a:lnTo>
                <a:lnTo>
                  <a:pt x="2265351" y="1771328"/>
                </a:lnTo>
                <a:close/>
                <a:moveTo>
                  <a:pt x="1771328" y="0"/>
                </a:moveTo>
                <a:lnTo>
                  <a:pt x="3542656" y="1771328"/>
                </a:lnTo>
                <a:lnTo>
                  <a:pt x="1771328" y="3542656"/>
                </a:lnTo>
                <a:lnTo>
                  <a:pt x="0" y="1771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217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3231CE-9D19-4800-A98D-ABD7C05FDE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2570018"/>
            <a:ext cx="3858218" cy="4287982"/>
          </a:xfrm>
          <a:custGeom>
            <a:avLst/>
            <a:gdLst>
              <a:gd name="connsiteX0" fmla="*/ 0 w 3858218"/>
              <a:gd name="connsiteY0" fmla="*/ 0 h 4287982"/>
              <a:gd name="connsiteX1" fmla="*/ 3858218 w 3858218"/>
              <a:gd name="connsiteY1" fmla="*/ 0 h 4287982"/>
              <a:gd name="connsiteX2" fmla="*/ 3858218 w 3858218"/>
              <a:gd name="connsiteY2" fmla="*/ 4287982 h 4287982"/>
              <a:gd name="connsiteX3" fmla="*/ 0 w 3858218"/>
              <a:gd name="connsiteY3" fmla="*/ 4287982 h 428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8218" h="4287982">
                <a:moveTo>
                  <a:pt x="0" y="0"/>
                </a:moveTo>
                <a:lnTo>
                  <a:pt x="3858218" y="0"/>
                </a:lnTo>
                <a:lnTo>
                  <a:pt x="3858218" y="4287982"/>
                </a:lnTo>
                <a:lnTo>
                  <a:pt x="0" y="42879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D866A61-FA3E-49A9-85AC-232114BF27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68034" y="2570018"/>
            <a:ext cx="3858218" cy="4287982"/>
          </a:xfrm>
          <a:custGeom>
            <a:avLst/>
            <a:gdLst>
              <a:gd name="connsiteX0" fmla="*/ 0 w 3858218"/>
              <a:gd name="connsiteY0" fmla="*/ 0 h 4287982"/>
              <a:gd name="connsiteX1" fmla="*/ 3858218 w 3858218"/>
              <a:gd name="connsiteY1" fmla="*/ 0 h 4287982"/>
              <a:gd name="connsiteX2" fmla="*/ 3858218 w 3858218"/>
              <a:gd name="connsiteY2" fmla="*/ 4287982 h 4287982"/>
              <a:gd name="connsiteX3" fmla="*/ 0 w 3858218"/>
              <a:gd name="connsiteY3" fmla="*/ 4287982 h 428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8218" h="4287982">
                <a:moveTo>
                  <a:pt x="0" y="0"/>
                </a:moveTo>
                <a:lnTo>
                  <a:pt x="3858218" y="0"/>
                </a:lnTo>
                <a:lnTo>
                  <a:pt x="3858218" y="4287982"/>
                </a:lnTo>
                <a:lnTo>
                  <a:pt x="0" y="42879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28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3231CE-9D19-4800-A98D-ABD7C05FDE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920753"/>
          </a:xfrm>
          <a:custGeom>
            <a:avLst/>
            <a:gdLst>
              <a:gd name="connsiteX0" fmla="*/ 0 w 3858218"/>
              <a:gd name="connsiteY0" fmla="*/ 0 h 4287982"/>
              <a:gd name="connsiteX1" fmla="*/ 3858218 w 3858218"/>
              <a:gd name="connsiteY1" fmla="*/ 0 h 4287982"/>
              <a:gd name="connsiteX2" fmla="*/ 3858218 w 3858218"/>
              <a:gd name="connsiteY2" fmla="*/ 4287982 h 4287982"/>
              <a:gd name="connsiteX3" fmla="*/ 0 w 3858218"/>
              <a:gd name="connsiteY3" fmla="*/ 4287982 h 428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8218" h="4287982">
                <a:moveTo>
                  <a:pt x="0" y="0"/>
                </a:moveTo>
                <a:lnTo>
                  <a:pt x="3858218" y="0"/>
                </a:lnTo>
                <a:lnTo>
                  <a:pt x="3858218" y="4287982"/>
                </a:lnTo>
                <a:lnTo>
                  <a:pt x="0" y="42879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854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_Bru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7871FC-D60A-4A1F-BE8C-998636AB1E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51715" y="-93408"/>
            <a:ext cx="7026440" cy="7168480"/>
          </a:xfrm>
          <a:custGeom>
            <a:avLst/>
            <a:gdLst>
              <a:gd name="connsiteX0" fmla="*/ 4336430 w 8227481"/>
              <a:gd name="connsiteY0" fmla="*/ 8287179 h 8393800"/>
              <a:gd name="connsiteX1" fmla="*/ 4314314 w 8227481"/>
              <a:gd name="connsiteY1" fmla="*/ 8336183 h 8393800"/>
              <a:gd name="connsiteX2" fmla="*/ 4308617 w 8227481"/>
              <a:gd name="connsiteY2" fmla="*/ 8338520 h 8393800"/>
              <a:gd name="connsiteX3" fmla="*/ 4304977 w 8227481"/>
              <a:gd name="connsiteY3" fmla="*/ 8335010 h 8393800"/>
              <a:gd name="connsiteX4" fmla="*/ 4336430 w 8227481"/>
              <a:gd name="connsiteY4" fmla="*/ 8287179 h 8393800"/>
              <a:gd name="connsiteX5" fmla="*/ 4903603 w 8227481"/>
              <a:gd name="connsiteY5" fmla="*/ 8239817 h 8393800"/>
              <a:gd name="connsiteX6" fmla="*/ 4907274 w 8227481"/>
              <a:gd name="connsiteY6" fmla="*/ 8240994 h 8393800"/>
              <a:gd name="connsiteX7" fmla="*/ 4908130 w 8227481"/>
              <a:gd name="connsiteY7" fmla="*/ 8241269 h 8393800"/>
              <a:gd name="connsiteX8" fmla="*/ 4900425 w 8227481"/>
              <a:gd name="connsiteY8" fmla="*/ 8238799 h 8393800"/>
              <a:gd name="connsiteX9" fmla="*/ 4902993 w 8227481"/>
              <a:gd name="connsiteY9" fmla="*/ 8239621 h 8393800"/>
              <a:gd name="connsiteX10" fmla="*/ 4903603 w 8227481"/>
              <a:gd name="connsiteY10" fmla="*/ 8239817 h 8393800"/>
              <a:gd name="connsiteX11" fmla="*/ 4892293 w 8227481"/>
              <a:gd name="connsiteY11" fmla="*/ 8236328 h 8393800"/>
              <a:gd name="connsiteX12" fmla="*/ 4900425 w 8227481"/>
              <a:gd name="connsiteY12" fmla="*/ 8238799 h 8393800"/>
              <a:gd name="connsiteX13" fmla="*/ 4892293 w 8227481"/>
              <a:gd name="connsiteY13" fmla="*/ 8236328 h 8393800"/>
              <a:gd name="connsiteX14" fmla="*/ 4451573 w 8227481"/>
              <a:gd name="connsiteY14" fmla="*/ 8218376 h 8393800"/>
              <a:gd name="connsiteX15" fmla="*/ 4469344 w 8227481"/>
              <a:gd name="connsiteY15" fmla="*/ 8220801 h 8393800"/>
              <a:gd name="connsiteX16" fmla="*/ 4475432 w 8227481"/>
              <a:gd name="connsiteY16" fmla="*/ 8335010 h 8393800"/>
              <a:gd name="connsiteX17" fmla="*/ 4434624 w 8227481"/>
              <a:gd name="connsiteY17" fmla="*/ 8393761 h 8393800"/>
              <a:gd name="connsiteX18" fmla="*/ 4412527 w 8227481"/>
              <a:gd name="connsiteY18" fmla="*/ 8389672 h 8393800"/>
              <a:gd name="connsiteX19" fmla="*/ 4418614 w 8227481"/>
              <a:gd name="connsiteY19" fmla="*/ 8353556 h 8393800"/>
              <a:gd name="connsiteX20" fmla="*/ 4381073 w 8227481"/>
              <a:gd name="connsiteY20" fmla="*/ 8365270 h 8393800"/>
              <a:gd name="connsiteX21" fmla="*/ 4355707 w 8227481"/>
              <a:gd name="connsiteY21" fmla="*/ 8329153 h 8393800"/>
              <a:gd name="connsiteX22" fmla="*/ 4361795 w 8227481"/>
              <a:gd name="connsiteY22" fmla="*/ 8280347 h 8393800"/>
              <a:gd name="connsiteX23" fmla="*/ 4393248 w 8227481"/>
              <a:gd name="connsiteY23" fmla="*/ 8244229 h 8393800"/>
              <a:gd name="connsiteX24" fmla="*/ 4436878 w 8227481"/>
              <a:gd name="connsiteY24" fmla="*/ 8250086 h 8393800"/>
              <a:gd name="connsiteX25" fmla="*/ 4451573 w 8227481"/>
              <a:gd name="connsiteY25" fmla="*/ 8218376 h 8393800"/>
              <a:gd name="connsiteX26" fmla="*/ 4335772 w 8227481"/>
              <a:gd name="connsiteY26" fmla="*/ 8129863 h 8393800"/>
              <a:gd name="connsiteX27" fmla="*/ 4336430 w 8227481"/>
              <a:gd name="connsiteY27" fmla="*/ 8130022 h 8393800"/>
              <a:gd name="connsiteX28" fmla="*/ 4335785 w 8227481"/>
              <a:gd name="connsiteY28" fmla="*/ 8129888 h 8393800"/>
              <a:gd name="connsiteX29" fmla="*/ 4924802 w 8227481"/>
              <a:gd name="connsiteY29" fmla="*/ 8115099 h 8393800"/>
              <a:gd name="connsiteX30" fmla="*/ 4925677 w 8227481"/>
              <a:gd name="connsiteY30" fmla="*/ 8117347 h 8393800"/>
              <a:gd name="connsiteX31" fmla="*/ 4925792 w 8227481"/>
              <a:gd name="connsiteY31" fmla="*/ 8117757 h 8393800"/>
              <a:gd name="connsiteX32" fmla="*/ 4922803 w 8227481"/>
              <a:gd name="connsiteY32" fmla="*/ 8109723 h 8393800"/>
              <a:gd name="connsiteX33" fmla="*/ 4924802 w 8227481"/>
              <a:gd name="connsiteY33" fmla="*/ 8115099 h 8393800"/>
              <a:gd name="connsiteX34" fmla="*/ 4923191 w 8227481"/>
              <a:gd name="connsiteY34" fmla="*/ 8110955 h 8393800"/>
              <a:gd name="connsiteX35" fmla="*/ 4922803 w 8227481"/>
              <a:gd name="connsiteY35" fmla="*/ 8109723 h 8393800"/>
              <a:gd name="connsiteX36" fmla="*/ 3814916 w 8227481"/>
              <a:gd name="connsiteY36" fmla="*/ 8038264 h 8393800"/>
              <a:gd name="connsiteX37" fmla="*/ 3799505 w 8227481"/>
              <a:gd name="connsiteY37" fmla="*/ 8062698 h 8393800"/>
              <a:gd name="connsiteX38" fmla="*/ 3795639 w 8227481"/>
              <a:gd name="connsiteY38" fmla="*/ 8056812 h 8393800"/>
              <a:gd name="connsiteX39" fmla="*/ 3814916 w 8227481"/>
              <a:gd name="connsiteY39" fmla="*/ 8038264 h 8393800"/>
              <a:gd name="connsiteX40" fmla="*/ 5472671 w 8227481"/>
              <a:gd name="connsiteY40" fmla="*/ 7972314 h 8393800"/>
              <a:gd name="connsiteX41" fmla="*/ 5472671 w 8227481"/>
              <a:gd name="connsiteY41" fmla="*/ 7972314 h 8393800"/>
              <a:gd name="connsiteX42" fmla="*/ 3840282 w 8227481"/>
              <a:gd name="connsiteY42" fmla="*/ 7960175 h 8393800"/>
              <a:gd name="connsiteX43" fmla="*/ 3801726 w 8227481"/>
              <a:gd name="connsiteY43" fmla="*/ 8020695 h 8393800"/>
              <a:gd name="connsiteX44" fmla="*/ 3840282 w 8227481"/>
              <a:gd name="connsiteY44" fmla="*/ 7960175 h 8393800"/>
              <a:gd name="connsiteX45" fmla="*/ 4209224 w 8227481"/>
              <a:gd name="connsiteY45" fmla="*/ 7939037 h 8393800"/>
              <a:gd name="connsiteX46" fmla="*/ 4207450 w 8227481"/>
              <a:gd name="connsiteY46" fmla="*/ 7943206 h 8393800"/>
              <a:gd name="connsiteX47" fmla="*/ 4206779 w 8227481"/>
              <a:gd name="connsiteY47" fmla="*/ 7944190 h 8393800"/>
              <a:gd name="connsiteX48" fmla="*/ 4210617 w 8227481"/>
              <a:gd name="connsiteY48" fmla="*/ 7935771 h 8393800"/>
              <a:gd name="connsiteX49" fmla="*/ 4210545 w 8227481"/>
              <a:gd name="connsiteY49" fmla="*/ 7936261 h 8393800"/>
              <a:gd name="connsiteX50" fmla="*/ 4209224 w 8227481"/>
              <a:gd name="connsiteY50" fmla="*/ 7939037 h 8393800"/>
              <a:gd name="connsiteX51" fmla="*/ 4693634 w 8227481"/>
              <a:gd name="connsiteY51" fmla="*/ 7691842 h 8393800"/>
              <a:gd name="connsiteX52" fmla="*/ 4686341 w 8227481"/>
              <a:gd name="connsiteY52" fmla="*/ 7694115 h 8393800"/>
              <a:gd name="connsiteX53" fmla="*/ 4705619 w 8227481"/>
              <a:gd name="connsiteY53" fmla="*/ 7724376 h 8393800"/>
              <a:gd name="connsiteX54" fmla="*/ 4693634 w 8227481"/>
              <a:gd name="connsiteY54" fmla="*/ 7691842 h 8393800"/>
              <a:gd name="connsiteX55" fmla="*/ 4362109 w 8227481"/>
              <a:gd name="connsiteY55" fmla="*/ 7682328 h 8393800"/>
              <a:gd name="connsiteX56" fmla="*/ 4365722 w 8227481"/>
              <a:gd name="connsiteY56" fmla="*/ 7688258 h 8393800"/>
              <a:gd name="connsiteX57" fmla="*/ 4361157 w 8227481"/>
              <a:gd name="connsiteY57" fmla="*/ 7684109 h 8393800"/>
              <a:gd name="connsiteX58" fmla="*/ 4485447 w 8227481"/>
              <a:gd name="connsiteY58" fmla="*/ 7609190 h 8393800"/>
              <a:gd name="connsiteX59" fmla="*/ 4491535 w 8227481"/>
              <a:gd name="connsiteY59" fmla="*/ 7627738 h 8393800"/>
              <a:gd name="connsiteX60" fmla="*/ 4485447 w 8227481"/>
              <a:gd name="connsiteY60" fmla="*/ 7609190 h 8393800"/>
              <a:gd name="connsiteX61" fmla="*/ 4485447 w 8227481"/>
              <a:gd name="connsiteY61" fmla="*/ 7597477 h 8393800"/>
              <a:gd name="connsiteX62" fmla="*/ 4485447 w 8227481"/>
              <a:gd name="connsiteY62" fmla="*/ 7609190 h 8393800"/>
              <a:gd name="connsiteX63" fmla="*/ 4485447 w 8227481"/>
              <a:gd name="connsiteY63" fmla="*/ 7597477 h 8393800"/>
              <a:gd name="connsiteX64" fmla="*/ 4915446 w 8227481"/>
              <a:gd name="connsiteY64" fmla="*/ 7559939 h 8393800"/>
              <a:gd name="connsiteX65" fmla="*/ 4918689 w 8227481"/>
              <a:gd name="connsiteY65" fmla="*/ 7560384 h 8393800"/>
              <a:gd name="connsiteX66" fmla="*/ 4920680 w 8227481"/>
              <a:gd name="connsiteY66" fmla="*/ 7569889 h 8393800"/>
              <a:gd name="connsiteX67" fmla="*/ 4912601 w 8227481"/>
              <a:gd name="connsiteY67" fmla="*/ 7554527 h 8393800"/>
              <a:gd name="connsiteX68" fmla="*/ 4915446 w 8227481"/>
              <a:gd name="connsiteY68" fmla="*/ 7559939 h 8393800"/>
              <a:gd name="connsiteX69" fmla="*/ 4913363 w 8227481"/>
              <a:gd name="connsiteY69" fmla="*/ 7559653 h 8393800"/>
              <a:gd name="connsiteX70" fmla="*/ 4912601 w 8227481"/>
              <a:gd name="connsiteY70" fmla="*/ 7554527 h 8393800"/>
              <a:gd name="connsiteX71" fmla="*/ 2853588 w 8227481"/>
              <a:gd name="connsiteY71" fmla="*/ 7453700 h 8393800"/>
              <a:gd name="connsiteX72" fmla="*/ 2863648 w 8227481"/>
              <a:gd name="connsiteY72" fmla="*/ 7473526 h 8393800"/>
              <a:gd name="connsiteX73" fmla="*/ 2859605 w 8227481"/>
              <a:gd name="connsiteY73" fmla="*/ 7474213 h 8393800"/>
              <a:gd name="connsiteX74" fmla="*/ 2852043 w 8227481"/>
              <a:gd name="connsiteY74" fmla="*/ 7470155 h 8393800"/>
              <a:gd name="connsiteX75" fmla="*/ 2845956 w 8227481"/>
              <a:gd name="connsiteY75" fmla="*/ 7457465 h 8393800"/>
              <a:gd name="connsiteX76" fmla="*/ 2853588 w 8227481"/>
              <a:gd name="connsiteY76" fmla="*/ 7453700 h 8393800"/>
              <a:gd name="connsiteX77" fmla="*/ 4956936 w 8227481"/>
              <a:gd name="connsiteY77" fmla="*/ 7423627 h 8393800"/>
              <a:gd name="connsiteX78" fmla="*/ 4958007 w 8227481"/>
              <a:gd name="connsiteY78" fmla="*/ 7423969 h 8393800"/>
              <a:gd name="connsiteX79" fmla="*/ 4958861 w 8227481"/>
              <a:gd name="connsiteY79" fmla="*/ 7424245 h 8393800"/>
              <a:gd name="connsiteX80" fmla="*/ 4951157 w 8227481"/>
              <a:gd name="connsiteY80" fmla="*/ 7421774 h 8393800"/>
              <a:gd name="connsiteX81" fmla="*/ 4953725 w 8227481"/>
              <a:gd name="connsiteY81" fmla="*/ 7422596 h 8393800"/>
              <a:gd name="connsiteX82" fmla="*/ 4956936 w 8227481"/>
              <a:gd name="connsiteY82" fmla="*/ 7423627 h 8393800"/>
              <a:gd name="connsiteX83" fmla="*/ 4937967 w 8227481"/>
              <a:gd name="connsiteY83" fmla="*/ 7391514 h 8393800"/>
              <a:gd name="connsiteX84" fmla="*/ 4937967 w 8227481"/>
              <a:gd name="connsiteY84" fmla="*/ 7391514 h 8393800"/>
              <a:gd name="connsiteX85" fmla="*/ 6086039 w 8227481"/>
              <a:gd name="connsiteY85" fmla="*/ 7373928 h 8393800"/>
              <a:gd name="connsiteX86" fmla="*/ 6091176 w 8227481"/>
              <a:gd name="connsiteY86" fmla="*/ 7375849 h 8393800"/>
              <a:gd name="connsiteX87" fmla="*/ 6086039 w 8227481"/>
              <a:gd name="connsiteY87" fmla="*/ 7373928 h 8393800"/>
              <a:gd name="connsiteX88" fmla="*/ 4006536 w 8227481"/>
              <a:gd name="connsiteY88" fmla="*/ 7370099 h 8393800"/>
              <a:gd name="connsiteX89" fmla="*/ 3990445 w 8227481"/>
              <a:gd name="connsiteY89" fmla="*/ 7403777 h 8393800"/>
              <a:gd name="connsiteX90" fmla="*/ 3952904 w 8227481"/>
              <a:gd name="connsiteY90" fmla="*/ 7693689 h 8393800"/>
              <a:gd name="connsiteX91" fmla="*/ 3933626 w 8227481"/>
              <a:gd name="connsiteY91" fmla="*/ 7803017 h 8393800"/>
              <a:gd name="connsiteX92" fmla="*/ 3938253 w 8227481"/>
              <a:gd name="connsiteY92" fmla="*/ 7809020 h 8393800"/>
              <a:gd name="connsiteX93" fmla="*/ 3958992 w 8227481"/>
              <a:gd name="connsiteY93" fmla="*/ 7699545 h 8393800"/>
              <a:gd name="connsiteX94" fmla="*/ 3997546 w 8227481"/>
              <a:gd name="connsiteY94" fmla="*/ 7488701 h 8393800"/>
              <a:gd name="connsiteX95" fmla="*/ 4006536 w 8227481"/>
              <a:gd name="connsiteY95" fmla="*/ 7370099 h 8393800"/>
              <a:gd name="connsiteX96" fmla="*/ 4918689 w 8227481"/>
              <a:gd name="connsiteY96" fmla="*/ 7342706 h 8393800"/>
              <a:gd name="connsiteX97" fmla="*/ 4937967 w 8227481"/>
              <a:gd name="connsiteY97" fmla="*/ 7391514 h 8393800"/>
              <a:gd name="connsiteX98" fmla="*/ 4918689 w 8227481"/>
              <a:gd name="connsiteY98" fmla="*/ 7342706 h 8393800"/>
              <a:gd name="connsiteX99" fmla="*/ 6101425 w 8227481"/>
              <a:gd name="connsiteY99" fmla="*/ 7326989 h 8393800"/>
              <a:gd name="connsiteX100" fmla="*/ 6102496 w 8227481"/>
              <a:gd name="connsiteY100" fmla="*/ 7327332 h 8393800"/>
              <a:gd name="connsiteX101" fmla="*/ 6103351 w 8227481"/>
              <a:gd name="connsiteY101" fmla="*/ 7327607 h 8393800"/>
              <a:gd name="connsiteX102" fmla="*/ 6095647 w 8227481"/>
              <a:gd name="connsiteY102" fmla="*/ 7325136 h 8393800"/>
              <a:gd name="connsiteX103" fmla="*/ 6098215 w 8227481"/>
              <a:gd name="connsiteY103" fmla="*/ 7325959 h 8393800"/>
              <a:gd name="connsiteX104" fmla="*/ 6101425 w 8227481"/>
              <a:gd name="connsiteY104" fmla="*/ 7326989 h 8393800"/>
              <a:gd name="connsiteX105" fmla="*/ 7161391 w 8227481"/>
              <a:gd name="connsiteY105" fmla="*/ 7223379 h 8393800"/>
              <a:gd name="connsiteX106" fmla="*/ 7158415 w 8227481"/>
              <a:gd name="connsiteY106" fmla="*/ 7248085 h 8393800"/>
              <a:gd name="connsiteX107" fmla="*/ 7179028 w 8227481"/>
              <a:gd name="connsiteY107" fmla="*/ 7248085 h 8393800"/>
              <a:gd name="connsiteX108" fmla="*/ 7182153 w 8227481"/>
              <a:gd name="connsiteY108" fmla="*/ 7223380 h 8393800"/>
              <a:gd name="connsiteX109" fmla="*/ 7116594 w 8227481"/>
              <a:gd name="connsiteY109" fmla="*/ 7214822 h 8393800"/>
              <a:gd name="connsiteX110" fmla="*/ 7119645 w 8227481"/>
              <a:gd name="connsiteY110" fmla="*/ 7215046 h 8393800"/>
              <a:gd name="connsiteX111" fmla="*/ 7121282 w 8227481"/>
              <a:gd name="connsiteY111" fmla="*/ 7215715 h 8393800"/>
              <a:gd name="connsiteX112" fmla="*/ 7121766 w 8227481"/>
              <a:gd name="connsiteY112" fmla="*/ 7216757 h 8393800"/>
              <a:gd name="connsiteX113" fmla="*/ 7121282 w 8227481"/>
              <a:gd name="connsiteY113" fmla="*/ 7218171 h 8393800"/>
              <a:gd name="connsiteX114" fmla="*/ 7105506 w 8227481"/>
              <a:gd name="connsiteY114" fmla="*/ 7245927 h 8393800"/>
              <a:gd name="connsiteX115" fmla="*/ 7121430 w 8227481"/>
              <a:gd name="connsiteY115" fmla="*/ 7273684 h 8393800"/>
              <a:gd name="connsiteX116" fmla="*/ 7121840 w 8227481"/>
              <a:gd name="connsiteY116" fmla="*/ 7275061 h 8393800"/>
              <a:gd name="connsiteX117" fmla="*/ 7121394 w 8227481"/>
              <a:gd name="connsiteY117" fmla="*/ 7276176 h 8393800"/>
              <a:gd name="connsiteX118" fmla="*/ 7119794 w 8227481"/>
              <a:gd name="connsiteY118" fmla="*/ 7276883 h 8393800"/>
              <a:gd name="connsiteX119" fmla="*/ 7116817 w 8227481"/>
              <a:gd name="connsiteY119" fmla="*/ 7277106 h 8393800"/>
              <a:gd name="connsiteX120" fmla="*/ 7114138 w 8227481"/>
              <a:gd name="connsiteY120" fmla="*/ 7277033 h 8393800"/>
              <a:gd name="connsiteX121" fmla="*/ 7112427 w 8227481"/>
              <a:gd name="connsiteY121" fmla="*/ 7276734 h 8393800"/>
              <a:gd name="connsiteX122" fmla="*/ 7111385 w 8227481"/>
              <a:gd name="connsiteY122" fmla="*/ 7276139 h 8393800"/>
              <a:gd name="connsiteX123" fmla="*/ 7110641 w 8227481"/>
              <a:gd name="connsiteY123" fmla="*/ 7275172 h 8393800"/>
              <a:gd name="connsiteX124" fmla="*/ 7094270 w 8227481"/>
              <a:gd name="connsiteY124" fmla="*/ 7248904 h 8393800"/>
              <a:gd name="connsiteX125" fmla="*/ 7093228 w 8227481"/>
              <a:gd name="connsiteY125" fmla="*/ 7245704 h 8393800"/>
              <a:gd name="connsiteX126" fmla="*/ 7094344 w 8227481"/>
              <a:gd name="connsiteY126" fmla="*/ 7242578 h 8393800"/>
              <a:gd name="connsiteX127" fmla="*/ 7110418 w 8227481"/>
              <a:gd name="connsiteY127" fmla="*/ 7216757 h 8393800"/>
              <a:gd name="connsiteX128" fmla="*/ 7111199 w 8227481"/>
              <a:gd name="connsiteY128" fmla="*/ 7215790 h 8393800"/>
              <a:gd name="connsiteX129" fmla="*/ 7112278 w 8227481"/>
              <a:gd name="connsiteY129" fmla="*/ 7215194 h 8393800"/>
              <a:gd name="connsiteX130" fmla="*/ 7113952 w 8227481"/>
              <a:gd name="connsiteY130" fmla="*/ 7214896 h 8393800"/>
              <a:gd name="connsiteX131" fmla="*/ 7116594 w 8227481"/>
              <a:gd name="connsiteY131" fmla="*/ 7214822 h 8393800"/>
              <a:gd name="connsiteX132" fmla="*/ 7227769 w 8227481"/>
              <a:gd name="connsiteY132" fmla="*/ 7214822 h 8393800"/>
              <a:gd name="connsiteX133" fmla="*/ 7230448 w 8227481"/>
              <a:gd name="connsiteY133" fmla="*/ 7214897 h 8393800"/>
              <a:gd name="connsiteX134" fmla="*/ 7232159 w 8227481"/>
              <a:gd name="connsiteY134" fmla="*/ 7215194 h 8393800"/>
              <a:gd name="connsiteX135" fmla="*/ 7233201 w 8227481"/>
              <a:gd name="connsiteY135" fmla="*/ 7215789 h 8393800"/>
              <a:gd name="connsiteX136" fmla="*/ 7234019 w 8227481"/>
              <a:gd name="connsiteY136" fmla="*/ 7216757 h 8393800"/>
              <a:gd name="connsiteX137" fmla="*/ 7250316 w 8227481"/>
              <a:gd name="connsiteY137" fmla="*/ 7243025 h 8393800"/>
              <a:gd name="connsiteX138" fmla="*/ 7251357 w 8227481"/>
              <a:gd name="connsiteY138" fmla="*/ 7246225 h 8393800"/>
              <a:gd name="connsiteX139" fmla="*/ 7250242 w 8227481"/>
              <a:gd name="connsiteY139" fmla="*/ 7249425 h 8393800"/>
              <a:gd name="connsiteX140" fmla="*/ 7234168 w 8227481"/>
              <a:gd name="connsiteY140" fmla="*/ 7275172 h 8393800"/>
              <a:gd name="connsiteX141" fmla="*/ 7233387 w 8227481"/>
              <a:gd name="connsiteY141" fmla="*/ 7276140 h 8393800"/>
              <a:gd name="connsiteX142" fmla="*/ 7232308 w 8227481"/>
              <a:gd name="connsiteY142" fmla="*/ 7276735 h 8393800"/>
              <a:gd name="connsiteX143" fmla="*/ 7230634 w 8227481"/>
              <a:gd name="connsiteY143" fmla="*/ 7277033 h 8393800"/>
              <a:gd name="connsiteX144" fmla="*/ 7227992 w 8227481"/>
              <a:gd name="connsiteY144" fmla="*/ 7277106 h 8393800"/>
              <a:gd name="connsiteX145" fmla="*/ 7224941 w 8227481"/>
              <a:gd name="connsiteY145" fmla="*/ 7276883 h 8393800"/>
              <a:gd name="connsiteX146" fmla="*/ 7223304 w 8227481"/>
              <a:gd name="connsiteY146" fmla="*/ 7276214 h 8393800"/>
              <a:gd name="connsiteX147" fmla="*/ 7222783 w 8227481"/>
              <a:gd name="connsiteY147" fmla="*/ 7275172 h 8393800"/>
              <a:gd name="connsiteX148" fmla="*/ 7223304 w 8227481"/>
              <a:gd name="connsiteY148" fmla="*/ 7273833 h 8393800"/>
              <a:gd name="connsiteX149" fmla="*/ 7239080 w 8227481"/>
              <a:gd name="connsiteY149" fmla="*/ 7246001 h 8393800"/>
              <a:gd name="connsiteX150" fmla="*/ 7223155 w 8227481"/>
              <a:gd name="connsiteY150" fmla="*/ 7218245 h 8393800"/>
              <a:gd name="connsiteX151" fmla="*/ 7222746 w 8227481"/>
              <a:gd name="connsiteY151" fmla="*/ 7216868 h 8393800"/>
              <a:gd name="connsiteX152" fmla="*/ 7223192 w 8227481"/>
              <a:gd name="connsiteY152" fmla="*/ 7215753 h 8393800"/>
              <a:gd name="connsiteX153" fmla="*/ 7224792 w 8227481"/>
              <a:gd name="connsiteY153" fmla="*/ 7215046 h 8393800"/>
              <a:gd name="connsiteX154" fmla="*/ 7227769 w 8227481"/>
              <a:gd name="connsiteY154" fmla="*/ 7214822 h 8393800"/>
              <a:gd name="connsiteX155" fmla="*/ 7192050 w 8227481"/>
              <a:gd name="connsiteY155" fmla="*/ 7187884 h 8393800"/>
              <a:gd name="connsiteX156" fmla="*/ 7194840 w 8227481"/>
              <a:gd name="connsiteY156" fmla="*/ 7188033 h 8393800"/>
              <a:gd name="connsiteX157" fmla="*/ 7196440 w 8227481"/>
              <a:gd name="connsiteY157" fmla="*/ 7188442 h 8393800"/>
              <a:gd name="connsiteX158" fmla="*/ 7197147 w 8227481"/>
              <a:gd name="connsiteY158" fmla="*/ 7189112 h 8393800"/>
              <a:gd name="connsiteX159" fmla="*/ 7197258 w 8227481"/>
              <a:gd name="connsiteY159" fmla="*/ 7189968 h 8393800"/>
              <a:gd name="connsiteX160" fmla="*/ 7194281 w 8227481"/>
              <a:gd name="connsiteY160" fmla="*/ 7213929 h 8393800"/>
              <a:gd name="connsiteX161" fmla="*/ 7202840 w 8227481"/>
              <a:gd name="connsiteY161" fmla="*/ 7213929 h 8393800"/>
              <a:gd name="connsiteX162" fmla="*/ 7204663 w 8227481"/>
              <a:gd name="connsiteY162" fmla="*/ 7215082 h 8393800"/>
              <a:gd name="connsiteX163" fmla="*/ 7205370 w 8227481"/>
              <a:gd name="connsiteY163" fmla="*/ 7218691 h 8393800"/>
              <a:gd name="connsiteX164" fmla="*/ 7205184 w 8227481"/>
              <a:gd name="connsiteY164" fmla="*/ 7220849 h 8393800"/>
              <a:gd name="connsiteX165" fmla="*/ 7204663 w 8227481"/>
              <a:gd name="connsiteY165" fmla="*/ 7222300 h 8393800"/>
              <a:gd name="connsiteX166" fmla="*/ 7203845 w 8227481"/>
              <a:gd name="connsiteY166" fmla="*/ 7223119 h 8393800"/>
              <a:gd name="connsiteX167" fmla="*/ 7202840 w 8227481"/>
              <a:gd name="connsiteY167" fmla="*/ 7223380 h 8393800"/>
              <a:gd name="connsiteX168" fmla="*/ 7193092 w 8227481"/>
              <a:gd name="connsiteY168" fmla="*/ 7223379 h 8393800"/>
              <a:gd name="connsiteX169" fmla="*/ 7190115 w 8227481"/>
              <a:gd name="connsiteY169" fmla="*/ 7248085 h 8393800"/>
              <a:gd name="connsiteX170" fmla="*/ 7198747 w 8227481"/>
              <a:gd name="connsiteY170" fmla="*/ 7248086 h 8393800"/>
              <a:gd name="connsiteX171" fmla="*/ 7200570 w 8227481"/>
              <a:gd name="connsiteY171" fmla="*/ 7249201 h 8393800"/>
              <a:gd name="connsiteX172" fmla="*/ 7201277 w 8227481"/>
              <a:gd name="connsiteY172" fmla="*/ 7252848 h 8393800"/>
              <a:gd name="connsiteX173" fmla="*/ 7201054 w 8227481"/>
              <a:gd name="connsiteY173" fmla="*/ 7255005 h 8393800"/>
              <a:gd name="connsiteX174" fmla="*/ 7200533 w 8227481"/>
              <a:gd name="connsiteY174" fmla="*/ 7256457 h 8393800"/>
              <a:gd name="connsiteX175" fmla="*/ 7199752 w 8227481"/>
              <a:gd name="connsiteY175" fmla="*/ 7257276 h 8393800"/>
              <a:gd name="connsiteX176" fmla="*/ 7198747 w 8227481"/>
              <a:gd name="connsiteY176" fmla="*/ 7257536 h 8393800"/>
              <a:gd name="connsiteX177" fmla="*/ 7188850 w 8227481"/>
              <a:gd name="connsiteY177" fmla="*/ 7257536 h 8393800"/>
              <a:gd name="connsiteX178" fmla="*/ 7185725 w 8227481"/>
              <a:gd name="connsiteY178" fmla="*/ 7282985 h 8393800"/>
              <a:gd name="connsiteX179" fmla="*/ 7185427 w 8227481"/>
              <a:gd name="connsiteY179" fmla="*/ 7283916 h 8393800"/>
              <a:gd name="connsiteX180" fmla="*/ 7184609 w 8227481"/>
              <a:gd name="connsiteY180" fmla="*/ 7284585 h 8393800"/>
              <a:gd name="connsiteX181" fmla="*/ 7182970 w 8227481"/>
              <a:gd name="connsiteY181" fmla="*/ 7284958 h 8393800"/>
              <a:gd name="connsiteX182" fmla="*/ 7180218 w 8227481"/>
              <a:gd name="connsiteY182" fmla="*/ 7285069 h 8393800"/>
              <a:gd name="connsiteX183" fmla="*/ 7177390 w 8227481"/>
              <a:gd name="connsiteY183" fmla="*/ 7284957 h 8393800"/>
              <a:gd name="connsiteX184" fmla="*/ 7175679 w 8227481"/>
              <a:gd name="connsiteY184" fmla="*/ 7284586 h 8393800"/>
              <a:gd name="connsiteX185" fmla="*/ 7174860 w 8227481"/>
              <a:gd name="connsiteY185" fmla="*/ 7283916 h 8393800"/>
              <a:gd name="connsiteX186" fmla="*/ 7174710 w 8227481"/>
              <a:gd name="connsiteY186" fmla="*/ 7282986 h 8393800"/>
              <a:gd name="connsiteX187" fmla="*/ 7177837 w 8227481"/>
              <a:gd name="connsiteY187" fmla="*/ 7257536 h 8393800"/>
              <a:gd name="connsiteX188" fmla="*/ 7157150 w 8227481"/>
              <a:gd name="connsiteY188" fmla="*/ 7257536 h 8393800"/>
              <a:gd name="connsiteX189" fmla="*/ 7154024 w 8227481"/>
              <a:gd name="connsiteY189" fmla="*/ 7282985 h 8393800"/>
              <a:gd name="connsiteX190" fmla="*/ 7153689 w 8227481"/>
              <a:gd name="connsiteY190" fmla="*/ 7283916 h 8393800"/>
              <a:gd name="connsiteX191" fmla="*/ 7152945 w 8227481"/>
              <a:gd name="connsiteY191" fmla="*/ 7284586 h 8393800"/>
              <a:gd name="connsiteX192" fmla="*/ 7151345 w 8227481"/>
              <a:gd name="connsiteY192" fmla="*/ 7284957 h 8393800"/>
              <a:gd name="connsiteX193" fmla="*/ 7148592 w 8227481"/>
              <a:gd name="connsiteY193" fmla="*/ 7285069 h 8393800"/>
              <a:gd name="connsiteX194" fmla="*/ 7145690 w 8227481"/>
              <a:gd name="connsiteY194" fmla="*/ 7284958 h 8393800"/>
              <a:gd name="connsiteX195" fmla="*/ 7143978 w 8227481"/>
              <a:gd name="connsiteY195" fmla="*/ 7284586 h 8393800"/>
              <a:gd name="connsiteX196" fmla="*/ 7143160 w 8227481"/>
              <a:gd name="connsiteY196" fmla="*/ 7283915 h 8393800"/>
              <a:gd name="connsiteX197" fmla="*/ 7143011 w 8227481"/>
              <a:gd name="connsiteY197" fmla="*/ 7282985 h 8393800"/>
              <a:gd name="connsiteX198" fmla="*/ 7146062 w 8227481"/>
              <a:gd name="connsiteY198" fmla="*/ 7257536 h 8393800"/>
              <a:gd name="connsiteX199" fmla="*/ 7137430 w 8227481"/>
              <a:gd name="connsiteY199" fmla="*/ 7257537 h 8393800"/>
              <a:gd name="connsiteX200" fmla="*/ 7135607 w 8227481"/>
              <a:gd name="connsiteY200" fmla="*/ 7256457 h 8393800"/>
              <a:gd name="connsiteX201" fmla="*/ 7134900 w 8227481"/>
              <a:gd name="connsiteY201" fmla="*/ 7252848 h 8393800"/>
              <a:gd name="connsiteX202" fmla="*/ 7135123 w 8227481"/>
              <a:gd name="connsiteY202" fmla="*/ 7250689 h 8393800"/>
              <a:gd name="connsiteX203" fmla="*/ 7135644 w 8227481"/>
              <a:gd name="connsiteY203" fmla="*/ 7249238 h 8393800"/>
              <a:gd name="connsiteX204" fmla="*/ 7136388 w 8227481"/>
              <a:gd name="connsiteY204" fmla="*/ 7248383 h 8393800"/>
              <a:gd name="connsiteX205" fmla="*/ 7137430 w 8227481"/>
              <a:gd name="connsiteY205" fmla="*/ 7248085 h 8393800"/>
              <a:gd name="connsiteX206" fmla="*/ 7147401 w 8227481"/>
              <a:gd name="connsiteY206" fmla="*/ 7248085 h 8393800"/>
              <a:gd name="connsiteX207" fmla="*/ 7150452 w 8227481"/>
              <a:gd name="connsiteY207" fmla="*/ 7223380 h 8393800"/>
              <a:gd name="connsiteX208" fmla="*/ 7141448 w 8227481"/>
              <a:gd name="connsiteY208" fmla="*/ 7223380 h 8393800"/>
              <a:gd name="connsiteX209" fmla="*/ 7139625 w 8227481"/>
              <a:gd name="connsiteY209" fmla="*/ 7222264 h 8393800"/>
              <a:gd name="connsiteX210" fmla="*/ 7138918 w 8227481"/>
              <a:gd name="connsiteY210" fmla="*/ 7218766 h 8393800"/>
              <a:gd name="connsiteX211" fmla="*/ 7139625 w 8227481"/>
              <a:gd name="connsiteY211" fmla="*/ 7215046 h 8393800"/>
              <a:gd name="connsiteX212" fmla="*/ 7141448 w 8227481"/>
              <a:gd name="connsiteY212" fmla="*/ 7213929 h 8393800"/>
              <a:gd name="connsiteX213" fmla="*/ 7151569 w 8227481"/>
              <a:gd name="connsiteY213" fmla="*/ 7213929 h 8393800"/>
              <a:gd name="connsiteX214" fmla="*/ 7154620 w 8227481"/>
              <a:gd name="connsiteY214" fmla="*/ 7190042 h 8393800"/>
              <a:gd name="connsiteX215" fmla="*/ 7154955 w 8227481"/>
              <a:gd name="connsiteY215" fmla="*/ 7189112 h 8393800"/>
              <a:gd name="connsiteX216" fmla="*/ 7155847 w 8227481"/>
              <a:gd name="connsiteY216" fmla="*/ 7188443 h 8393800"/>
              <a:gd name="connsiteX217" fmla="*/ 7157596 w 8227481"/>
              <a:gd name="connsiteY217" fmla="*/ 7188033 h 8393800"/>
              <a:gd name="connsiteX218" fmla="*/ 7160424 w 8227481"/>
              <a:gd name="connsiteY218" fmla="*/ 7187884 h 8393800"/>
              <a:gd name="connsiteX219" fmla="*/ 7163251 w 8227481"/>
              <a:gd name="connsiteY219" fmla="*/ 7188033 h 8393800"/>
              <a:gd name="connsiteX220" fmla="*/ 7164852 w 8227481"/>
              <a:gd name="connsiteY220" fmla="*/ 7188443 h 8393800"/>
              <a:gd name="connsiteX221" fmla="*/ 7165559 w 8227481"/>
              <a:gd name="connsiteY221" fmla="*/ 7189112 h 8393800"/>
              <a:gd name="connsiteX222" fmla="*/ 7165707 w 8227481"/>
              <a:gd name="connsiteY222" fmla="*/ 7189968 h 8393800"/>
              <a:gd name="connsiteX223" fmla="*/ 7162582 w 8227481"/>
              <a:gd name="connsiteY223" fmla="*/ 7213930 h 8393800"/>
              <a:gd name="connsiteX224" fmla="*/ 7183269 w 8227481"/>
              <a:gd name="connsiteY224" fmla="*/ 7213929 h 8393800"/>
              <a:gd name="connsiteX225" fmla="*/ 7186171 w 8227481"/>
              <a:gd name="connsiteY225" fmla="*/ 7190042 h 8393800"/>
              <a:gd name="connsiteX226" fmla="*/ 7186543 w 8227481"/>
              <a:gd name="connsiteY226" fmla="*/ 7189112 h 8393800"/>
              <a:gd name="connsiteX227" fmla="*/ 7187436 w 8227481"/>
              <a:gd name="connsiteY227" fmla="*/ 7188443 h 8393800"/>
              <a:gd name="connsiteX228" fmla="*/ 7189148 w 8227481"/>
              <a:gd name="connsiteY228" fmla="*/ 7188033 h 8393800"/>
              <a:gd name="connsiteX229" fmla="*/ 7192050 w 8227481"/>
              <a:gd name="connsiteY229" fmla="*/ 7187884 h 8393800"/>
              <a:gd name="connsiteX230" fmla="*/ 4144266 w 8227481"/>
              <a:gd name="connsiteY230" fmla="*/ 7181957 h 8393800"/>
              <a:gd name="connsiteX231" fmla="*/ 4116258 w 8227481"/>
              <a:gd name="connsiteY231" fmla="*/ 7312996 h 8393800"/>
              <a:gd name="connsiteX232" fmla="*/ 4047264 w 8227481"/>
              <a:gd name="connsiteY232" fmla="*/ 7591196 h 8393800"/>
              <a:gd name="connsiteX233" fmla="*/ 4035089 w 8227481"/>
              <a:gd name="connsiteY233" fmla="*/ 7729807 h 8393800"/>
              <a:gd name="connsiteX234" fmla="*/ 4021897 w 8227481"/>
              <a:gd name="connsiteY234" fmla="*/ 7850847 h 8393800"/>
              <a:gd name="connsiteX235" fmla="*/ 4027985 w 8227481"/>
              <a:gd name="connsiteY235" fmla="*/ 7869393 h 8393800"/>
              <a:gd name="connsiteX236" fmla="*/ 4041176 w 8227481"/>
              <a:gd name="connsiteY236" fmla="*/ 7863537 h 8393800"/>
              <a:gd name="connsiteX237" fmla="*/ 4027985 w 8227481"/>
              <a:gd name="connsiteY237" fmla="*/ 7929914 h 8393800"/>
              <a:gd name="connsiteX238" fmla="*/ 4033979 w 8227481"/>
              <a:gd name="connsiteY238" fmla="*/ 7937327 h 8393800"/>
              <a:gd name="connsiteX239" fmla="*/ 4035089 w 8227481"/>
              <a:gd name="connsiteY239" fmla="*/ 7935771 h 8393800"/>
              <a:gd name="connsiteX240" fmla="*/ 4078716 w 8227481"/>
              <a:gd name="connsiteY240" fmla="*/ 7899654 h 8393800"/>
              <a:gd name="connsiteX241" fmla="*/ 4084804 w 8227481"/>
              <a:gd name="connsiteY241" fmla="*/ 7869393 h 8393800"/>
              <a:gd name="connsiteX242" fmla="*/ 4104082 w 8227481"/>
              <a:gd name="connsiteY242" fmla="*/ 7850847 h 8393800"/>
              <a:gd name="connsiteX243" fmla="*/ 4141623 w 8227481"/>
              <a:gd name="connsiteY243" fmla="*/ 7681975 h 8393800"/>
              <a:gd name="connsiteX244" fmla="*/ 4166988 w 8227481"/>
              <a:gd name="connsiteY244" fmla="*/ 7500414 h 8393800"/>
              <a:gd name="connsiteX245" fmla="*/ 4190325 w 8227481"/>
              <a:gd name="connsiteY245" fmla="*/ 7366562 h 8393800"/>
              <a:gd name="connsiteX246" fmla="*/ 4200085 w 8227481"/>
              <a:gd name="connsiteY246" fmla="*/ 7305794 h 8393800"/>
              <a:gd name="connsiteX247" fmla="*/ 4280765 w 8227481"/>
              <a:gd name="connsiteY247" fmla="*/ 7135929 h 8393800"/>
              <a:gd name="connsiteX248" fmla="*/ 4276482 w 8227481"/>
              <a:gd name="connsiteY248" fmla="*/ 7161438 h 8393800"/>
              <a:gd name="connsiteX249" fmla="*/ 4303783 w 8227481"/>
              <a:gd name="connsiteY249" fmla="*/ 7221495 h 8393800"/>
              <a:gd name="connsiteX250" fmla="*/ 4310088 w 8227481"/>
              <a:gd name="connsiteY250" fmla="*/ 7200989 h 8393800"/>
              <a:gd name="connsiteX251" fmla="*/ 6044916 w 8227481"/>
              <a:gd name="connsiteY251" fmla="*/ 7114290 h 8393800"/>
              <a:gd name="connsiteX252" fmla="*/ 6051004 w 8227481"/>
              <a:gd name="connsiteY252" fmla="*/ 7132838 h 8393800"/>
              <a:gd name="connsiteX253" fmla="*/ 6044916 w 8227481"/>
              <a:gd name="connsiteY253" fmla="*/ 7114290 h 8393800"/>
              <a:gd name="connsiteX254" fmla="*/ 4285236 w 8227481"/>
              <a:gd name="connsiteY254" fmla="*/ 7108589 h 8393800"/>
              <a:gd name="connsiteX255" fmla="*/ 4282796 w 8227481"/>
              <a:gd name="connsiteY255" fmla="*/ 7123735 h 8393800"/>
              <a:gd name="connsiteX256" fmla="*/ 4292167 w 8227481"/>
              <a:gd name="connsiteY256" fmla="*/ 7146043 h 8393800"/>
              <a:gd name="connsiteX257" fmla="*/ 4290049 w 8227481"/>
              <a:gd name="connsiteY257" fmla="*/ 7124679 h 8393800"/>
              <a:gd name="connsiteX258" fmla="*/ 6038827 w 8227481"/>
              <a:gd name="connsiteY258" fmla="*/ 7095744 h 8393800"/>
              <a:gd name="connsiteX259" fmla="*/ 6044916 w 8227481"/>
              <a:gd name="connsiteY259" fmla="*/ 7114290 h 8393800"/>
              <a:gd name="connsiteX260" fmla="*/ 6038827 w 8227481"/>
              <a:gd name="connsiteY260" fmla="*/ 7095744 h 8393800"/>
              <a:gd name="connsiteX261" fmla="*/ 4320952 w 8227481"/>
              <a:gd name="connsiteY261" fmla="*/ 7085494 h 8393800"/>
              <a:gd name="connsiteX262" fmla="*/ 4321760 w 8227481"/>
              <a:gd name="connsiteY262" fmla="*/ 7088241 h 8393800"/>
              <a:gd name="connsiteX263" fmla="*/ 4325715 w 8227481"/>
              <a:gd name="connsiteY263" fmla="*/ 7089254 h 8393800"/>
              <a:gd name="connsiteX264" fmla="*/ 4325744 w 8227481"/>
              <a:gd name="connsiteY264" fmla="*/ 7088407 h 8393800"/>
              <a:gd name="connsiteX265" fmla="*/ 4796651 w 8227481"/>
              <a:gd name="connsiteY265" fmla="*/ 7072671 h 8393800"/>
              <a:gd name="connsiteX266" fmla="*/ 4793891 w 8227481"/>
              <a:gd name="connsiteY266" fmla="*/ 7078174 h 8393800"/>
              <a:gd name="connsiteX267" fmla="*/ 4799979 w 8227481"/>
              <a:gd name="connsiteY267" fmla="*/ 7089887 h 8393800"/>
              <a:gd name="connsiteX268" fmla="*/ 4799979 w 8227481"/>
              <a:gd name="connsiteY268" fmla="*/ 7073141 h 8393800"/>
              <a:gd name="connsiteX269" fmla="*/ 4796651 w 8227481"/>
              <a:gd name="connsiteY269" fmla="*/ 7072671 h 8393800"/>
              <a:gd name="connsiteX270" fmla="*/ 6019550 w 8227481"/>
              <a:gd name="connsiteY270" fmla="*/ 7047913 h 8393800"/>
              <a:gd name="connsiteX271" fmla="*/ 6038827 w 8227481"/>
              <a:gd name="connsiteY271" fmla="*/ 7095744 h 8393800"/>
              <a:gd name="connsiteX272" fmla="*/ 6019550 w 8227481"/>
              <a:gd name="connsiteY272" fmla="*/ 7047913 h 8393800"/>
              <a:gd name="connsiteX273" fmla="*/ 4168005 w 8227481"/>
              <a:gd name="connsiteY273" fmla="*/ 7042063 h 8393800"/>
              <a:gd name="connsiteX274" fmla="*/ 4163968 w 8227481"/>
              <a:gd name="connsiteY274" fmla="*/ 7067281 h 8393800"/>
              <a:gd name="connsiteX275" fmla="*/ 4194712 w 8227481"/>
              <a:gd name="connsiteY275" fmla="*/ 7132288 h 8393800"/>
              <a:gd name="connsiteX276" fmla="*/ 4200087 w 8227481"/>
              <a:gd name="connsiteY276" fmla="*/ 7144930 h 8393800"/>
              <a:gd name="connsiteX277" fmla="*/ 4203852 w 8227481"/>
              <a:gd name="connsiteY277" fmla="*/ 7119986 h 8393800"/>
              <a:gd name="connsiteX278" fmla="*/ 4343913 w 8227481"/>
              <a:gd name="connsiteY278" fmla="*/ 6981355 h 8393800"/>
              <a:gd name="connsiteX279" fmla="*/ 4349620 w 8227481"/>
              <a:gd name="connsiteY279" fmla="*/ 6985991 h 8393800"/>
              <a:gd name="connsiteX280" fmla="*/ 4347052 w 8227481"/>
              <a:gd name="connsiteY280" fmla="*/ 7009877 h 8393800"/>
              <a:gd name="connsiteX281" fmla="*/ 4343532 w 8227481"/>
              <a:gd name="connsiteY281" fmla="*/ 7004539 h 8393800"/>
              <a:gd name="connsiteX282" fmla="*/ 4343913 w 8227481"/>
              <a:gd name="connsiteY282" fmla="*/ 6981355 h 8393800"/>
              <a:gd name="connsiteX283" fmla="*/ 4306954 w 8227481"/>
              <a:gd name="connsiteY283" fmla="*/ 6972592 h 8393800"/>
              <a:gd name="connsiteX284" fmla="*/ 4301093 w 8227481"/>
              <a:gd name="connsiteY284" fmla="*/ 7009980 h 8393800"/>
              <a:gd name="connsiteX285" fmla="*/ 4320318 w 8227481"/>
              <a:gd name="connsiteY285" fmla="*/ 7048036 h 8393800"/>
              <a:gd name="connsiteX286" fmla="*/ 4330302 w 8227481"/>
              <a:gd name="connsiteY286" fmla="*/ 7072580 h 8393800"/>
              <a:gd name="connsiteX287" fmla="*/ 4336430 w 8227481"/>
              <a:gd name="connsiteY287" fmla="*/ 7052369 h 8393800"/>
              <a:gd name="connsiteX288" fmla="*/ 4334908 w 8227481"/>
              <a:gd name="connsiteY288" fmla="*/ 7096294 h 8393800"/>
              <a:gd name="connsiteX289" fmla="*/ 4331088 w 8227481"/>
              <a:gd name="connsiteY289" fmla="*/ 7108895 h 8393800"/>
              <a:gd name="connsiteX290" fmla="*/ 4340357 w 8227481"/>
              <a:gd name="connsiteY290" fmla="*/ 7120147 h 8393800"/>
              <a:gd name="connsiteX291" fmla="*/ 4346995 w 8227481"/>
              <a:gd name="connsiteY291" fmla="*/ 7136729 h 8393800"/>
              <a:gd name="connsiteX292" fmla="*/ 4352061 w 8227481"/>
              <a:gd name="connsiteY292" fmla="*/ 7083056 h 8393800"/>
              <a:gd name="connsiteX293" fmla="*/ 4352731 w 8227481"/>
              <a:gd name="connsiteY293" fmla="*/ 7078811 h 8393800"/>
              <a:gd name="connsiteX294" fmla="*/ 4339604 w 8227481"/>
              <a:gd name="connsiteY294" fmla="*/ 7048351 h 8393800"/>
              <a:gd name="connsiteX295" fmla="*/ 4339142 w 8227481"/>
              <a:gd name="connsiteY295" fmla="*/ 7048937 h 8393800"/>
              <a:gd name="connsiteX296" fmla="*/ 4336430 w 8227481"/>
              <a:gd name="connsiteY296" fmla="*/ 7052369 h 8393800"/>
              <a:gd name="connsiteX297" fmla="*/ 4339604 w 8227481"/>
              <a:gd name="connsiteY297" fmla="*/ 7048350 h 8393800"/>
              <a:gd name="connsiteX298" fmla="*/ 5802296 w 8227481"/>
              <a:gd name="connsiteY298" fmla="*/ 6964013 h 8393800"/>
              <a:gd name="connsiteX299" fmla="*/ 5812566 w 8227481"/>
              <a:gd name="connsiteY299" fmla="*/ 6993250 h 8393800"/>
              <a:gd name="connsiteX300" fmla="*/ 5799379 w 8227481"/>
              <a:gd name="connsiteY300" fmla="*/ 6968847 h 8393800"/>
              <a:gd name="connsiteX301" fmla="*/ 5802296 w 8227481"/>
              <a:gd name="connsiteY301" fmla="*/ 6964013 h 8393800"/>
              <a:gd name="connsiteX302" fmla="*/ 5844020 w 8227481"/>
              <a:gd name="connsiteY302" fmla="*/ 6950301 h 8393800"/>
              <a:gd name="connsiteX303" fmla="*/ 5850109 w 8227481"/>
              <a:gd name="connsiteY303" fmla="*/ 6968846 h 8393800"/>
              <a:gd name="connsiteX304" fmla="*/ 5844020 w 8227481"/>
              <a:gd name="connsiteY304" fmla="*/ 6950301 h 8393800"/>
              <a:gd name="connsiteX305" fmla="*/ 4188460 w 8227481"/>
              <a:gd name="connsiteY305" fmla="*/ 6931398 h 8393800"/>
              <a:gd name="connsiteX306" fmla="*/ 4182655 w 8227481"/>
              <a:gd name="connsiteY306" fmla="*/ 6961203 h 8393800"/>
              <a:gd name="connsiteX307" fmla="*/ 4206681 w 8227481"/>
              <a:gd name="connsiteY307" fmla="*/ 7007891 h 8393800"/>
              <a:gd name="connsiteX308" fmla="*/ 4217259 w 8227481"/>
              <a:gd name="connsiteY308" fmla="*/ 7031161 h 8393800"/>
              <a:gd name="connsiteX309" fmla="*/ 4221344 w 8227481"/>
              <a:gd name="connsiteY309" fmla="*/ 7004094 h 8393800"/>
              <a:gd name="connsiteX310" fmla="*/ 4189179 w 8227481"/>
              <a:gd name="connsiteY310" fmla="*/ 6932730 h 8393800"/>
              <a:gd name="connsiteX311" fmla="*/ 5824744 w 8227481"/>
              <a:gd name="connsiteY311" fmla="*/ 6902470 h 8393800"/>
              <a:gd name="connsiteX312" fmla="*/ 5844020 w 8227481"/>
              <a:gd name="connsiteY312" fmla="*/ 6950301 h 8393800"/>
              <a:gd name="connsiteX313" fmla="*/ 5824744 w 8227481"/>
              <a:gd name="connsiteY313" fmla="*/ 6902470 h 8393800"/>
              <a:gd name="connsiteX314" fmla="*/ 4319020 w 8227481"/>
              <a:gd name="connsiteY314" fmla="*/ 6897097 h 8393800"/>
              <a:gd name="connsiteX315" fmla="*/ 4318166 w 8227481"/>
              <a:gd name="connsiteY315" fmla="*/ 6901068 h 8393800"/>
              <a:gd name="connsiteX316" fmla="*/ 4312290 w 8227481"/>
              <a:gd name="connsiteY316" fmla="*/ 6938555 h 8393800"/>
              <a:gd name="connsiteX317" fmla="*/ 4328181 w 8227481"/>
              <a:gd name="connsiteY317" fmla="*/ 6968847 h 8393800"/>
              <a:gd name="connsiteX318" fmla="*/ 4358803 w 8227481"/>
              <a:gd name="connsiteY318" fmla="*/ 7040358 h 8393800"/>
              <a:gd name="connsiteX319" fmla="*/ 4365347 w 8227481"/>
              <a:gd name="connsiteY319" fmla="*/ 6998925 h 8393800"/>
              <a:gd name="connsiteX320" fmla="*/ 4365496 w 8227481"/>
              <a:gd name="connsiteY320" fmla="*/ 6997993 h 8393800"/>
              <a:gd name="connsiteX321" fmla="*/ 4350597 w 8227481"/>
              <a:gd name="connsiteY321" fmla="*/ 6964788 h 8393800"/>
              <a:gd name="connsiteX322" fmla="*/ 4349620 w 8227481"/>
              <a:gd name="connsiteY322" fmla="*/ 6967445 h 8393800"/>
              <a:gd name="connsiteX323" fmla="*/ 4349379 w 8227481"/>
              <a:gd name="connsiteY323" fmla="*/ 6962074 h 8393800"/>
              <a:gd name="connsiteX324" fmla="*/ 4330464 w 8227481"/>
              <a:gd name="connsiteY324" fmla="*/ 6919918 h 8393800"/>
              <a:gd name="connsiteX325" fmla="*/ 4755844 w 8227481"/>
              <a:gd name="connsiteY325" fmla="*/ 6892221 h 8393800"/>
              <a:gd name="connsiteX326" fmla="*/ 4749247 w 8227481"/>
              <a:gd name="connsiteY326" fmla="*/ 6896612 h 8393800"/>
              <a:gd name="connsiteX327" fmla="*/ 4762438 w 8227481"/>
              <a:gd name="connsiteY327" fmla="*/ 6896612 h 8393800"/>
              <a:gd name="connsiteX328" fmla="*/ 4755844 w 8227481"/>
              <a:gd name="connsiteY328" fmla="*/ 6892221 h 8393800"/>
              <a:gd name="connsiteX329" fmla="*/ 4199973 w 8227481"/>
              <a:gd name="connsiteY329" fmla="*/ 6872277 h 8393800"/>
              <a:gd name="connsiteX330" fmla="*/ 4195508 w 8227481"/>
              <a:gd name="connsiteY330" fmla="*/ 6895207 h 8393800"/>
              <a:gd name="connsiteX331" fmla="*/ 4202274 w 8227481"/>
              <a:gd name="connsiteY331" fmla="*/ 6907273 h 8393800"/>
              <a:gd name="connsiteX332" fmla="*/ 4214544 w 8227481"/>
              <a:gd name="connsiteY332" fmla="*/ 6902469 h 8393800"/>
              <a:gd name="connsiteX333" fmla="*/ 5756429 w 8227481"/>
              <a:gd name="connsiteY333" fmla="*/ 6862234 h 8393800"/>
              <a:gd name="connsiteX334" fmla="*/ 5761836 w 8227481"/>
              <a:gd name="connsiteY334" fmla="*/ 6866352 h 8393800"/>
              <a:gd name="connsiteX335" fmla="*/ 5758411 w 8227481"/>
              <a:gd name="connsiteY335" fmla="*/ 6863745 h 8393800"/>
              <a:gd name="connsiteX336" fmla="*/ 5754774 w 8227481"/>
              <a:gd name="connsiteY336" fmla="*/ 6860973 h 8393800"/>
              <a:gd name="connsiteX337" fmla="*/ 5756429 w 8227481"/>
              <a:gd name="connsiteY337" fmla="*/ 6862234 h 8393800"/>
              <a:gd name="connsiteX338" fmla="*/ 5754844 w 8227481"/>
              <a:gd name="connsiteY338" fmla="*/ 6861027 h 8393800"/>
              <a:gd name="connsiteX339" fmla="*/ 5751563 w 8227481"/>
              <a:gd name="connsiteY339" fmla="*/ 6858529 h 8393800"/>
              <a:gd name="connsiteX340" fmla="*/ 5752705 w 8227481"/>
              <a:gd name="connsiteY340" fmla="*/ 6859397 h 8393800"/>
              <a:gd name="connsiteX341" fmla="*/ 5754774 w 8227481"/>
              <a:gd name="connsiteY341" fmla="*/ 6860973 h 8393800"/>
              <a:gd name="connsiteX342" fmla="*/ 5806480 w 8227481"/>
              <a:gd name="connsiteY342" fmla="*/ 6853663 h 8393800"/>
              <a:gd name="connsiteX343" fmla="*/ 5812567 w 8227481"/>
              <a:gd name="connsiteY343" fmla="*/ 6872209 h 8393800"/>
              <a:gd name="connsiteX344" fmla="*/ 5806480 w 8227481"/>
              <a:gd name="connsiteY344" fmla="*/ 6853663 h 8393800"/>
              <a:gd name="connsiteX345" fmla="*/ 4051064 w 8227481"/>
              <a:gd name="connsiteY345" fmla="*/ 6808369 h 8393800"/>
              <a:gd name="connsiteX346" fmla="*/ 4046603 w 8227481"/>
              <a:gd name="connsiteY346" fmla="*/ 6833015 h 8393800"/>
              <a:gd name="connsiteX347" fmla="*/ 4056741 w 8227481"/>
              <a:gd name="connsiteY347" fmla="*/ 6852539 h 8393800"/>
              <a:gd name="connsiteX348" fmla="*/ 4059439 w 8227481"/>
              <a:gd name="connsiteY348" fmla="*/ 6834690 h 8393800"/>
              <a:gd name="connsiteX349" fmla="*/ 4060787 w 8227481"/>
              <a:gd name="connsiteY349" fmla="*/ 6826533 h 8393800"/>
              <a:gd name="connsiteX350" fmla="*/ 4052713 w 8227481"/>
              <a:gd name="connsiteY350" fmla="*/ 6811323 h 8393800"/>
              <a:gd name="connsiteX351" fmla="*/ 4494162 w 8227481"/>
              <a:gd name="connsiteY351" fmla="*/ 6807806 h 8393800"/>
              <a:gd name="connsiteX352" fmla="*/ 4489925 w 8227481"/>
              <a:gd name="connsiteY352" fmla="*/ 6822844 h 8393800"/>
              <a:gd name="connsiteX353" fmla="*/ 4522988 w 8227481"/>
              <a:gd name="connsiteY353" fmla="*/ 6890756 h 8393800"/>
              <a:gd name="connsiteX354" fmla="*/ 4542266 w 8227481"/>
              <a:gd name="connsiteY354" fmla="*/ 6914183 h 8393800"/>
              <a:gd name="connsiteX355" fmla="*/ 5787201 w 8227481"/>
              <a:gd name="connsiteY355" fmla="*/ 6805832 h 8393800"/>
              <a:gd name="connsiteX356" fmla="*/ 5806480 w 8227481"/>
              <a:gd name="connsiteY356" fmla="*/ 6853663 h 8393800"/>
              <a:gd name="connsiteX357" fmla="*/ 5787201 w 8227481"/>
              <a:gd name="connsiteY357" fmla="*/ 6805832 h 8393800"/>
              <a:gd name="connsiteX358" fmla="*/ 4215758 w 8227481"/>
              <a:gd name="connsiteY358" fmla="*/ 6791226 h 8393800"/>
              <a:gd name="connsiteX359" fmla="*/ 4208999 w 8227481"/>
              <a:gd name="connsiteY359" fmla="*/ 6825931 h 8393800"/>
              <a:gd name="connsiteX360" fmla="*/ 4226466 w 8227481"/>
              <a:gd name="connsiteY360" fmla="*/ 6857810 h 8393800"/>
              <a:gd name="connsiteX361" fmla="*/ 4240212 w 8227481"/>
              <a:gd name="connsiteY361" fmla="*/ 6885963 h 8393800"/>
              <a:gd name="connsiteX362" fmla="*/ 4246375 w 8227481"/>
              <a:gd name="connsiteY362" fmla="*/ 6847771 h 8393800"/>
              <a:gd name="connsiteX363" fmla="*/ 4245855 w 8227481"/>
              <a:gd name="connsiteY363" fmla="*/ 6846707 h 8393800"/>
              <a:gd name="connsiteX364" fmla="*/ 5775028 w 8227481"/>
              <a:gd name="connsiteY364" fmla="*/ 6775571 h 8393800"/>
              <a:gd name="connsiteX365" fmla="*/ 5787201 w 8227481"/>
              <a:gd name="connsiteY365" fmla="*/ 6805832 h 8393800"/>
              <a:gd name="connsiteX366" fmla="*/ 5775028 w 8227481"/>
              <a:gd name="connsiteY366" fmla="*/ 6775571 h 8393800"/>
              <a:gd name="connsiteX367" fmla="*/ 4230353 w 8227481"/>
              <a:gd name="connsiteY367" fmla="*/ 6720275 h 8393800"/>
              <a:gd name="connsiteX368" fmla="*/ 4226470 w 8227481"/>
              <a:gd name="connsiteY368" fmla="*/ 6736222 h 8393800"/>
              <a:gd name="connsiteX369" fmla="*/ 4220559 w 8227481"/>
              <a:gd name="connsiteY369" fmla="*/ 6766575 h 8393800"/>
              <a:gd name="connsiteX370" fmla="*/ 4241162 w 8227481"/>
              <a:gd name="connsiteY370" fmla="*/ 6802981 h 8393800"/>
              <a:gd name="connsiteX371" fmla="*/ 4250677 w 8227481"/>
              <a:gd name="connsiteY371" fmla="*/ 6821116 h 8393800"/>
              <a:gd name="connsiteX372" fmla="*/ 4255259 w 8227481"/>
              <a:gd name="connsiteY372" fmla="*/ 6792717 h 8393800"/>
              <a:gd name="connsiteX373" fmla="*/ 4257941 w 8227481"/>
              <a:gd name="connsiteY373" fmla="*/ 6775292 h 8393800"/>
              <a:gd name="connsiteX374" fmla="*/ 4068847 w 8227481"/>
              <a:gd name="connsiteY374" fmla="*/ 6710142 h 8393800"/>
              <a:gd name="connsiteX375" fmla="*/ 4064665 w 8227481"/>
              <a:gd name="connsiteY375" fmla="*/ 6733239 h 8393800"/>
              <a:gd name="connsiteX376" fmla="*/ 4071261 w 8227481"/>
              <a:gd name="connsiteY376" fmla="*/ 6744732 h 8393800"/>
              <a:gd name="connsiteX377" fmla="*/ 4073560 w 8227481"/>
              <a:gd name="connsiteY377" fmla="*/ 6749203 h 8393800"/>
              <a:gd name="connsiteX378" fmla="*/ 4077400 w 8227481"/>
              <a:gd name="connsiteY378" fmla="*/ 6725965 h 8393800"/>
              <a:gd name="connsiteX379" fmla="*/ 5876260 w 8227481"/>
              <a:gd name="connsiteY379" fmla="*/ 6704223 h 8393800"/>
              <a:gd name="connsiteX380" fmla="*/ 5875475 w 8227481"/>
              <a:gd name="connsiteY380" fmla="*/ 6708219 h 8393800"/>
              <a:gd name="connsiteX381" fmla="*/ 5893737 w 8227481"/>
              <a:gd name="connsiteY381" fmla="*/ 6732622 h 8393800"/>
              <a:gd name="connsiteX382" fmla="*/ 5878328 w 8227481"/>
              <a:gd name="connsiteY382" fmla="*/ 6704620 h 8393800"/>
              <a:gd name="connsiteX383" fmla="*/ 5876260 w 8227481"/>
              <a:gd name="connsiteY383" fmla="*/ 6704223 h 8393800"/>
              <a:gd name="connsiteX384" fmla="*/ 4436190 w 8227481"/>
              <a:gd name="connsiteY384" fmla="*/ 6691123 h 8393800"/>
              <a:gd name="connsiteX385" fmla="*/ 4432679 w 8227481"/>
              <a:gd name="connsiteY385" fmla="*/ 6709003 h 8393800"/>
              <a:gd name="connsiteX386" fmla="*/ 4447969 w 8227481"/>
              <a:gd name="connsiteY386" fmla="*/ 6736664 h 8393800"/>
              <a:gd name="connsiteX387" fmla="*/ 4456924 w 8227481"/>
              <a:gd name="connsiteY387" fmla="*/ 6755057 h 8393800"/>
              <a:gd name="connsiteX388" fmla="*/ 4459394 w 8227481"/>
              <a:gd name="connsiteY388" fmla="*/ 6735830 h 8393800"/>
              <a:gd name="connsiteX389" fmla="*/ 4079396 w 8227481"/>
              <a:gd name="connsiteY389" fmla="*/ 6653515 h 8393800"/>
              <a:gd name="connsiteX390" fmla="*/ 4076817 w 8227481"/>
              <a:gd name="connsiteY390" fmla="*/ 6667134 h 8393800"/>
              <a:gd name="connsiteX391" fmla="*/ 4085670 w 8227481"/>
              <a:gd name="connsiteY391" fmla="*/ 6675902 h 8393800"/>
              <a:gd name="connsiteX392" fmla="*/ 4086365 w 8227481"/>
              <a:gd name="connsiteY392" fmla="*/ 6671696 h 8393800"/>
              <a:gd name="connsiteX393" fmla="*/ 4080995 w 8227481"/>
              <a:gd name="connsiteY393" fmla="*/ 6655264 h 8393800"/>
              <a:gd name="connsiteX394" fmla="*/ 4609785 w 8227481"/>
              <a:gd name="connsiteY394" fmla="*/ 6651537 h 8393800"/>
              <a:gd name="connsiteX395" fmla="*/ 4605172 w 8227481"/>
              <a:gd name="connsiteY395" fmla="*/ 6654531 h 8393800"/>
              <a:gd name="connsiteX396" fmla="*/ 4623435 w 8227481"/>
              <a:gd name="connsiteY396" fmla="*/ 6678934 h 8393800"/>
              <a:gd name="connsiteX397" fmla="*/ 4609785 w 8227481"/>
              <a:gd name="connsiteY397" fmla="*/ 6651537 h 8393800"/>
              <a:gd name="connsiteX398" fmla="*/ 4636625 w 8227481"/>
              <a:gd name="connsiteY398" fmla="*/ 6635985 h 8393800"/>
              <a:gd name="connsiteX399" fmla="*/ 4686341 w 8227481"/>
              <a:gd name="connsiteY399" fmla="*/ 6738480 h 8393800"/>
              <a:gd name="connsiteX400" fmla="*/ 4737072 w 8227481"/>
              <a:gd name="connsiteY400" fmla="*/ 6841950 h 8393800"/>
              <a:gd name="connsiteX401" fmla="*/ 4654888 w 8227481"/>
              <a:gd name="connsiteY401" fmla="*/ 6654532 h 8393800"/>
              <a:gd name="connsiteX402" fmla="*/ 4636625 w 8227481"/>
              <a:gd name="connsiteY402" fmla="*/ 6635985 h 8393800"/>
              <a:gd name="connsiteX403" fmla="*/ 4401618 w 8227481"/>
              <a:gd name="connsiteY403" fmla="*/ 6630038 h 8393800"/>
              <a:gd name="connsiteX404" fmla="*/ 4395547 w 8227481"/>
              <a:gd name="connsiteY404" fmla="*/ 6641829 h 8393800"/>
              <a:gd name="connsiteX405" fmla="*/ 4404488 w 8227481"/>
              <a:gd name="connsiteY405" fmla="*/ 6658005 h 8393800"/>
              <a:gd name="connsiteX406" fmla="*/ 4405423 w 8227481"/>
              <a:gd name="connsiteY406" fmla="*/ 6647273 h 8393800"/>
              <a:gd name="connsiteX407" fmla="*/ 4401618 w 8227481"/>
              <a:gd name="connsiteY407" fmla="*/ 6630038 h 8393800"/>
              <a:gd name="connsiteX408" fmla="*/ 4601066 w 8227481"/>
              <a:gd name="connsiteY408" fmla="*/ 6613976 h 8393800"/>
              <a:gd name="connsiteX409" fmla="*/ 4598069 w 8227481"/>
              <a:gd name="connsiteY409" fmla="*/ 6624272 h 8393800"/>
              <a:gd name="connsiteX410" fmla="*/ 4601066 w 8227481"/>
              <a:gd name="connsiteY410" fmla="*/ 6613976 h 8393800"/>
              <a:gd name="connsiteX411" fmla="*/ 4093565 w 8227481"/>
              <a:gd name="connsiteY411" fmla="*/ 6578695 h 8393800"/>
              <a:gd name="connsiteX412" fmla="*/ 4086958 w 8227481"/>
              <a:gd name="connsiteY412" fmla="*/ 6613584 h 8393800"/>
              <a:gd name="connsiteX413" fmla="*/ 4094354 w 8227481"/>
              <a:gd name="connsiteY413" fmla="*/ 6623337 h 8393800"/>
              <a:gd name="connsiteX414" fmla="*/ 4099940 w 8227481"/>
              <a:gd name="connsiteY414" fmla="*/ 6589521 h 8393800"/>
              <a:gd name="connsiteX415" fmla="*/ 2746570 w 8227481"/>
              <a:gd name="connsiteY415" fmla="*/ 6564019 h 8393800"/>
              <a:gd name="connsiteX416" fmla="*/ 2750678 w 8227481"/>
              <a:gd name="connsiteY416" fmla="*/ 6567779 h 8393800"/>
              <a:gd name="connsiteX417" fmla="*/ 2746570 w 8227481"/>
              <a:gd name="connsiteY417" fmla="*/ 6564019 h 8393800"/>
              <a:gd name="connsiteX418" fmla="*/ 4595897 w 8227481"/>
              <a:gd name="connsiteY418" fmla="*/ 6560747 h 8393800"/>
              <a:gd name="connsiteX419" fmla="*/ 4591981 w 8227481"/>
              <a:gd name="connsiteY419" fmla="*/ 6563751 h 8393800"/>
              <a:gd name="connsiteX420" fmla="*/ 4636625 w 8227481"/>
              <a:gd name="connsiteY420" fmla="*/ 6624272 h 8393800"/>
              <a:gd name="connsiteX421" fmla="*/ 4595897 w 8227481"/>
              <a:gd name="connsiteY421" fmla="*/ 6560747 h 8393800"/>
              <a:gd name="connsiteX422" fmla="*/ 4554360 w 8227481"/>
              <a:gd name="connsiteY422" fmla="*/ 6531955 h 8393800"/>
              <a:gd name="connsiteX423" fmla="*/ 4552945 w 8227481"/>
              <a:gd name="connsiteY423" fmla="*/ 6538567 h 8393800"/>
              <a:gd name="connsiteX424" fmla="*/ 4554441 w 8227481"/>
              <a:gd name="connsiteY424" fmla="*/ 6539347 h 8393800"/>
              <a:gd name="connsiteX425" fmla="*/ 4555963 w 8227481"/>
              <a:gd name="connsiteY425" fmla="*/ 6533368 h 8393800"/>
              <a:gd name="connsiteX426" fmla="*/ 4106600 w 8227481"/>
              <a:gd name="connsiteY426" fmla="*/ 6509866 h 8393800"/>
              <a:gd name="connsiteX427" fmla="*/ 4098746 w 8227481"/>
              <a:gd name="connsiteY427" fmla="*/ 6551341 h 8393800"/>
              <a:gd name="connsiteX428" fmla="*/ 4104513 w 8227481"/>
              <a:gd name="connsiteY428" fmla="*/ 6561531 h 8393800"/>
              <a:gd name="connsiteX429" fmla="*/ 4111683 w 8227481"/>
              <a:gd name="connsiteY429" fmla="*/ 6517077 h 8393800"/>
              <a:gd name="connsiteX430" fmla="*/ 4565397 w 8227481"/>
              <a:gd name="connsiteY430" fmla="*/ 6480392 h 8393800"/>
              <a:gd name="connsiteX431" fmla="*/ 4560724 w 8227481"/>
              <a:gd name="connsiteY431" fmla="*/ 6502223 h 8393800"/>
              <a:gd name="connsiteX432" fmla="*/ 4567124 w 8227481"/>
              <a:gd name="connsiteY432" fmla="*/ 6512747 h 8393800"/>
              <a:gd name="connsiteX433" fmla="*/ 4591981 w 8227481"/>
              <a:gd name="connsiteY433" fmla="*/ 6539347 h 8393800"/>
              <a:gd name="connsiteX434" fmla="*/ 4584329 w 8227481"/>
              <a:gd name="connsiteY434" fmla="*/ 6518119 h 8393800"/>
              <a:gd name="connsiteX435" fmla="*/ 4304881 w 8227481"/>
              <a:gd name="connsiteY435" fmla="*/ 6455494 h 8393800"/>
              <a:gd name="connsiteX436" fmla="*/ 4298888 w 8227481"/>
              <a:gd name="connsiteY436" fmla="*/ 6471569 h 8393800"/>
              <a:gd name="connsiteX437" fmla="*/ 4298543 w 8227481"/>
              <a:gd name="connsiteY437" fmla="*/ 6472699 h 8393800"/>
              <a:gd name="connsiteX438" fmla="*/ 4306677 w 8227481"/>
              <a:gd name="connsiteY438" fmla="*/ 6486652 h 8393800"/>
              <a:gd name="connsiteX439" fmla="*/ 4307592 w 8227481"/>
              <a:gd name="connsiteY439" fmla="*/ 6482001 h 8393800"/>
              <a:gd name="connsiteX440" fmla="*/ 4310355 w 8227481"/>
              <a:gd name="connsiteY440" fmla="*/ 6465094 h 8393800"/>
              <a:gd name="connsiteX441" fmla="*/ 4493696 w 8227481"/>
              <a:gd name="connsiteY441" fmla="*/ 6441309 h 8393800"/>
              <a:gd name="connsiteX442" fmla="*/ 4490980 w 8227481"/>
              <a:gd name="connsiteY442" fmla="*/ 6442941 h 8393800"/>
              <a:gd name="connsiteX443" fmla="*/ 4492975 w 8227481"/>
              <a:gd name="connsiteY443" fmla="*/ 6448149 h 8393800"/>
              <a:gd name="connsiteX444" fmla="*/ 2610346 w 8227481"/>
              <a:gd name="connsiteY444" fmla="*/ 6416174 h 8393800"/>
              <a:gd name="connsiteX445" fmla="*/ 2624847 w 8227481"/>
              <a:gd name="connsiteY445" fmla="*/ 6433715 h 8393800"/>
              <a:gd name="connsiteX446" fmla="*/ 2635012 w 8227481"/>
              <a:gd name="connsiteY446" fmla="*/ 6435554 h 8393800"/>
              <a:gd name="connsiteX447" fmla="*/ 2624847 w 8227481"/>
              <a:gd name="connsiteY447" fmla="*/ 6433715 h 8393800"/>
              <a:gd name="connsiteX448" fmla="*/ 2610346 w 8227481"/>
              <a:gd name="connsiteY448" fmla="*/ 6416174 h 8393800"/>
              <a:gd name="connsiteX449" fmla="*/ 6884417 w 8227481"/>
              <a:gd name="connsiteY449" fmla="*/ 6125883 h 8393800"/>
              <a:gd name="connsiteX450" fmla="*/ 6895050 w 8227481"/>
              <a:gd name="connsiteY450" fmla="*/ 6127887 h 8393800"/>
              <a:gd name="connsiteX451" fmla="*/ 6894668 w 8227481"/>
              <a:gd name="connsiteY451" fmla="*/ 6131970 h 8393800"/>
              <a:gd name="connsiteX452" fmla="*/ 6888790 w 8227481"/>
              <a:gd name="connsiteY452" fmla="*/ 6138224 h 8393800"/>
              <a:gd name="connsiteX453" fmla="*/ 6874957 w 8227481"/>
              <a:gd name="connsiteY453" fmla="*/ 6140819 h 8393800"/>
              <a:gd name="connsiteX454" fmla="*/ 6873296 w 8227481"/>
              <a:gd name="connsiteY454" fmla="*/ 6132472 h 8393800"/>
              <a:gd name="connsiteX455" fmla="*/ 6884417 w 8227481"/>
              <a:gd name="connsiteY455" fmla="*/ 6125883 h 8393800"/>
              <a:gd name="connsiteX456" fmla="*/ 2225983 w 8227481"/>
              <a:gd name="connsiteY456" fmla="*/ 5655628 h 8393800"/>
              <a:gd name="connsiteX457" fmla="*/ 2215970 w 8227481"/>
              <a:gd name="connsiteY457" fmla="*/ 5666600 h 8393800"/>
              <a:gd name="connsiteX458" fmla="*/ 2224391 w 8227481"/>
              <a:gd name="connsiteY458" fmla="*/ 5666756 h 8393800"/>
              <a:gd name="connsiteX459" fmla="*/ 2226846 w 8227481"/>
              <a:gd name="connsiteY459" fmla="*/ 5661538 h 8393800"/>
              <a:gd name="connsiteX460" fmla="*/ 2225983 w 8227481"/>
              <a:gd name="connsiteY460" fmla="*/ 5655628 h 8393800"/>
              <a:gd name="connsiteX461" fmla="*/ 7686752 w 8227481"/>
              <a:gd name="connsiteY461" fmla="*/ 5355198 h 8393800"/>
              <a:gd name="connsiteX462" fmla="*/ 7706365 w 8227481"/>
              <a:gd name="connsiteY462" fmla="*/ 5376408 h 8393800"/>
              <a:gd name="connsiteX463" fmla="*/ 7699677 w 8227481"/>
              <a:gd name="connsiteY463" fmla="*/ 5378619 h 8393800"/>
              <a:gd name="connsiteX464" fmla="*/ 7686752 w 8227481"/>
              <a:gd name="connsiteY464" fmla="*/ 5355198 h 8393800"/>
              <a:gd name="connsiteX465" fmla="*/ 7617888 w 8227481"/>
              <a:gd name="connsiteY465" fmla="*/ 5310485 h 8393800"/>
              <a:gd name="connsiteX466" fmla="*/ 7666367 w 8227481"/>
              <a:gd name="connsiteY466" fmla="*/ 5363391 h 8393800"/>
              <a:gd name="connsiteX467" fmla="*/ 7617888 w 8227481"/>
              <a:gd name="connsiteY467" fmla="*/ 5310485 h 8393800"/>
              <a:gd name="connsiteX468" fmla="*/ 7102223 w 8227481"/>
              <a:gd name="connsiteY468" fmla="*/ 4996269 h 8393800"/>
              <a:gd name="connsiteX469" fmla="*/ 7090949 w 8227481"/>
              <a:gd name="connsiteY469" fmla="*/ 4997173 h 8393800"/>
              <a:gd name="connsiteX470" fmla="*/ 7119314 w 8227481"/>
              <a:gd name="connsiteY470" fmla="*/ 5021432 h 8393800"/>
              <a:gd name="connsiteX471" fmla="*/ 7389632 w 8227481"/>
              <a:gd name="connsiteY471" fmla="*/ 5132729 h 8393800"/>
              <a:gd name="connsiteX472" fmla="*/ 7490244 w 8227481"/>
              <a:gd name="connsiteY472" fmla="*/ 5179646 h 8393800"/>
              <a:gd name="connsiteX473" fmla="*/ 7497240 w 8227481"/>
              <a:gd name="connsiteY473" fmla="*/ 5176731 h 8393800"/>
              <a:gd name="connsiteX474" fmla="*/ 7396864 w 8227481"/>
              <a:gd name="connsiteY474" fmla="*/ 5128364 h 8393800"/>
              <a:gd name="connsiteX475" fmla="*/ 7203182 w 8227481"/>
              <a:gd name="connsiteY475" fmla="*/ 5036553 h 8393800"/>
              <a:gd name="connsiteX476" fmla="*/ 7102223 w 8227481"/>
              <a:gd name="connsiteY476" fmla="*/ 4996269 h 8393800"/>
              <a:gd name="connsiteX477" fmla="*/ 7692960 w 8227481"/>
              <a:gd name="connsiteY477" fmla="*/ 4948643 h 8393800"/>
              <a:gd name="connsiteX478" fmla="*/ 7696527 w 8227481"/>
              <a:gd name="connsiteY478" fmla="*/ 4951436 h 8393800"/>
              <a:gd name="connsiteX479" fmla="*/ 7697304 w 8227481"/>
              <a:gd name="connsiteY479" fmla="*/ 4952338 h 8393800"/>
              <a:gd name="connsiteX480" fmla="*/ 7690165 w 8227481"/>
              <a:gd name="connsiteY480" fmla="*/ 4946453 h 8393800"/>
              <a:gd name="connsiteX481" fmla="*/ 7690620 w 8227481"/>
              <a:gd name="connsiteY481" fmla="*/ 4946649 h 8393800"/>
              <a:gd name="connsiteX482" fmla="*/ 7692960 w 8227481"/>
              <a:gd name="connsiteY482" fmla="*/ 4948643 h 8393800"/>
              <a:gd name="connsiteX483" fmla="*/ 8070713 w 8227481"/>
              <a:gd name="connsiteY483" fmla="*/ 4915563 h 8393800"/>
              <a:gd name="connsiteX484" fmla="*/ 8103773 w 8227481"/>
              <a:gd name="connsiteY484" fmla="*/ 4949924 h 8393800"/>
              <a:gd name="connsiteX485" fmla="*/ 8104555 w 8227481"/>
              <a:gd name="connsiteY485" fmla="*/ 4956031 h 8393800"/>
              <a:gd name="connsiteX486" fmla="*/ 8100223 w 8227481"/>
              <a:gd name="connsiteY486" fmla="*/ 4958639 h 8393800"/>
              <a:gd name="connsiteX487" fmla="*/ 8062162 w 8227481"/>
              <a:gd name="connsiteY487" fmla="*/ 4915878 h 8393800"/>
              <a:gd name="connsiteX488" fmla="*/ 8070713 w 8227481"/>
              <a:gd name="connsiteY488" fmla="*/ 4915563 h 8393800"/>
              <a:gd name="connsiteX489" fmla="*/ 1181818 w 8227481"/>
              <a:gd name="connsiteY489" fmla="*/ 4875850 h 8393800"/>
              <a:gd name="connsiteX490" fmla="*/ 1191556 w 8227481"/>
              <a:gd name="connsiteY490" fmla="*/ 4884762 h 8393800"/>
              <a:gd name="connsiteX491" fmla="*/ 1260456 w 8227481"/>
              <a:gd name="connsiteY491" fmla="*/ 4955743 h 8393800"/>
              <a:gd name="connsiteX492" fmla="*/ 1191556 w 8227481"/>
              <a:gd name="connsiteY492" fmla="*/ 4884762 h 8393800"/>
              <a:gd name="connsiteX493" fmla="*/ 1181818 w 8227481"/>
              <a:gd name="connsiteY493" fmla="*/ 4875850 h 8393800"/>
              <a:gd name="connsiteX494" fmla="*/ 7910360 w 8227481"/>
              <a:gd name="connsiteY494" fmla="*/ 4875202 h 8393800"/>
              <a:gd name="connsiteX495" fmla="*/ 7910065 w 8227481"/>
              <a:gd name="connsiteY495" fmla="*/ 4875791 h 8393800"/>
              <a:gd name="connsiteX496" fmla="*/ 7910036 w 8227481"/>
              <a:gd name="connsiteY496" fmla="*/ 4875797 h 8393800"/>
              <a:gd name="connsiteX497" fmla="*/ 7910360 w 8227481"/>
              <a:gd name="connsiteY497" fmla="*/ 4875202 h 8393800"/>
              <a:gd name="connsiteX498" fmla="*/ 1168892 w 8227481"/>
              <a:gd name="connsiteY498" fmla="*/ 4852429 h 8393800"/>
              <a:gd name="connsiteX499" fmla="*/ 1160821 w 8227481"/>
              <a:gd name="connsiteY499" fmla="*/ 4857093 h 8393800"/>
              <a:gd name="connsiteX500" fmla="*/ 1165479 w 8227481"/>
              <a:gd name="connsiteY500" fmla="*/ 4865169 h 8393800"/>
              <a:gd name="connsiteX501" fmla="*/ 1168400 w 8227481"/>
              <a:gd name="connsiteY501" fmla="*/ 4863818 h 8393800"/>
              <a:gd name="connsiteX502" fmla="*/ 1168892 w 8227481"/>
              <a:gd name="connsiteY502" fmla="*/ 4852429 h 8393800"/>
              <a:gd name="connsiteX503" fmla="*/ 6601765 w 8227481"/>
              <a:gd name="connsiteY503" fmla="*/ 4813741 h 8393800"/>
              <a:gd name="connsiteX504" fmla="*/ 6601850 w 8227481"/>
              <a:gd name="connsiteY504" fmla="*/ 4815203 h 8393800"/>
              <a:gd name="connsiteX505" fmla="*/ 6604018 w 8227481"/>
              <a:gd name="connsiteY505" fmla="*/ 4814724 h 8393800"/>
              <a:gd name="connsiteX506" fmla="*/ 7078929 w 8227481"/>
              <a:gd name="connsiteY506" fmla="*/ 4793576 h 8393800"/>
              <a:gd name="connsiteX507" fmla="*/ 6944865 w 8227481"/>
              <a:gd name="connsiteY507" fmla="*/ 4815442 h 8393800"/>
              <a:gd name="connsiteX508" fmla="*/ 7064190 w 8227481"/>
              <a:gd name="connsiteY508" fmla="*/ 4876411 h 8393800"/>
              <a:gd name="connsiteX509" fmla="*/ 7315053 w 8227481"/>
              <a:gd name="connsiteY509" fmla="*/ 5015057 h 8393800"/>
              <a:gd name="connsiteX510" fmla="*/ 7445789 w 8227481"/>
              <a:gd name="connsiteY510" fmla="*/ 5062692 h 8393800"/>
              <a:gd name="connsiteX511" fmla="*/ 7559291 w 8227481"/>
              <a:gd name="connsiteY511" fmla="*/ 5106762 h 8393800"/>
              <a:gd name="connsiteX512" fmla="*/ 7578781 w 8227481"/>
              <a:gd name="connsiteY512" fmla="*/ 5105682 h 8393800"/>
              <a:gd name="connsiteX513" fmla="*/ 7576538 w 8227481"/>
              <a:gd name="connsiteY513" fmla="*/ 5091425 h 8393800"/>
              <a:gd name="connsiteX514" fmla="*/ 7637239 w 8227481"/>
              <a:gd name="connsiteY514" fmla="*/ 5121346 h 8393800"/>
              <a:gd name="connsiteX515" fmla="*/ 7645951 w 8227481"/>
              <a:gd name="connsiteY515" fmla="*/ 5117475 h 8393800"/>
              <a:gd name="connsiteX516" fmla="*/ 7644735 w 8227481"/>
              <a:gd name="connsiteY516" fmla="*/ 5116000 h 8393800"/>
              <a:gd name="connsiteX517" fmla="*/ 7621140 w 8227481"/>
              <a:gd name="connsiteY517" fmla="*/ 5064512 h 8393800"/>
              <a:gd name="connsiteX518" fmla="*/ 7593487 w 8227481"/>
              <a:gd name="connsiteY518" fmla="*/ 5050799 h 8393800"/>
              <a:gd name="connsiteX519" fmla="*/ 7580562 w 8227481"/>
              <a:gd name="connsiteY519" fmla="*/ 5027378 h 8393800"/>
              <a:gd name="connsiteX520" fmla="*/ 7427161 w 8227481"/>
              <a:gd name="connsiteY520" fmla="*/ 4947409 h 8393800"/>
              <a:gd name="connsiteX521" fmla="*/ 7258352 w 8227481"/>
              <a:gd name="connsiteY521" fmla="*/ 4875917 h 8393800"/>
              <a:gd name="connsiteX522" fmla="*/ 7135100 w 8227481"/>
              <a:gd name="connsiteY522" fmla="*/ 4818731 h 8393800"/>
              <a:gd name="connsiteX523" fmla="*/ 8056466 w 8227481"/>
              <a:gd name="connsiteY523" fmla="*/ 4752277 h 8393800"/>
              <a:gd name="connsiteX524" fmla="*/ 8144340 w 8227481"/>
              <a:gd name="connsiteY524" fmla="*/ 4793992 h 8393800"/>
              <a:gd name="connsiteX525" fmla="*/ 8190527 w 8227481"/>
              <a:gd name="connsiteY525" fmla="*/ 4848614 h 8393800"/>
              <a:gd name="connsiteX526" fmla="*/ 8180859 w 8227481"/>
              <a:gd name="connsiteY526" fmla="*/ 4868901 h 8393800"/>
              <a:gd name="connsiteX527" fmla="*/ 8147549 w 8227481"/>
              <a:gd name="connsiteY527" fmla="*/ 4853674 h 8393800"/>
              <a:gd name="connsiteX528" fmla="*/ 8149147 w 8227481"/>
              <a:gd name="connsiteY528" fmla="*/ 4892967 h 8393800"/>
              <a:gd name="connsiteX529" fmla="*/ 8107696 w 8227481"/>
              <a:gd name="connsiteY529" fmla="*/ 4908122 h 8393800"/>
              <a:gd name="connsiteX530" fmla="*/ 8062128 w 8227481"/>
              <a:gd name="connsiteY530" fmla="*/ 4889609 h 8393800"/>
              <a:gd name="connsiteX531" fmla="*/ 8035381 w 8227481"/>
              <a:gd name="connsiteY531" fmla="*/ 4849879 h 8393800"/>
              <a:gd name="connsiteX532" fmla="*/ 8052331 w 8227481"/>
              <a:gd name="connsiteY532" fmla="*/ 4809252 h 8393800"/>
              <a:gd name="connsiteX533" fmla="*/ 8025506 w 8227481"/>
              <a:gd name="connsiteY533" fmla="*/ 4786851 h 8393800"/>
              <a:gd name="connsiteX534" fmla="*/ 8032448 w 8227481"/>
              <a:gd name="connsiteY534" fmla="*/ 4770313 h 8393800"/>
              <a:gd name="connsiteX535" fmla="*/ 8056466 w 8227481"/>
              <a:gd name="connsiteY535" fmla="*/ 4752277 h 8393800"/>
              <a:gd name="connsiteX536" fmla="*/ 6900427 w 8227481"/>
              <a:gd name="connsiteY536" fmla="*/ 4741846 h 8393800"/>
              <a:gd name="connsiteX537" fmla="*/ 6815881 w 8227481"/>
              <a:gd name="connsiteY537" fmla="*/ 4756304 h 8393800"/>
              <a:gd name="connsiteX538" fmla="*/ 6839196 w 8227481"/>
              <a:gd name="connsiteY538" fmla="*/ 4766731 h 8393800"/>
              <a:gd name="connsiteX539" fmla="*/ 6909945 w 8227481"/>
              <a:gd name="connsiteY539" fmla="*/ 4753859 h 8393800"/>
              <a:gd name="connsiteX540" fmla="*/ 6923547 w 8227481"/>
              <a:gd name="connsiteY540" fmla="*/ 4751939 h 8393800"/>
              <a:gd name="connsiteX541" fmla="*/ 7491231 w 8227481"/>
              <a:gd name="connsiteY541" fmla="*/ 4732572 h 8393800"/>
              <a:gd name="connsiteX542" fmla="*/ 7486042 w 8227481"/>
              <a:gd name="connsiteY542" fmla="*/ 4735907 h 8393800"/>
              <a:gd name="connsiteX543" fmla="*/ 7484567 w 8227481"/>
              <a:gd name="connsiteY543" fmla="*/ 4734527 h 8393800"/>
              <a:gd name="connsiteX544" fmla="*/ 6793012 w 8227481"/>
              <a:gd name="connsiteY544" fmla="*/ 4694956 h 8393800"/>
              <a:gd name="connsiteX545" fmla="*/ 6715755 w 8227481"/>
              <a:gd name="connsiteY545" fmla="*/ 4707554 h 8393800"/>
              <a:gd name="connsiteX546" fmla="*/ 6714282 w 8227481"/>
              <a:gd name="connsiteY546" fmla="*/ 4707904 h 8393800"/>
              <a:gd name="connsiteX547" fmla="*/ 6741569 w 8227481"/>
              <a:gd name="connsiteY547" fmla="*/ 4721225 h 8393800"/>
              <a:gd name="connsiteX548" fmla="*/ 6792884 w 8227481"/>
              <a:gd name="connsiteY548" fmla="*/ 4710102 h 8393800"/>
              <a:gd name="connsiteX549" fmla="*/ 6818099 w 8227481"/>
              <a:gd name="connsiteY549" fmla="*/ 4705907 h 8393800"/>
              <a:gd name="connsiteX550" fmla="*/ 6715673 w 8227481"/>
              <a:gd name="connsiteY550" fmla="*/ 4672774 h 8393800"/>
              <a:gd name="connsiteX551" fmla="*/ 6693090 w 8227481"/>
              <a:gd name="connsiteY551" fmla="*/ 4675221 h 8393800"/>
              <a:gd name="connsiteX552" fmla="*/ 6660155 w 8227481"/>
              <a:gd name="connsiteY552" fmla="*/ 4681482 h 8393800"/>
              <a:gd name="connsiteX553" fmla="*/ 6681148 w 8227481"/>
              <a:gd name="connsiteY553" fmla="*/ 4691729 h 8393800"/>
              <a:gd name="connsiteX554" fmla="*/ 6694554 w 8227481"/>
              <a:gd name="connsiteY554" fmla="*/ 4688317 h 8393800"/>
              <a:gd name="connsiteX555" fmla="*/ 6715673 w 8227481"/>
              <a:gd name="connsiteY555" fmla="*/ 4672774 h 8393800"/>
              <a:gd name="connsiteX556" fmla="*/ 7006165 w 8227481"/>
              <a:gd name="connsiteY556" fmla="*/ 4660195 h 8393800"/>
              <a:gd name="connsiteX557" fmla="*/ 6935734 w 8227481"/>
              <a:gd name="connsiteY557" fmla="*/ 4671681 h 8393800"/>
              <a:gd name="connsiteX558" fmla="*/ 6959265 w 8227481"/>
              <a:gd name="connsiteY558" fmla="*/ 4682420 h 8393800"/>
              <a:gd name="connsiteX559" fmla="*/ 7024341 w 8227481"/>
              <a:gd name="connsiteY559" fmla="*/ 4671593 h 8393800"/>
              <a:gd name="connsiteX560" fmla="*/ 6927270 w 8227481"/>
              <a:gd name="connsiteY560" fmla="*/ 4659801 h 8393800"/>
              <a:gd name="connsiteX561" fmla="*/ 6910483 w 8227481"/>
              <a:gd name="connsiteY561" fmla="*/ 4660286 h 8393800"/>
              <a:gd name="connsiteX562" fmla="*/ 6924480 w 8227481"/>
              <a:gd name="connsiteY562" fmla="*/ 4666563 h 8393800"/>
              <a:gd name="connsiteX563" fmla="*/ 6948454 w 8227481"/>
              <a:gd name="connsiteY563" fmla="*/ 4663285 h 8393800"/>
              <a:gd name="connsiteX564" fmla="*/ 6927270 w 8227481"/>
              <a:gd name="connsiteY564" fmla="*/ 4659801 h 8393800"/>
              <a:gd name="connsiteX565" fmla="*/ 6597479 w 8227481"/>
              <a:gd name="connsiteY565" fmla="*/ 4642493 h 8393800"/>
              <a:gd name="connsiteX566" fmla="*/ 6590591 w 8227481"/>
              <a:gd name="connsiteY566" fmla="*/ 4644144 h 8393800"/>
              <a:gd name="connsiteX567" fmla="*/ 6590884 w 8227481"/>
              <a:gd name="connsiteY567" fmla="*/ 4647665 h 8393800"/>
              <a:gd name="connsiteX568" fmla="*/ 6597986 w 8227481"/>
              <a:gd name="connsiteY568" fmla="*/ 4651132 h 8393800"/>
              <a:gd name="connsiteX569" fmla="*/ 6648493 w 8227481"/>
              <a:gd name="connsiteY569" fmla="*/ 4630318 h 8393800"/>
              <a:gd name="connsiteX570" fmla="*/ 6647331 w 8227481"/>
              <a:gd name="connsiteY570" fmla="*/ 4630545 h 8393800"/>
              <a:gd name="connsiteX571" fmla="*/ 6614440 w 8227481"/>
              <a:gd name="connsiteY571" fmla="*/ 4638429 h 8393800"/>
              <a:gd name="connsiteX572" fmla="*/ 6615792 w 8227481"/>
              <a:gd name="connsiteY572" fmla="*/ 4659825 h 8393800"/>
              <a:gd name="connsiteX573" fmla="*/ 6617724 w 8227481"/>
              <a:gd name="connsiteY573" fmla="*/ 4660768 h 8393800"/>
              <a:gd name="connsiteX574" fmla="*/ 6653038 w 8227481"/>
              <a:gd name="connsiteY574" fmla="*/ 4652147 h 8393800"/>
              <a:gd name="connsiteX575" fmla="*/ 6683789 w 8227481"/>
              <a:gd name="connsiteY575" fmla="*/ 4646156 h 8393800"/>
              <a:gd name="connsiteX576" fmla="*/ 6901472 w 8227481"/>
              <a:gd name="connsiteY576" fmla="*/ 4615934 h 8393800"/>
              <a:gd name="connsiteX577" fmla="*/ 6897419 w 8227481"/>
              <a:gd name="connsiteY577" fmla="*/ 4619810 h 8393800"/>
              <a:gd name="connsiteX578" fmla="*/ 6900280 w 8227481"/>
              <a:gd name="connsiteY578" fmla="*/ 4619740 h 8393800"/>
              <a:gd name="connsiteX579" fmla="*/ 6902283 w 8227481"/>
              <a:gd name="connsiteY579" fmla="*/ 4616182 h 8393800"/>
              <a:gd name="connsiteX580" fmla="*/ 6612919 w 8227481"/>
              <a:gd name="connsiteY580" fmla="*/ 4614355 h 8393800"/>
              <a:gd name="connsiteX581" fmla="*/ 6613379 w 8227481"/>
              <a:gd name="connsiteY581" fmla="*/ 4621622 h 8393800"/>
              <a:gd name="connsiteX582" fmla="*/ 6623861 w 8227481"/>
              <a:gd name="connsiteY582" fmla="*/ 4619264 h 8393800"/>
              <a:gd name="connsiteX583" fmla="*/ 6587178 w 8227481"/>
              <a:gd name="connsiteY583" fmla="*/ 4602895 h 8393800"/>
              <a:gd name="connsiteX584" fmla="*/ 6589218 w 8227481"/>
              <a:gd name="connsiteY584" fmla="*/ 4627554 h 8393800"/>
              <a:gd name="connsiteX585" fmla="*/ 6596492 w 8227481"/>
              <a:gd name="connsiteY585" fmla="*/ 4625672 h 8393800"/>
              <a:gd name="connsiteX586" fmla="*/ 6595758 w 8227481"/>
              <a:gd name="connsiteY586" fmla="*/ 4613128 h 8393800"/>
              <a:gd name="connsiteX587" fmla="*/ 6595587 w 8227481"/>
              <a:gd name="connsiteY587" fmla="*/ 4606595 h 8393800"/>
              <a:gd name="connsiteX588" fmla="*/ 7438658 w 8227481"/>
              <a:gd name="connsiteY588" fmla="*/ 4592173 h 8393800"/>
              <a:gd name="connsiteX589" fmla="*/ 7445844 w 8227481"/>
              <a:gd name="connsiteY589" fmla="*/ 4596462 h 8393800"/>
              <a:gd name="connsiteX590" fmla="*/ 7434531 w 8227481"/>
              <a:gd name="connsiteY590" fmla="*/ 4593431 h 8393800"/>
              <a:gd name="connsiteX591" fmla="*/ 7438658 w 8227481"/>
              <a:gd name="connsiteY591" fmla="*/ 4592173 h 8393800"/>
              <a:gd name="connsiteX592" fmla="*/ 7455241 w 8227481"/>
              <a:gd name="connsiteY592" fmla="*/ 4588739 h 8393800"/>
              <a:gd name="connsiteX593" fmla="*/ 7465335 w 8227481"/>
              <a:gd name="connsiteY593" fmla="*/ 4595382 h 8393800"/>
              <a:gd name="connsiteX594" fmla="*/ 7445844 w 8227481"/>
              <a:gd name="connsiteY594" fmla="*/ 4596462 h 8393800"/>
              <a:gd name="connsiteX595" fmla="*/ 7455241 w 8227481"/>
              <a:gd name="connsiteY595" fmla="*/ 4588739 h 8393800"/>
              <a:gd name="connsiteX596" fmla="*/ 6899188 w 8227481"/>
              <a:gd name="connsiteY596" fmla="*/ 4587384 h 8393800"/>
              <a:gd name="connsiteX597" fmla="*/ 6866369 w 8227481"/>
              <a:gd name="connsiteY597" fmla="*/ 4592180 h 8393800"/>
              <a:gd name="connsiteX598" fmla="*/ 6866815 w 8227481"/>
              <a:gd name="connsiteY598" fmla="*/ 4592778 h 8393800"/>
              <a:gd name="connsiteX599" fmla="*/ 6869427 w 8227481"/>
              <a:gd name="connsiteY599" fmla="*/ 4596285 h 8393800"/>
              <a:gd name="connsiteX600" fmla="*/ 6866368 w 8227481"/>
              <a:gd name="connsiteY600" fmla="*/ 4592180 h 8393800"/>
              <a:gd name="connsiteX601" fmla="*/ 6784741 w 8227481"/>
              <a:gd name="connsiteY601" fmla="*/ 4604109 h 8393800"/>
              <a:gd name="connsiteX602" fmla="*/ 6819338 w 8227481"/>
              <a:gd name="connsiteY602" fmla="*/ 4619447 h 8393800"/>
              <a:gd name="connsiteX603" fmla="*/ 6861072 w 8227481"/>
              <a:gd name="connsiteY603" fmla="*/ 4610727 h 8393800"/>
              <a:gd name="connsiteX604" fmla="*/ 6887365 w 8227481"/>
              <a:gd name="connsiteY604" fmla="*/ 4607436 h 8393800"/>
              <a:gd name="connsiteX605" fmla="*/ 6869427 w 8227481"/>
              <a:gd name="connsiteY605" fmla="*/ 4596285 h 8393800"/>
              <a:gd name="connsiteX606" fmla="*/ 6911463 w 8227481"/>
              <a:gd name="connsiteY606" fmla="*/ 4609124 h 8393800"/>
              <a:gd name="connsiteX607" fmla="*/ 6922645 w 8227481"/>
              <a:gd name="connsiteY607" fmla="*/ 4616075 h 8393800"/>
              <a:gd name="connsiteX608" fmla="*/ 6935913 w 8227481"/>
              <a:gd name="connsiteY608" fmla="*/ 4610035 h 8393800"/>
              <a:gd name="connsiteX609" fmla="*/ 6953648 w 8227481"/>
              <a:gd name="connsiteY609" fmla="*/ 4607915 h 8393800"/>
              <a:gd name="connsiteX610" fmla="*/ 6903114 w 8227481"/>
              <a:gd name="connsiteY610" fmla="*/ 4589129 h 8393800"/>
              <a:gd name="connsiteX611" fmla="*/ 1092325 w 8227481"/>
              <a:gd name="connsiteY611" fmla="*/ 4576170 h 8393800"/>
              <a:gd name="connsiteX612" fmla="*/ 1090766 w 8227481"/>
              <a:gd name="connsiteY612" fmla="*/ 4580012 h 8393800"/>
              <a:gd name="connsiteX613" fmla="*/ 1125038 w 8227481"/>
              <a:gd name="connsiteY613" fmla="*/ 4620091 h 8393800"/>
              <a:gd name="connsiteX614" fmla="*/ 1273747 w 8227481"/>
              <a:gd name="connsiteY614" fmla="*/ 4743971 h 8393800"/>
              <a:gd name="connsiteX615" fmla="*/ 1297044 w 8227481"/>
              <a:gd name="connsiteY615" fmla="*/ 4770171 h 8393800"/>
              <a:gd name="connsiteX616" fmla="*/ 1331965 w 8227481"/>
              <a:gd name="connsiteY616" fmla="*/ 4805788 h 8393800"/>
              <a:gd name="connsiteX617" fmla="*/ 1297044 w 8227481"/>
              <a:gd name="connsiteY617" fmla="*/ 4770171 h 8393800"/>
              <a:gd name="connsiteX618" fmla="*/ 1273747 w 8227481"/>
              <a:gd name="connsiteY618" fmla="*/ 4743971 h 8393800"/>
              <a:gd name="connsiteX619" fmla="*/ 1113688 w 8227481"/>
              <a:gd name="connsiteY619" fmla="*/ 4590790 h 8393800"/>
              <a:gd name="connsiteX620" fmla="*/ 1092325 w 8227481"/>
              <a:gd name="connsiteY620" fmla="*/ 4576170 h 8393800"/>
              <a:gd name="connsiteX621" fmla="*/ 6808726 w 8227481"/>
              <a:gd name="connsiteY621" fmla="*/ 4566365 h 8393800"/>
              <a:gd name="connsiteX622" fmla="*/ 6831132 w 8227481"/>
              <a:gd name="connsiteY622" fmla="*/ 4575027 h 8393800"/>
              <a:gd name="connsiteX623" fmla="*/ 6825065 w 8227481"/>
              <a:gd name="connsiteY623" fmla="*/ 4577046 h 8393800"/>
              <a:gd name="connsiteX624" fmla="*/ 6802770 w 8227481"/>
              <a:gd name="connsiteY624" fmla="*/ 4570677 h 8393800"/>
              <a:gd name="connsiteX625" fmla="*/ 6808726 w 8227481"/>
              <a:gd name="connsiteY625" fmla="*/ 4566365 h 8393800"/>
              <a:gd name="connsiteX626" fmla="*/ 6824427 w 8227481"/>
              <a:gd name="connsiteY626" fmla="*/ 4554136 h 8393800"/>
              <a:gd name="connsiteX627" fmla="*/ 6788497 w 8227481"/>
              <a:gd name="connsiteY627" fmla="*/ 4559933 h 8393800"/>
              <a:gd name="connsiteX628" fmla="*/ 6790811 w 8227481"/>
              <a:gd name="connsiteY628" fmla="*/ 4561565 h 8393800"/>
              <a:gd name="connsiteX629" fmla="*/ 6785561 w 8227481"/>
              <a:gd name="connsiteY629" fmla="*/ 4560408 h 8393800"/>
              <a:gd name="connsiteX630" fmla="*/ 6739946 w 8227481"/>
              <a:gd name="connsiteY630" fmla="*/ 4567767 h 8393800"/>
              <a:gd name="connsiteX631" fmla="*/ 6714940 w 8227481"/>
              <a:gd name="connsiteY631" fmla="*/ 4572915 h 8393800"/>
              <a:gd name="connsiteX632" fmla="*/ 6718555 w 8227481"/>
              <a:gd name="connsiteY632" fmla="*/ 4574767 h 8393800"/>
              <a:gd name="connsiteX633" fmla="*/ 6753244 w 8227481"/>
              <a:gd name="connsiteY633" fmla="*/ 4590146 h 8393800"/>
              <a:gd name="connsiteX634" fmla="*/ 6786616 w 8227481"/>
              <a:gd name="connsiteY634" fmla="*/ 4582636 h 8393800"/>
              <a:gd name="connsiteX635" fmla="*/ 6863616 w 8227481"/>
              <a:gd name="connsiteY635" fmla="*/ 4571565 h 8393800"/>
              <a:gd name="connsiteX636" fmla="*/ 6825289 w 8227481"/>
              <a:gd name="connsiteY636" fmla="*/ 4554521 h 8393800"/>
              <a:gd name="connsiteX637" fmla="*/ 7596859 w 8227481"/>
              <a:gd name="connsiteY637" fmla="*/ 4408101 h 8393800"/>
              <a:gd name="connsiteX638" fmla="*/ 7579563 w 8227481"/>
              <a:gd name="connsiteY638" fmla="*/ 4416761 h 8393800"/>
              <a:gd name="connsiteX639" fmla="*/ 7579871 w 8227481"/>
              <a:gd name="connsiteY639" fmla="*/ 4424394 h 8393800"/>
              <a:gd name="connsiteX640" fmla="*/ 7614089 w 8227481"/>
              <a:gd name="connsiteY640" fmla="*/ 4413604 h 8393800"/>
              <a:gd name="connsiteX641" fmla="*/ 7596859 w 8227481"/>
              <a:gd name="connsiteY641" fmla="*/ 4408101 h 8393800"/>
              <a:gd name="connsiteX642" fmla="*/ 6595500 w 8227481"/>
              <a:gd name="connsiteY642" fmla="*/ 4395585 h 8393800"/>
              <a:gd name="connsiteX643" fmla="*/ 6562741 w 8227481"/>
              <a:gd name="connsiteY643" fmla="*/ 4402806 h 8393800"/>
              <a:gd name="connsiteX644" fmla="*/ 6564161 w 8227481"/>
              <a:gd name="connsiteY644" fmla="*/ 4414077 h 8393800"/>
              <a:gd name="connsiteX645" fmla="*/ 6593348 w 8227481"/>
              <a:gd name="connsiteY645" fmla="*/ 4406835 h 8393800"/>
              <a:gd name="connsiteX646" fmla="*/ 6613432 w 8227481"/>
              <a:gd name="connsiteY646" fmla="*/ 4402947 h 8393800"/>
              <a:gd name="connsiteX647" fmla="*/ 8161403 w 8227481"/>
              <a:gd name="connsiteY647" fmla="*/ 4358579 h 8393800"/>
              <a:gd name="connsiteX648" fmla="*/ 8156912 w 8227481"/>
              <a:gd name="connsiteY648" fmla="*/ 4365794 h 8393800"/>
              <a:gd name="connsiteX649" fmla="*/ 8161403 w 8227481"/>
              <a:gd name="connsiteY649" fmla="*/ 4358579 h 8393800"/>
              <a:gd name="connsiteX650" fmla="*/ 6810287 w 8227481"/>
              <a:gd name="connsiteY650" fmla="*/ 4358053 h 8393800"/>
              <a:gd name="connsiteX651" fmla="*/ 6789225 w 8227481"/>
              <a:gd name="connsiteY651" fmla="*/ 4361698 h 8393800"/>
              <a:gd name="connsiteX652" fmla="*/ 6674023 w 8227481"/>
              <a:gd name="connsiteY652" fmla="*/ 4380631 h 8393800"/>
              <a:gd name="connsiteX653" fmla="*/ 6687451 w 8227481"/>
              <a:gd name="connsiteY653" fmla="*/ 4388615 h 8393800"/>
              <a:gd name="connsiteX654" fmla="*/ 6761607 w 8227481"/>
              <a:gd name="connsiteY654" fmla="*/ 4374256 h 8393800"/>
              <a:gd name="connsiteX655" fmla="*/ 6810287 w 8227481"/>
              <a:gd name="connsiteY655" fmla="*/ 4358053 h 8393800"/>
              <a:gd name="connsiteX656" fmla="*/ 8163209 w 8227481"/>
              <a:gd name="connsiteY656" fmla="*/ 4355772 h 8393800"/>
              <a:gd name="connsiteX657" fmla="*/ 8162863 w 8227481"/>
              <a:gd name="connsiteY657" fmla="*/ 4356311 h 8393800"/>
              <a:gd name="connsiteX658" fmla="*/ 8161403 w 8227481"/>
              <a:gd name="connsiteY658" fmla="*/ 4358579 h 8393800"/>
              <a:gd name="connsiteX659" fmla="*/ 8165785 w 8227481"/>
              <a:gd name="connsiteY659" fmla="*/ 4351775 h 8393800"/>
              <a:gd name="connsiteX660" fmla="*/ 8163209 w 8227481"/>
              <a:gd name="connsiteY660" fmla="*/ 4355772 h 8393800"/>
              <a:gd name="connsiteX661" fmla="*/ 8165297 w 8227481"/>
              <a:gd name="connsiteY661" fmla="*/ 4352530 h 8393800"/>
              <a:gd name="connsiteX662" fmla="*/ 8165785 w 8227481"/>
              <a:gd name="connsiteY662" fmla="*/ 4351775 h 8393800"/>
              <a:gd name="connsiteX663" fmla="*/ 8048228 w 8227481"/>
              <a:gd name="connsiteY663" fmla="*/ 4303016 h 8393800"/>
              <a:gd name="connsiteX664" fmla="*/ 8043808 w 8227481"/>
              <a:gd name="connsiteY664" fmla="*/ 4303500 h 8393800"/>
              <a:gd name="connsiteX665" fmla="*/ 8042518 w 8227481"/>
              <a:gd name="connsiteY665" fmla="*/ 4303556 h 8393800"/>
              <a:gd name="connsiteX666" fmla="*/ 8051051 w 8227481"/>
              <a:gd name="connsiteY666" fmla="*/ 4302748 h 8393800"/>
              <a:gd name="connsiteX667" fmla="*/ 8048228 w 8227481"/>
              <a:gd name="connsiteY667" fmla="*/ 4303016 h 8393800"/>
              <a:gd name="connsiteX668" fmla="*/ 8050626 w 8227481"/>
              <a:gd name="connsiteY668" fmla="*/ 4302753 h 8393800"/>
              <a:gd name="connsiteX669" fmla="*/ 393802 w 8227481"/>
              <a:gd name="connsiteY669" fmla="*/ 4241386 h 8393800"/>
              <a:gd name="connsiteX670" fmla="*/ 398596 w 8227481"/>
              <a:gd name="connsiteY670" fmla="*/ 4246411 h 8393800"/>
              <a:gd name="connsiteX671" fmla="*/ 396628 w 8227481"/>
              <a:gd name="connsiteY671" fmla="*/ 4246870 h 8393800"/>
              <a:gd name="connsiteX672" fmla="*/ 393802 w 8227481"/>
              <a:gd name="connsiteY672" fmla="*/ 4241386 h 8393800"/>
              <a:gd name="connsiteX673" fmla="*/ 6604033 w 8227481"/>
              <a:gd name="connsiteY673" fmla="*/ 4209548 h 8393800"/>
              <a:gd name="connsiteX674" fmla="*/ 6553003 w 8227481"/>
              <a:gd name="connsiteY674" fmla="*/ 4228502 h 8393800"/>
              <a:gd name="connsiteX675" fmla="*/ 6554702 w 8227481"/>
              <a:gd name="connsiteY675" fmla="*/ 4233733 h 8393800"/>
              <a:gd name="connsiteX676" fmla="*/ 6583000 w 8227481"/>
              <a:gd name="connsiteY676" fmla="*/ 4222408 h 8393800"/>
              <a:gd name="connsiteX677" fmla="*/ 6610270 w 8227481"/>
              <a:gd name="connsiteY677" fmla="*/ 4210289 h 8393800"/>
              <a:gd name="connsiteX678" fmla="*/ 6604033 w 8227481"/>
              <a:gd name="connsiteY678" fmla="*/ 4209548 h 8393800"/>
              <a:gd name="connsiteX679" fmla="*/ 7509563 w 8227481"/>
              <a:gd name="connsiteY679" fmla="*/ 4168368 h 8393800"/>
              <a:gd name="connsiteX680" fmla="*/ 7508747 w 8227481"/>
              <a:gd name="connsiteY680" fmla="*/ 4170306 h 8393800"/>
              <a:gd name="connsiteX681" fmla="*/ 7503600 w 8227481"/>
              <a:gd name="connsiteY681" fmla="*/ 4169715 h 8393800"/>
              <a:gd name="connsiteX682" fmla="*/ 7510833 w 8227481"/>
              <a:gd name="connsiteY682" fmla="*/ 4165351 h 8393800"/>
              <a:gd name="connsiteX683" fmla="*/ 7520528 w 8227481"/>
              <a:gd name="connsiteY683" fmla="*/ 4165887 h 8393800"/>
              <a:gd name="connsiteX684" fmla="*/ 7509563 w 8227481"/>
              <a:gd name="connsiteY684" fmla="*/ 4168368 h 8393800"/>
              <a:gd name="connsiteX685" fmla="*/ 6769872 w 8227481"/>
              <a:gd name="connsiteY685" fmla="*/ 4154833 h 8393800"/>
              <a:gd name="connsiteX686" fmla="*/ 6567569 w 8227481"/>
              <a:gd name="connsiteY686" fmla="*/ 4185711 h 8393800"/>
              <a:gd name="connsiteX687" fmla="*/ 6544927 w 8227481"/>
              <a:gd name="connsiteY687" fmla="*/ 4198551 h 8393800"/>
              <a:gd name="connsiteX688" fmla="*/ 6656798 w 8227481"/>
              <a:gd name="connsiteY688" fmla="*/ 4177057 h 8393800"/>
              <a:gd name="connsiteX689" fmla="*/ 6769872 w 8227481"/>
              <a:gd name="connsiteY689" fmla="*/ 4154833 h 8393800"/>
              <a:gd name="connsiteX690" fmla="*/ 7028201 w 8227481"/>
              <a:gd name="connsiteY690" fmla="*/ 4150950 h 8393800"/>
              <a:gd name="connsiteX691" fmla="*/ 7009467 w 8227481"/>
              <a:gd name="connsiteY691" fmla="*/ 4153908 h 8393800"/>
              <a:gd name="connsiteX692" fmla="*/ 7008152 w 8227481"/>
              <a:gd name="connsiteY692" fmla="*/ 4157001 h 8393800"/>
              <a:gd name="connsiteX693" fmla="*/ 7012754 w 8227481"/>
              <a:gd name="connsiteY693" fmla="*/ 4161091 h 8393800"/>
              <a:gd name="connsiteX694" fmla="*/ 7025643 w 8227481"/>
              <a:gd name="connsiteY694" fmla="*/ 4158242 h 8393800"/>
              <a:gd name="connsiteX695" fmla="*/ 7028201 w 8227481"/>
              <a:gd name="connsiteY695" fmla="*/ 4150950 h 8393800"/>
              <a:gd name="connsiteX696" fmla="*/ 509533 w 8227481"/>
              <a:gd name="connsiteY696" fmla="*/ 4146084 h 8393800"/>
              <a:gd name="connsiteX697" fmla="*/ 512477 w 8227481"/>
              <a:gd name="connsiteY697" fmla="*/ 4149237 h 8393800"/>
              <a:gd name="connsiteX698" fmla="*/ 501163 w 8227481"/>
              <a:gd name="connsiteY698" fmla="*/ 4146205 h 8393800"/>
              <a:gd name="connsiteX699" fmla="*/ 509533 w 8227481"/>
              <a:gd name="connsiteY699" fmla="*/ 4146084 h 8393800"/>
              <a:gd name="connsiteX700" fmla="*/ 6829238 w 8227481"/>
              <a:gd name="connsiteY700" fmla="*/ 4144481 h 8393800"/>
              <a:gd name="connsiteX701" fmla="*/ 6823289 w 8227481"/>
              <a:gd name="connsiteY701" fmla="*/ 4149713 h 8393800"/>
              <a:gd name="connsiteX702" fmla="*/ 6825823 w 8227481"/>
              <a:gd name="connsiteY702" fmla="*/ 4157222 h 8393800"/>
              <a:gd name="connsiteX703" fmla="*/ 6829238 w 8227481"/>
              <a:gd name="connsiteY703" fmla="*/ 4144481 h 8393800"/>
              <a:gd name="connsiteX704" fmla="*/ 496887 w 8227481"/>
              <a:gd name="connsiteY704" fmla="*/ 4134819 h 8393800"/>
              <a:gd name="connsiteX705" fmla="*/ 501163 w 8227481"/>
              <a:gd name="connsiteY705" fmla="*/ 4146205 h 8393800"/>
              <a:gd name="connsiteX706" fmla="*/ 484824 w 8227481"/>
              <a:gd name="connsiteY706" fmla="*/ 4135525 h 8393800"/>
              <a:gd name="connsiteX707" fmla="*/ 496887 w 8227481"/>
              <a:gd name="connsiteY707" fmla="*/ 4134819 h 8393800"/>
              <a:gd name="connsiteX708" fmla="*/ 1008054 w 8227481"/>
              <a:gd name="connsiteY708" fmla="*/ 4120703 h 8393800"/>
              <a:gd name="connsiteX709" fmla="*/ 1006135 w 8227481"/>
              <a:gd name="connsiteY709" fmla="*/ 4128068 h 8393800"/>
              <a:gd name="connsiteX710" fmla="*/ 1005274 w 8227481"/>
              <a:gd name="connsiteY710" fmla="*/ 4134606 h 8393800"/>
              <a:gd name="connsiteX711" fmla="*/ 1019311 w 8227481"/>
              <a:gd name="connsiteY711" fmla="*/ 4143371 h 8393800"/>
              <a:gd name="connsiteX712" fmla="*/ 1022515 w 8227481"/>
              <a:gd name="connsiteY712" fmla="*/ 4131590 h 8393800"/>
              <a:gd name="connsiteX713" fmla="*/ 1021848 w 8227481"/>
              <a:gd name="connsiteY713" fmla="*/ 4130919 h 8393800"/>
              <a:gd name="connsiteX714" fmla="*/ 7325797 w 8227481"/>
              <a:gd name="connsiteY714" fmla="*/ 4100671 h 8393800"/>
              <a:gd name="connsiteX715" fmla="*/ 7352705 w 8227481"/>
              <a:gd name="connsiteY715" fmla="*/ 4103023 h 8393800"/>
              <a:gd name="connsiteX716" fmla="*/ 7300572 w 8227481"/>
              <a:gd name="connsiteY716" fmla="*/ 4109012 h 8393800"/>
              <a:gd name="connsiteX717" fmla="*/ 7325797 w 8227481"/>
              <a:gd name="connsiteY717" fmla="*/ 4100671 h 8393800"/>
              <a:gd name="connsiteX718" fmla="*/ 7357197 w 8227481"/>
              <a:gd name="connsiteY718" fmla="*/ 4095807 h 8393800"/>
              <a:gd name="connsiteX719" fmla="*/ 7352705 w 8227481"/>
              <a:gd name="connsiteY719" fmla="*/ 4103023 h 8393800"/>
              <a:gd name="connsiteX720" fmla="*/ 7357197 w 8227481"/>
              <a:gd name="connsiteY720" fmla="*/ 4095807 h 8393800"/>
              <a:gd name="connsiteX721" fmla="*/ 7388634 w 8227481"/>
              <a:gd name="connsiteY721" fmla="*/ 4093011 h 8393800"/>
              <a:gd name="connsiteX722" fmla="*/ 7385348 w 8227481"/>
              <a:gd name="connsiteY722" fmla="*/ 4098114 h 8393800"/>
              <a:gd name="connsiteX723" fmla="*/ 7386808 w 8227481"/>
              <a:gd name="connsiteY723" fmla="*/ 4095846 h 8393800"/>
              <a:gd name="connsiteX724" fmla="*/ 7389729 w 8227481"/>
              <a:gd name="connsiteY724" fmla="*/ 4091312 h 8393800"/>
              <a:gd name="connsiteX725" fmla="*/ 7388634 w 8227481"/>
              <a:gd name="connsiteY725" fmla="*/ 4093011 h 8393800"/>
              <a:gd name="connsiteX726" fmla="*/ 7389242 w 8227481"/>
              <a:gd name="connsiteY726" fmla="*/ 4092067 h 8393800"/>
              <a:gd name="connsiteX727" fmla="*/ 7389729 w 8227481"/>
              <a:gd name="connsiteY727" fmla="*/ 4091312 h 8393800"/>
              <a:gd name="connsiteX728" fmla="*/ 1080235 w 8227481"/>
              <a:gd name="connsiteY728" fmla="*/ 3968760 h 8393800"/>
              <a:gd name="connsiteX729" fmla="*/ 1082356 w 8227481"/>
              <a:gd name="connsiteY729" fmla="*/ 3973083 h 8393800"/>
              <a:gd name="connsiteX730" fmla="*/ 1084071 w 8227481"/>
              <a:gd name="connsiteY730" fmla="*/ 3969838 h 8393800"/>
              <a:gd name="connsiteX731" fmla="*/ 455682 w 8227481"/>
              <a:gd name="connsiteY731" fmla="*/ 3902701 h 8393800"/>
              <a:gd name="connsiteX732" fmla="*/ 446888 w 8227481"/>
              <a:gd name="connsiteY732" fmla="*/ 3903723 h 8393800"/>
              <a:gd name="connsiteX733" fmla="*/ 471127 w 8227481"/>
              <a:gd name="connsiteY733" fmla="*/ 3930176 h 8393800"/>
              <a:gd name="connsiteX734" fmla="*/ 475210 w 8227481"/>
              <a:gd name="connsiteY734" fmla="*/ 3923720 h 8393800"/>
              <a:gd name="connsiteX735" fmla="*/ 455682 w 8227481"/>
              <a:gd name="connsiteY735" fmla="*/ 3902701 h 8393800"/>
              <a:gd name="connsiteX736" fmla="*/ 828544 w 8227481"/>
              <a:gd name="connsiteY736" fmla="*/ 3765443 h 8393800"/>
              <a:gd name="connsiteX737" fmla="*/ 870698 w 8227481"/>
              <a:gd name="connsiteY737" fmla="*/ 3796697 h 8393800"/>
              <a:gd name="connsiteX738" fmla="*/ 828544 w 8227481"/>
              <a:gd name="connsiteY738" fmla="*/ 3765443 h 8393800"/>
              <a:gd name="connsiteX739" fmla="*/ 828262 w 8227481"/>
              <a:gd name="connsiteY739" fmla="*/ 3756948 h 8393800"/>
              <a:gd name="connsiteX740" fmla="*/ 828544 w 8227481"/>
              <a:gd name="connsiteY740" fmla="*/ 3765443 h 8393800"/>
              <a:gd name="connsiteX741" fmla="*/ 828262 w 8227481"/>
              <a:gd name="connsiteY741" fmla="*/ 3756948 h 8393800"/>
              <a:gd name="connsiteX742" fmla="*/ 660029 w 8227481"/>
              <a:gd name="connsiteY742" fmla="*/ 3743606 h 8393800"/>
              <a:gd name="connsiteX743" fmla="*/ 664519 w 8227481"/>
              <a:gd name="connsiteY743" fmla="*/ 3747754 h 8393800"/>
              <a:gd name="connsiteX744" fmla="*/ 659766 w 8227481"/>
              <a:gd name="connsiteY744" fmla="*/ 3745691 h 8393800"/>
              <a:gd name="connsiteX745" fmla="*/ 802434 w 8227481"/>
              <a:gd name="connsiteY745" fmla="*/ 3738809 h 8393800"/>
              <a:gd name="connsiteX746" fmla="*/ 802598 w 8227481"/>
              <a:gd name="connsiteY746" fmla="*/ 3742178 h 8393800"/>
              <a:gd name="connsiteX747" fmla="*/ 802729 w 8227481"/>
              <a:gd name="connsiteY747" fmla="*/ 3744871 h 8393800"/>
              <a:gd name="connsiteX748" fmla="*/ 802336 w 8227481"/>
              <a:gd name="connsiteY748" fmla="*/ 3736790 h 8393800"/>
              <a:gd name="connsiteX749" fmla="*/ 802380 w 8227481"/>
              <a:gd name="connsiteY749" fmla="*/ 3737686 h 8393800"/>
              <a:gd name="connsiteX750" fmla="*/ 802434 w 8227481"/>
              <a:gd name="connsiteY750" fmla="*/ 3738809 h 8393800"/>
              <a:gd name="connsiteX751" fmla="*/ 651772 w 8227481"/>
              <a:gd name="connsiteY751" fmla="*/ 3735974 h 8393800"/>
              <a:gd name="connsiteX752" fmla="*/ 660437 w 8227481"/>
              <a:gd name="connsiteY752" fmla="*/ 3740358 h 8393800"/>
              <a:gd name="connsiteX753" fmla="*/ 660029 w 8227481"/>
              <a:gd name="connsiteY753" fmla="*/ 3743606 h 8393800"/>
              <a:gd name="connsiteX754" fmla="*/ 8056598 w 8227481"/>
              <a:gd name="connsiteY754" fmla="*/ 3729645 h 8393800"/>
              <a:gd name="connsiteX755" fmla="*/ 8052107 w 8227481"/>
              <a:gd name="connsiteY755" fmla="*/ 3736860 h 8393800"/>
              <a:gd name="connsiteX756" fmla="*/ 8056598 w 8227481"/>
              <a:gd name="connsiteY756" fmla="*/ 3729645 h 8393800"/>
              <a:gd name="connsiteX757" fmla="*/ 126207 w 8227481"/>
              <a:gd name="connsiteY757" fmla="*/ 3590882 h 8393800"/>
              <a:gd name="connsiteX758" fmla="*/ 130881 w 8227481"/>
              <a:gd name="connsiteY758" fmla="*/ 3594204 h 8393800"/>
              <a:gd name="connsiteX759" fmla="*/ 129793 w 8227481"/>
              <a:gd name="connsiteY759" fmla="*/ 3593511 h 8393800"/>
              <a:gd name="connsiteX760" fmla="*/ 123896 w 8227481"/>
              <a:gd name="connsiteY760" fmla="*/ 3589238 h 8393800"/>
              <a:gd name="connsiteX761" fmla="*/ 124261 w 8227481"/>
              <a:gd name="connsiteY761" fmla="*/ 3589455 h 8393800"/>
              <a:gd name="connsiteX762" fmla="*/ 126207 w 8227481"/>
              <a:gd name="connsiteY762" fmla="*/ 3590882 h 8393800"/>
              <a:gd name="connsiteX763" fmla="*/ 413 w 8227481"/>
              <a:gd name="connsiteY763" fmla="*/ 3582413 h 8393800"/>
              <a:gd name="connsiteX764" fmla="*/ 695 w 8227481"/>
              <a:gd name="connsiteY764" fmla="*/ 3590907 h 8393800"/>
              <a:gd name="connsiteX765" fmla="*/ 413 w 8227481"/>
              <a:gd name="connsiteY765" fmla="*/ 3582413 h 8393800"/>
              <a:gd name="connsiteX766" fmla="*/ 252 w 8227481"/>
              <a:gd name="connsiteY766" fmla="*/ 3579080 h 8393800"/>
              <a:gd name="connsiteX767" fmla="*/ 413 w 8227481"/>
              <a:gd name="connsiteY767" fmla="*/ 3582413 h 8393800"/>
              <a:gd name="connsiteX768" fmla="*/ 282 w 8227481"/>
              <a:gd name="connsiteY768" fmla="*/ 3579719 h 8393800"/>
              <a:gd name="connsiteX769" fmla="*/ 20 w 8227481"/>
              <a:gd name="connsiteY769" fmla="*/ 3574330 h 8393800"/>
              <a:gd name="connsiteX770" fmla="*/ 64 w 8227481"/>
              <a:gd name="connsiteY770" fmla="*/ 3575228 h 8393800"/>
              <a:gd name="connsiteX771" fmla="*/ 252 w 8227481"/>
              <a:gd name="connsiteY771" fmla="*/ 3579080 h 8393800"/>
              <a:gd name="connsiteX772" fmla="*/ 7051648 w 8227481"/>
              <a:gd name="connsiteY772" fmla="*/ 3176733 h 8393800"/>
              <a:gd name="connsiteX773" fmla="*/ 7048456 w 8227481"/>
              <a:gd name="connsiteY773" fmla="*/ 3179202 h 8393800"/>
              <a:gd name="connsiteX774" fmla="*/ 7049591 w 8227481"/>
              <a:gd name="connsiteY774" fmla="*/ 3178324 h 8393800"/>
              <a:gd name="connsiteX775" fmla="*/ 7053294 w 8227481"/>
              <a:gd name="connsiteY775" fmla="*/ 3175461 h 8393800"/>
              <a:gd name="connsiteX776" fmla="*/ 7051719 w 8227481"/>
              <a:gd name="connsiteY776" fmla="*/ 3176679 h 8393800"/>
              <a:gd name="connsiteX777" fmla="*/ 7051648 w 8227481"/>
              <a:gd name="connsiteY777" fmla="*/ 3176733 h 8393800"/>
              <a:gd name="connsiteX778" fmla="*/ 7058672 w 8227481"/>
              <a:gd name="connsiteY778" fmla="*/ 3171304 h 8393800"/>
              <a:gd name="connsiteX779" fmla="*/ 7055266 w 8227481"/>
              <a:gd name="connsiteY779" fmla="*/ 3173937 h 8393800"/>
              <a:gd name="connsiteX780" fmla="*/ 7053294 w 8227481"/>
              <a:gd name="connsiteY780" fmla="*/ 3175461 h 8393800"/>
              <a:gd name="connsiteX781" fmla="*/ 7188835 w 8227481"/>
              <a:gd name="connsiteY781" fmla="*/ 3152580 h 8393800"/>
              <a:gd name="connsiteX782" fmla="*/ 7194376 w 8227481"/>
              <a:gd name="connsiteY782" fmla="*/ 3155146 h 8393800"/>
              <a:gd name="connsiteX783" fmla="*/ 7167390 w 8227481"/>
              <a:gd name="connsiteY783" fmla="*/ 3161568 h 8393800"/>
              <a:gd name="connsiteX784" fmla="*/ 7163476 w 8227481"/>
              <a:gd name="connsiteY784" fmla="*/ 3157499 h 8393800"/>
              <a:gd name="connsiteX785" fmla="*/ 7179320 w 8227481"/>
              <a:gd name="connsiteY785" fmla="*/ 3152661 h 8393800"/>
              <a:gd name="connsiteX786" fmla="*/ 7188835 w 8227481"/>
              <a:gd name="connsiteY786" fmla="*/ 3152580 h 8393800"/>
              <a:gd name="connsiteX787" fmla="*/ 6988705 w 8227481"/>
              <a:gd name="connsiteY787" fmla="*/ 3130235 h 8393800"/>
              <a:gd name="connsiteX788" fmla="*/ 7006779 w 8227481"/>
              <a:gd name="connsiteY788" fmla="*/ 3131140 h 8393800"/>
              <a:gd name="connsiteX789" fmla="*/ 6974398 w 8227481"/>
              <a:gd name="connsiteY789" fmla="*/ 3135066 h 8393800"/>
              <a:gd name="connsiteX790" fmla="*/ 6988705 w 8227481"/>
              <a:gd name="connsiteY790" fmla="*/ 3130235 h 8393800"/>
              <a:gd name="connsiteX791" fmla="*/ 6056016 w 8227481"/>
              <a:gd name="connsiteY791" fmla="*/ 3124077 h 8393800"/>
              <a:gd name="connsiteX792" fmla="*/ 6055675 w 8227481"/>
              <a:gd name="connsiteY792" fmla="*/ 3124187 h 8393800"/>
              <a:gd name="connsiteX793" fmla="*/ 6042493 w 8227481"/>
              <a:gd name="connsiteY793" fmla="*/ 3129990 h 8393800"/>
              <a:gd name="connsiteX794" fmla="*/ 6041309 w 8227481"/>
              <a:gd name="connsiteY794" fmla="*/ 3130839 h 8393800"/>
              <a:gd name="connsiteX795" fmla="*/ 6041677 w 8227481"/>
              <a:gd name="connsiteY795" fmla="*/ 3133225 h 8393800"/>
              <a:gd name="connsiteX796" fmla="*/ 6048020 w 8227481"/>
              <a:gd name="connsiteY796" fmla="*/ 3133429 h 8393800"/>
              <a:gd name="connsiteX797" fmla="*/ 6057137 w 8227481"/>
              <a:gd name="connsiteY797" fmla="*/ 3131703 h 8393800"/>
              <a:gd name="connsiteX798" fmla="*/ 7031435 w 8227481"/>
              <a:gd name="connsiteY798" fmla="*/ 3123039 h 8393800"/>
              <a:gd name="connsiteX799" fmla="*/ 7057969 w 8227481"/>
              <a:gd name="connsiteY799" fmla="*/ 3124897 h 8393800"/>
              <a:gd name="connsiteX800" fmla="*/ 7006779 w 8227481"/>
              <a:gd name="connsiteY800" fmla="*/ 3131140 h 8393800"/>
              <a:gd name="connsiteX801" fmla="*/ 7031435 w 8227481"/>
              <a:gd name="connsiteY801" fmla="*/ 3123039 h 8393800"/>
              <a:gd name="connsiteX802" fmla="*/ 7066183 w 8227481"/>
              <a:gd name="connsiteY802" fmla="*/ 3121584 h 8393800"/>
              <a:gd name="connsiteX803" fmla="*/ 7077459 w 8227481"/>
              <a:gd name="connsiteY803" fmla="*/ 3123818 h 8393800"/>
              <a:gd name="connsiteX804" fmla="*/ 7057969 w 8227481"/>
              <a:gd name="connsiteY804" fmla="*/ 3124897 h 8393800"/>
              <a:gd name="connsiteX805" fmla="*/ 7066183 w 8227481"/>
              <a:gd name="connsiteY805" fmla="*/ 3121584 h 8393800"/>
              <a:gd name="connsiteX806" fmla="*/ 7134594 w 8227481"/>
              <a:gd name="connsiteY806" fmla="*/ 3111422 h 8393800"/>
              <a:gd name="connsiteX807" fmla="*/ 7161031 w 8227481"/>
              <a:gd name="connsiteY807" fmla="*/ 3113647 h 8393800"/>
              <a:gd name="connsiteX808" fmla="*/ 7109840 w 8227481"/>
              <a:gd name="connsiteY808" fmla="*/ 3119888 h 8393800"/>
              <a:gd name="connsiteX809" fmla="*/ 7134594 w 8227481"/>
              <a:gd name="connsiteY809" fmla="*/ 3111422 h 8393800"/>
              <a:gd name="connsiteX810" fmla="*/ 7169245 w 8227481"/>
              <a:gd name="connsiteY810" fmla="*/ 3110333 h 8393800"/>
              <a:gd name="connsiteX811" fmla="*/ 7180520 w 8227481"/>
              <a:gd name="connsiteY811" fmla="*/ 3112567 h 8393800"/>
              <a:gd name="connsiteX812" fmla="*/ 7161031 w 8227481"/>
              <a:gd name="connsiteY812" fmla="*/ 3113647 h 8393800"/>
              <a:gd name="connsiteX813" fmla="*/ 7169245 w 8227481"/>
              <a:gd name="connsiteY813" fmla="*/ 3110333 h 8393800"/>
              <a:gd name="connsiteX814" fmla="*/ 6167158 w 8227481"/>
              <a:gd name="connsiteY814" fmla="*/ 3092916 h 8393800"/>
              <a:gd name="connsiteX815" fmla="*/ 6153197 w 8227481"/>
              <a:gd name="connsiteY815" fmla="*/ 3096419 h 8393800"/>
              <a:gd name="connsiteX816" fmla="*/ 6155115 w 8227481"/>
              <a:gd name="connsiteY816" fmla="*/ 3108488 h 8393800"/>
              <a:gd name="connsiteX817" fmla="*/ 6168728 w 8227481"/>
              <a:gd name="connsiteY817" fmla="*/ 3105169 h 8393800"/>
              <a:gd name="connsiteX818" fmla="*/ 405645 w 8227481"/>
              <a:gd name="connsiteY818" fmla="*/ 3090142 h 8393800"/>
              <a:gd name="connsiteX819" fmla="*/ 405926 w 8227481"/>
              <a:gd name="connsiteY819" fmla="*/ 3098637 h 8393800"/>
              <a:gd name="connsiteX820" fmla="*/ 405645 w 8227481"/>
              <a:gd name="connsiteY820" fmla="*/ 3090142 h 8393800"/>
              <a:gd name="connsiteX821" fmla="*/ 6217592 w 8227481"/>
              <a:gd name="connsiteY821" fmla="*/ 3078513 h 8393800"/>
              <a:gd name="connsiteX822" fmla="*/ 6196788 w 8227481"/>
              <a:gd name="connsiteY822" fmla="*/ 3085484 h 8393800"/>
              <a:gd name="connsiteX823" fmla="*/ 6195466 w 8227481"/>
              <a:gd name="connsiteY823" fmla="*/ 3085815 h 8393800"/>
              <a:gd name="connsiteX824" fmla="*/ 6197515 w 8227481"/>
              <a:gd name="connsiteY824" fmla="*/ 3099026 h 8393800"/>
              <a:gd name="connsiteX825" fmla="*/ 6219974 w 8227481"/>
              <a:gd name="connsiteY825" fmla="*/ 3095067 h 8393800"/>
              <a:gd name="connsiteX826" fmla="*/ 6963637 w 8227481"/>
              <a:gd name="connsiteY826" fmla="*/ 3009286 h 8393800"/>
              <a:gd name="connsiteX827" fmla="*/ 6932600 w 8227481"/>
              <a:gd name="connsiteY827" fmla="*/ 3016922 h 8393800"/>
              <a:gd name="connsiteX828" fmla="*/ 6931681 w 8227481"/>
              <a:gd name="connsiteY828" fmla="*/ 3018817 h 8393800"/>
              <a:gd name="connsiteX829" fmla="*/ 6935338 w 8227481"/>
              <a:gd name="connsiteY829" fmla="*/ 3020609 h 8393800"/>
              <a:gd name="connsiteX830" fmla="*/ 6963637 w 8227481"/>
              <a:gd name="connsiteY830" fmla="*/ 3009286 h 8393800"/>
              <a:gd name="connsiteX831" fmla="*/ 7591505 w 8227481"/>
              <a:gd name="connsiteY831" fmla="*/ 2962508 h 8393800"/>
              <a:gd name="connsiteX832" fmla="*/ 7588219 w 8227481"/>
              <a:gd name="connsiteY832" fmla="*/ 2967609 h 8393800"/>
              <a:gd name="connsiteX833" fmla="*/ 7589679 w 8227481"/>
              <a:gd name="connsiteY833" fmla="*/ 2965342 h 8393800"/>
              <a:gd name="connsiteX834" fmla="*/ 7322436 w 8227481"/>
              <a:gd name="connsiteY834" fmla="*/ 2962439 h 8393800"/>
              <a:gd name="connsiteX835" fmla="*/ 7351938 w 8227481"/>
              <a:gd name="connsiteY835" fmla="*/ 2963123 h 8393800"/>
              <a:gd name="connsiteX836" fmla="*/ 7300748 w 8227481"/>
              <a:gd name="connsiteY836" fmla="*/ 2969363 h 8393800"/>
              <a:gd name="connsiteX837" fmla="*/ 7322436 w 8227481"/>
              <a:gd name="connsiteY837" fmla="*/ 2962439 h 8393800"/>
              <a:gd name="connsiteX838" fmla="*/ 7592600 w 8227481"/>
              <a:gd name="connsiteY838" fmla="*/ 2960807 h 8393800"/>
              <a:gd name="connsiteX839" fmla="*/ 7592114 w 8227481"/>
              <a:gd name="connsiteY839" fmla="*/ 2961562 h 8393800"/>
              <a:gd name="connsiteX840" fmla="*/ 7591505 w 8227481"/>
              <a:gd name="connsiteY840" fmla="*/ 2962508 h 8393800"/>
              <a:gd name="connsiteX841" fmla="*/ 7357678 w 8227481"/>
              <a:gd name="connsiteY841" fmla="*/ 2959144 h 8393800"/>
              <a:gd name="connsiteX842" fmla="*/ 7371428 w 8227481"/>
              <a:gd name="connsiteY842" fmla="*/ 2962041 h 8393800"/>
              <a:gd name="connsiteX843" fmla="*/ 7351938 w 8227481"/>
              <a:gd name="connsiteY843" fmla="*/ 2963123 h 8393800"/>
              <a:gd name="connsiteX844" fmla="*/ 7357678 w 8227481"/>
              <a:gd name="connsiteY844" fmla="*/ 2959144 h 8393800"/>
              <a:gd name="connsiteX845" fmla="*/ 7377168 w 8227481"/>
              <a:gd name="connsiteY845" fmla="*/ 2958064 h 8393800"/>
              <a:gd name="connsiteX846" fmla="*/ 7390919 w 8227481"/>
              <a:gd name="connsiteY846" fmla="*/ 2960961 h 8393800"/>
              <a:gd name="connsiteX847" fmla="*/ 7371428 w 8227481"/>
              <a:gd name="connsiteY847" fmla="*/ 2962041 h 8393800"/>
              <a:gd name="connsiteX848" fmla="*/ 7377168 w 8227481"/>
              <a:gd name="connsiteY848" fmla="*/ 2958064 h 8393800"/>
              <a:gd name="connsiteX849" fmla="*/ 5973013 w 8227481"/>
              <a:gd name="connsiteY849" fmla="*/ 2609827 h 8393800"/>
              <a:gd name="connsiteX850" fmla="*/ 5962618 w 8227481"/>
              <a:gd name="connsiteY850" fmla="*/ 2647054 h 8393800"/>
              <a:gd name="connsiteX851" fmla="*/ 5975077 w 8227481"/>
              <a:gd name="connsiteY851" fmla="*/ 2723481 h 8393800"/>
              <a:gd name="connsiteX852" fmla="*/ 5977989 w 8227481"/>
              <a:gd name="connsiteY852" fmla="*/ 2712619 h 8393800"/>
              <a:gd name="connsiteX853" fmla="*/ 5978015 w 8227481"/>
              <a:gd name="connsiteY853" fmla="*/ 2732321 h 8393800"/>
              <a:gd name="connsiteX854" fmla="*/ 5976654 w 8227481"/>
              <a:gd name="connsiteY854" fmla="*/ 2733142 h 8393800"/>
              <a:gd name="connsiteX855" fmla="*/ 6036277 w 8227481"/>
              <a:gd name="connsiteY855" fmla="*/ 3098842 h 8393800"/>
              <a:gd name="connsiteX856" fmla="*/ 6051960 w 8227481"/>
              <a:gd name="connsiteY856" fmla="*/ 3096481 h 8393800"/>
              <a:gd name="connsiteX857" fmla="*/ 6043394 w 8227481"/>
              <a:gd name="connsiteY857" fmla="*/ 3038198 h 8393800"/>
              <a:gd name="connsiteX858" fmla="*/ 5996785 w 8227481"/>
              <a:gd name="connsiteY858" fmla="*/ 2744288 h 8393800"/>
              <a:gd name="connsiteX859" fmla="*/ 6245636 w 8227481"/>
              <a:gd name="connsiteY859" fmla="*/ 2585590 h 8393800"/>
              <a:gd name="connsiteX860" fmla="*/ 6252913 w 8227481"/>
              <a:gd name="connsiteY860" fmla="*/ 2612358 h 8393800"/>
              <a:gd name="connsiteX861" fmla="*/ 6239723 w 8227481"/>
              <a:gd name="connsiteY861" fmla="*/ 2587955 h 8393800"/>
              <a:gd name="connsiteX862" fmla="*/ 6245636 w 8227481"/>
              <a:gd name="connsiteY862" fmla="*/ 2585590 h 8393800"/>
              <a:gd name="connsiteX863" fmla="*/ 6238153 w 8227481"/>
              <a:gd name="connsiteY863" fmla="*/ 2556229 h 8393800"/>
              <a:gd name="connsiteX864" fmla="*/ 6239723 w 8227481"/>
              <a:gd name="connsiteY864" fmla="*/ 2569409 h 8393800"/>
              <a:gd name="connsiteX865" fmla="*/ 6233634 w 8227481"/>
              <a:gd name="connsiteY865" fmla="*/ 2557695 h 8393800"/>
              <a:gd name="connsiteX866" fmla="*/ 6238153 w 8227481"/>
              <a:gd name="connsiteY866" fmla="*/ 2556229 h 8393800"/>
              <a:gd name="connsiteX867" fmla="*/ 6088153 w 8227481"/>
              <a:gd name="connsiteY867" fmla="*/ 2479751 h 8393800"/>
              <a:gd name="connsiteX868" fmla="*/ 6087275 w 8227481"/>
              <a:gd name="connsiteY868" fmla="*/ 2484118 h 8393800"/>
              <a:gd name="connsiteX869" fmla="*/ 6086989 w 8227481"/>
              <a:gd name="connsiteY869" fmla="*/ 2485536 h 8393800"/>
              <a:gd name="connsiteX870" fmla="*/ 6089559 w 8227481"/>
              <a:gd name="connsiteY870" fmla="*/ 2472770 h 8393800"/>
              <a:gd name="connsiteX871" fmla="*/ 6088702 w 8227481"/>
              <a:gd name="connsiteY871" fmla="*/ 2477027 h 8393800"/>
              <a:gd name="connsiteX872" fmla="*/ 6088153 w 8227481"/>
              <a:gd name="connsiteY872" fmla="*/ 2479751 h 8393800"/>
              <a:gd name="connsiteX873" fmla="*/ 6083471 w 8227481"/>
              <a:gd name="connsiteY873" fmla="*/ 2430798 h 8393800"/>
              <a:gd name="connsiteX874" fmla="*/ 6083471 w 8227481"/>
              <a:gd name="connsiteY874" fmla="*/ 2436653 h 8393800"/>
              <a:gd name="connsiteX875" fmla="*/ 6083471 w 8227481"/>
              <a:gd name="connsiteY875" fmla="*/ 2430798 h 8393800"/>
              <a:gd name="connsiteX876" fmla="*/ 6081151 w 8227481"/>
              <a:gd name="connsiteY876" fmla="*/ 2399038 h 8393800"/>
              <a:gd name="connsiteX877" fmla="*/ 6083599 w 8227481"/>
              <a:gd name="connsiteY877" fmla="*/ 2401269 h 8393800"/>
              <a:gd name="connsiteX878" fmla="*/ 6084502 w 8227481"/>
              <a:gd name="connsiteY878" fmla="*/ 2402092 h 8393800"/>
              <a:gd name="connsiteX879" fmla="*/ 6076369 w 8227481"/>
              <a:gd name="connsiteY879" fmla="*/ 2394680 h 8393800"/>
              <a:gd name="connsiteX880" fmla="*/ 6081151 w 8227481"/>
              <a:gd name="connsiteY880" fmla="*/ 2399038 h 8393800"/>
              <a:gd name="connsiteX881" fmla="*/ 6079080 w 8227481"/>
              <a:gd name="connsiteY881" fmla="*/ 2397151 h 8393800"/>
              <a:gd name="connsiteX882" fmla="*/ 6076369 w 8227481"/>
              <a:gd name="connsiteY882" fmla="*/ 2394680 h 8393800"/>
              <a:gd name="connsiteX883" fmla="*/ 6166994 w 8227481"/>
              <a:gd name="connsiteY883" fmla="*/ 2367792 h 8393800"/>
              <a:gd name="connsiteX884" fmla="*/ 6169437 w 8227481"/>
              <a:gd name="connsiteY884" fmla="*/ 2369073 h 8393800"/>
              <a:gd name="connsiteX885" fmla="*/ 6170729 w 8227481"/>
              <a:gd name="connsiteY885" fmla="*/ 2430798 h 8393800"/>
              <a:gd name="connsiteX886" fmla="*/ 6164640 w 8227481"/>
              <a:gd name="connsiteY886" fmla="*/ 2370275 h 8393800"/>
              <a:gd name="connsiteX887" fmla="*/ 6166994 w 8227481"/>
              <a:gd name="connsiteY887" fmla="*/ 2367792 h 8393800"/>
              <a:gd name="connsiteX888" fmla="*/ 6070281 w 8227481"/>
              <a:gd name="connsiteY888" fmla="*/ 2357586 h 8393800"/>
              <a:gd name="connsiteX889" fmla="*/ 6076369 w 8227481"/>
              <a:gd name="connsiteY889" fmla="*/ 2394680 h 8393800"/>
              <a:gd name="connsiteX890" fmla="*/ 6070281 w 8227481"/>
              <a:gd name="connsiteY890" fmla="*/ 2357586 h 8393800"/>
              <a:gd name="connsiteX891" fmla="*/ 6058105 w 8227481"/>
              <a:gd name="connsiteY891" fmla="*/ 2285352 h 8393800"/>
              <a:gd name="connsiteX892" fmla="*/ 6070281 w 8227481"/>
              <a:gd name="connsiteY892" fmla="*/ 2357586 h 8393800"/>
              <a:gd name="connsiteX893" fmla="*/ 6058105 w 8227481"/>
              <a:gd name="connsiteY893" fmla="*/ 2285352 h 8393800"/>
              <a:gd name="connsiteX894" fmla="*/ 6051143 w 8227481"/>
              <a:gd name="connsiteY894" fmla="*/ 2276538 h 8393800"/>
              <a:gd name="connsiteX895" fmla="*/ 6053023 w 8227481"/>
              <a:gd name="connsiteY895" fmla="*/ 2278919 h 8393800"/>
              <a:gd name="connsiteX896" fmla="*/ 6058105 w 8227481"/>
              <a:gd name="connsiteY896" fmla="*/ 2285352 h 8393800"/>
              <a:gd name="connsiteX897" fmla="*/ 6052570 w 8227481"/>
              <a:gd name="connsiteY897" fmla="*/ 2278346 h 8393800"/>
              <a:gd name="connsiteX898" fmla="*/ 6049973 w 8227481"/>
              <a:gd name="connsiteY898" fmla="*/ 2275058 h 8393800"/>
              <a:gd name="connsiteX899" fmla="*/ 6050100 w 8227481"/>
              <a:gd name="connsiteY899" fmla="*/ 2275218 h 8393800"/>
              <a:gd name="connsiteX900" fmla="*/ 6051143 w 8227481"/>
              <a:gd name="connsiteY900" fmla="*/ 2276538 h 8393800"/>
              <a:gd name="connsiteX901" fmla="*/ 6045866 w 8227481"/>
              <a:gd name="connsiteY901" fmla="*/ 2213074 h 8393800"/>
              <a:gd name="connsiteX902" fmla="*/ 6051004 w 8227481"/>
              <a:gd name="connsiteY902" fmla="*/ 2236545 h 8393800"/>
              <a:gd name="connsiteX903" fmla="*/ 6044916 w 8227481"/>
              <a:gd name="connsiteY903" fmla="*/ 2218976 h 8393800"/>
              <a:gd name="connsiteX904" fmla="*/ 6045866 w 8227481"/>
              <a:gd name="connsiteY904" fmla="*/ 2213074 h 8393800"/>
              <a:gd name="connsiteX905" fmla="*/ 6002768 w 8227481"/>
              <a:gd name="connsiteY905" fmla="*/ 2185186 h 8393800"/>
              <a:gd name="connsiteX906" fmla="*/ 6007833 w 8227481"/>
              <a:gd name="connsiteY906" fmla="*/ 2188616 h 8393800"/>
              <a:gd name="connsiteX907" fmla="*/ 6007111 w 8227481"/>
              <a:gd name="connsiteY907" fmla="*/ 2188127 h 8393800"/>
              <a:gd name="connsiteX908" fmla="*/ 2237269 w 8227481"/>
              <a:gd name="connsiteY908" fmla="*/ 2165172 h 8393800"/>
              <a:gd name="connsiteX909" fmla="*/ 2234996 w 8227481"/>
              <a:gd name="connsiteY909" fmla="*/ 2169685 h 8393800"/>
              <a:gd name="connsiteX910" fmla="*/ 2250958 w 8227481"/>
              <a:gd name="connsiteY910" fmla="*/ 2171088 h 8393800"/>
              <a:gd name="connsiteX911" fmla="*/ 2253391 w 8227481"/>
              <a:gd name="connsiteY911" fmla="*/ 2166725 h 8393800"/>
              <a:gd name="connsiteX912" fmla="*/ 2249151 w 8227481"/>
              <a:gd name="connsiteY912" fmla="*/ 2166388 h 8393800"/>
              <a:gd name="connsiteX913" fmla="*/ 5977165 w 8227481"/>
              <a:gd name="connsiteY913" fmla="*/ 2066757 h 8393800"/>
              <a:gd name="connsiteX914" fmla="*/ 5978615 w 8227481"/>
              <a:gd name="connsiteY914" fmla="*/ 2080440 h 8393800"/>
              <a:gd name="connsiteX915" fmla="*/ 5973319 w 8227481"/>
              <a:gd name="connsiteY915" fmla="*/ 2068386 h 8393800"/>
              <a:gd name="connsiteX916" fmla="*/ 5976109 w 8227481"/>
              <a:gd name="connsiteY916" fmla="*/ 2067164 h 8393800"/>
              <a:gd name="connsiteX917" fmla="*/ 5977165 w 8227481"/>
              <a:gd name="connsiteY917" fmla="*/ 2066757 h 8393800"/>
              <a:gd name="connsiteX918" fmla="*/ 604267 w 8227481"/>
              <a:gd name="connsiteY918" fmla="*/ 2050433 h 8393800"/>
              <a:gd name="connsiteX919" fmla="*/ 618446 w 8227481"/>
              <a:gd name="connsiteY919" fmla="*/ 2050686 h 8393800"/>
              <a:gd name="connsiteX920" fmla="*/ 595541 w 8227481"/>
              <a:gd name="connsiteY920" fmla="*/ 2064507 h 8393800"/>
              <a:gd name="connsiteX921" fmla="*/ 590855 w 8227481"/>
              <a:gd name="connsiteY921" fmla="*/ 2059248 h 8393800"/>
              <a:gd name="connsiteX922" fmla="*/ 604267 w 8227481"/>
              <a:gd name="connsiteY922" fmla="*/ 2050433 h 8393800"/>
              <a:gd name="connsiteX923" fmla="*/ 682724 w 8227481"/>
              <a:gd name="connsiteY923" fmla="*/ 2042569 h 8393800"/>
              <a:gd name="connsiteX924" fmla="*/ 700440 w 8227481"/>
              <a:gd name="connsiteY924" fmla="*/ 2046395 h 8393800"/>
              <a:gd name="connsiteX925" fmla="*/ 632003 w 8227481"/>
              <a:gd name="connsiteY925" fmla="*/ 2067974 h 8393800"/>
              <a:gd name="connsiteX926" fmla="*/ 682724 w 8227481"/>
              <a:gd name="connsiteY926" fmla="*/ 2042569 h 8393800"/>
              <a:gd name="connsiteX927" fmla="*/ 4214214 w 8227481"/>
              <a:gd name="connsiteY927" fmla="*/ 2002351 h 8393800"/>
              <a:gd name="connsiteX928" fmla="*/ 4210041 w 8227481"/>
              <a:gd name="connsiteY928" fmla="*/ 2012319 h 8393800"/>
              <a:gd name="connsiteX929" fmla="*/ 4223727 w 8227481"/>
              <a:gd name="connsiteY929" fmla="*/ 2014102 h 8393800"/>
              <a:gd name="connsiteX930" fmla="*/ 4224192 w 8227481"/>
              <a:gd name="connsiteY930" fmla="*/ 2014153 h 8393800"/>
              <a:gd name="connsiteX931" fmla="*/ 4228060 w 8227481"/>
              <a:gd name="connsiteY931" fmla="*/ 2005049 h 8393800"/>
              <a:gd name="connsiteX932" fmla="*/ 4228354 w 8227481"/>
              <a:gd name="connsiteY932" fmla="*/ 2004366 h 8393800"/>
              <a:gd name="connsiteX933" fmla="*/ 4176675 w 8227481"/>
              <a:gd name="connsiteY933" fmla="*/ 1997002 h 8393800"/>
              <a:gd name="connsiteX934" fmla="*/ 4173075 w 8227481"/>
              <a:gd name="connsiteY934" fmla="*/ 2005753 h 8393800"/>
              <a:gd name="connsiteX935" fmla="*/ 4172845 w 8227481"/>
              <a:gd name="connsiteY935" fmla="*/ 2006542 h 8393800"/>
              <a:gd name="connsiteX936" fmla="*/ 4184440 w 8227481"/>
              <a:gd name="connsiteY936" fmla="*/ 2008695 h 8393800"/>
              <a:gd name="connsiteX937" fmla="*/ 4187280 w 8227481"/>
              <a:gd name="connsiteY937" fmla="*/ 2005997 h 8393800"/>
              <a:gd name="connsiteX938" fmla="*/ 4192317 w 8227481"/>
              <a:gd name="connsiteY938" fmla="*/ 1999231 h 8393800"/>
              <a:gd name="connsiteX939" fmla="*/ 884025 w 8227481"/>
              <a:gd name="connsiteY939" fmla="*/ 1987176 h 8393800"/>
              <a:gd name="connsiteX940" fmla="*/ 871801 w 8227481"/>
              <a:gd name="connsiteY940" fmla="*/ 1990885 h 8393800"/>
              <a:gd name="connsiteX941" fmla="*/ 876402 w 8227481"/>
              <a:gd name="connsiteY941" fmla="*/ 1996908 h 8393800"/>
              <a:gd name="connsiteX942" fmla="*/ 986993 w 8227481"/>
              <a:gd name="connsiteY942" fmla="*/ 2006582 h 8393800"/>
              <a:gd name="connsiteX943" fmla="*/ 1276744 w 8227481"/>
              <a:gd name="connsiteY943" fmla="*/ 2045356 h 8393800"/>
              <a:gd name="connsiteX944" fmla="*/ 1196552 w 8227481"/>
              <a:gd name="connsiteY944" fmla="*/ 2016517 h 8393800"/>
              <a:gd name="connsiteX945" fmla="*/ 982913 w 8227481"/>
              <a:gd name="connsiteY945" fmla="*/ 1999186 h 8393800"/>
              <a:gd name="connsiteX946" fmla="*/ 884025 w 8227481"/>
              <a:gd name="connsiteY946" fmla="*/ 1987176 h 8393800"/>
              <a:gd name="connsiteX947" fmla="*/ 3202655 w 8227481"/>
              <a:gd name="connsiteY947" fmla="*/ 1884289 h 8393800"/>
              <a:gd name="connsiteX948" fmla="*/ 3192407 w 8227481"/>
              <a:gd name="connsiteY948" fmla="*/ 1901140 h 8393800"/>
              <a:gd name="connsiteX949" fmla="*/ 3208252 w 8227481"/>
              <a:gd name="connsiteY949" fmla="*/ 1902734 h 8393800"/>
              <a:gd name="connsiteX950" fmla="*/ 3216765 w 8227481"/>
              <a:gd name="connsiteY950" fmla="*/ 1885769 h 8393800"/>
              <a:gd name="connsiteX951" fmla="*/ 3174342 w 8227481"/>
              <a:gd name="connsiteY951" fmla="*/ 1881318 h 8393800"/>
              <a:gd name="connsiteX952" fmla="*/ 3162771 w 8227481"/>
              <a:gd name="connsiteY952" fmla="*/ 1895571 h 8393800"/>
              <a:gd name="connsiteX953" fmla="*/ 3161011 w 8227481"/>
              <a:gd name="connsiteY953" fmla="*/ 1897985 h 8393800"/>
              <a:gd name="connsiteX954" fmla="*/ 3171218 w 8227481"/>
              <a:gd name="connsiteY954" fmla="*/ 1899011 h 8393800"/>
              <a:gd name="connsiteX955" fmla="*/ 3179113 w 8227481"/>
              <a:gd name="connsiteY955" fmla="*/ 1881819 h 8393800"/>
              <a:gd name="connsiteX956" fmla="*/ 2969979 w 8227481"/>
              <a:gd name="connsiteY956" fmla="*/ 1862880 h 8393800"/>
              <a:gd name="connsiteX957" fmla="*/ 2961222 w 8227481"/>
              <a:gd name="connsiteY957" fmla="*/ 1877903 h 8393800"/>
              <a:gd name="connsiteX958" fmla="*/ 2975976 w 8227481"/>
              <a:gd name="connsiteY958" fmla="*/ 1879385 h 8393800"/>
              <a:gd name="connsiteX959" fmla="*/ 2984659 w 8227481"/>
              <a:gd name="connsiteY959" fmla="*/ 1864157 h 8393800"/>
              <a:gd name="connsiteX960" fmla="*/ 5470860 w 8227481"/>
              <a:gd name="connsiteY960" fmla="*/ 1856112 h 8393800"/>
              <a:gd name="connsiteX961" fmla="*/ 5467146 w 8227481"/>
              <a:gd name="connsiteY961" fmla="*/ 1856257 h 8393800"/>
              <a:gd name="connsiteX962" fmla="*/ 5464773 w 8227481"/>
              <a:gd name="connsiteY962" fmla="*/ 1857804 h 8393800"/>
              <a:gd name="connsiteX963" fmla="*/ 5464168 w 8227481"/>
              <a:gd name="connsiteY963" fmla="*/ 1857882 h 8393800"/>
              <a:gd name="connsiteX964" fmla="*/ 5466554 w 8227481"/>
              <a:gd name="connsiteY964" fmla="*/ 1870490 h 8393800"/>
              <a:gd name="connsiteX965" fmla="*/ 5473451 w 8227481"/>
              <a:gd name="connsiteY965" fmla="*/ 1872179 h 8393800"/>
              <a:gd name="connsiteX966" fmla="*/ 2733842 w 8227481"/>
              <a:gd name="connsiteY966" fmla="*/ 1846701 h 8393800"/>
              <a:gd name="connsiteX967" fmla="*/ 2727292 w 8227481"/>
              <a:gd name="connsiteY967" fmla="*/ 1858274 h 8393800"/>
              <a:gd name="connsiteX968" fmla="*/ 2749266 w 8227481"/>
              <a:gd name="connsiteY968" fmla="*/ 1860092 h 8393800"/>
              <a:gd name="connsiteX969" fmla="*/ 2758514 w 8227481"/>
              <a:gd name="connsiteY969" fmla="*/ 1860839 h 8393800"/>
              <a:gd name="connsiteX970" fmla="*/ 2766029 w 8227481"/>
              <a:gd name="connsiteY970" fmla="*/ 1848015 h 8393800"/>
              <a:gd name="connsiteX971" fmla="*/ 2743822 w 8227481"/>
              <a:gd name="connsiteY971" fmla="*/ 1847057 h 8393800"/>
              <a:gd name="connsiteX972" fmla="*/ 2689344 w 8227481"/>
              <a:gd name="connsiteY972" fmla="*/ 1845110 h 8393800"/>
              <a:gd name="connsiteX973" fmla="*/ 2684592 w 8227481"/>
              <a:gd name="connsiteY973" fmla="*/ 1854552 h 8393800"/>
              <a:gd name="connsiteX974" fmla="*/ 2687599 w 8227481"/>
              <a:gd name="connsiteY974" fmla="*/ 1854990 h 8393800"/>
              <a:gd name="connsiteX975" fmla="*/ 2707086 w 8227481"/>
              <a:gd name="connsiteY975" fmla="*/ 1856603 h 8393800"/>
              <a:gd name="connsiteX976" fmla="*/ 2713464 w 8227481"/>
              <a:gd name="connsiteY976" fmla="*/ 1845972 h 8393800"/>
              <a:gd name="connsiteX977" fmla="*/ 2534753 w 8227481"/>
              <a:gd name="connsiteY977" fmla="*/ 1828326 h 8393800"/>
              <a:gd name="connsiteX978" fmla="*/ 2527543 w 8227481"/>
              <a:gd name="connsiteY978" fmla="*/ 1828358 h 8393800"/>
              <a:gd name="connsiteX979" fmla="*/ 2522120 w 8227481"/>
              <a:gd name="connsiteY979" fmla="*/ 1837336 h 8393800"/>
              <a:gd name="connsiteX980" fmla="*/ 2522180 w 8227481"/>
              <a:gd name="connsiteY980" fmla="*/ 1837320 h 8393800"/>
              <a:gd name="connsiteX981" fmla="*/ 2529922 w 8227481"/>
              <a:gd name="connsiteY981" fmla="*/ 1833880 h 8393800"/>
              <a:gd name="connsiteX982" fmla="*/ 2534753 w 8227481"/>
              <a:gd name="connsiteY982" fmla="*/ 1828326 h 8393800"/>
              <a:gd name="connsiteX983" fmla="*/ 913814 w 8227481"/>
              <a:gd name="connsiteY983" fmla="*/ 1816858 h 8393800"/>
              <a:gd name="connsiteX984" fmla="*/ 874319 w 8227481"/>
              <a:gd name="connsiteY984" fmla="*/ 1819880 h 8393800"/>
              <a:gd name="connsiteX985" fmla="*/ 851415 w 8227481"/>
              <a:gd name="connsiteY985" fmla="*/ 1833701 h 8393800"/>
              <a:gd name="connsiteX986" fmla="*/ 820610 w 8227481"/>
              <a:gd name="connsiteY986" fmla="*/ 1831750 h 8393800"/>
              <a:gd name="connsiteX987" fmla="*/ 774432 w 8227481"/>
              <a:gd name="connsiteY987" fmla="*/ 1864543 h 8393800"/>
              <a:gd name="connsiteX988" fmla="*/ 772642 w 8227481"/>
              <a:gd name="connsiteY988" fmla="*/ 1865212 h 8393800"/>
              <a:gd name="connsiteX989" fmla="*/ 778251 w 8227481"/>
              <a:gd name="connsiteY989" fmla="*/ 1872920 h 8393800"/>
              <a:gd name="connsiteX990" fmla="*/ 845780 w 8227481"/>
              <a:gd name="connsiteY990" fmla="*/ 1877359 h 8393800"/>
              <a:gd name="connsiteX991" fmla="*/ 836709 w 8227481"/>
              <a:gd name="connsiteY991" fmla="*/ 1888584 h 8393800"/>
              <a:gd name="connsiteX992" fmla="*/ 853048 w 8227481"/>
              <a:gd name="connsiteY992" fmla="*/ 1899265 h 8393800"/>
              <a:gd name="connsiteX993" fmla="*/ 973378 w 8227481"/>
              <a:gd name="connsiteY993" fmla="*/ 1917850 h 8393800"/>
              <a:gd name="connsiteX994" fmla="*/ 1110417 w 8227481"/>
              <a:gd name="connsiteY994" fmla="*/ 1941965 h 8393800"/>
              <a:gd name="connsiteX995" fmla="*/ 1396994 w 8227481"/>
              <a:gd name="connsiteY995" fmla="*/ 1947325 h 8393800"/>
              <a:gd name="connsiteX996" fmla="*/ 1703990 w 8227481"/>
              <a:gd name="connsiteY996" fmla="*/ 1970763 h 8393800"/>
              <a:gd name="connsiteX997" fmla="*/ 2257019 w 8227481"/>
              <a:gd name="connsiteY997" fmla="*/ 1988696 h 8393800"/>
              <a:gd name="connsiteX998" fmla="*/ 2204218 w 8227481"/>
              <a:gd name="connsiteY998" fmla="*/ 1974548 h 8393800"/>
              <a:gd name="connsiteX999" fmla="*/ 1935522 w 8227481"/>
              <a:gd name="connsiteY999" fmla="*/ 1947718 h 8393800"/>
              <a:gd name="connsiteX1000" fmla="*/ 1570067 w 8227481"/>
              <a:gd name="connsiteY1000" fmla="*/ 1908619 h 8393800"/>
              <a:gd name="connsiteX1001" fmla="*/ 1498719 w 8227481"/>
              <a:gd name="connsiteY1001" fmla="*/ 1895802 h 8393800"/>
              <a:gd name="connsiteX1002" fmla="*/ 1483955 w 8227481"/>
              <a:gd name="connsiteY1002" fmla="*/ 1879242 h 8393800"/>
              <a:gd name="connsiteX1003" fmla="*/ 1229092 w 8227481"/>
              <a:gd name="connsiteY1003" fmla="*/ 1849816 h 8393800"/>
              <a:gd name="connsiteX1004" fmla="*/ 1047152 w 8227481"/>
              <a:gd name="connsiteY1004" fmla="*/ 1827326 h 8393800"/>
              <a:gd name="connsiteX1005" fmla="*/ 913814 w 8227481"/>
              <a:gd name="connsiteY1005" fmla="*/ 1816858 h 8393800"/>
              <a:gd name="connsiteX1006" fmla="*/ 4215314 w 8227481"/>
              <a:gd name="connsiteY1006" fmla="*/ 1812829 h 8393800"/>
              <a:gd name="connsiteX1007" fmla="*/ 4213667 w 8227481"/>
              <a:gd name="connsiteY1007" fmla="*/ 1813328 h 8393800"/>
              <a:gd name="connsiteX1008" fmla="*/ 4213985 w 8227481"/>
              <a:gd name="connsiteY1008" fmla="*/ 1815787 h 8393800"/>
              <a:gd name="connsiteX1009" fmla="*/ 4253977 w 8227481"/>
              <a:gd name="connsiteY1009" fmla="*/ 1809075 h 8393800"/>
              <a:gd name="connsiteX1010" fmla="*/ 4249799 w 8227481"/>
              <a:gd name="connsiteY1010" fmla="*/ 1819231 h 8393800"/>
              <a:gd name="connsiteX1011" fmla="*/ 4251597 w 8227481"/>
              <a:gd name="connsiteY1011" fmla="*/ 1819103 h 8393800"/>
              <a:gd name="connsiteX1012" fmla="*/ 4269680 w 8227481"/>
              <a:gd name="connsiteY1012" fmla="*/ 1815665 h 8393800"/>
              <a:gd name="connsiteX1013" fmla="*/ 4269242 w 8227481"/>
              <a:gd name="connsiteY1013" fmla="*/ 1810780 h 8393800"/>
              <a:gd name="connsiteX1014" fmla="*/ 4266964 w 8227481"/>
              <a:gd name="connsiteY1014" fmla="*/ 1809976 h 8393800"/>
              <a:gd name="connsiteX1015" fmla="*/ 2325575 w 8227481"/>
              <a:gd name="connsiteY1015" fmla="*/ 1806604 h 8393800"/>
              <a:gd name="connsiteX1016" fmla="*/ 2316331 w 8227481"/>
              <a:gd name="connsiteY1016" fmla="*/ 1812658 h 8393800"/>
              <a:gd name="connsiteX1017" fmla="*/ 2322203 w 8227481"/>
              <a:gd name="connsiteY1017" fmla="*/ 1817087 h 8393800"/>
              <a:gd name="connsiteX1018" fmla="*/ 2336668 w 8227481"/>
              <a:gd name="connsiteY1018" fmla="*/ 1808357 h 8393800"/>
              <a:gd name="connsiteX1019" fmla="*/ 2325575 w 8227481"/>
              <a:gd name="connsiteY1019" fmla="*/ 1806604 h 8393800"/>
              <a:gd name="connsiteX1020" fmla="*/ 1749519 w 8227481"/>
              <a:gd name="connsiteY1020" fmla="*/ 1802848 h 8393800"/>
              <a:gd name="connsiteX1021" fmla="*/ 1773255 w 8227481"/>
              <a:gd name="connsiteY1021" fmla="*/ 1806550 h 8393800"/>
              <a:gd name="connsiteX1022" fmla="*/ 1753764 w 8227481"/>
              <a:gd name="connsiteY1022" fmla="*/ 1807630 h 8393800"/>
              <a:gd name="connsiteX1023" fmla="*/ 1749519 w 8227481"/>
              <a:gd name="connsiteY1023" fmla="*/ 1802848 h 8393800"/>
              <a:gd name="connsiteX1024" fmla="*/ 1713585 w 8227481"/>
              <a:gd name="connsiteY1024" fmla="*/ 1798726 h 8393800"/>
              <a:gd name="connsiteX1025" fmla="*/ 1705726 w 8227481"/>
              <a:gd name="connsiteY1025" fmla="*/ 1802111 h 8393800"/>
              <a:gd name="connsiteX1026" fmla="*/ 1709742 w 8227481"/>
              <a:gd name="connsiteY1026" fmla="*/ 1800379 h 8393800"/>
              <a:gd name="connsiteX1027" fmla="*/ 1717775 w 8227481"/>
              <a:gd name="connsiteY1027" fmla="*/ 1796919 h 8393800"/>
              <a:gd name="connsiteX1028" fmla="*/ 1716436 w 8227481"/>
              <a:gd name="connsiteY1028" fmla="*/ 1797497 h 8393800"/>
              <a:gd name="connsiteX1029" fmla="*/ 1713585 w 8227481"/>
              <a:gd name="connsiteY1029" fmla="*/ 1798726 h 8393800"/>
              <a:gd name="connsiteX1030" fmla="*/ 1662903 w 8227481"/>
              <a:gd name="connsiteY1030" fmla="*/ 1792212 h 8393800"/>
              <a:gd name="connsiteX1031" fmla="*/ 1705726 w 8227481"/>
              <a:gd name="connsiteY1031" fmla="*/ 1802111 h 8393800"/>
              <a:gd name="connsiteX1032" fmla="*/ 1626201 w 8227481"/>
              <a:gd name="connsiteY1032" fmla="*/ 1793409 h 8393800"/>
              <a:gd name="connsiteX1033" fmla="*/ 1662903 w 8227481"/>
              <a:gd name="connsiteY1033" fmla="*/ 1792212 h 8393800"/>
              <a:gd name="connsiteX1034" fmla="*/ 1594953 w 8227481"/>
              <a:gd name="connsiteY1034" fmla="*/ 1785921 h 8393800"/>
              <a:gd name="connsiteX1035" fmla="*/ 1626201 w 8227481"/>
              <a:gd name="connsiteY1035" fmla="*/ 1793409 h 8393800"/>
              <a:gd name="connsiteX1036" fmla="*/ 1589739 w 8227481"/>
              <a:gd name="connsiteY1036" fmla="*/ 1789941 h 8393800"/>
              <a:gd name="connsiteX1037" fmla="*/ 1594953 w 8227481"/>
              <a:gd name="connsiteY1037" fmla="*/ 1785921 h 8393800"/>
              <a:gd name="connsiteX1038" fmla="*/ 1564172 w 8227481"/>
              <a:gd name="connsiteY1038" fmla="*/ 1783533 h 8393800"/>
              <a:gd name="connsiteX1039" fmla="*/ 1589739 w 8227481"/>
              <a:gd name="connsiteY1039" fmla="*/ 1789941 h 8393800"/>
              <a:gd name="connsiteX1040" fmla="*/ 1558673 w 8227481"/>
              <a:gd name="connsiteY1040" fmla="*/ 1788968 h 8393800"/>
              <a:gd name="connsiteX1041" fmla="*/ 1564172 w 8227481"/>
              <a:gd name="connsiteY1041" fmla="*/ 1783533 h 8393800"/>
              <a:gd name="connsiteX1042" fmla="*/ 1515967 w 8227481"/>
              <a:gd name="connsiteY1042" fmla="*/ 1779101 h 8393800"/>
              <a:gd name="connsiteX1043" fmla="*/ 1558673 w 8227481"/>
              <a:gd name="connsiteY1043" fmla="*/ 1788968 h 8393800"/>
              <a:gd name="connsiteX1044" fmla="*/ 1480092 w 8227481"/>
              <a:gd name="connsiteY1044" fmla="*/ 1780519 h 8393800"/>
              <a:gd name="connsiteX1045" fmla="*/ 1515967 w 8227481"/>
              <a:gd name="connsiteY1045" fmla="*/ 1779101 h 8393800"/>
              <a:gd name="connsiteX1046" fmla="*/ 3264097 w 8227481"/>
              <a:gd name="connsiteY1046" fmla="*/ 1775763 h 8393800"/>
              <a:gd name="connsiteX1047" fmla="*/ 3253393 w 8227481"/>
              <a:gd name="connsiteY1047" fmla="*/ 1789811 h 8393800"/>
              <a:gd name="connsiteX1048" fmla="*/ 3266735 w 8227481"/>
              <a:gd name="connsiteY1048" fmla="*/ 1791207 h 8393800"/>
              <a:gd name="connsiteX1049" fmla="*/ 3271771 w 8227481"/>
              <a:gd name="connsiteY1049" fmla="*/ 1781766 h 8393800"/>
              <a:gd name="connsiteX1050" fmla="*/ 3272772 w 8227481"/>
              <a:gd name="connsiteY1050" fmla="*/ 1776566 h 8393800"/>
              <a:gd name="connsiteX1051" fmla="*/ 3236644 w 8227481"/>
              <a:gd name="connsiteY1051" fmla="*/ 1773222 h 8393800"/>
              <a:gd name="connsiteX1052" fmla="*/ 3237441 w 8227481"/>
              <a:gd name="connsiteY1052" fmla="*/ 1775962 h 8393800"/>
              <a:gd name="connsiteX1053" fmla="*/ 3238565 w 8227481"/>
              <a:gd name="connsiteY1053" fmla="*/ 1779822 h 8393800"/>
              <a:gd name="connsiteX1054" fmla="*/ 3030652 w 8227481"/>
              <a:gd name="connsiteY1054" fmla="*/ 1756300 h 8393800"/>
              <a:gd name="connsiteX1055" fmla="*/ 3024326 w 8227481"/>
              <a:gd name="connsiteY1055" fmla="*/ 1767745 h 8393800"/>
              <a:gd name="connsiteX1056" fmla="*/ 3038862 w 8227481"/>
              <a:gd name="connsiteY1056" fmla="*/ 1769097 h 8393800"/>
              <a:gd name="connsiteX1057" fmla="*/ 3042791 w 8227481"/>
              <a:gd name="connsiteY1057" fmla="*/ 1762207 h 8393800"/>
              <a:gd name="connsiteX1058" fmla="*/ 3045266 w 8227481"/>
              <a:gd name="connsiteY1058" fmla="*/ 1757438 h 8393800"/>
              <a:gd name="connsiteX1059" fmla="*/ 2796644 w 8227481"/>
              <a:gd name="connsiteY1059" fmla="*/ 1735745 h 8393800"/>
              <a:gd name="connsiteX1060" fmla="*/ 2790821 w 8227481"/>
              <a:gd name="connsiteY1060" fmla="*/ 1746035 h 8393800"/>
              <a:gd name="connsiteX1061" fmla="*/ 2823990 w 8227481"/>
              <a:gd name="connsiteY1061" fmla="*/ 1749119 h 8393800"/>
              <a:gd name="connsiteX1062" fmla="*/ 2829968 w 8227481"/>
              <a:gd name="connsiteY1062" fmla="*/ 1738917 h 8393800"/>
              <a:gd name="connsiteX1063" fmla="*/ 2755683 w 8227481"/>
              <a:gd name="connsiteY1063" fmla="*/ 1731846 h 8393800"/>
              <a:gd name="connsiteX1064" fmla="*/ 2749696 w 8227481"/>
              <a:gd name="connsiteY1064" fmla="*/ 1742211 h 8393800"/>
              <a:gd name="connsiteX1065" fmla="*/ 2773523 w 8227481"/>
              <a:gd name="connsiteY1065" fmla="*/ 1744427 h 8393800"/>
              <a:gd name="connsiteX1066" fmla="*/ 2779487 w 8227481"/>
              <a:gd name="connsiteY1066" fmla="*/ 1734112 h 8393800"/>
              <a:gd name="connsiteX1067" fmla="*/ 2713169 w 8227481"/>
              <a:gd name="connsiteY1067" fmla="*/ 1727800 h 8393800"/>
              <a:gd name="connsiteX1068" fmla="*/ 2708982 w 8227481"/>
              <a:gd name="connsiteY1068" fmla="*/ 1731947 h 8393800"/>
              <a:gd name="connsiteX1069" fmla="*/ 2707006 w 8227481"/>
              <a:gd name="connsiteY1069" fmla="*/ 1738243 h 8393800"/>
              <a:gd name="connsiteX1070" fmla="*/ 2717840 w 8227481"/>
              <a:gd name="connsiteY1070" fmla="*/ 1739249 h 8393800"/>
              <a:gd name="connsiteX1071" fmla="*/ 2718494 w 8227481"/>
              <a:gd name="connsiteY1071" fmla="*/ 1738535 h 8393800"/>
              <a:gd name="connsiteX1072" fmla="*/ 2721736 w 8227481"/>
              <a:gd name="connsiteY1072" fmla="*/ 1728615 h 8393800"/>
              <a:gd name="connsiteX1073" fmla="*/ 3281378 w 8227481"/>
              <a:gd name="connsiteY1073" fmla="*/ 1724154 h 8393800"/>
              <a:gd name="connsiteX1074" fmla="*/ 3275473 w 8227481"/>
              <a:gd name="connsiteY1074" fmla="*/ 1735623 h 8393800"/>
              <a:gd name="connsiteX1075" fmla="*/ 3274664 w 8227481"/>
              <a:gd name="connsiteY1075" fmla="*/ 1748936 h 8393800"/>
              <a:gd name="connsiteX1076" fmla="*/ 3283934 w 8227481"/>
              <a:gd name="connsiteY1076" fmla="*/ 1749845 h 8393800"/>
              <a:gd name="connsiteX1077" fmla="*/ 3285539 w 8227481"/>
              <a:gd name="connsiteY1077" fmla="*/ 1748541 h 8393800"/>
              <a:gd name="connsiteX1078" fmla="*/ 3292387 w 8227481"/>
              <a:gd name="connsiteY1078" fmla="*/ 1739268 h 8393800"/>
              <a:gd name="connsiteX1079" fmla="*/ 3299098 w 8227481"/>
              <a:gd name="connsiteY1079" fmla="*/ 1725843 h 8393800"/>
              <a:gd name="connsiteX1080" fmla="*/ 2665852 w 8227481"/>
              <a:gd name="connsiteY1080" fmla="*/ 1723830 h 8393800"/>
              <a:gd name="connsiteX1081" fmla="*/ 2660175 w 8227481"/>
              <a:gd name="connsiteY1081" fmla="*/ 1733723 h 8393800"/>
              <a:gd name="connsiteX1082" fmla="*/ 2669662 w 8227481"/>
              <a:gd name="connsiteY1082" fmla="*/ 1734770 h 8393800"/>
              <a:gd name="connsiteX1083" fmla="*/ 2678772 w 8227481"/>
              <a:gd name="connsiteY1083" fmla="*/ 1735617 h 8393800"/>
              <a:gd name="connsiteX1084" fmla="*/ 2684736 w 8227481"/>
              <a:gd name="connsiteY1084" fmla="*/ 1725094 h 8393800"/>
              <a:gd name="connsiteX1085" fmla="*/ 2684391 w 8227481"/>
              <a:gd name="connsiteY1085" fmla="*/ 1725061 h 8393800"/>
              <a:gd name="connsiteX1086" fmla="*/ 3254771 w 8227481"/>
              <a:gd name="connsiteY1086" fmla="*/ 1721617 h 8393800"/>
              <a:gd name="connsiteX1087" fmla="*/ 3251803 w 8227481"/>
              <a:gd name="connsiteY1087" fmla="*/ 1724870 h 8393800"/>
              <a:gd name="connsiteX1088" fmla="*/ 3242672 w 8227481"/>
              <a:gd name="connsiteY1088" fmla="*/ 1739267 h 8393800"/>
              <a:gd name="connsiteX1089" fmla="*/ 3247285 w 8227481"/>
              <a:gd name="connsiteY1089" fmla="*/ 1742262 h 8393800"/>
              <a:gd name="connsiteX1090" fmla="*/ 3258077 w 8227481"/>
              <a:gd name="connsiteY1090" fmla="*/ 1732152 h 8393800"/>
              <a:gd name="connsiteX1091" fmla="*/ 3264560 w 8227481"/>
              <a:gd name="connsiteY1091" fmla="*/ 1722551 h 8393800"/>
              <a:gd name="connsiteX1092" fmla="*/ 2826221 w 8227481"/>
              <a:gd name="connsiteY1092" fmla="*/ 1706644 h 8393800"/>
              <a:gd name="connsiteX1093" fmla="*/ 2823863 w 8227481"/>
              <a:gd name="connsiteY1093" fmla="*/ 1708156 h 8393800"/>
              <a:gd name="connsiteX1094" fmla="*/ 2820774 w 8227481"/>
              <a:gd name="connsiteY1094" fmla="*/ 1710135 h 8393800"/>
              <a:gd name="connsiteX1095" fmla="*/ 2830040 w 8227481"/>
              <a:gd name="connsiteY1095" fmla="*/ 1704197 h 8393800"/>
              <a:gd name="connsiteX1096" fmla="*/ 2826221 w 8227481"/>
              <a:gd name="connsiteY1096" fmla="*/ 1706644 h 8393800"/>
              <a:gd name="connsiteX1097" fmla="*/ 2829010 w 8227481"/>
              <a:gd name="connsiteY1097" fmla="*/ 1704856 h 8393800"/>
              <a:gd name="connsiteX1098" fmla="*/ 2830040 w 8227481"/>
              <a:gd name="connsiteY1098" fmla="*/ 1704197 h 8393800"/>
              <a:gd name="connsiteX1099" fmla="*/ 2729199 w 8227481"/>
              <a:gd name="connsiteY1099" fmla="*/ 1703723 h 8393800"/>
              <a:gd name="connsiteX1100" fmla="*/ 2726571 w 8227481"/>
              <a:gd name="connsiteY1100" fmla="*/ 1713582 h 8393800"/>
              <a:gd name="connsiteX1101" fmla="*/ 2727907 w 8227481"/>
              <a:gd name="connsiteY1101" fmla="*/ 1713687 h 8393800"/>
              <a:gd name="connsiteX1102" fmla="*/ 2738946 w 8227481"/>
              <a:gd name="connsiteY1102" fmla="*/ 1705928 h 8393800"/>
              <a:gd name="connsiteX1103" fmla="*/ 3059828 w 8227481"/>
              <a:gd name="connsiteY1103" fmla="*/ 1703519 h 8393800"/>
              <a:gd name="connsiteX1104" fmla="*/ 3049008 w 8227481"/>
              <a:gd name="connsiteY1104" fmla="*/ 1723093 h 8393800"/>
              <a:gd name="connsiteX1105" fmla="*/ 3054354 w 8227481"/>
              <a:gd name="connsiteY1105" fmla="*/ 1723648 h 8393800"/>
              <a:gd name="connsiteX1106" fmla="*/ 3061933 w 8227481"/>
              <a:gd name="connsiteY1106" fmla="*/ 1725325 h 8393800"/>
              <a:gd name="connsiteX1107" fmla="*/ 3072647 w 8227481"/>
              <a:gd name="connsiteY1107" fmla="*/ 1704683 h 8393800"/>
              <a:gd name="connsiteX1108" fmla="*/ 816347 w 8227481"/>
              <a:gd name="connsiteY1108" fmla="*/ 1695495 h 8393800"/>
              <a:gd name="connsiteX1109" fmla="*/ 810737 w 8227481"/>
              <a:gd name="connsiteY1109" fmla="*/ 1696523 h 8393800"/>
              <a:gd name="connsiteX1110" fmla="*/ 811861 w 8227481"/>
              <a:gd name="connsiteY1110" fmla="*/ 1696130 h 8393800"/>
              <a:gd name="connsiteX1111" fmla="*/ 819370 w 8227481"/>
              <a:gd name="connsiteY1111" fmla="*/ 1694938 h 8393800"/>
              <a:gd name="connsiteX1112" fmla="*/ 819862 w 8227481"/>
              <a:gd name="connsiteY1112" fmla="*/ 1694996 h 8393800"/>
              <a:gd name="connsiteX1113" fmla="*/ 816347 w 8227481"/>
              <a:gd name="connsiteY1113" fmla="*/ 1695495 h 8393800"/>
              <a:gd name="connsiteX1114" fmla="*/ 3279699 w 8227481"/>
              <a:gd name="connsiteY1114" fmla="*/ 1691660 h 8393800"/>
              <a:gd name="connsiteX1115" fmla="*/ 3273726 w 8227481"/>
              <a:gd name="connsiteY1115" fmla="*/ 1697656 h 8393800"/>
              <a:gd name="connsiteX1116" fmla="*/ 3264334 w 8227481"/>
              <a:gd name="connsiteY1116" fmla="*/ 1710291 h 8393800"/>
              <a:gd name="connsiteX1117" fmla="*/ 3271826 w 8227481"/>
              <a:gd name="connsiteY1117" fmla="*/ 1711074 h 8393800"/>
              <a:gd name="connsiteX1118" fmla="*/ 3278799 w 8227481"/>
              <a:gd name="connsiteY1118" fmla="*/ 1697876 h 8393800"/>
              <a:gd name="connsiteX1119" fmla="*/ 3279699 w 8227481"/>
              <a:gd name="connsiteY1119" fmla="*/ 1691660 h 8393800"/>
              <a:gd name="connsiteX1120" fmla="*/ 2822605 w 8227481"/>
              <a:gd name="connsiteY1120" fmla="*/ 1689872 h 8393800"/>
              <a:gd name="connsiteX1121" fmla="*/ 2812115 w 8227481"/>
              <a:gd name="connsiteY1121" fmla="*/ 1708407 h 8393800"/>
              <a:gd name="connsiteX1122" fmla="*/ 2820774 w 8227481"/>
              <a:gd name="connsiteY1122" fmla="*/ 1710135 h 8393800"/>
              <a:gd name="connsiteX1123" fmla="*/ 2811080 w 8227481"/>
              <a:gd name="connsiteY1123" fmla="*/ 1716498 h 8393800"/>
              <a:gd name="connsiteX1124" fmla="*/ 2807812 w 8227481"/>
              <a:gd name="connsiteY1124" fmla="*/ 1716011 h 8393800"/>
              <a:gd name="connsiteX1125" fmla="*/ 2804093 w 8227481"/>
              <a:gd name="connsiteY1125" fmla="*/ 1722582 h 8393800"/>
              <a:gd name="connsiteX1126" fmla="*/ 2833063 w 8227481"/>
              <a:gd name="connsiteY1126" fmla="*/ 1726033 h 8393800"/>
              <a:gd name="connsiteX1127" fmla="*/ 2837253 w 8227481"/>
              <a:gd name="connsiteY1127" fmla="*/ 1726489 h 8393800"/>
              <a:gd name="connsiteX1128" fmla="*/ 2856857 w 8227481"/>
              <a:gd name="connsiteY1128" fmla="*/ 1693039 h 8393800"/>
              <a:gd name="connsiteX1129" fmla="*/ 2780398 w 8227481"/>
              <a:gd name="connsiteY1129" fmla="*/ 1685969 h 8393800"/>
              <a:gd name="connsiteX1130" fmla="*/ 2777548 w 8227481"/>
              <a:gd name="connsiteY1130" fmla="*/ 1690842 h 8393800"/>
              <a:gd name="connsiteX1131" fmla="*/ 2770470 w 8227481"/>
              <a:gd name="connsiteY1131" fmla="*/ 1704226 h 8393800"/>
              <a:gd name="connsiteX1132" fmla="*/ 2783370 w 8227481"/>
              <a:gd name="connsiteY1132" fmla="*/ 1706415 h 8393800"/>
              <a:gd name="connsiteX1133" fmla="*/ 2768963 w 8227481"/>
              <a:gd name="connsiteY1133" fmla="*/ 1707073 h 8393800"/>
              <a:gd name="connsiteX1134" fmla="*/ 2763330 w 8227481"/>
              <a:gd name="connsiteY1134" fmla="*/ 1717727 h 8393800"/>
              <a:gd name="connsiteX1135" fmla="*/ 2787307 w 8227481"/>
              <a:gd name="connsiteY1135" fmla="*/ 1720583 h 8393800"/>
              <a:gd name="connsiteX1136" fmla="*/ 2792775 w 8227481"/>
              <a:gd name="connsiteY1136" fmla="*/ 1711124 h 8393800"/>
              <a:gd name="connsiteX1137" fmla="*/ 2783370 w 8227481"/>
              <a:gd name="connsiteY1137" fmla="*/ 1706415 h 8393800"/>
              <a:gd name="connsiteX1138" fmla="*/ 2788709 w 8227481"/>
              <a:gd name="connsiteY1138" fmla="*/ 1701987 h 8393800"/>
              <a:gd name="connsiteX1139" fmla="*/ 2796615 w 8227481"/>
              <a:gd name="connsiteY1139" fmla="*/ 1704483 h 8393800"/>
              <a:gd name="connsiteX1140" fmla="*/ 2805951 w 8227481"/>
              <a:gd name="connsiteY1140" fmla="*/ 1688332 h 8393800"/>
              <a:gd name="connsiteX1141" fmla="*/ 2746641 w 8227481"/>
              <a:gd name="connsiteY1141" fmla="*/ 1682848 h 8393800"/>
              <a:gd name="connsiteX1142" fmla="*/ 2745508 w 8227481"/>
              <a:gd name="connsiteY1142" fmla="*/ 1685580 h 8393800"/>
              <a:gd name="connsiteX1143" fmla="*/ 2731303 w 8227481"/>
              <a:gd name="connsiteY1143" fmla="*/ 1695829 h 8393800"/>
              <a:gd name="connsiteX1144" fmla="*/ 2730310 w 8227481"/>
              <a:gd name="connsiteY1144" fmla="*/ 1699556 h 8393800"/>
              <a:gd name="connsiteX1145" fmla="*/ 2742051 w 8227481"/>
              <a:gd name="connsiteY1145" fmla="*/ 1699602 h 8393800"/>
              <a:gd name="connsiteX1146" fmla="*/ 2745508 w 8227481"/>
              <a:gd name="connsiteY1146" fmla="*/ 1685580 h 8393800"/>
              <a:gd name="connsiteX1147" fmla="*/ 2747203 w 8227481"/>
              <a:gd name="connsiteY1147" fmla="*/ 1682900 h 8393800"/>
              <a:gd name="connsiteX1148" fmla="*/ 2696200 w 8227481"/>
              <a:gd name="connsiteY1148" fmla="*/ 1670949 h 8393800"/>
              <a:gd name="connsiteX1149" fmla="*/ 2674086 w 8227481"/>
              <a:gd name="connsiteY1149" fmla="*/ 1709483 h 8393800"/>
              <a:gd name="connsiteX1150" fmla="*/ 2692756 w 8227481"/>
              <a:gd name="connsiteY1150" fmla="*/ 1710940 h 8393800"/>
              <a:gd name="connsiteX1151" fmla="*/ 2712240 w 8227481"/>
              <a:gd name="connsiteY1151" fmla="*/ 1676557 h 8393800"/>
              <a:gd name="connsiteX1152" fmla="*/ 3320707 w 8227481"/>
              <a:gd name="connsiteY1152" fmla="*/ 1660035 h 8393800"/>
              <a:gd name="connsiteX1153" fmla="*/ 3311649 w 8227481"/>
              <a:gd name="connsiteY1153" fmla="*/ 1673668 h 8393800"/>
              <a:gd name="connsiteX1154" fmla="*/ 3291753 w 8227481"/>
              <a:gd name="connsiteY1154" fmla="*/ 1704005 h 8393800"/>
              <a:gd name="connsiteX1155" fmla="*/ 3287281 w 8227481"/>
              <a:gd name="connsiteY1155" fmla="*/ 1712690 h 8393800"/>
              <a:gd name="connsiteX1156" fmla="*/ 3304758 w 8227481"/>
              <a:gd name="connsiteY1156" fmla="*/ 1714519 h 8393800"/>
              <a:gd name="connsiteX1157" fmla="*/ 3331608 w 8227481"/>
              <a:gd name="connsiteY1157" fmla="*/ 1660807 h 8393800"/>
              <a:gd name="connsiteX1158" fmla="*/ 3091107 w 8227481"/>
              <a:gd name="connsiteY1158" fmla="*/ 1645552 h 8393800"/>
              <a:gd name="connsiteX1159" fmla="*/ 3085468 w 8227481"/>
              <a:gd name="connsiteY1159" fmla="*/ 1657135 h 8393800"/>
              <a:gd name="connsiteX1160" fmla="*/ 3067468 w 8227481"/>
              <a:gd name="connsiteY1160" fmla="*/ 1689697 h 8393800"/>
              <a:gd name="connsiteX1161" fmla="*/ 3079758 w 8227481"/>
              <a:gd name="connsiteY1161" fmla="*/ 1690983 h 8393800"/>
              <a:gd name="connsiteX1162" fmla="*/ 3102904 w 8227481"/>
              <a:gd name="connsiteY1162" fmla="*/ 1646387 h 8393800"/>
              <a:gd name="connsiteX1163" fmla="*/ 2594330 w 8227481"/>
              <a:gd name="connsiteY1163" fmla="*/ 1630916 h 8393800"/>
              <a:gd name="connsiteX1164" fmla="*/ 2588242 w 8227481"/>
              <a:gd name="connsiteY1164" fmla="*/ 1642630 h 8393800"/>
              <a:gd name="connsiteX1165" fmla="*/ 2560594 w 8227481"/>
              <a:gd name="connsiteY1165" fmla="*/ 1682896 h 8393800"/>
              <a:gd name="connsiteX1166" fmla="*/ 2540393 w 8227481"/>
              <a:gd name="connsiteY1166" fmla="*/ 1721980 h 8393800"/>
              <a:gd name="connsiteX1167" fmla="*/ 2541806 w 8227481"/>
              <a:gd name="connsiteY1167" fmla="*/ 1722093 h 8393800"/>
              <a:gd name="connsiteX1168" fmla="*/ 2567443 w 8227481"/>
              <a:gd name="connsiteY1168" fmla="*/ 1689484 h 8393800"/>
              <a:gd name="connsiteX1169" fmla="*/ 2588242 w 8227481"/>
              <a:gd name="connsiteY1169" fmla="*/ 1642630 h 8393800"/>
              <a:gd name="connsiteX1170" fmla="*/ 2594330 w 8227481"/>
              <a:gd name="connsiteY1170" fmla="*/ 1630916 h 8393800"/>
              <a:gd name="connsiteX1171" fmla="*/ 2858500 w 8227481"/>
              <a:gd name="connsiteY1171" fmla="*/ 1626444 h 8393800"/>
              <a:gd name="connsiteX1172" fmla="*/ 2833021 w 8227481"/>
              <a:gd name="connsiteY1172" fmla="*/ 1671467 h 8393800"/>
              <a:gd name="connsiteX1173" fmla="*/ 2867616 w 8227481"/>
              <a:gd name="connsiteY1173" fmla="*/ 1673996 h 8393800"/>
              <a:gd name="connsiteX1174" fmla="*/ 2891010 w 8227481"/>
              <a:gd name="connsiteY1174" fmla="*/ 1627342 h 8393800"/>
              <a:gd name="connsiteX1175" fmla="*/ 2880084 w 8227481"/>
              <a:gd name="connsiteY1175" fmla="*/ 1628338 h 8393800"/>
              <a:gd name="connsiteX1176" fmla="*/ 2819350 w 8227481"/>
              <a:gd name="connsiteY1176" fmla="*/ 1617417 h 8393800"/>
              <a:gd name="connsiteX1177" fmla="*/ 2802326 w 8227481"/>
              <a:gd name="connsiteY1177" fmla="*/ 1648487 h 8393800"/>
              <a:gd name="connsiteX1178" fmla="*/ 2790693 w 8227481"/>
              <a:gd name="connsiteY1178" fmla="*/ 1668373 h 8393800"/>
              <a:gd name="connsiteX1179" fmla="*/ 2816404 w 8227481"/>
              <a:gd name="connsiteY1179" fmla="*/ 1670253 h 8393800"/>
              <a:gd name="connsiteX1180" fmla="*/ 2818687 w 8227481"/>
              <a:gd name="connsiteY1180" fmla="*/ 1666302 h 8393800"/>
              <a:gd name="connsiteX1181" fmla="*/ 2841158 w 8227481"/>
              <a:gd name="connsiteY1181" fmla="*/ 1624877 h 8393800"/>
              <a:gd name="connsiteX1182" fmla="*/ 2835393 w 8227481"/>
              <a:gd name="connsiteY1182" fmla="*/ 1624341 h 8393800"/>
              <a:gd name="connsiteX1183" fmla="*/ 2820048 w 8227481"/>
              <a:gd name="connsiteY1183" fmla="*/ 1618555 h 8393800"/>
              <a:gd name="connsiteX1184" fmla="*/ 3344810 w 8227481"/>
              <a:gd name="connsiteY1184" fmla="*/ 1606188 h 8393800"/>
              <a:gd name="connsiteX1185" fmla="*/ 3338901 w 8227481"/>
              <a:gd name="connsiteY1185" fmla="*/ 1621994 h 8393800"/>
              <a:gd name="connsiteX1186" fmla="*/ 3329400 w 8227481"/>
              <a:gd name="connsiteY1186" fmla="*/ 1643016 h 8393800"/>
              <a:gd name="connsiteX1187" fmla="*/ 3339797 w 8227481"/>
              <a:gd name="connsiteY1187" fmla="*/ 1644426 h 8393800"/>
              <a:gd name="connsiteX1188" fmla="*/ 3340328 w 8227481"/>
              <a:gd name="connsiteY1188" fmla="*/ 1643363 h 8393800"/>
              <a:gd name="connsiteX1189" fmla="*/ 3353870 w 8227481"/>
              <a:gd name="connsiteY1189" fmla="*/ 1607174 h 8393800"/>
              <a:gd name="connsiteX1190" fmla="*/ 2607012 w 8227481"/>
              <a:gd name="connsiteY1190" fmla="*/ 1605780 h 8393800"/>
              <a:gd name="connsiteX1191" fmla="*/ 2600417 w 8227481"/>
              <a:gd name="connsiteY1191" fmla="*/ 1612370 h 8393800"/>
              <a:gd name="connsiteX1192" fmla="*/ 2602479 w 8227481"/>
              <a:gd name="connsiteY1192" fmla="*/ 1614841 h 8393800"/>
              <a:gd name="connsiteX1193" fmla="*/ 2613607 w 8227481"/>
              <a:gd name="connsiteY1193" fmla="*/ 1612369 h 8393800"/>
              <a:gd name="connsiteX1194" fmla="*/ 2607012 w 8227481"/>
              <a:gd name="connsiteY1194" fmla="*/ 1605780 h 8393800"/>
              <a:gd name="connsiteX1195" fmla="*/ 3119522 w 8227481"/>
              <a:gd name="connsiteY1195" fmla="*/ 1587188 h 8393800"/>
              <a:gd name="connsiteX1196" fmla="*/ 3105044 w 8227481"/>
              <a:gd name="connsiteY1196" fmla="*/ 1616928 h 8393800"/>
              <a:gd name="connsiteX1197" fmla="*/ 3113572 w 8227481"/>
              <a:gd name="connsiteY1197" fmla="*/ 1618226 h 8393800"/>
              <a:gd name="connsiteX1198" fmla="*/ 3113859 w 8227481"/>
              <a:gd name="connsiteY1198" fmla="*/ 1619550 h 8393800"/>
              <a:gd name="connsiteX1199" fmla="*/ 3116390 w 8227481"/>
              <a:gd name="connsiteY1199" fmla="*/ 1619761 h 8393800"/>
              <a:gd name="connsiteX1200" fmla="*/ 3130763 w 8227481"/>
              <a:gd name="connsiteY1200" fmla="*/ 1587978 h 8393800"/>
              <a:gd name="connsiteX1201" fmla="*/ 3356800 w 8227481"/>
              <a:gd name="connsiteY1201" fmla="*/ 1577496 h 8393800"/>
              <a:gd name="connsiteX1202" fmla="*/ 3349205 w 8227481"/>
              <a:gd name="connsiteY1202" fmla="*/ 1594434 h 8393800"/>
              <a:gd name="connsiteX1203" fmla="*/ 3348762 w 8227481"/>
              <a:gd name="connsiteY1203" fmla="*/ 1595620 h 8393800"/>
              <a:gd name="connsiteX1204" fmla="*/ 3357912 w 8227481"/>
              <a:gd name="connsiteY1204" fmla="*/ 1596373 h 8393800"/>
              <a:gd name="connsiteX1205" fmla="*/ 3364541 w 8227481"/>
              <a:gd name="connsiteY1205" fmla="*/ 1578656 h 8393800"/>
              <a:gd name="connsiteX1206" fmla="*/ 3357956 w 8227481"/>
              <a:gd name="connsiteY1206" fmla="*/ 1577604 h 8393800"/>
              <a:gd name="connsiteX1207" fmla="*/ 2891334 w 8227481"/>
              <a:gd name="connsiteY1207" fmla="*/ 1566663 h 8393800"/>
              <a:gd name="connsiteX1208" fmla="*/ 2878661 w 8227481"/>
              <a:gd name="connsiteY1208" fmla="*/ 1590819 h 8393800"/>
              <a:gd name="connsiteX1209" fmla="*/ 2865391 w 8227481"/>
              <a:gd name="connsiteY1209" fmla="*/ 1614269 h 8393800"/>
              <a:gd name="connsiteX1210" fmla="*/ 2874454 w 8227481"/>
              <a:gd name="connsiteY1210" fmla="*/ 1615257 h 8393800"/>
              <a:gd name="connsiteX1211" fmla="*/ 2894890 w 8227481"/>
              <a:gd name="connsiteY1211" fmla="*/ 1619604 h 8393800"/>
              <a:gd name="connsiteX1212" fmla="*/ 2920121 w 8227481"/>
              <a:gd name="connsiteY1212" fmla="*/ 1569289 h 8393800"/>
              <a:gd name="connsiteX1213" fmla="*/ 2891552 w 8227481"/>
              <a:gd name="connsiteY1213" fmla="*/ 1566680 h 8393800"/>
              <a:gd name="connsiteX1214" fmla="*/ 2849024 w 8227481"/>
              <a:gd name="connsiteY1214" fmla="*/ 1563258 h 8393800"/>
              <a:gd name="connsiteX1215" fmla="*/ 2821566 w 8227481"/>
              <a:gd name="connsiteY1215" fmla="*/ 1613373 h 8393800"/>
              <a:gd name="connsiteX1216" fmla="*/ 2830325 w 8227481"/>
              <a:gd name="connsiteY1216" fmla="*/ 1611924 h 8393800"/>
              <a:gd name="connsiteX1217" fmla="*/ 2846460 w 8227481"/>
              <a:gd name="connsiteY1217" fmla="*/ 1612203 h 8393800"/>
              <a:gd name="connsiteX1218" fmla="*/ 2847946 w 8227481"/>
              <a:gd name="connsiteY1218" fmla="*/ 1612365 h 8393800"/>
              <a:gd name="connsiteX1219" fmla="*/ 2873515 w 8227481"/>
              <a:gd name="connsiteY1219" fmla="*/ 1565228 h 8393800"/>
              <a:gd name="connsiteX1220" fmla="*/ 2801504 w 8227481"/>
              <a:gd name="connsiteY1220" fmla="*/ 1559461 h 8393800"/>
              <a:gd name="connsiteX1221" fmla="*/ 2781146 w 8227481"/>
              <a:gd name="connsiteY1221" fmla="*/ 1599558 h 8393800"/>
              <a:gd name="connsiteX1222" fmla="*/ 2753755 w 8227481"/>
              <a:gd name="connsiteY1222" fmla="*/ 1665673 h 8393800"/>
              <a:gd name="connsiteX1223" fmla="*/ 2757905 w 8227481"/>
              <a:gd name="connsiteY1223" fmla="*/ 1665976 h 8393800"/>
              <a:gd name="connsiteX1224" fmla="*/ 2774425 w 8227481"/>
              <a:gd name="connsiteY1224" fmla="*/ 1639855 h 8393800"/>
              <a:gd name="connsiteX1225" fmla="*/ 2803341 w 8227481"/>
              <a:gd name="connsiteY1225" fmla="*/ 1588455 h 8393800"/>
              <a:gd name="connsiteX1226" fmla="*/ 2817704 w 8227481"/>
              <a:gd name="connsiteY1226" fmla="*/ 1560736 h 8393800"/>
              <a:gd name="connsiteX1227" fmla="*/ 2804437 w 8227481"/>
              <a:gd name="connsiteY1227" fmla="*/ 1559668 h 8393800"/>
              <a:gd name="connsiteX1228" fmla="*/ 2756505 w 8227481"/>
              <a:gd name="connsiteY1228" fmla="*/ 1556282 h 8393800"/>
              <a:gd name="connsiteX1229" fmla="*/ 2708760 w 8227481"/>
              <a:gd name="connsiteY1229" fmla="*/ 1649066 h 8393800"/>
              <a:gd name="connsiteX1230" fmla="*/ 2700890 w 8227481"/>
              <a:gd name="connsiteY1230" fmla="*/ 1662779 h 8393800"/>
              <a:gd name="connsiteX1231" fmla="*/ 2701585 w 8227481"/>
              <a:gd name="connsiteY1231" fmla="*/ 1662702 h 8393800"/>
              <a:gd name="connsiteX1232" fmla="*/ 2719803 w 8227481"/>
              <a:gd name="connsiteY1232" fmla="*/ 1663208 h 8393800"/>
              <a:gd name="connsiteX1233" fmla="*/ 2749138 w 8227481"/>
              <a:gd name="connsiteY1233" fmla="*/ 1611440 h 8393800"/>
              <a:gd name="connsiteX1234" fmla="*/ 2776840 w 8227481"/>
              <a:gd name="connsiteY1234" fmla="*/ 1557718 h 8393800"/>
              <a:gd name="connsiteX1235" fmla="*/ 3134956 w 8227481"/>
              <a:gd name="connsiteY1235" fmla="*/ 1555485 h 8393800"/>
              <a:gd name="connsiteX1236" fmla="*/ 3125756 w 8227481"/>
              <a:gd name="connsiteY1236" fmla="*/ 1574384 h 8393800"/>
              <a:gd name="connsiteX1237" fmla="*/ 3136450 w 8227481"/>
              <a:gd name="connsiteY1237" fmla="*/ 1575399 h 8393800"/>
              <a:gd name="connsiteX1238" fmla="*/ 3145094 w 8227481"/>
              <a:gd name="connsiteY1238" fmla="*/ 1556285 h 8393800"/>
              <a:gd name="connsiteX1239" fmla="*/ 3374572 w 8227481"/>
              <a:gd name="connsiteY1239" fmla="*/ 1551849 h 8393800"/>
              <a:gd name="connsiteX1240" fmla="*/ 3359510 w 8227481"/>
              <a:gd name="connsiteY1240" fmla="*/ 1571449 h 8393800"/>
              <a:gd name="connsiteX1241" fmla="*/ 3358094 w 8227481"/>
              <a:gd name="connsiteY1241" fmla="*/ 1574609 h 8393800"/>
              <a:gd name="connsiteX1242" fmla="*/ 3365737 w 8227481"/>
              <a:gd name="connsiteY1242" fmla="*/ 1575462 h 8393800"/>
              <a:gd name="connsiteX1243" fmla="*/ 2690341 w 8227481"/>
              <a:gd name="connsiteY1243" fmla="*/ 1548767 h 8393800"/>
              <a:gd name="connsiteX1244" fmla="*/ 2672567 w 8227481"/>
              <a:gd name="connsiteY1244" fmla="*/ 1582995 h 8393800"/>
              <a:gd name="connsiteX1245" fmla="*/ 2589132 w 8227481"/>
              <a:gd name="connsiteY1245" fmla="*/ 1725877 h 8393800"/>
              <a:gd name="connsiteX1246" fmla="*/ 2608462 w 8227481"/>
              <a:gd name="connsiteY1246" fmla="*/ 1728011 h 8393800"/>
              <a:gd name="connsiteX1247" fmla="*/ 2615476 w 8227481"/>
              <a:gd name="connsiteY1247" fmla="*/ 1715643 h 8393800"/>
              <a:gd name="connsiteX1248" fmla="*/ 2610435 w 8227481"/>
              <a:gd name="connsiteY1248" fmla="*/ 1713308 h 8393800"/>
              <a:gd name="connsiteX1249" fmla="*/ 2610608 w 8227481"/>
              <a:gd name="connsiteY1249" fmla="*/ 1710314 h 8393800"/>
              <a:gd name="connsiteX1250" fmla="*/ 2619800 w 8227481"/>
              <a:gd name="connsiteY1250" fmla="*/ 1708018 h 8393800"/>
              <a:gd name="connsiteX1251" fmla="*/ 2641510 w 8227481"/>
              <a:gd name="connsiteY1251" fmla="*/ 1669733 h 8393800"/>
              <a:gd name="connsiteX1252" fmla="*/ 2690211 w 8227481"/>
              <a:gd name="connsiteY1252" fmla="*/ 1582476 h 8393800"/>
              <a:gd name="connsiteX1253" fmla="*/ 2706758 w 8227481"/>
              <a:gd name="connsiteY1253" fmla="*/ 1551306 h 8393800"/>
              <a:gd name="connsiteX1254" fmla="*/ 2906137 w 8227481"/>
              <a:gd name="connsiteY1254" fmla="*/ 1538447 h 8393800"/>
              <a:gd name="connsiteX1255" fmla="*/ 2897913 w 8227481"/>
              <a:gd name="connsiteY1255" fmla="*/ 1554123 h 8393800"/>
              <a:gd name="connsiteX1256" fmla="*/ 2918560 w 8227481"/>
              <a:gd name="connsiteY1256" fmla="*/ 1556749 h 8393800"/>
              <a:gd name="connsiteX1257" fmla="*/ 2926020 w 8227481"/>
              <a:gd name="connsiteY1257" fmla="*/ 1557525 h 8393800"/>
              <a:gd name="connsiteX1258" fmla="*/ 2934586 w 8227481"/>
              <a:gd name="connsiteY1258" fmla="*/ 1540443 h 8393800"/>
              <a:gd name="connsiteX1259" fmla="*/ 2864201 w 8227481"/>
              <a:gd name="connsiteY1259" fmla="*/ 1535505 h 8393800"/>
              <a:gd name="connsiteX1260" fmla="*/ 2863964 w 8227481"/>
              <a:gd name="connsiteY1260" fmla="*/ 1535988 h 8393800"/>
              <a:gd name="connsiteX1261" fmla="*/ 2856888 w 8227481"/>
              <a:gd name="connsiteY1261" fmla="*/ 1548904 h 8393800"/>
              <a:gd name="connsiteX1262" fmla="*/ 2880725 w 8227481"/>
              <a:gd name="connsiteY1262" fmla="*/ 1551936 h 8393800"/>
              <a:gd name="connsiteX1263" fmla="*/ 2883354 w 8227481"/>
              <a:gd name="connsiteY1263" fmla="*/ 1547091 h 8393800"/>
              <a:gd name="connsiteX1264" fmla="*/ 2888205 w 8227481"/>
              <a:gd name="connsiteY1264" fmla="*/ 1537189 h 8393800"/>
              <a:gd name="connsiteX1265" fmla="*/ 2815405 w 8227481"/>
              <a:gd name="connsiteY1265" fmla="*/ 1532081 h 8393800"/>
              <a:gd name="connsiteX1266" fmla="*/ 2809604 w 8227481"/>
              <a:gd name="connsiteY1266" fmla="*/ 1543506 h 8393800"/>
              <a:gd name="connsiteX1267" fmla="*/ 2825788 w 8227481"/>
              <a:gd name="connsiteY1267" fmla="*/ 1545136 h 8393800"/>
              <a:gd name="connsiteX1268" fmla="*/ 2829975 w 8227481"/>
              <a:gd name="connsiteY1268" fmla="*/ 1537055 h 8393800"/>
              <a:gd name="connsiteX1269" fmla="*/ 2831819 w 8227481"/>
              <a:gd name="connsiteY1269" fmla="*/ 1533232 h 8393800"/>
              <a:gd name="connsiteX1270" fmla="*/ 2770578 w 8227481"/>
              <a:gd name="connsiteY1270" fmla="*/ 1528936 h 8393800"/>
              <a:gd name="connsiteX1271" fmla="*/ 2765374 w 8227481"/>
              <a:gd name="connsiteY1271" fmla="*/ 1539049 h 8393800"/>
              <a:gd name="connsiteX1272" fmla="*/ 2785425 w 8227481"/>
              <a:gd name="connsiteY1272" fmla="*/ 1541070 h 8393800"/>
              <a:gd name="connsiteX1273" fmla="*/ 2790945 w 8227481"/>
              <a:gd name="connsiteY1273" fmla="*/ 1530365 h 8393800"/>
              <a:gd name="connsiteX1274" fmla="*/ 2703492 w 8227481"/>
              <a:gd name="connsiteY1274" fmla="*/ 1523444 h 8393800"/>
              <a:gd name="connsiteX1275" fmla="*/ 2697251 w 8227481"/>
              <a:gd name="connsiteY1275" fmla="*/ 1535463 h 8393800"/>
              <a:gd name="connsiteX1276" fmla="*/ 2714846 w 8227481"/>
              <a:gd name="connsiteY1276" fmla="*/ 1536070 h 8393800"/>
              <a:gd name="connsiteX1277" fmla="*/ 2720499 w 8227481"/>
              <a:gd name="connsiteY1277" fmla="*/ 1525422 h 8393800"/>
              <a:gd name="connsiteX1278" fmla="*/ 2713757 w 8227481"/>
              <a:gd name="connsiteY1278" fmla="*/ 1524949 h 8393800"/>
              <a:gd name="connsiteX1279" fmla="*/ 664793 w 8227481"/>
              <a:gd name="connsiteY1279" fmla="*/ 1523194 h 8393800"/>
              <a:gd name="connsiteX1280" fmla="*/ 664776 w 8227481"/>
              <a:gd name="connsiteY1280" fmla="*/ 1523870 h 8393800"/>
              <a:gd name="connsiteX1281" fmla="*/ 664754 w 8227481"/>
              <a:gd name="connsiteY1281" fmla="*/ 1523851 h 8393800"/>
              <a:gd name="connsiteX1282" fmla="*/ 3400445 w 8227481"/>
              <a:gd name="connsiteY1282" fmla="*/ 1494715 h 8393800"/>
              <a:gd name="connsiteX1283" fmla="*/ 3386746 w 8227481"/>
              <a:gd name="connsiteY1283" fmla="*/ 1497187 h 8393800"/>
              <a:gd name="connsiteX1284" fmla="*/ 3393343 w 8227481"/>
              <a:gd name="connsiteY1284" fmla="*/ 1501579 h 8393800"/>
              <a:gd name="connsiteX1285" fmla="*/ 3399937 w 8227481"/>
              <a:gd name="connsiteY1285" fmla="*/ 1497187 h 8393800"/>
              <a:gd name="connsiteX1286" fmla="*/ 3400445 w 8227481"/>
              <a:gd name="connsiteY1286" fmla="*/ 1494715 h 8393800"/>
              <a:gd name="connsiteX1287" fmla="*/ 505742 w 8227481"/>
              <a:gd name="connsiteY1287" fmla="*/ 1477971 h 8393800"/>
              <a:gd name="connsiteX1288" fmla="*/ 512991 w 8227481"/>
              <a:gd name="connsiteY1288" fmla="*/ 1482518 h 8393800"/>
              <a:gd name="connsiteX1289" fmla="*/ 458649 w 8227481"/>
              <a:gd name="connsiteY1289" fmla="*/ 1500520 h 8393800"/>
              <a:gd name="connsiteX1290" fmla="*/ 456201 w 8227481"/>
              <a:gd name="connsiteY1290" fmla="*/ 1496096 h 8393800"/>
              <a:gd name="connsiteX1291" fmla="*/ 459932 w 8227481"/>
              <a:gd name="connsiteY1291" fmla="*/ 1491197 h 8393800"/>
              <a:gd name="connsiteX1292" fmla="*/ 505742 w 8227481"/>
              <a:gd name="connsiteY1292" fmla="*/ 1477971 h 8393800"/>
              <a:gd name="connsiteX1293" fmla="*/ 2856521 w 8227481"/>
              <a:gd name="connsiteY1293" fmla="*/ 1466398 h 8393800"/>
              <a:gd name="connsiteX1294" fmla="*/ 2826678 w 8227481"/>
              <a:gd name="connsiteY1294" fmla="*/ 1509877 h 8393800"/>
              <a:gd name="connsiteX1295" fmla="*/ 2820529 w 8227481"/>
              <a:gd name="connsiteY1295" fmla="*/ 1521989 h 8393800"/>
              <a:gd name="connsiteX1296" fmla="*/ 2836524 w 8227481"/>
              <a:gd name="connsiteY1296" fmla="*/ 1523485 h 8393800"/>
              <a:gd name="connsiteX1297" fmla="*/ 2852043 w 8227481"/>
              <a:gd name="connsiteY1297" fmla="*/ 1491330 h 8393800"/>
              <a:gd name="connsiteX1298" fmla="*/ 2860636 w 8227481"/>
              <a:gd name="connsiteY1298" fmla="*/ 1466911 h 8393800"/>
              <a:gd name="connsiteX1299" fmla="*/ 2856521 w 8227481"/>
              <a:gd name="connsiteY1299" fmla="*/ 1466398 h 8393800"/>
              <a:gd name="connsiteX1300" fmla="*/ 3188738 w 8227481"/>
              <a:gd name="connsiteY1300" fmla="*/ 1460215 h 8393800"/>
              <a:gd name="connsiteX1301" fmla="*/ 3160488 w 8227481"/>
              <a:gd name="connsiteY1301" fmla="*/ 1503042 h 8393800"/>
              <a:gd name="connsiteX1302" fmla="*/ 3136608 w 8227481"/>
              <a:gd name="connsiteY1302" fmla="*/ 1552093 h 8393800"/>
              <a:gd name="connsiteX1303" fmla="*/ 3146534 w 8227481"/>
              <a:gd name="connsiteY1303" fmla="*/ 1553101 h 8393800"/>
              <a:gd name="connsiteX1304" fmla="*/ 3179765 w 8227481"/>
              <a:gd name="connsiteY1304" fmla="*/ 1479615 h 8393800"/>
              <a:gd name="connsiteX1305" fmla="*/ 3188738 w 8227481"/>
              <a:gd name="connsiteY1305" fmla="*/ 1460215 h 8393800"/>
              <a:gd name="connsiteX1306" fmla="*/ 5709553 w 8227481"/>
              <a:gd name="connsiteY1306" fmla="*/ 1383922 h 8393800"/>
              <a:gd name="connsiteX1307" fmla="*/ 5712121 w 8227481"/>
              <a:gd name="connsiteY1307" fmla="*/ 1407808 h 8393800"/>
              <a:gd name="connsiteX1308" fmla="*/ 5706033 w 8227481"/>
              <a:gd name="connsiteY1308" fmla="*/ 1389261 h 8393800"/>
              <a:gd name="connsiteX1309" fmla="*/ 5709553 w 8227481"/>
              <a:gd name="connsiteY1309" fmla="*/ 1383922 h 8393800"/>
              <a:gd name="connsiteX1310" fmla="*/ 5704235 w 8227481"/>
              <a:gd name="connsiteY1310" fmla="*/ 1348145 h 8393800"/>
              <a:gd name="connsiteX1311" fmla="*/ 5707065 w 8227481"/>
              <a:gd name="connsiteY1311" fmla="*/ 1351725 h 8393800"/>
              <a:gd name="connsiteX1312" fmla="*/ 5706160 w 8227481"/>
              <a:gd name="connsiteY1312" fmla="*/ 1350582 h 8393800"/>
              <a:gd name="connsiteX1313" fmla="*/ 5698931 w 8227481"/>
              <a:gd name="connsiteY1313" fmla="*/ 1341430 h 8393800"/>
              <a:gd name="connsiteX1314" fmla="*/ 5701643 w 8227481"/>
              <a:gd name="connsiteY1314" fmla="*/ 1344862 h 8393800"/>
              <a:gd name="connsiteX1315" fmla="*/ 5704235 w 8227481"/>
              <a:gd name="connsiteY1315" fmla="*/ 1348145 h 8393800"/>
              <a:gd name="connsiteX1316" fmla="*/ 560944 w 8227481"/>
              <a:gd name="connsiteY1316" fmla="*/ 1332166 h 8393800"/>
              <a:gd name="connsiteX1317" fmla="*/ 611507 w 8227481"/>
              <a:gd name="connsiteY1317" fmla="*/ 1371313 h 8393800"/>
              <a:gd name="connsiteX1318" fmla="*/ 574818 w 8227481"/>
              <a:gd name="connsiteY1318" fmla="*/ 1395094 h 8393800"/>
              <a:gd name="connsiteX1319" fmla="*/ 569183 w 8227481"/>
              <a:gd name="connsiteY1319" fmla="*/ 1438753 h 8393800"/>
              <a:gd name="connsiteX1320" fmla="*/ 526155 w 8227481"/>
              <a:gd name="connsiteY1320" fmla="*/ 1459786 h 8393800"/>
              <a:gd name="connsiteX1321" fmla="*/ 477435 w 8227481"/>
              <a:gd name="connsiteY1321" fmla="*/ 1453034 h 8393800"/>
              <a:gd name="connsiteX1322" fmla="*/ 449115 w 8227481"/>
              <a:gd name="connsiteY1322" fmla="*/ 1419185 h 8393800"/>
              <a:gd name="connsiteX1323" fmla="*/ 470145 w 8227481"/>
              <a:gd name="connsiteY1323" fmla="*/ 1385955 h 8393800"/>
              <a:gd name="connsiteX1324" fmla="*/ 433685 w 8227481"/>
              <a:gd name="connsiteY1324" fmla="*/ 1382487 h 8393800"/>
              <a:gd name="connsiteX1325" fmla="*/ 435455 w 8227481"/>
              <a:gd name="connsiteY1325" fmla="*/ 1360084 h 8393800"/>
              <a:gd name="connsiteX1326" fmla="*/ 502766 w 8227481"/>
              <a:gd name="connsiteY1326" fmla="*/ 1335873 h 8393800"/>
              <a:gd name="connsiteX1327" fmla="*/ 533636 w 8227481"/>
              <a:gd name="connsiteY1327" fmla="*/ 1332574 h 8393800"/>
              <a:gd name="connsiteX1328" fmla="*/ 560944 w 8227481"/>
              <a:gd name="connsiteY1328" fmla="*/ 1332166 h 8393800"/>
              <a:gd name="connsiteX1329" fmla="*/ 3444221 w 8227481"/>
              <a:gd name="connsiteY1329" fmla="*/ 1298023 h 8393800"/>
              <a:gd name="connsiteX1330" fmla="*/ 3437478 w 8227481"/>
              <a:gd name="connsiteY1330" fmla="*/ 1303911 h 8393800"/>
              <a:gd name="connsiteX1331" fmla="*/ 3431390 w 8227481"/>
              <a:gd name="connsiteY1331" fmla="*/ 1315625 h 8393800"/>
              <a:gd name="connsiteX1332" fmla="*/ 3434150 w 8227481"/>
              <a:gd name="connsiteY1332" fmla="*/ 1321128 h 8393800"/>
              <a:gd name="connsiteX1333" fmla="*/ 3437478 w 8227481"/>
              <a:gd name="connsiteY1333" fmla="*/ 1320658 h 8393800"/>
              <a:gd name="connsiteX1334" fmla="*/ 3444221 w 8227481"/>
              <a:gd name="connsiteY1334" fmla="*/ 1298023 h 8393800"/>
              <a:gd name="connsiteX1335" fmla="*/ 5686754 w 8227481"/>
              <a:gd name="connsiteY1335" fmla="*/ 1262363 h 8393800"/>
              <a:gd name="connsiteX1336" fmla="*/ 5698931 w 8227481"/>
              <a:gd name="connsiteY1336" fmla="*/ 1341430 h 8393800"/>
              <a:gd name="connsiteX1337" fmla="*/ 5686754 w 8227481"/>
              <a:gd name="connsiteY1337" fmla="*/ 1262363 h 8393800"/>
              <a:gd name="connsiteX1338" fmla="*/ 5680667 w 8227481"/>
              <a:gd name="connsiteY1338" fmla="*/ 1226246 h 8393800"/>
              <a:gd name="connsiteX1339" fmla="*/ 5686754 w 8227481"/>
              <a:gd name="connsiteY1339" fmla="*/ 1262363 h 8393800"/>
              <a:gd name="connsiteX1340" fmla="*/ 5680667 w 8227481"/>
              <a:gd name="connsiteY1340" fmla="*/ 1226246 h 8393800"/>
              <a:gd name="connsiteX1341" fmla="*/ 5673566 w 8227481"/>
              <a:gd name="connsiteY1341" fmla="*/ 1195986 h 8393800"/>
              <a:gd name="connsiteX1342" fmla="*/ 5680667 w 8227481"/>
              <a:gd name="connsiteY1342" fmla="*/ 1226246 h 8393800"/>
              <a:gd name="connsiteX1343" fmla="*/ 5673566 w 8227481"/>
              <a:gd name="connsiteY1343" fmla="*/ 1195986 h 8393800"/>
              <a:gd name="connsiteX1344" fmla="*/ 5661389 w 8227481"/>
              <a:gd name="connsiteY1344" fmla="*/ 1117897 h 8393800"/>
              <a:gd name="connsiteX1345" fmla="*/ 5673566 w 8227481"/>
              <a:gd name="connsiteY1345" fmla="*/ 1195986 h 8393800"/>
              <a:gd name="connsiteX1346" fmla="*/ 5661389 w 8227481"/>
              <a:gd name="connsiteY1346" fmla="*/ 1117897 h 8393800"/>
              <a:gd name="connsiteX1347" fmla="*/ 3575466 w 8227481"/>
              <a:gd name="connsiteY1347" fmla="*/ 1002286 h 8393800"/>
              <a:gd name="connsiteX1348" fmla="*/ 3556188 w 8227481"/>
              <a:gd name="connsiteY1348" fmla="*/ 1051092 h 8393800"/>
              <a:gd name="connsiteX1349" fmla="*/ 3575466 w 8227481"/>
              <a:gd name="connsiteY1349" fmla="*/ 1002286 h 8393800"/>
              <a:gd name="connsiteX1350" fmla="*/ 3583599 w 8227481"/>
              <a:gd name="connsiteY1350" fmla="*/ 999814 h 8393800"/>
              <a:gd name="connsiteX1351" fmla="*/ 3575466 w 8227481"/>
              <a:gd name="connsiteY1351" fmla="*/ 1002286 h 8393800"/>
              <a:gd name="connsiteX1352" fmla="*/ 3583599 w 8227481"/>
              <a:gd name="connsiteY1352" fmla="*/ 999814 h 8393800"/>
              <a:gd name="connsiteX1353" fmla="*/ 3594435 w 8227481"/>
              <a:gd name="connsiteY1353" fmla="*/ 970172 h 8393800"/>
              <a:gd name="connsiteX1354" fmla="*/ 3591224 w 8227481"/>
              <a:gd name="connsiteY1354" fmla="*/ 971202 h 8393800"/>
              <a:gd name="connsiteX1355" fmla="*/ 3588656 w 8227481"/>
              <a:gd name="connsiteY1355" fmla="*/ 972026 h 8393800"/>
              <a:gd name="connsiteX1356" fmla="*/ 3596361 w 8227481"/>
              <a:gd name="connsiteY1356" fmla="*/ 969554 h 8393800"/>
              <a:gd name="connsiteX1357" fmla="*/ 3595506 w 8227481"/>
              <a:gd name="connsiteY1357" fmla="*/ 969830 h 8393800"/>
              <a:gd name="connsiteX1358" fmla="*/ 3594435 w 8227481"/>
              <a:gd name="connsiteY1358" fmla="*/ 970172 h 8393800"/>
              <a:gd name="connsiteX1359" fmla="*/ 3552945 w 8227481"/>
              <a:gd name="connsiteY1359" fmla="*/ 833860 h 8393800"/>
              <a:gd name="connsiteX1360" fmla="*/ 3550100 w 8227481"/>
              <a:gd name="connsiteY1360" fmla="*/ 839272 h 8393800"/>
              <a:gd name="connsiteX1361" fmla="*/ 3550862 w 8227481"/>
              <a:gd name="connsiteY1361" fmla="*/ 834147 h 8393800"/>
              <a:gd name="connsiteX1362" fmla="*/ 3558179 w 8227481"/>
              <a:gd name="connsiteY1362" fmla="*/ 823911 h 8393800"/>
              <a:gd name="connsiteX1363" fmla="*/ 3556188 w 8227481"/>
              <a:gd name="connsiteY1363" fmla="*/ 833414 h 8393800"/>
              <a:gd name="connsiteX1364" fmla="*/ 3552945 w 8227481"/>
              <a:gd name="connsiteY1364" fmla="*/ 833860 h 8393800"/>
              <a:gd name="connsiteX1365" fmla="*/ 3122946 w 8227481"/>
              <a:gd name="connsiteY1365" fmla="*/ 784609 h 8393800"/>
              <a:gd name="connsiteX1366" fmla="*/ 3122946 w 8227481"/>
              <a:gd name="connsiteY1366" fmla="*/ 796322 h 8393800"/>
              <a:gd name="connsiteX1367" fmla="*/ 3122946 w 8227481"/>
              <a:gd name="connsiteY1367" fmla="*/ 784609 h 8393800"/>
              <a:gd name="connsiteX1368" fmla="*/ 3129035 w 8227481"/>
              <a:gd name="connsiteY1368" fmla="*/ 766062 h 8393800"/>
              <a:gd name="connsiteX1369" fmla="*/ 3122946 w 8227481"/>
              <a:gd name="connsiteY1369" fmla="*/ 784609 h 8393800"/>
              <a:gd name="connsiteX1370" fmla="*/ 3129035 w 8227481"/>
              <a:gd name="connsiteY1370" fmla="*/ 766062 h 8393800"/>
              <a:gd name="connsiteX1371" fmla="*/ 3003221 w 8227481"/>
              <a:gd name="connsiteY1371" fmla="*/ 705541 h 8393800"/>
              <a:gd name="connsiteX1372" fmla="*/ 2999608 w 8227481"/>
              <a:gd name="connsiteY1372" fmla="*/ 711472 h 8393800"/>
              <a:gd name="connsiteX1373" fmla="*/ 2998656 w 8227481"/>
              <a:gd name="connsiteY1373" fmla="*/ 709689 h 8393800"/>
              <a:gd name="connsiteX1374" fmla="*/ 3003221 w 8227481"/>
              <a:gd name="connsiteY1374" fmla="*/ 705541 h 8393800"/>
              <a:gd name="connsiteX1375" fmla="*/ 3343118 w 8227481"/>
              <a:gd name="connsiteY1375" fmla="*/ 669424 h 8393800"/>
              <a:gd name="connsiteX1376" fmla="*/ 3323840 w 8227481"/>
              <a:gd name="connsiteY1376" fmla="*/ 699683 h 8393800"/>
              <a:gd name="connsiteX1377" fmla="*/ 3331134 w 8227481"/>
              <a:gd name="connsiteY1377" fmla="*/ 701956 h 8393800"/>
              <a:gd name="connsiteX1378" fmla="*/ 3343118 w 8227481"/>
              <a:gd name="connsiteY1378" fmla="*/ 669424 h 8393800"/>
              <a:gd name="connsiteX1379" fmla="*/ 5300754 w 8227481"/>
              <a:gd name="connsiteY1379" fmla="*/ 584779 h 8393800"/>
              <a:gd name="connsiteX1380" fmla="*/ 5296127 w 8227481"/>
              <a:gd name="connsiteY1380" fmla="*/ 590783 h 8393800"/>
              <a:gd name="connsiteX1381" fmla="*/ 5315405 w 8227481"/>
              <a:gd name="connsiteY1381" fmla="*/ 700110 h 8393800"/>
              <a:gd name="connsiteX1382" fmla="*/ 5352946 w 8227481"/>
              <a:gd name="connsiteY1382" fmla="*/ 990023 h 8393800"/>
              <a:gd name="connsiteX1383" fmla="*/ 5360047 w 8227481"/>
              <a:gd name="connsiteY1383" fmla="*/ 905099 h 8393800"/>
              <a:gd name="connsiteX1384" fmla="*/ 5321493 w 8227481"/>
              <a:gd name="connsiteY1384" fmla="*/ 694254 h 8393800"/>
              <a:gd name="connsiteX1385" fmla="*/ 5300754 w 8227481"/>
              <a:gd name="connsiteY1385" fmla="*/ 584779 h 8393800"/>
              <a:gd name="connsiteX1386" fmla="*/ 5396480 w 8227481"/>
              <a:gd name="connsiteY1386" fmla="*/ 456473 h 8393800"/>
              <a:gd name="connsiteX1387" fmla="*/ 5390486 w 8227481"/>
              <a:gd name="connsiteY1387" fmla="*/ 463886 h 8393800"/>
              <a:gd name="connsiteX1388" fmla="*/ 5403677 w 8227481"/>
              <a:gd name="connsiteY1388" fmla="*/ 530263 h 8393800"/>
              <a:gd name="connsiteX1389" fmla="*/ 5390486 w 8227481"/>
              <a:gd name="connsiteY1389" fmla="*/ 524405 h 8393800"/>
              <a:gd name="connsiteX1390" fmla="*/ 5384398 w 8227481"/>
              <a:gd name="connsiteY1390" fmla="*/ 542952 h 8393800"/>
              <a:gd name="connsiteX1391" fmla="*/ 5397590 w 8227481"/>
              <a:gd name="connsiteY1391" fmla="*/ 663992 h 8393800"/>
              <a:gd name="connsiteX1392" fmla="*/ 5409765 w 8227481"/>
              <a:gd name="connsiteY1392" fmla="*/ 802603 h 8393800"/>
              <a:gd name="connsiteX1393" fmla="*/ 5478759 w 8227481"/>
              <a:gd name="connsiteY1393" fmla="*/ 1080803 h 8393800"/>
              <a:gd name="connsiteX1394" fmla="*/ 5535576 w 8227481"/>
              <a:gd name="connsiteY1394" fmla="*/ 1383405 h 8393800"/>
              <a:gd name="connsiteX1395" fmla="*/ 5622184 w 8227481"/>
              <a:gd name="connsiteY1395" fmla="*/ 1793975 h 8393800"/>
              <a:gd name="connsiteX1396" fmla="*/ 5647928 w 8227481"/>
              <a:gd name="connsiteY1396" fmla="*/ 1878194 h 8393800"/>
              <a:gd name="connsiteX1397" fmla="*/ 5664376 w 8227481"/>
              <a:gd name="connsiteY1397" fmla="*/ 1882749 h 8393800"/>
              <a:gd name="connsiteX1398" fmla="*/ 5661389 w 8227481"/>
              <a:gd name="connsiteY1398" fmla="*/ 1867567 h 8393800"/>
              <a:gd name="connsiteX1399" fmla="*/ 5617761 w 8227481"/>
              <a:gd name="connsiteY1399" fmla="*/ 1601082 h 8393800"/>
              <a:gd name="connsiteX1400" fmla="*/ 5560941 w 8227481"/>
              <a:gd name="connsiteY1400" fmla="*/ 1237961 h 8393800"/>
              <a:gd name="connsiteX1401" fmla="*/ 5554855 w 8227481"/>
              <a:gd name="connsiteY1401" fmla="*/ 1165726 h 8393800"/>
              <a:gd name="connsiteX1402" fmla="*/ 5567029 w 8227481"/>
              <a:gd name="connsiteY1402" fmla="*/ 1147180 h 8393800"/>
              <a:gd name="connsiteX1403" fmla="*/ 5529489 w 8227481"/>
              <a:gd name="connsiteY1403" fmla="*/ 893385 h 8393800"/>
              <a:gd name="connsiteX1404" fmla="*/ 5504124 w 8227481"/>
              <a:gd name="connsiteY1404" fmla="*/ 711824 h 8393800"/>
              <a:gd name="connsiteX1405" fmla="*/ 5466583 w 8227481"/>
              <a:gd name="connsiteY1405" fmla="*/ 542953 h 8393800"/>
              <a:gd name="connsiteX1406" fmla="*/ 5447305 w 8227481"/>
              <a:gd name="connsiteY1406" fmla="*/ 524406 h 8393800"/>
              <a:gd name="connsiteX1407" fmla="*/ 5441217 w 8227481"/>
              <a:gd name="connsiteY1407" fmla="*/ 494145 h 8393800"/>
              <a:gd name="connsiteX1408" fmla="*/ 5397590 w 8227481"/>
              <a:gd name="connsiteY1408" fmla="*/ 458028 h 8393800"/>
              <a:gd name="connsiteX1409" fmla="*/ 5396480 w 8227481"/>
              <a:gd name="connsiteY1409" fmla="*/ 456473 h 8393800"/>
              <a:gd name="connsiteX1410" fmla="*/ 5571726 w 8227481"/>
              <a:gd name="connsiteY1410" fmla="*/ 454763 h 8393800"/>
              <a:gd name="connsiteX1411" fmla="*/ 5573046 w 8227481"/>
              <a:gd name="connsiteY1411" fmla="*/ 457539 h 8393800"/>
              <a:gd name="connsiteX1412" fmla="*/ 5573118 w 8227481"/>
              <a:gd name="connsiteY1412" fmla="*/ 458028 h 8393800"/>
              <a:gd name="connsiteX1413" fmla="*/ 5569281 w 8227481"/>
              <a:gd name="connsiteY1413" fmla="*/ 449609 h 8393800"/>
              <a:gd name="connsiteX1414" fmla="*/ 5569951 w 8227481"/>
              <a:gd name="connsiteY1414" fmla="*/ 450594 h 8393800"/>
              <a:gd name="connsiteX1415" fmla="*/ 5571726 w 8227481"/>
              <a:gd name="connsiteY1415" fmla="*/ 454763 h 8393800"/>
              <a:gd name="connsiteX1416" fmla="*/ 4118303 w 8227481"/>
              <a:gd name="connsiteY1416" fmla="*/ 419016 h 8393800"/>
              <a:gd name="connsiteX1417" fmla="*/ 4110169 w 8227481"/>
              <a:gd name="connsiteY1417" fmla="*/ 421486 h 8393800"/>
              <a:gd name="connsiteX1418" fmla="*/ 4118303 w 8227481"/>
              <a:gd name="connsiteY1418" fmla="*/ 419016 h 8393800"/>
              <a:gd name="connsiteX1419" fmla="*/ 5164227 w 8227481"/>
              <a:gd name="connsiteY1419" fmla="*/ 373104 h 8393800"/>
              <a:gd name="connsiteX1420" fmla="*/ 5202783 w 8227481"/>
              <a:gd name="connsiteY1420" fmla="*/ 433625 h 8393800"/>
              <a:gd name="connsiteX1421" fmla="*/ 5164227 w 8227481"/>
              <a:gd name="connsiteY1421" fmla="*/ 373104 h 8393800"/>
              <a:gd name="connsiteX1422" fmla="*/ 5162006 w 8227481"/>
              <a:gd name="connsiteY1422" fmla="*/ 331101 h 8393800"/>
              <a:gd name="connsiteX1423" fmla="*/ 5177416 w 8227481"/>
              <a:gd name="connsiteY1423" fmla="*/ 355535 h 8393800"/>
              <a:gd name="connsiteX1424" fmla="*/ 5158139 w 8227481"/>
              <a:gd name="connsiteY1424" fmla="*/ 336987 h 8393800"/>
              <a:gd name="connsiteX1425" fmla="*/ 5162006 w 8227481"/>
              <a:gd name="connsiteY1425" fmla="*/ 331101 h 8393800"/>
              <a:gd name="connsiteX1426" fmla="*/ 3562301 w 8227481"/>
              <a:gd name="connsiteY1426" fmla="*/ 278701 h 8393800"/>
              <a:gd name="connsiteX1427" fmla="*/ 3560302 w 8227481"/>
              <a:gd name="connsiteY1427" fmla="*/ 284076 h 8393800"/>
              <a:gd name="connsiteX1428" fmla="*/ 3560691 w 8227481"/>
              <a:gd name="connsiteY1428" fmla="*/ 282844 h 8393800"/>
              <a:gd name="connsiteX1429" fmla="*/ 3563291 w 8227481"/>
              <a:gd name="connsiteY1429" fmla="*/ 276042 h 8393800"/>
              <a:gd name="connsiteX1430" fmla="*/ 3563176 w 8227481"/>
              <a:gd name="connsiteY1430" fmla="*/ 276452 h 8393800"/>
              <a:gd name="connsiteX1431" fmla="*/ 3562301 w 8227481"/>
              <a:gd name="connsiteY1431" fmla="*/ 278701 h 8393800"/>
              <a:gd name="connsiteX1432" fmla="*/ 5698931 w 8227481"/>
              <a:gd name="connsiteY1432" fmla="*/ 263778 h 8393800"/>
              <a:gd name="connsiteX1433" fmla="*/ 5698273 w 8227481"/>
              <a:gd name="connsiteY1433" fmla="*/ 263936 h 8393800"/>
              <a:gd name="connsiteX1434" fmla="*/ 5698286 w 8227481"/>
              <a:gd name="connsiteY1434" fmla="*/ 263910 h 8393800"/>
              <a:gd name="connsiteX1435" fmla="*/ 3537924 w 8227481"/>
              <a:gd name="connsiteY1435" fmla="*/ 155001 h 8393800"/>
              <a:gd name="connsiteX1436" fmla="*/ 3529792 w 8227481"/>
              <a:gd name="connsiteY1436" fmla="*/ 157471 h 8393800"/>
              <a:gd name="connsiteX1437" fmla="*/ 3537924 w 8227481"/>
              <a:gd name="connsiteY1437" fmla="*/ 155001 h 8393800"/>
              <a:gd name="connsiteX1438" fmla="*/ 3541102 w 8227481"/>
              <a:gd name="connsiteY1438" fmla="*/ 153983 h 8393800"/>
              <a:gd name="connsiteX1439" fmla="*/ 3537924 w 8227481"/>
              <a:gd name="connsiteY1439" fmla="*/ 155001 h 8393800"/>
              <a:gd name="connsiteX1440" fmla="*/ 3540492 w 8227481"/>
              <a:gd name="connsiteY1440" fmla="*/ 154177 h 8393800"/>
              <a:gd name="connsiteX1441" fmla="*/ 3545630 w 8227481"/>
              <a:gd name="connsiteY1441" fmla="*/ 152530 h 8393800"/>
              <a:gd name="connsiteX1442" fmla="*/ 3544774 w 8227481"/>
              <a:gd name="connsiteY1442" fmla="*/ 152805 h 8393800"/>
              <a:gd name="connsiteX1443" fmla="*/ 3541102 w 8227481"/>
              <a:gd name="connsiteY1443" fmla="*/ 153983 h 8393800"/>
              <a:gd name="connsiteX1444" fmla="*/ 5580220 w 8227481"/>
              <a:gd name="connsiteY1444" fmla="*/ 76360 h 8393800"/>
              <a:gd name="connsiteX1445" fmla="*/ 5604571 w 8227481"/>
              <a:gd name="connsiteY1445" fmla="*/ 89049 h 8393800"/>
              <a:gd name="connsiteX1446" fmla="*/ 5642111 w 8227481"/>
              <a:gd name="connsiteY1446" fmla="*/ 76361 h 8393800"/>
              <a:gd name="connsiteX1447" fmla="*/ 5673566 w 8227481"/>
              <a:gd name="connsiteY1447" fmla="*/ 94907 h 8393800"/>
              <a:gd name="connsiteX1448" fmla="*/ 5686754 w 8227481"/>
              <a:gd name="connsiteY1448" fmla="*/ 136879 h 8393800"/>
              <a:gd name="connsiteX1449" fmla="*/ 5724296 w 8227481"/>
              <a:gd name="connsiteY1449" fmla="*/ 221804 h 8393800"/>
              <a:gd name="connsiteX1450" fmla="*/ 5700327 w 8227481"/>
              <a:gd name="connsiteY1450" fmla="*/ 260102 h 8393800"/>
              <a:gd name="connsiteX1451" fmla="*/ 5698286 w 8227481"/>
              <a:gd name="connsiteY1451" fmla="*/ 263910 h 8393800"/>
              <a:gd name="connsiteX1452" fmla="*/ 5693397 w 8227481"/>
              <a:gd name="connsiteY1452" fmla="*/ 264922 h 8393800"/>
              <a:gd name="connsiteX1453" fmla="*/ 5673566 w 8227481"/>
              <a:gd name="connsiteY1453" fmla="*/ 257920 h 8393800"/>
              <a:gd name="connsiteX1454" fmla="*/ 5667478 w 8227481"/>
              <a:gd name="connsiteY1454" fmla="*/ 282324 h 8393800"/>
              <a:gd name="connsiteX1455" fmla="*/ 5636023 w 8227481"/>
              <a:gd name="connsiteY1455" fmla="*/ 276468 h 8393800"/>
              <a:gd name="connsiteX1456" fmla="*/ 5661389 w 8227481"/>
              <a:gd name="connsiteY1456" fmla="*/ 384819 h 8393800"/>
              <a:gd name="connsiteX1457" fmla="*/ 5592395 w 8227481"/>
              <a:gd name="connsiteY1457" fmla="*/ 312584 h 8393800"/>
              <a:gd name="connsiteX1458" fmla="*/ 5592395 w 8227481"/>
              <a:gd name="connsiteY1458" fmla="*/ 312584 h 8393800"/>
              <a:gd name="connsiteX1459" fmla="*/ 5604571 w 8227481"/>
              <a:gd name="connsiteY1459" fmla="*/ 373105 h 8393800"/>
              <a:gd name="connsiteX1460" fmla="*/ 5604571 w 8227481"/>
              <a:gd name="connsiteY1460" fmla="*/ 409222 h 8393800"/>
              <a:gd name="connsiteX1461" fmla="*/ 5592395 w 8227481"/>
              <a:gd name="connsiteY1461" fmla="*/ 463886 h 8393800"/>
              <a:gd name="connsiteX1462" fmla="*/ 5573625 w 8227481"/>
              <a:gd name="connsiteY1462" fmla="*/ 458760 h 8393800"/>
              <a:gd name="connsiteX1463" fmla="*/ 5573046 w 8227481"/>
              <a:gd name="connsiteY1463" fmla="*/ 457539 h 8393800"/>
              <a:gd name="connsiteX1464" fmla="*/ 5569297 w 8227481"/>
              <a:gd name="connsiteY1464" fmla="*/ 432543 h 8393800"/>
              <a:gd name="connsiteX1465" fmla="*/ 5547753 w 8227481"/>
              <a:gd name="connsiteY1465" fmla="*/ 355535 h 8393800"/>
              <a:gd name="connsiteX1466" fmla="*/ 5554855 w 8227481"/>
              <a:gd name="connsiteY1466" fmla="*/ 409221 h 8393800"/>
              <a:gd name="connsiteX1467" fmla="*/ 5523403 w 8227481"/>
              <a:gd name="connsiteY1467" fmla="*/ 391651 h 8393800"/>
              <a:gd name="connsiteX1468" fmla="*/ 5510211 w 8227481"/>
              <a:gd name="connsiteY1468" fmla="*/ 439483 h 8393800"/>
              <a:gd name="connsiteX1469" fmla="*/ 5516299 w 8227481"/>
              <a:gd name="connsiteY1469" fmla="*/ 469743 h 8393800"/>
              <a:gd name="connsiteX1470" fmla="*/ 5504124 w 8227481"/>
              <a:gd name="connsiteY1470" fmla="*/ 488288 h 8393800"/>
              <a:gd name="connsiteX1471" fmla="*/ 5504124 w 8227481"/>
              <a:gd name="connsiteY1471" fmla="*/ 579069 h 8393800"/>
              <a:gd name="connsiteX1472" fmla="*/ 5560941 w 8227481"/>
              <a:gd name="connsiteY1472" fmla="*/ 948048 h 8393800"/>
              <a:gd name="connsiteX1473" fmla="*/ 5592395 w 8227481"/>
              <a:gd name="connsiteY1473" fmla="*/ 1026139 h 8393800"/>
              <a:gd name="connsiteX1474" fmla="*/ 5604571 w 8227481"/>
              <a:gd name="connsiteY1474" fmla="*/ 1032971 h 8393800"/>
              <a:gd name="connsiteX1475" fmla="*/ 5680667 w 8227481"/>
              <a:gd name="connsiteY1475" fmla="*/ 1492731 h 8393800"/>
              <a:gd name="connsiteX1476" fmla="*/ 5698931 w 8227481"/>
              <a:gd name="connsiteY1476" fmla="*/ 1541539 h 8393800"/>
              <a:gd name="connsiteX1477" fmla="*/ 5712121 w 8227481"/>
              <a:gd name="connsiteY1477" fmla="*/ 1528849 h 8393800"/>
              <a:gd name="connsiteX1478" fmla="*/ 5743574 w 8227481"/>
              <a:gd name="connsiteY1478" fmla="*/ 1698696 h 8393800"/>
              <a:gd name="connsiteX1479" fmla="*/ 5767924 w 8227481"/>
              <a:gd name="connsiteY1479" fmla="*/ 1746526 h 8393800"/>
              <a:gd name="connsiteX1480" fmla="*/ 5724296 w 8227481"/>
              <a:gd name="connsiteY1480" fmla="*/ 1517135 h 8393800"/>
              <a:gd name="connsiteX1481" fmla="*/ 5712120 w 8227481"/>
              <a:gd name="connsiteY1481" fmla="*/ 1426354 h 8393800"/>
              <a:gd name="connsiteX1482" fmla="*/ 5730384 w 8227481"/>
              <a:gd name="connsiteY1482" fmla="*/ 1492731 h 8393800"/>
              <a:gd name="connsiteX1483" fmla="*/ 5749663 w 8227481"/>
              <a:gd name="connsiteY1483" fmla="*/ 1564965 h 8393800"/>
              <a:gd name="connsiteX1484" fmla="*/ 5749663 w 8227481"/>
              <a:gd name="connsiteY1484" fmla="*/ 1564965 h 8393800"/>
              <a:gd name="connsiteX1485" fmla="*/ 5706033 w 8227481"/>
              <a:gd name="connsiteY1485" fmla="*/ 1220390 h 8393800"/>
              <a:gd name="connsiteX1486" fmla="*/ 5749663 w 8227481"/>
              <a:gd name="connsiteY1486" fmla="*/ 1426354 h 8393800"/>
              <a:gd name="connsiteX1487" fmla="*/ 5831845 w 8227481"/>
              <a:gd name="connsiteY1487" fmla="*/ 1861711 h 8393800"/>
              <a:gd name="connsiteX1488" fmla="*/ 5837267 w 8227481"/>
              <a:gd name="connsiteY1488" fmla="*/ 1887074 h 8393800"/>
              <a:gd name="connsiteX1489" fmla="*/ 5842404 w 8227481"/>
              <a:gd name="connsiteY1489" fmla="*/ 1910620 h 8393800"/>
              <a:gd name="connsiteX1490" fmla="*/ 5849794 w 8227481"/>
              <a:gd name="connsiteY1490" fmla="*/ 1913435 h 8393800"/>
              <a:gd name="connsiteX1491" fmla="*/ 5850109 w 8227481"/>
              <a:gd name="connsiteY1491" fmla="*/ 1903684 h 8393800"/>
              <a:gd name="connsiteX1492" fmla="*/ 5812567 w 8227481"/>
              <a:gd name="connsiteY1492" fmla="*/ 1691863 h 8393800"/>
              <a:gd name="connsiteX1493" fmla="*/ 5824744 w 8227481"/>
              <a:gd name="connsiteY1493" fmla="*/ 1680149 h 8393800"/>
              <a:gd name="connsiteX1494" fmla="*/ 5799379 w 8227481"/>
              <a:gd name="connsiteY1494" fmla="*/ 1522992 h 8393800"/>
              <a:gd name="connsiteX1495" fmla="*/ 5812567 w 8227481"/>
              <a:gd name="connsiteY1495" fmla="*/ 1534706 h 8393800"/>
              <a:gd name="connsiteX1496" fmla="*/ 5818656 w 8227481"/>
              <a:gd name="connsiteY1496" fmla="*/ 1498588 h 8393800"/>
              <a:gd name="connsiteX1497" fmla="*/ 5869387 w 8227481"/>
              <a:gd name="connsiteY1497" fmla="*/ 1631343 h 8393800"/>
              <a:gd name="connsiteX1498" fmla="*/ 5932293 w 8227481"/>
              <a:gd name="connsiteY1498" fmla="*/ 1933945 h 8393800"/>
              <a:gd name="connsiteX1499" fmla="*/ 5934309 w 8227481"/>
              <a:gd name="connsiteY1499" fmla="*/ 1945050 h 8393800"/>
              <a:gd name="connsiteX1500" fmla="*/ 5974058 w 8227481"/>
              <a:gd name="connsiteY1500" fmla="*/ 1966743 h 8393800"/>
              <a:gd name="connsiteX1501" fmla="*/ 5993966 w 8227481"/>
              <a:gd name="connsiteY1501" fmla="*/ 2000520 h 8393800"/>
              <a:gd name="connsiteX1502" fmla="*/ 5965428 w 8227481"/>
              <a:gd name="connsiteY1502" fmla="*/ 2057998 h 8393800"/>
              <a:gd name="connsiteX1503" fmla="*/ 5951869 w 8227481"/>
              <a:gd name="connsiteY1503" fmla="*/ 2040712 h 8393800"/>
              <a:gd name="connsiteX1504" fmla="*/ 5950923 w 8227481"/>
              <a:gd name="connsiteY1504" fmla="*/ 2044756 h 8393800"/>
              <a:gd name="connsiteX1505" fmla="*/ 5952288 w 8227481"/>
              <a:gd name="connsiteY1505" fmla="*/ 2052314 h 8393800"/>
              <a:gd name="connsiteX1506" fmla="*/ 5955558 w 8227481"/>
              <a:gd name="connsiteY1506" fmla="*/ 2055585 h 8393800"/>
              <a:gd name="connsiteX1507" fmla="*/ 5962277 w 8227481"/>
              <a:gd name="connsiteY1507" fmla="*/ 2069760 h 8393800"/>
              <a:gd name="connsiteX1508" fmla="*/ 5964495 w 8227481"/>
              <a:gd name="connsiteY1508" fmla="*/ 2092438 h 8393800"/>
              <a:gd name="connsiteX1509" fmla="*/ 5975922 w 8227481"/>
              <a:gd name="connsiteY1509" fmla="*/ 2097936 h 8393800"/>
              <a:gd name="connsiteX1510" fmla="*/ 5988098 w 8227481"/>
              <a:gd name="connsiteY1510" fmla="*/ 2103793 h 8393800"/>
              <a:gd name="connsiteX1511" fmla="*/ 6001161 w 8227481"/>
              <a:gd name="connsiteY1511" fmla="*/ 2174683 h 8393800"/>
              <a:gd name="connsiteX1512" fmla="*/ 6002768 w 8227481"/>
              <a:gd name="connsiteY1512" fmla="*/ 2185186 h 8393800"/>
              <a:gd name="connsiteX1513" fmla="*/ 6013462 w 8227481"/>
              <a:gd name="connsiteY1513" fmla="*/ 2255093 h 8393800"/>
              <a:gd name="connsiteX1514" fmla="*/ 6100973 w 8227481"/>
              <a:gd name="connsiteY1514" fmla="*/ 2767686 h 8393800"/>
              <a:gd name="connsiteX1515" fmla="*/ 6150573 w 8227481"/>
              <a:gd name="connsiteY1515" fmla="*/ 3079903 h 8393800"/>
              <a:gd name="connsiteX1516" fmla="*/ 6165193 w 8227481"/>
              <a:gd name="connsiteY1516" fmla="*/ 3077579 h 8393800"/>
              <a:gd name="connsiteX1517" fmla="*/ 6155635 w 8227481"/>
              <a:gd name="connsiteY1517" fmla="*/ 3002979 h 8393800"/>
              <a:gd name="connsiteX1518" fmla="*/ 6026653 w 8227481"/>
              <a:gd name="connsiteY1518" fmla="*/ 2266806 h 8393800"/>
              <a:gd name="connsiteX1519" fmla="*/ 6032740 w 8227481"/>
              <a:gd name="connsiteY1519" fmla="*/ 2218977 h 8393800"/>
              <a:gd name="connsiteX1520" fmla="*/ 6095647 w 8227481"/>
              <a:gd name="connsiteY1520" fmla="*/ 2575265 h 8393800"/>
              <a:gd name="connsiteX1521" fmla="*/ 6121012 w 8227481"/>
              <a:gd name="connsiteY1521" fmla="*/ 2606502 h 8393800"/>
              <a:gd name="connsiteX1522" fmla="*/ 6133187 w 8227481"/>
              <a:gd name="connsiteY1522" fmla="*/ 2703139 h 8393800"/>
              <a:gd name="connsiteX1523" fmla="*/ 6179606 w 8227481"/>
              <a:gd name="connsiteY1523" fmla="*/ 2983533 h 8393800"/>
              <a:gd name="connsiteX1524" fmla="*/ 6193749 w 8227481"/>
              <a:gd name="connsiteY1524" fmla="*/ 3074750 h 8393800"/>
              <a:gd name="connsiteX1525" fmla="*/ 6198481 w 8227481"/>
              <a:gd name="connsiteY1525" fmla="*/ 3074333 h 8393800"/>
              <a:gd name="connsiteX1526" fmla="*/ 6216941 w 8227481"/>
              <a:gd name="connsiteY1526" fmla="*/ 3073995 h 8393800"/>
              <a:gd name="connsiteX1527" fmla="*/ 6193684 w 8227481"/>
              <a:gd name="connsiteY1527" fmla="*/ 2912398 h 8393800"/>
              <a:gd name="connsiteX1528" fmla="*/ 6133187 w 8227481"/>
              <a:gd name="connsiteY1528" fmla="*/ 2557695 h 8393800"/>
              <a:gd name="connsiteX1529" fmla="*/ 6083471 w 8227481"/>
              <a:gd name="connsiteY1529" fmla="*/ 2315613 h 8393800"/>
              <a:gd name="connsiteX1530" fmla="*/ 6095647 w 8227481"/>
              <a:gd name="connsiteY1530" fmla="*/ 2285352 h 8393800"/>
              <a:gd name="connsiteX1531" fmla="*/ 6202562 w 8227481"/>
              <a:gd name="connsiteY1531" fmla="*/ 2895803 h 8393800"/>
              <a:gd name="connsiteX1532" fmla="*/ 6227757 w 8227481"/>
              <a:gd name="connsiteY1532" fmla="*/ 3073796 h 8393800"/>
              <a:gd name="connsiteX1533" fmla="*/ 6231899 w 8227481"/>
              <a:gd name="connsiteY1533" fmla="*/ 3073719 h 8393800"/>
              <a:gd name="connsiteX1534" fmla="*/ 6227934 w 8227481"/>
              <a:gd name="connsiteY1534" fmla="*/ 3075049 h 8393800"/>
              <a:gd name="connsiteX1535" fmla="*/ 6230505 w 8227481"/>
              <a:gd name="connsiteY1535" fmla="*/ 3093210 h 8393800"/>
              <a:gd name="connsiteX1536" fmla="*/ 6283499 w 8227481"/>
              <a:gd name="connsiteY1536" fmla="*/ 3083867 h 8393800"/>
              <a:gd name="connsiteX1537" fmla="*/ 6286583 w 8227481"/>
              <a:gd name="connsiteY1537" fmla="*/ 3083514 h 8393800"/>
              <a:gd name="connsiteX1538" fmla="*/ 6278278 w 8227481"/>
              <a:gd name="connsiteY1538" fmla="*/ 3017454 h 8393800"/>
              <a:gd name="connsiteX1539" fmla="*/ 6208269 w 8227481"/>
              <a:gd name="connsiteY1539" fmla="*/ 2636762 h 8393800"/>
              <a:gd name="connsiteX1540" fmla="*/ 6196093 w 8227481"/>
              <a:gd name="connsiteY1540" fmla="*/ 2521578 h 8393800"/>
              <a:gd name="connsiteX1541" fmla="*/ 6239723 w 8227481"/>
              <a:gd name="connsiteY1541" fmla="*/ 2654332 h 8393800"/>
              <a:gd name="connsiteX1542" fmla="*/ 6302629 w 8227481"/>
              <a:gd name="connsiteY1542" fmla="*/ 3066262 h 8393800"/>
              <a:gd name="connsiteX1543" fmla="*/ 6308425 w 8227481"/>
              <a:gd name="connsiteY1543" fmla="*/ 3081008 h 8393800"/>
              <a:gd name="connsiteX1544" fmla="*/ 6335604 w 8227481"/>
              <a:gd name="connsiteY1544" fmla="*/ 3077892 h 8393800"/>
              <a:gd name="connsiteX1545" fmla="*/ 6334081 w 8227481"/>
              <a:gd name="connsiteY1545" fmla="*/ 3066261 h 8393800"/>
              <a:gd name="connsiteX1546" fmla="*/ 6258998 w 8227481"/>
              <a:gd name="connsiteY1546" fmla="*/ 2582098 h 8393800"/>
              <a:gd name="connsiteX1547" fmla="*/ 6202182 w 8227481"/>
              <a:gd name="connsiteY1547" fmla="*/ 2260950 h 8393800"/>
              <a:gd name="connsiteX1548" fmla="*/ 6202182 w 8227481"/>
              <a:gd name="connsiteY1548" fmla="*/ 2182859 h 8393800"/>
              <a:gd name="connsiteX1549" fmla="*/ 6265087 w 8227481"/>
              <a:gd name="connsiteY1549" fmla="*/ 2545005 h 8393800"/>
              <a:gd name="connsiteX1550" fmla="*/ 6334081 w 8227481"/>
              <a:gd name="connsiteY1550" fmla="*/ 2932530 h 8393800"/>
              <a:gd name="connsiteX1551" fmla="*/ 6341184 w 8227481"/>
              <a:gd name="connsiteY1551" fmla="*/ 2866153 h 8393800"/>
              <a:gd name="connsiteX1552" fmla="*/ 6227547 w 8227481"/>
              <a:gd name="connsiteY1552" fmla="*/ 2243379 h 8393800"/>
              <a:gd name="connsiteX1553" fmla="*/ 6239723 w 8227481"/>
              <a:gd name="connsiteY1553" fmla="*/ 2249235 h 8393800"/>
              <a:gd name="connsiteX1554" fmla="*/ 6252913 w 8227481"/>
              <a:gd name="connsiteY1554" fmla="*/ 2315612 h 8393800"/>
              <a:gd name="connsiteX1555" fmla="*/ 6345718 w 8227481"/>
              <a:gd name="connsiteY1555" fmla="*/ 2874480 h 8393800"/>
              <a:gd name="connsiteX1556" fmla="*/ 6375882 w 8227481"/>
              <a:gd name="connsiteY1556" fmla="*/ 3073271 h 8393800"/>
              <a:gd name="connsiteX1557" fmla="*/ 6479770 w 8227481"/>
              <a:gd name="connsiteY1557" fmla="*/ 3061355 h 8393800"/>
              <a:gd name="connsiteX1558" fmla="*/ 6883480 w 8227481"/>
              <a:gd name="connsiteY1558" fmla="*/ 3006714 h 8393800"/>
              <a:gd name="connsiteX1559" fmla="*/ 7300748 w 8227481"/>
              <a:gd name="connsiteY1559" fmla="*/ 2969363 h 8393800"/>
              <a:gd name="connsiteX1560" fmla="*/ 7066960 w 8227481"/>
              <a:gd name="connsiteY1560" fmla="*/ 2997055 h 8393800"/>
              <a:gd name="connsiteX1561" fmla="*/ 6989047 w 8227481"/>
              <a:gd name="connsiteY1561" fmla="*/ 3008740 h 8393800"/>
              <a:gd name="connsiteX1562" fmla="*/ 7061971 w 8227481"/>
              <a:gd name="connsiteY1562" fmla="*/ 3015677 h 8393800"/>
              <a:gd name="connsiteX1563" fmla="*/ 7588219 w 8227481"/>
              <a:gd name="connsiteY1563" fmla="*/ 2967609 h 8393800"/>
              <a:gd name="connsiteX1564" fmla="*/ 7103457 w 8227481"/>
              <a:gd name="connsiteY1564" fmla="*/ 3026793 h 8393800"/>
              <a:gd name="connsiteX1565" fmla="*/ 7069239 w 8227481"/>
              <a:gd name="connsiteY1565" fmla="*/ 3037582 h 8393800"/>
              <a:gd name="connsiteX1566" fmla="*/ 7101882 w 8227481"/>
              <a:gd name="connsiteY1566" fmla="*/ 3032673 h 8393800"/>
              <a:gd name="connsiteX1567" fmla="*/ 7631269 w 8227481"/>
              <a:gd name="connsiteY1567" fmla="*/ 2991750 h 8393800"/>
              <a:gd name="connsiteX1568" fmla="*/ 7515055 w 8227481"/>
              <a:gd name="connsiteY1568" fmla="*/ 3006829 h 8393800"/>
              <a:gd name="connsiteX1569" fmla="*/ 7393447 w 8227481"/>
              <a:gd name="connsiteY1569" fmla="*/ 3019412 h 8393800"/>
              <a:gd name="connsiteX1570" fmla="*/ 7479261 w 8227481"/>
              <a:gd name="connsiteY1570" fmla="*/ 3023498 h 8393800"/>
              <a:gd name="connsiteX1571" fmla="*/ 7569432 w 8227481"/>
              <a:gd name="connsiteY1571" fmla="*/ 3015096 h 8393800"/>
              <a:gd name="connsiteX1572" fmla="*/ 7494658 w 8227481"/>
              <a:gd name="connsiteY1572" fmla="*/ 3033926 h 8393800"/>
              <a:gd name="connsiteX1573" fmla="*/ 7032799 w 8227481"/>
              <a:gd name="connsiteY1573" fmla="*/ 3079288 h 8393800"/>
              <a:gd name="connsiteX1574" fmla="*/ 6855644 w 8227481"/>
              <a:gd name="connsiteY1574" fmla="*/ 3110600 h 8393800"/>
              <a:gd name="connsiteX1575" fmla="*/ 6881054 w 8227481"/>
              <a:gd name="connsiteY1575" fmla="*/ 3110054 h 8393800"/>
              <a:gd name="connsiteX1576" fmla="*/ 7259342 w 8227481"/>
              <a:gd name="connsiteY1576" fmla="*/ 3074864 h 8393800"/>
              <a:gd name="connsiteX1577" fmla="*/ 7401645 w 8227481"/>
              <a:gd name="connsiteY1577" fmla="*/ 3060474 h 8393800"/>
              <a:gd name="connsiteX1578" fmla="*/ 7320951 w 8227481"/>
              <a:gd name="connsiteY1578" fmla="*/ 3078767 h 8393800"/>
              <a:gd name="connsiteX1579" fmla="*/ 6900270 w 8227481"/>
              <a:gd name="connsiteY1579" fmla="*/ 3128860 h 8393800"/>
              <a:gd name="connsiteX1580" fmla="*/ 6736267 w 8227481"/>
              <a:gd name="connsiteY1580" fmla="*/ 3156343 h 8393800"/>
              <a:gd name="connsiteX1581" fmla="*/ 6853424 w 8227481"/>
              <a:gd name="connsiteY1581" fmla="*/ 3141517 h 8393800"/>
              <a:gd name="connsiteX1582" fmla="*/ 6974398 w 8227481"/>
              <a:gd name="connsiteY1582" fmla="*/ 3135066 h 8393800"/>
              <a:gd name="connsiteX1583" fmla="*/ 6765496 w 8227481"/>
              <a:gd name="connsiteY1583" fmla="*/ 3164175 h 8393800"/>
              <a:gd name="connsiteX1584" fmla="*/ 6702980 w 8227481"/>
              <a:gd name="connsiteY1584" fmla="*/ 3186289 h 8393800"/>
              <a:gd name="connsiteX1585" fmla="*/ 6466720 w 8227481"/>
              <a:gd name="connsiteY1585" fmla="*/ 3226974 h 8393800"/>
              <a:gd name="connsiteX1586" fmla="*/ 6432502 w 8227481"/>
              <a:gd name="connsiteY1586" fmla="*/ 3237764 h 8393800"/>
              <a:gd name="connsiteX1587" fmla="*/ 6495949 w 8227481"/>
              <a:gd name="connsiteY1587" fmla="*/ 3234806 h 8393800"/>
              <a:gd name="connsiteX1588" fmla="*/ 7006801 w 8227481"/>
              <a:gd name="connsiteY1588" fmla="*/ 3176312 h 8393800"/>
              <a:gd name="connsiteX1589" fmla="*/ 6582706 w 8227481"/>
              <a:gd name="connsiteY1589" fmla="*/ 3239145 h 8393800"/>
              <a:gd name="connsiteX1590" fmla="*/ 6538103 w 8227481"/>
              <a:gd name="connsiteY1590" fmla="*/ 3266060 h 8393800"/>
              <a:gd name="connsiteX1591" fmla="*/ 7042356 w 8227481"/>
              <a:gd name="connsiteY1591" fmla="*/ 3205796 h 8393800"/>
              <a:gd name="connsiteX1592" fmla="*/ 7089500 w 8227481"/>
              <a:gd name="connsiteY1592" fmla="*/ 3218429 h 8393800"/>
              <a:gd name="connsiteX1593" fmla="*/ 6755837 w 8227481"/>
              <a:gd name="connsiteY1593" fmla="*/ 3271880 h 8393800"/>
              <a:gd name="connsiteX1594" fmla="*/ 6700554 w 8227481"/>
              <a:gd name="connsiteY1594" fmla="*/ 3289629 h 8393800"/>
              <a:gd name="connsiteX1595" fmla="*/ 7251018 w 8227481"/>
              <a:gd name="connsiteY1595" fmla="*/ 3222843 h 8393800"/>
              <a:gd name="connsiteX1596" fmla="*/ 7455828 w 8227481"/>
              <a:gd name="connsiteY1596" fmla="*/ 3205243 h 8393800"/>
              <a:gd name="connsiteX1597" fmla="*/ 7527175 w 8227481"/>
              <a:gd name="connsiteY1597" fmla="*/ 3218058 h 8393800"/>
              <a:gd name="connsiteX1598" fmla="*/ 7673298 w 8227481"/>
              <a:gd name="connsiteY1598" fmla="*/ 3212043 h 8393800"/>
              <a:gd name="connsiteX1599" fmla="*/ 7713842 w 8227481"/>
              <a:gd name="connsiteY1599" fmla="*/ 3222907 h 8393800"/>
              <a:gd name="connsiteX1600" fmla="*/ 7802437 w 8227481"/>
              <a:gd name="connsiteY1600" fmla="*/ 3220386 h 8393800"/>
              <a:gd name="connsiteX1601" fmla="*/ 7888250 w 8227481"/>
              <a:gd name="connsiteY1601" fmla="*/ 3224471 h 8393800"/>
              <a:gd name="connsiteX1602" fmla="*/ 7797447 w 8227481"/>
              <a:gd name="connsiteY1602" fmla="*/ 3239008 h 8393800"/>
              <a:gd name="connsiteX1603" fmla="*/ 7855906 w 8227481"/>
              <a:gd name="connsiteY1603" fmla="*/ 3254671 h 8393800"/>
              <a:gd name="connsiteX1604" fmla="*/ 7664250 w 8227481"/>
              <a:gd name="connsiteY1604" fmla="*/ 3268441 h 8393800"/>
              <a:gd name="connsiteX1605" fmla="*/ 7678070 w 8227481"/>
              <a:gd name="connsiteY1605" fmla="*/ 3284751 h 8393800"/>
              <a:gd name="connsiteX1606" fmla="*/ 7770746 w 8227481"/>
              <a:gd name="connsiteY1606" fmla="*/ 3289626 h 8393800"/>
              <a:gd name="connsiteX1607" fmla="*/ 7922528 w 8227481"/>
              <a:gd name="connsiteY1607" fmla="*/ 3285127 h 8393800"/>
              <a:gd name="connsiteX1608" fmla="*/ 7844614 w 8227481"/>
              <a:gd name="connsiteY1608" fmla="*/ 3296813 h 8393800"/>
              <a:gd name="connsiteX1609" fmla="*/ 7764182 w 8227481"/>
              <a:gd name="connsiteY1609" fmla="*/ 3314126 h 8393800"/>
              <a:gd name="connsiteX1610" fmla="*/ 7876349 w 8227481"/>
              <a:gd name="connsiteY1610" fmla="*/ 3317921 h 8393800"/>
              <a:gd name="connsiteX1611" fmla="*/ 7988886 w 8227481"/>
              <a:gd name="connsiteY1611" fmla="*/ 3316562 h 8393800"/>
              <a:gd name="connsiteX1612" fmla="*/ 7874511 w 8227481"/>
              <a:gd name="connsiteY1612" fmla="*/ 3324781 h 8393800"/>
              <a:gd name="connsiteX1613" fmla="*/ 7887698 w 8227481"/>
              <a:gd name="connsiteY1613" fmla="*/ 3347222 h 8393800"/>
              <a:gd name="connsiteX1614" fmla="*/ 7854112 w 8227481"/>
              <a:gd name="connsiteY1614" fmla="*/ 3351877 h 8393800"/>
              <a:gd name="connsiteX1615" fmla="*/ 7838071 w 8227481"/>
              <a:gd name="connsiteY1615" fmla="*/ 3366486 h 8393800"/>
              <a:gd name="connsiteX1616" fmla="*/ 7932062 w 8227481"/>
              <a:gd name="connsiteY1616" fmla="*/ 3366461 h 8393800"/>
              <a:gd name="connsiteX1617" fmla="*/ 7938016 w 8227481"/>
              <a:gd name="connsiteY1617" fmla="*/ 3393267 h 8393800"/>
              <a:gd name="connsiteX1618" fmla="*/ 7925759 w 8227481"/>
              <a:gd name="connsiteY1618" fmla="*/ 3389983 h 8393800"/>
              <a:gd name="connsiteX1619" fmla="*/ 7938016 w 8227481"/>
              <a:gd name="connsiteY1619" fmla="*/ 3393267 h 8393800"/>
              <a:gd name="connsiteX1620" fmla="*/ 7988944 w 8227481"/>
              <a:gd name="connsiteY1620" fmla="*/ 3388006 h 8393800"/>
              <a:gd name="connsiteX1621" fmla="*/ 7960645 w 8227481"/>
              <a:gd name="connsiteY1621" fmla="*/ 3399330 h 8393800"/>
              <a:gd name="connsiteX1622" fmla="*/ 7866428 w 8227481"/>
              <a:gd name="connsiteY1622" fmla="*/ 3426606 h 8393800"/>
              <a:gd name="connsiteX1623" fmla="*/ 7946847 w 8227481"/>
              <a:gd name="connsiteY1623" fmla="*/ 3428197 h 8393800"/>
              <a:gd name="connsiteX1624" fmla="*/ 8019139 w 8227481"/>
              <a:gd name="connsiteY1624" fmla="*/ 3441263 h 8393800"/>
              <a:gd name="connsiteX1625" fmla="*/ 7934625 w 8227481"/>
              <a:gd name="connsiteY1625" fmla="*/ 3451182 h 8393800"/>
              <a:gd name="connsiteX1626" fmla="*/ 7687685 w 8227481"/>
              <a:gd name="connsiteY1626" fmla="*/ 3482702 h 8393800"/>
              <a:gd name="connsiteX1627" fmla="*/ 7608196 w 8227481"/>
              <a:gd name="connsiteY1627" fmla="*/ 3500269 h 8393800"/>
              <a:gd name="connsiteX1628" fmla="*/ 7749293 w 8227481"/>
              <a:gd name="connsiteY1628" fmla="*/ 3486607 h 8393800"/>
              <a:gd name="connsiteX1629" fmla="*/ 7986517 w 8227481"/>
              <a:gd name="connsiteY1629" fmla="*/ 3491347 h 8393800"/>
              <a:gd name="connsiteX1630" fmla="*/ 7929658 w 8227481"/>
              <a:gd name="connsiteY1630" fmla="*/ 3514977 h 8393800"/>
              <a:gd name="connsiteX1631" fmla="*/ 8069216 w 8227481"/>
              <a:gd name="connsiteY1631" fmla="*/ 3533463 h 8393800"/>
              <a:gd name="connsiteX1632" fmla="*/ 7924023 w 8227481"/>
              <a:gd name="connsiteY1632" fmla="*/ 3558635 h 8393800"/>
              <a:gd name="connsiteX1633" fmla="*/ 7953287 w 8227481"/>
              <a:gd name="connsiteY1633" fmla="*/ 3592736 h 8393800"/>
              <a:gd name="connsiteX1634" fmla="*/ 7970259 w 8227481"/>
              <a:gd name="connsiteY1634" fmla="*/ 3597284 h 8393800"/>
              <a:gd name="connsiteX1635" fmla="*/ 7934465 w 8227481"/>
              <a:gd name="connsiteY1635" fmla="*/ 3613954 h 8393800"/>
              <a:gd name="connsiteX1636" fmla="*/ 7869441 w 8227481"/>
              <a:gd name="connsiteY1636" fmla="*/ 3622791 h 8393800"/>
              <a:gd name="connsiteX1637" fmla="*/ 7201200 w 8227481"/>
              <a:gd name="connsiteY1637" fmla="*/ 3691632 h 8393800"/>
              <a:gd name="connsiteX1638" fmla="*/ 7468250 w 8227481"/>
              <a:gd name="connsiteY1638" fmla="*/ 3671803 h 8393800"/>
              <a:gd name="connsiteX1639" fmla="*/ 7758240 w 8227481"/>
              <a:gd name="connsiteY1639" fmla="*/ 3664421 h 8393800"/>
              <a:gd name="connsiteX1640" fmla="*/ 7929511 w 8227481"/>
              <a:gd name="connsiteY1640" fmla="*/ 3658843 h 8393800"/>
              <a:gd name="connsiteX1641" fmla="*/ 7854736 w 8227481"/>
              <a:gd name="connsiteY1641" fmla="*/ 3677672 h 8393800"/>
              <a:gd name="connsiteX1642" fmla="*/ 8061155 w 8227481"/>
              <a:gd name="connsiteY1642" fmla="*/ 3680462 h 8393800"/>
              <a:gd name="connsiteX1643" fmla="*/ 8054590 w 8227481"/>
              <a:gd name="connsiteY1643" fmla="*/ 3704963 h 8393800"/>
              <a:gd name="connsiteX1644" fmla="*/ 8178072 w 8227481"/>
              <a:gd name="connsiteY1644" fmla="*/ 3711790 h 8393800"/>
              <a:gd name="connsiteX1645" fmla="*/ 8082244 w 8227481"/>
              <a:gd name="connsiteY1645" fmla="*/ 3718675 h 8393800"/>
              <a:gd name="connsiteX1646" fmla="*/ 7986416 w 8227481"/>
              <a:gd name="connsiteY1646" fmla="*/ 3725561 h 8393800"/>
              <a:gd name="connsiteX1647" fmla="*/ 8054612 w 8227481"/>
              <a:gd name="connsiteY1647" fmla="*/ 3750137 h 8393800"/>
              <a:gd name="connsiteX1648" fmla="*/ 7921415 w 8227481"/>
              <a:gd name="connsiteY1648" fmla="*/ 3779571 h 8393800"/>
              <a:gd name="connsiteX1649" fmla="*/ 8108081 w 8227481"/>
              <a:gd name="connsiteY1649" fmla="*/ 3784422 h 8393800"/>
              <a:gd name="connsiteX1650" fmla="*/ 8227481 w 8227481"/>
              <a:gd name="connsiteY1650" fmla="*/ 3783851 h 8393800"/>
              <a:gd name="connsiteX1651" fmla="*/ 8086120 w 8227481"/>
              <a:gd name="connsiteY1651" fmla="*/ 3798495 h 8393800"/>
              <a:gd name="connsiteX1652" fmla="*/ 8083637 w 8227481"/>
              <a:gd name="connsiteY1652" fmla="*/ 3830393 h 8393800"/>
              <a:gd name="connsiteX1653" fmla="*/ 7970157 w 8227481"/>
              <a:gd name="connsiteY1653" fmla="*/ 3831499 h 8393800"/>
              <a:gd name="connsiteX1654" fmla="*/ 7946620 w 8227481"/>
              <a:gd name="connsiteY1654" fmla="*/ 3851452 h 8393800"/>
              <a:gd name="connsiteX1655" fmla="*/ 7835121 w 8227481"/>
              <a:gd name="connsiteY1655" fmla="*/ 3867794 h 8393800"/>
              <a:gd name="connsiteX1656" fmla="*/ 7598194 w 8227481"/>
              <a:gd name="connsiteY1656" fmla="*/ 3888342 h 8393800"/>
              <a:gd name="connsiteX1657" fmla="*/ 7598194 w 8227481"/>
              <a:gd name="connsiteY1657" fmla="*/ 3888342 h 8393800"/>
              <a:gd name="connsiteX1658" fmla="*/ 7848309 w 8227481"/>
              <a:gd name="connsiteY1658" fmla="*/ 3890234 h 8393800"/>
              <a:gd name="connsiteX1659" fmla="*/ 7974941 w 8227481"/>
              <a:gd name="connsiteY1659" fmla="*/ 3885300 h 8393800"/>
              <a:gd name="connsiteX1660" fmla="*/ 8071437 w 8227481"/>
              <a:gd name="connsiteY1660" fmla="*/ 3898551 h 8393800"/>
              <a:gd name="connsiteX1661" fmla="*/ 7954543 w 8227481"/>
              <a:gd name="connsiteY1661" fmla="*/ 3912397 h 8393800"/>
              <a:gd name="connsiteX1662" fmla="*/ 7943897 w 8227481"/>
              <a:gd name="connsiteY1662" fmla="*/ 3929503 h 8393800"/>
              <a:gd name="connsiteX1663" fmla="*/ 7842411 w 8227481"/>
              <a:gd name="connsiteY1663" fmla="*/ 3934872 h 8393800"/>
              <a:gd name="connsiteX1664" fmla="*/ 7745008 w 8227481"/>
              <a:gd name="connsiteY1664" fmla="*/ 3947638 h 8393800"/>
              <a:gd name="connsiteX1665" fmla="*/ 7768580 w 8227481"/>
              <a:gd name="connsiteY1665" fmla="*/ 3953954 h 8393800"/>
              <a:gd name="connsiteX1666" fmla="*/ 7756357 w 8227481"/>
              <a:gd name="connsiteY1666" fmla="*/ 3976939 h 8393800"/>
              <a:gd name="connsiteX1667" fmla="*/ 7950519 w 8227481"/>
              <a:gd name="connsiteY1667" fmla="*/ 3976445 h 8393800"/>
              <a:gd name="connsiteX1668" fmla="*/ 7786517 w 8227481"/>
              <a:gd name="connsiteY1668" fmla="*/ 4003927 h 8393800"/>
              <a:gd name="connsiteX1669" fmla="*/ 7814170 w 8227481"/>
              <a:gd name="connsiteY1669" fmla="*/ 4017640 h 8393800"/>
              <a:gd name="connsiteX1670" fmla="*/ 7433102 w 8227481"/>
              <a:gd name="connsiteY1670" fmla="*/ 4059439 h 8393800"/>
              <a:gd name="connsiteX1671" fmla="*/ 6925066 w 8227481"/>
              <a:gd name="connsiteY1671" fmla="*/ 4137595 h 8393800"/>
              <a:gd name="connsiteX1672" fmla="*/ 6925066 w 8227481"/>
              <a:gd name="connsiteY1672" fmla="*/ 4137595 h 8393800"/>
              <a:gd name="connsiteX1673" fmla="*/ 7300572 w 8227481"/>
              <a:gd name="connsiteY1673" fmla="*/ 4109012 h 8393800"/>
              <a:gd name="connsiteX1674" fmla="*/ 7073695 w 8227481"/>
              <a:gd name="connsiteY1674" fmla="*/ 4144858 h 8393800"/>
              <a:gd name="connsiteX1675" fmla="*/ 7088828 w 8227481"/>
              <a:gd name="connsiteY1675" fmla="*/ 4156264 h 8393800"/>
              <a:gd name="connsiteX1676" fmla="*/ 7890303 w 8227481"/>
              <a:gd name="connsiteY1676" fmla="*/ 4084258 h 8393800"/>
              <a:gd name="connsiteX1677" fmla="*/ 8048003 w 8227481"/>
              <a:gd name="connsiteY1677" fmla="*/ 4080295 h 8393800"/>
              <a:gd name="connsiteX1678" fmla="*/ 8032332 w 8227481"/>
              <a:gd name="connsiteY1678" fmla="*/ 4089751 h 8393800"/>
              <a:gd name="connsiteX1679" fmla="*/ 7867662 w 8227481"/>
              <a:gd name="connsiteY1679" fmla="*/ 4097098 h 8393800"/>
              <a:gd name="connsiteX1680" fmla="*/ 7706810 w 8227481"/>
              <a:gd name="connsiteY1680" fmla="*/ 4112822 h 8393800"/>
              <a:gd name="connsiteX1681" fmla="*/ 7690507 w 8227481"/>
              <a:gd name="connsiteY1681" fmla="*/ 4128411 h 8393800"/>
              <a:gd name="connsiteX1682" fmla="*/ 7555065 w 8227481"/>
              <a:gd name="connsiteY1682" fmla="*/ 4143589 h 8393800"/>
              <a:gd name="connsiteX1683" fmla="*/ 7536243 w 8227481"/>
              <a:gd name="connsiteY1683" fmla="*/ 4164806 h 8393800"/>
              <a:gd name="connsiteX1684" fmla="*/ 7528135 w 8227481"/>
              <a:gd name="connsiteY1684" fmla="*/ 4166308 h 8393800"/>
              <a:gd name="connsiteX1685" fmla="*/ 7520528 w 8227481"/>
              <a:gd name="connsiteY1685" fmla="*/ 4165887 h 8393800"/>
              <a:gd name="connsiteX1686" fmla="*/ 7524728 w 8227481"/>
              <a:gd name="connsiteY1686" fmla="*/ 4164938 h 8393800"/>
              <a:gd name="connsiteX1687" fmla="*/ 7510833 w 8227481"/>
              <a:gd name="connsiteY1687" fmla="*/ 4165351 h 8393800"/>
              <a:gd name="connsiteX1688" fmla="*/ 7476244 w 8227481"/>
              <a:gd name="connsiteY1688" fmla="*/ 4181292 h 8393800"/>
              <a:gd name="connsiteX1689" fmla="*/ 7617342 w 8227481"/>
              <a:gd name="connsiteY1689" fmla="*/ 4167629 h 8393800"/>
              <a:gd name="connsiteX1690" fmla="*/ 7644997 w 8227481"/>
              <a:gd name="connsiteY1690" fmla="*/ 4181342 h 8393800"/>
              <a:gd name="connsiteX1691" fmla="*/ 7775711 w 8227481"/>
              <a:gd name="connsiteY1691" fmla="*/ 4183803 h 8393800"/>
              <a:gd name="connsiteX1692" fmla="*/ 7961709 w 8227481"/>
              <a:gd name="connsiteY1692" fmla="*/ 4168517 h 8393800"/>
              <a:gd name="connsiteX1693" fmla="*/ 7934077 w 8227481"/>
              <a:gd name="connsiteY1693" fmla="*/ 4199977 h 8393800"/>
              <a:gd name="connsiteX1694" fmla="*/ 7881312 w 8227481"/>
              <a:gd name="connsiteY1694" fmla="*/ 4212099 h 8393800"/>
              <a:gd name="connsiteX1695" fmla="*/ 7795223 w 8227481"/>
              <a:gd name="connsiteY1695" fmla="*/ 4227897 h 8393800"/>
              <a:gd name="connsiteX1696" fmla="*/ 7679272 w 8227481"/>
              <a:gd name="connsiteY1696" fmla="*/ 4241995 h 8393800"/>
              <a:gd name="connsiteX1697" fmla="*/ 7101821 w 8227481"/>
              <a:gd name="connsiteY1697" fmla="*/ 4315207 h 8393800"/>
              <a:gd name="connsiteX1698" fmla="*/ 6985608 w 8227481"/>
              <a:gd name="connsiteY1698" fmla="*/ 4330286 h 8393800"/>
              <a:gd name="connsiteX1699" fmla="*/ 7061313 w 8227481"/>
              <a:gd name="connsiteY1699" fmla="*/ 4330613 h 8393800"/>
              <a:gd name="connsiteX1700" fmla="*/ 7454066 w 8227481"/>
              <a:gd name="connsiteY1700" fmla="*/ 4286693 h 8393800"/>
              <a:gd name="connsiteX1701" fmla="*/ 7614917 w 8227481"/>
              <a:gd name="connsiteY1701" fmla="*/ 4270969 h 8393800"/>
              <a:gd name="connsiteX1702" fmla="*/ 7637581 w 8227481"/>
              <a:gd name="connsiteY1702" fmla="*/ 4303302 h 8393800"/>
              <a:gd name="connsiteX1703" fmla="*/ 7712343 w 8227481"/>
              <a:gd name="connsiteY1703" fmla="*/ 4303378 h 8393800"/>
              <a:gd name="connsiteX1704" fmla="*/ 7786210 w 8227481"/>
              <a:gd name="connsiteY1704" fmla="*/ 4310565 h 8393800"/>
              <a:gd name="connsiteX1705" fmla="*/ 8027481 w 8227481"/>
              <a:gd name="connsiteY1705" fmla="*/ 4296432 h 8393800"/>
              <a:gd name="connsiteX1706" fmla="*/ 8103818 w 8227481"/>
              <a:gd name="connsiteY1706" fmla="*/ 4290627 h 8393800"/>
              <a:gd name="connsiteX1707" fmla="*/ 8064858 w 8227481"/>
              <a:gd name="connsiteY1707" fmla="*/ 4301196 h 8393800"/>
              <a:gd name="connsiteX1708" fmla="*/ 8050626 w 8227481"/>
              <a:gd name="connsiteY1708" fmla="*/ 4302753 h 8393800"/>
              <a:gd name="connsiteX1709" fmla="*/ 7997590 w 8227481"/>
              <a:gd name="connsiteY1709" fmla="*/ 4303327 h 8393800"/>
              <a:gd name="connsiteX1710" fmla="*/ 7847139 w 8227481"/>
              <a:gd name="connsiteY1710" fmla="*/ 4313236 h 8393800"/>
              <a:gd name="connsiteX1711" fmla="*/ 7823602 w 8227481"/>
              <a:gd name="connsiteY1711" fmla="*/ 4333190 h 8393800"/>
              <a:gd name="connsiteX1712" fmla="*/ 7752921 w 8227481"/>
              <a:gd name="connsiteY1712" fmla="*/ 4340511 h 8393800"/>
              <a:gd name="connsiteX1713" fmla="*/ 7703295 w 8227481"/>
              <a:gd name="connsiteY1713" fmla="*/ 4359776 h 8393800"/>
              <a:gd name="connsiteX1714" fmla="*/ 7806355 w 8227481"/>
              <a:gd name="connsiteY1714" fmla="*/ 4348525 h 8393800"/>
              <a:gd name="connsiteX1715" fmla="*/ 7847842 w 8227481"/>
              <a:gd name="connsiteY1715" fmla="*/ 4359641 h 8393800"/>
              <a:gd name="connsiteX1716" fmla="*/ 7887717 w 8227481"/>
              <a:gd name="connsiteY1716" fmla="*/ 4350370 h 8393800"/>
              <a:gd name="connsiteX1717" fmla="*/ 7928261 w 8227481"/>
              <a:gd name="connsiteY1717" fmla="*/ 4361233 h 8393800"/>
              <a:gd name="connsiteX1718" fmla="*/ 8036345 w 8227481"/>
              <a:gd name="connsiteY1718" fmla="*/ 4357631 h 8393800"/>
              <a:gd name="connsiteX1719" fmla="*/ 8109270 w 8227481"/>
              <a:gd name="connsiteY1719" fmla="*/ 4364568 h 8393800"/>
              <a:gd name="connsiteX1720" fmla="*/ 7879577 w 8227481"/>
              <a:gd name="connsiteY1720" fmla="*/ 4380751 h 8393800"/>
              <a:gd name="connsiteX1721" fmla="*/ 7684770 w 8227481"/>
              <a:gd name="connsiteY1721" fmla="*/ 4406282 h 8393800"/>
              <a:gd name="connsiteX1722" fmla="*/ 7632003 w 8227481"/>
              <a:gd name="connsiteY1722" fmla="*/ 4418404 h 8393800"/>
              <a:gd name="connsiteX1723" fmla="*/ 7868930 w 8227481"/>
              <a:gd name="connsiteY1723" fmla="*/ 4397855 h 8393800"/>
              <a:gd name="connsiteX1724" fmla="*/ 7934883 w 8227481"/>
              <a:gd name="connsiteY1724" fmla="*/ 4408175 h 8393800"/>
              <a:gd name="connsiteX1725" fmla="*/ 7803261 w 8227481"/>
              <a:gd name="connsiteY1725" fmla="*/ 4431729 h 8393800"/>
              <a:gd name="connsiteX1726" fmla="*/ 6976674 w 8227481"/>
              <a:gd name="connsiteY1726" fmla="*/ 4529572 h 8393800"/>
              <a:gd name="connsiteX1727" fmla="*/ 6861066 w 8227481"/>
              <a:gd name="connsiteY1727" fmla="*/ 4548225 h 8393800"/>
              <a:gd name="connsiteX1728" fmla="*/ 6896816 w 8227481"/>
              <a:gd name="connsiteY1728" fmla="*/ 4563839 h 8393800"/>
              <a:gd name="connsiteX1729" fmla="*/ 6901047 w 8227481"/>
              <a:gd name="connsiteY1729" fmla="*/ 4566183 h 8393800"/>
              <a:gd name="connsiteX1730" fmla="*/ 7106796 w 8227481"/>
              <a:gd name="connsiteY1730" fmla="*/ 4536601 h 8393800"/>
              <a:gd name="connsiteX1731" fmla="*/ 7433805 w 8227481"/>
              <a:gd name="connsiteY1731" fmla="*/ 4501850 h 8393800"/>
              <a:gd name="connsiteX1732" fmla="*/ 7526219 w 8227481"/>
              <a:gd name="connsiteY1732" fmla="*/ 4507706 h 8393800"/>
              <a:gd name="connsiteX1733" fmla="*/ 7398011 w 8227481"/>
              <a:gd name="connsiteY1733" fmla="*/ 4518520 h 8393800"/>
              <a:gd name="connsiteX1734" fmla="*/ 6945222 w 8227481"/>
              <a:gd name="connsiteY1734" fmla="*/ 4580656 h 8393800"/>
              <a:gd name="connsiteX1735" fmla="*/ 6930937 w 8227481"/>
              <a:gd name="connsiteY1735" fmla="*/ 4582744 h 8393800"/>
              <a:gd name="connsiteX1736" fmla="*/ 6940593 w 8227481"/>
              <a:gd name="connsiteY1736" fmla="*/ 4588093 h 8393800"/>
              <a:gd name="connsiteX1737" fmla="*/ 6967128 w 8227481"/>
              <a:gd name="connsiteY1737" fmla="*/ 4606303 h 8393800"/>
              <a:gd name="connsiteX1738" fmla="*/ 7177861 w 8227481"/>
              <a:gd name="connsiteY1738" fmla="*/ 4581116 h 8393800"/>
              <a:gd name="connsiteX1739" fmla="*/ 7437014 w 8227481"/>
              <a:gd name="connsiteY1739" fmla="*/ 4561532 h 8393800"/>
              <a:gd name="connsiteX1740" fmla="*/ 7176346 w 8227481"/>
              <a:gd name="connsiteY1740" fmla="*/ 4596203 h 8393800"/>
              <a:gd name="connsiteX1741" fmla="*/ 6987281 w 8227481"/>
              <a:gd name="connsiteY1741" fmla="*/ 4620135 h 8393800"/>
              <a:gd name="connsiteX1742" fmla="*/ 6988182 w 8227481"/>
              <a:gd name="connsiteY1742" fmla="*/ 4620753 h 8393800"/>
              <a:gd name="connsiteX1743" fmla="*/ 6986713 w 8227481"/>
              <a:gd name="connsiteY1743" fmla="*/ 4620207 h 8393800"/>
              <a:gd name="connsiteX1744" fmla="*/ 6939005 w 8227481"/>
              <a:gd name="connsiteY1744" fmla="*/ 4626246 h 8393800"/>
              <a:gd name="connsiteX1745" fmla="*/ 6942649 w 8227481"/>
              <a:gd name="connsiteY1745" fmla="*/ 4628511 h 8393800"/>
              <a:gd name="connsiteX1746" fmla="*/ 6936338 w 8227481"/>
              <a:gd name="connsiteY1746" fmla="*/ 4626583 h 8393800"/>
              <a:gd name="connsiteX1747" fmla="*/ 6911434 w 8227481"/>
              <a:gd name="connsiteY1747" fmla="*/ 4629736 h 8393800"/>
              <a:gd name="connsiteX1748" fmla="*/ 6873361 w 8227481"/>
              <a:gd name="connsiteY1748" fmla="*/ 4635225 h 8393800"/>
              <a:gd name="connsiteX1749" fmla="*/ 6858707 w 8227481"/>
              <a:gd name="connsiteY1749" fmla="*/ 4637068 h 8393800"/>
              <a:gd name="connsiteX1750" fmla="*/ 6880300 w 8227481"/>
              <a:gd name="connsiteY1750" fmla="*/ 4646751 h 8393800"/>
              <a:gd name="connsiteX1751" fmla="*/ 6944744 w 8227481"/>
              <a:gd name="connsiteY1751" fmla="*/ 4634200 h 8393800"/>
              <a:gd name="connsiteX1752" fmla="*/ 6942649 w 8227481"/>
              <a:gd name="connsiteY1752" fmla="*/ 4628511 h 8393800"/>
              <a:gd name="connsiteX1753" fmla="*/ 6954857 w 8227481"/>
              <a:gd name="connsiteY1753" fmla="*/ 4632230 h 8393800"/>
              <a:gd name="connsiteX1754" fmla="*/ 6966279 w 8227481"/>
              <a:gd name="connsiteY1754" fmla="*/ 4630005 h 8393800"/>
              <a:gd name="connsiteX1755" fmla="*/ 7434531 w 8227481"/>
              <a:gd name="connsiteY1755" fmla="*/ 4593431 h 8393800"/>
              <a:gd name="connsiteX1756" fmla="*/ 7077952 w 8227481"/>
              <a:gd name="connsiteY1756" fmla="*/ 4648488 h 8393800"/>
              <a:gd name="connsiteX1757" fmla="*/ 7008097 w 8227481"/>
              <a:gd name="connsiteY1757" fmla="*/ 4659880 h 8393800"/>
              <a:gd name="connsiteX1758" fmla="*/ 7038643 w 8227481"/>
              <a:gd name="connsiteY1758" fmla="*/ 4669214 h 8393800"/>
              <a:gd name="connsiteX1759" fmla="*/ 7087559 w 8227481"/>
              <a:gd name="connsiteY1759" fmla="*/ 4661075 h 8393800"/>
              <a:gd name="connsiteX1760" fmla="*/ 7387147 w 8227481"/>
              <a:gd name="connsiteY1760" fmla="*/ 4626953 h 8393800"/>
              <a:gd name="connsiteX1761" fmla="*/ 7607399 w 8227481"/>
              <a:gd name="connsiteY1761" fmla="*/ 4627146 h 8393800"/>
              <a:gd name="connsiteX1762" fmla="*/ 7664247 w 8227481"/>
              <a:gd name="connsiteY1762" fmla="*/ 4622419 h 8393800"/>
              <a:gd name="connsiteX1763" fmla="*/ 7700076 w 8227481"/>
              <a:gd name="connsiteY1763" fmla="*/ 4632020 h 8393800"/>
              <a:gd name="connsiteX1764" fmla="*/ 7491173 w 8227481"/>
              <a:gd name="connsiteY1764" fmla="*/ 4661128 h 8393800"/>
              <a:gd name="connsiteX1765" fmla="*/ 7127973 w 8227481"/>
              <a:gd name="connsiteY1765" fmla="*/ 4708372 h 8393800"/>
              <a:gd name="connsiteX1766" fmla="*/ 7042279 w 8227481"/>
              <a:gd name="connsiteY1766" fmla="*/ 4720419 h 8393800"/>
              <a:gd name="connsiteX1767" fmla="*/ 7066627 w 8227481"/>
              <a:gd name="connsiteY1767" fmla="*/ 4731749 h 8393800"/>
              <a:gd name="connsiteX1768" fmla="*/ 7090134 w 8227481"/>
              <a:gd name="connsiteY1768" fmla="*/ 4728432 h 8393800"/>
              <a:gd name="connsiteX1769" fmla="*/ 7446570 w 8227481"/>
              <a:gd name="connsiteY1769" fmla="*/ 4688042 h 8393800"/>
              <a:gd name="connsiteX1770" fmla="*/ 7555288 w 8227481"/>
              <a:gd name="connsiteY1770" fmla="*/ 4678308 h 8393800"/>
              <a:gd name="connsiteX1771" fmla="*/ 7575710 w 8227481"/>
              <a:gd name="connsiteY1771" fmla="*/ 4696384 h 8393800"/>
              <a:gd name="connsiteX1772" fmla="*/ 7606514 w 8227481"/>
              <a:gd name="connsiteY1772" fmla="*/ 4698337 h 8393800"/>
              <a:gd name="connsiteX1773" fmla="*/ 7478974 w 8227481"/>
              <a:gd name="connsiteY1773" fmla="*/ 4729287 h 8393800"/>
              <a:gd name="connsiteX1774" fmla="*/ 7474892 w 8227481"/>
              <a:gd name="connsiteY1774" fmla="*/ 4721891 h 8393800"/>
              <a:gd name="connsiteX1775" fmla="*/ 7574134 w 8227481"/>
              <a:gd name="connsiteY1775" fmla="*/ 4702265 h 8393800"/>
              <a:gd name="connsiteX1776" fmla="*/ 7478974 w 8227481"/>
              <a:gd name="connsiteY1776" fmla="*/ 4729287 h 8393800"/>
              <a:gd name="connsiteX1777" fmla="*/ 7484567 w 8227481"/>
              <a:gd name="connsiteY1777" fmla="*/ 4734527 h 8393800"/>
              <a:gd name="connsiteX1778" fmla="*/ 7446707 w 8227481"/>
              <a:gd name="connsiteY1778" fmla="*/ 4745638 h 8393800"/>
              <a:gd name="connsiteX1779" fmla="*/ 7296424 w 8227481"/>
              <a:gd name="connsiteY1779" fmla="*/ 4758104 h 8393800"/>
              <a:gd name="connsiteX1780" fmla="*/ 7166791 w 8227481"/>
              <a:gd name="connsiteY1780" fmla="*/ 4779247 h 8393800"/>
              <a:gd name="connsiteX1781" fmla="*/ 7170229 w 8227481"/>
              <a:gd name="connsiteY1781" fmla="*/ 4780975 h 8393800"/>
              <a:gd name="connsiteX1782" fmla="*/ 7178156 w 8227481"/>
              <a:gd name="connsiteY1782" fmla="*/ 4792639 h 8393800"/>
              <a:gd name="connsiteX1783" fmla="*/ 7149717 w 8227481"/>
              <a:gd name="connsiteY1783" fmla="*/ 4782031 h 8393800"/>
              <a:gd name="connsiteX1784" fmla="*/ 7125698 w 8227481"/>
              <a:gd name="connsiteY1784" fmla="*/ 4785949 h 8393800"/>
              <a:gd name="connsiteX1785" fmla="*/ 7169811 w 8227481"/>
              <a:gd name="connsiteY1785" fmla="*/ 4810110 h 8393800"/>
              <a:gd name="connsiteX1786" fmla="*/ 7213691 w 8227481"/>
              <a:gd name="connsiteY1786" fmla="*/ 4831388 h 8393800"/>
              <a:gd name="connsiteX1787" fmla="*/ 7555392 w 8227481"/>
              <a:gd name="connsiteY1787" fmla="*/ 4981768 h 8393800"/>
              <a:gd name="connsiteX1788" fmla="*/ 7643079 w 8227481"/>
              <a:gd name="connsiteY1788" fmla="*/ 5005264 h 8393800"/>
              <a:gd name="connsiteX1789" fmla="*/ 7664145 w 8227481"/>
              <a:gd name="connsiteY1789" fmla="*/ 4998304 h 8393800"/>
              <a:gd name="connsiteX1790" fmla="*/ 7691798 w 8227481"/>
              <a:gd name="connsiteY1790" fmla="*/ 5012016 h 8393800"/>
              <a:gd name="connsiteX1791" fmla="*/ 7741413 w 8227481"/>
              <a:gd name="connsiteY1791" fmla="*/ 5011653 h 8393800"/>
              <a:gd name="connsiteX1792" fmla="*/ 7732582 w 8227481"/>
              <a:gd name="connsiteY1792" fmla="*/ 4976726 h 8393800"/>
              <a:gd name="connsiteX1793" fmla="*/ 7782602 w 8227481"/>
              <a:gd name="connsiteY1793" fmla="*/ 4997481 h 8393800"/>
              <a:gd name="connsiteX1794" fmla="*/ 7713794 w 8227481"/>
              <a:gd name="connsiteY1794" fmla="*/ 4956740 h 8393800"/>
              <a:gd name="connsiteX1795" fmla="*/ 7690620 w 8227481"/>
              <a:gd name="connsiteY1795" fmla="*/ 4946649 h 8393800"/>
              <a:gd name="connsiteX1796" fmla="*/ 7689589 w 8227481"/>
              <a:gd name="connsiteY1796" fmla="*/ 4945774 h 8393800"/>
              <a:gd name="connsiteX1797" fmla="*/ 7689497 w 8227481"/>
              <a:gd name="connsiteY1797" fmla="*/ 4926317 h 8393800"/>
              <a:gd name="connsiteX1798" fmla="*/ 7745450 w 8227481"/>
              <a:gd name="connsiteY1798" fmla="*/ 4928704 h 8393800"/>
              <a:gd name="connsiteX1799" fmla="*/ 7780336 w 8227481"/>
              <a:gd name="connsiteY1799" fmla="*/ 4938051 h 8393800"/>
              <a:gd name="connsiteX1800" fmla="*/ 7835643 w 8227481"/>
              <a:gd name="connsiteY1800" fmla="*/ 4965476 h 8393800"/>
              <a:gd name="connsiteX1801" fmla="*/ 7835643 w 8227481"/>
              <a:gd name="connsiteY1801" fmla="*/ 4965476 h 8393800"/>
              <a:gd name="connsiteX1802" fmla="*/ 7783727 w 8227481"/>
              <a:gd name="connsiteY1802" fmla="*/ 4880137 h 8393800"/>
              <a:gd name="connsiteX1803" fmla="*/ 7881821 w 8227481"/>
              <a:gd name="connsiteY1803" fmla="*/ 4932683 h 8393800"/>
              <a:gd name="connsiteX1804" fmla="*/ 7884305 w 8227481"/>
              <a:gd name="connsiteY1804" fmla="*/ 4900783 h 8393800"/>
              <a:gd name="connsiteX1805" fmla="*/ 7909453 w 8227481"/>
              <a:gd name="connsiteY1805" fmla="*/ 4901219 h 8393800"/>
              <a:gd name="connsiteX1806" fmla="*/ 7907823 w 8227481"/>
              <a:gd name="connsiteY1806" fmla="*/ 4880251 h 8393800"/>
              <a:gd name="connsiteX1807" fmla="*/ 7910065 w 8227481"/>
              <a:gd name="connsiteY1807" fmla="*/ 4875791 h 8393800"/>
              <a:gd name="connsiteX1808" fmla="*/ 7914271 w 8227481"/>
              <a:gd name="connsiteY1808" fmla="*/ 4874805 h 8393800"/>
              <a:gd name="connsiteX1809" fmla="*/ 7957469 w 8227481"/>
              <a:gd name="connsiteY1809" fmla="*/ 4861565 h 8393800"/>
              <a:gd name="connsiteX1810" fmla="*/ 8029783 w 8227481"/>
              <a:gd name="connsiteY1810" fmla="*/ 4919808 h 8393800"/>
              <a:gd name="connsiteX1811" fmla="*/ 8066912 w 8227481"/>
              <a:gd name="connsiteY1811" fmla="*/ 4943410 h 8393800"/>
              <a:gd name="connsiteX1812" fmla="*/ 8076685 w 8227481"/>
              <a:gd name="connsiteY1812" fmla="*/ 4978594 h 8393800"/>
              <a:gd name="connsiteX1813" fmla="*/ 8054712 w 8227481"/>
              <a:gd name="connsiteY1813" fmla="*/ 5011570 h 8393800"/>
              <a:gd name="connsiteX1814" fmla="*/ 8060665 w 8227481"/>
              <a:gd name="connsiteY1814" fmla="*/ 5038375 h 8393800"/>
              <a:gd name="connsiteX1815" fmla="*/ 8039339 w 8227481"/>
              <a:gd name="connsiteY1815" fmla="*/ 5046316 h 8393800"/>
              <a:gd name="connsiteX1816" fmla="*/ 8027116 w 8227481"/>
              <a:gd name="connsiteY1816" fmla="*/ 5069301 h 8393800"/>
              <a:gd name="connsiteX1817" fmla="*/ 7984054 w 8227481"/>
              <a:gd name="connsiteY1817" fmla="*/ 5064066 h 8393800"/>
              <a:gd name="connsiteX1818" fmla="*/ 7977787 w 8227481"/>
              <a:gd name="connsiteY1818" fmla="*/ 5113857 h 8393800"/>
              <a:gd name="connsiteX1819" fmla="*/ 7961448 w 8227481"/>
              <a:gd name="connsiteY1819" fmla="*/ 5103176 h 8393800"/>
              <a:gd name="connsiteX1820" fmla="*/ 7953307 w 8227481"/>
              <a:gd name="connsiteY1820" fmla="*/ 5133557 h 8393800"/>
              <a:gd name="connsiteX1821" fmla="*/ 7910281 w 8227481"/>
              <a:gd name="connsiteY1821" fmla="*/ 5154590 h 8393800"/>
              <a:gd name="connsiteX1822" fmla="*/ 7924781 w 8227481"/>
              <a:gd name="connsiteY1822" fmla="*/ 5172131 h 8393800"/>
              <a:gd name="connsiteX1823" fmla="*/ 7877660 w 8227481"/>
              <a:gd name="connsiteY1823" fmla="*/ 5204672 h 8393800"/>
              <a:gd name="connsiteX1824" fmla="*/ 7859781 w 8227481"/>
              <a:gd name="connsiteY1824" fmla="*/ 5226143 h 8393800"/>
              <a:gd name="connsiteX1825" fmla="*/ 7818329 w 8227481"/>
              <a:gd name="connsiteY1825" fmla="*/ 5241296 h 8393800"/>
              <a:gd name="connsiteX1826" fmla="*/ 7817421 w 8227481"/>
              <a:gd name="connsiteY1826" fmla="*/ 5267313 h 8393800"/>
              <a:gd name="connsiteX1827" fmla="*/ 7777808 w 8227481"/>
              <a:gd name="connsiteY1827" fmla="*/ 5275606 h 8393800"/>
              <a:gd name="connsiteX1828" fmla="*/ 7776900 w 8227481"/>
              <a:gd name="connsiteY1828" fmla="*/ 5301622 h 8393800"/>
              <a:gd name="connsiteX1829" fmla="*/ 7758985 w 8227481"/>
              <a:gd name="connsiteY1829" fmla="*/ 5296822 h 8393800"/>
              <a:gd name="connsiteX1830" fmla="*/ 7764677 w 8227481"/>
              <a:gd name="connsiteY1830" fmla="*/ 5324608 h 8393800"/>
              <a:gd name="connsiteX1831" fmla="*/ 7742944 w 8227481"/>
              <a:gd name="connsiteY1831" fmla="*/ 5311432 h 8393800"/>
              <a:gd name="connsiteX1832" fmla="*/ 7727308 w 8227481"/>
              <a:gd name="connsiteY1832" fmla="*/ 5347157 h 8393800"/>
              <a:gd name="connsiteX1833" fmla="*/ 7627604 w 8227481"/>
              <a:gd name="connsiteY1833" fmla="*/ 5274223 h 8393800"/>
              <a:gd name="connsiteX1834" fmla="*/ 7604032 w 8227481"/>
              <a:gd name="connsiteY1834" fmla="*/ 5267907 h 8393800"/>
              <a:gd name="connsiteX1835" fmla="*/ 7500913 w 8227481"/>
              <a:gd name="connsiteY1835" fmla="*/ 5207714 h 8393800"/>
              <a:gd name="connsiteX1836" fmla="*/ 7114587 w 8227481"/>
              <a:gd name="connsiteY1836" fmla="*/ 5039074 h 8393800"/>
              <a:gd name="connsiteX1837" fmla="*/ 6838639 w 8227481"/>
              <a:gd name="connsiteY1837" fmla="*/ 4917207 h 8393800"/>
              <a:gd name="connsiteX1838" fmla="*/ 6704843 w 8227481"/>
              <a:gd name="connsiteY1838" fmla="*/ 4858764 h 8393800"/>
              <a:gd name="connsiteX1839" fmla="*/ 6679068 w 8227481"/>
              <a:gd name="connsiteY1839" fmla="*/ 4863996 h 8393800"/>
              <a:gd name="connsiteX1840" fmla="*/ 6798204 w 8227481"/>
              <a:gd name="connsiteY1840" fmla="*/ 4918191 h 8393800"/>
              <a:gd name="connsiteX1841" fmla="*/ 7177795 w 8227481"/>
              <a:gd name="connsiteY1841" fmla="*/ 5082270 h 8393800"/>
              <a:gd name="connsiteX1842" fmla="*/ 7374258 w 8227481"/>
              <a:gd name="connsiteY1842" fmla="*/ 5167475 h 8393800"/>
              <a:gd name="connsiteX1843" fmla="*/ 7556255 w 8227481"/>
              <a:gd name="connsiteY1843" fmla="*/ 5261409 h 8393800"/>
              <a:gd name="connsiteX1844" fmla="*/ 7601583 w 8227481"/>
              <a:gd name="connsiteY1844" fmla="*/ 5326075 h 8393800"/>
              <a:gd name="connsiteX1845" fmla="*/ 7669541 w 8227481"/>
              <a:gd name="connsiteY1845" fmla="*/ 5396805 h 8393800"/>
              <a:gd name="connsiteX1846" fmla="*/ 7657581 w 8227481"/>
              <a:gd name="connsiteY1846" fmla="*/ 5418810 h 8393800"/>
              <a:gd name="connsiteX1847" fmla="*/ 7634008 w 8227481"/>
              <a:gd name="connsiteY1847" fmla="*/ 5412494 h 8393800"/>
              <a:gd name="connsiteX1848" fmla="*/ 7622454 w 8227481"/>
              <a:gd name="connsiteY1848" fmla="*/ 5455616 h 8393800"/>
              <a:gd name="connsiteX1849" fmla="*/ 7584417 w 8227481"/>
              <a:gd name="connsiteY1849" fmla="*/ 5458027 h 8393800"/>
              <a:gd name="connsiteX1850" fmla="*/ 7575346 w 8227481"/>
              <a:gd name="connsiteY1850" fmla="*/ 5469253 h 8393800"/>
              <a:gd name="connsiteX1851" fmla="*/ 7531651 w 8227481"/>
              <a:gd name="connsiteY1851" fmla="*/ 5470151 h 8393800"/>
              <a:gd name="connsiteX1852" fmla="*/ 7503089 w 8227481"/>
              <a:gd name="connsiteY1852" fmla="*/ 5482456 h 8393800"/>
              <a:gd name="connsiteX1853" fmla="*/ 7499961 w 8227481"/>
              <a:gd name="connsiteY1853" fmla="*/ 5539389 h 8393800"/>
              <a:gd name="connsiteX1854" fmla="*/ 7407284 w 8227481"/>
              <a:gd name="connsiteY1854" fmla="*/ 5534514 h 8393800"/>
              <a:gd name="connsiteX1855" fmla="*/ 7416150 w 8227481"/>
              <a:gd name="connsiteY1855" fmla="*/ 5595713 h 8393800"/>
              <a:gd name="connsiteX1856" fmla="*/ 7340685 w 8227481"/>
              <a:gd name="connsiteY1856" fmla="*/ 5549233 h 8393800"/>
              <a:gd name="connsiteX1857" fmla="*/ 7341353 w 8227481"/>
              <a:gd name="connsiteY1857" fmla="*/ 5569370 h 8393800"/>
              <a:gd name="connsiteX1858" fmla="*/ 7286344 w 8227481"/>
              <a:gd name="connsiteY1858" fmla="*/ 5567234 h 8393800"/>
              <a:gd name="connsiteX1859" fmla="*/ 7358418 w 8227481"/>
              <a:gd name="connsiteY1859" fmla="*/ 5671629 h 8393800"/>
              <a:gd name="connsiteX1860" fmla="*/ 7311274 w 8227481"/>
              <a:gd name="connsiteY1860" fmla="*/ 5658997 h 8393800"/>
              <a:gd name="connsiteX1861" fmla="*/ 7307249 w 8227481"/>
              <a:gd name="connsiteY1861" fmla="*/ 5723044 h 8393800"/>
              <a:gd name="connsiteX1862" fmla="*/ 7191023 w 8227481"/>
              <a:gd name="connsiteY1862" fmla="*/ 5757027 h 8393800"/>
              <a:gd name="connsiteX1863" fmla="*/ 7188540 w 8227481"/>
              <a:gd name="connsiteY1863" fmla="*/ 5788924 h 8393800"/>
              <a:gd name="connsiteX1864" fmla="*/ 7188838 w 8227481"/>
              <a:gd name="connsiteY1864" fmla="*/ 5814214 h 8393800"/>
              <a:gd name="connsiteX1865" fmla="*/ 7149630 w 8227481"/>
              <a:gd name="connsiteY1865" fmla="*/ 5843624 h 8393800"/>
              <a:gd name="connsiteX1866" fmla="*/ 7145571 w 8227481"/>
              <a:gd name="connsiteY1866" fmla="*/ 5881402 h 8393800"/>
              <a:gd name="connsiteX1867" fmla="*/ 7105660 w 8227481"/>
              <a:gd name="connsiteY1867" fmla="*/ 5864405 h 8393800"/>
              <a:gd name="connsiteX1868" fmla="*/ 7102543 w 8227481"/>
              <a:gd name="connsiteY1868" fmla="*/ 5902435 h 8393800"/>
              <a:gd name="connsiteX1869" fmla="*/ 7066082 w 8227481"/>
              <a:gd name="connsiteY1869" fmla="*/ 5898967 h 8393800"/>
              <a:gd name="connsiteX1870" fmla="*/ 7032794 w 8227481"/>
              <a:gd name="connsiteY1870" fmla="*/ 5928913 h 8393800"/>
              <a:gd name="connsiteX1871" fmla="*/ 7072429 w 8227481"/>
              <a:gd name="connsiteY1871" fmla="*/ 5965794 h 8393800"/>
              <a:gd name="connsiteX1872" fmla="*/ 7027805 w 8227481"/>
              <a:gd name="connsiteY1872" fmla="*/ 5947534 h 8393800"/>
              <a:gd name="connsiteX1873" fmla="*/ 7035060 w 8227481"/>
              <a:gd name="connsiteY1873" fmla="*/ 5988344 h 8393800"/>
              <a:gd name="connsiteX1874" fmla="*/ 6987951 w 8227481"/>
              <a:gd name="connsiteY1874" fmla="*/ 6001981 h 8393800"/>
              <a:gd name="connsiteX1875" fmla="*/ 7005221 w 8227481"/>
              <a:gd name="connsiteY1875" fmla="*/ 6031818 h 8393800"/>
              <a:gd name="connsiteX1876" fmla="*/ 6976659 w 8227481"/>
              <a:gd name="connsiteY1876" fmla="*/ 6044123 h 8393800"/>
              <a:gd name="connsiteX1877" fmla="*/ 6955331 w 8227481"/>
              <a:gd name="connsiteY1877" fmla="*/ 6052063 h 8393800"/>
              <a:gd name="connsiteX1878" fmla="*/ 6954685 w 8227481"/>
              <a:gd name="connsiteY1878" fmla="*/ 6077100 h 8393800"/>
              <a:gd name="connsiteX1879" fmla="*/ 6930218 w 8227481"/>
              <a:gd name="connsiteY1879" fmla="*/ 6077897 h 8393800"/>
              <a:gd name="connsiteX1880" fmla="*/ 6877440 w 8227481"/>
              <a:gd name="connsiteY1880" fmla="*/ 6108922 h 8393800"/>
              <a:gd name="connsiteX1881" fmla="*/ 6841646 w 8227481"/>
              <a:gd name="connsiteY1881" fmla="*/ 6125592 h 8393800"/>
              <a:gd name="connsiteX1882" fmla="*/ 6639548 w 8227481"/>
              <a:gd name="connsiteY1882" fmla="*/ 6084044 h 8393800"/>
              <a:gd name="connsiteX1883" fmla="*/ 6151702 w 8227481"/>
              <a:gd name="connsiteY1883" fmla="*/ 5894504 h 8393800"/>
              <a:gd name="connsiteX1884" fmla="*/ 5881385 w 8227481"/>
              <a:gd name="connsiteY1884" fmla="*/ 5783208 h 8393800"/>
              <a:gd name="connsiteX1885" fmla="*/ 5809072 w 8227481"/>
              <a:gd name="connsiteY1885" fmla="*/ 5724966 h 8393800"/>
              <a:gd name="connsiteX1886" fmla="*/ 5798676 w 8227481"/>
              <a:gd name="connsiteY1886" fmla="*/ 5719839 h 8393800"/>
              <a:gd name="connsiteX1887" fmla="*/ 5794653 w 8227481"/>
              <a:gd name="connsiteY1887" fmla="*/ 5720493 h 8393800"/>
              <a:gd name="connsiteX1888" fmla="*/ 5781115 w 8227481"/>
              <a:gd name="connsiteY1888" fmla="*/ 5722322 h 8393800"/>
              <a:gd name="connsiteX1889" fmla="*/ 5743574 w 8227481"/>
              <a:gd name="connsiteY1889" fmla="*/ 5758440 h 8393800"/>
              <a:gd name="connsiteX1890" fmla="*/ 5692843 w 8227481"/>
              <a:gd name="connsiteY1890" fmla="*/ 5758439 h 8393800"/>
              <a:gd name="connsiteX1891" fmla="*/ 5636023 w 8227481"/>
              <a:gd name="connsiteY1891" fmla="*/ 5782844 h 8393800"/>
              <a:gd name="connsiteX1892" fmla="*/ 5547753 w 8227481"/>
              <a:gd name="connsiteY1892" fmla="*/ 5794557 h 8393800"/>
              <a:gd name="connsiteX1893" fmla="*/ 5598483 w 8227481"/>
              <a:gd name="connsiteY1893" fmla="*/ 5928287 h 8393800"/>
              <a:gd name="connsiteX1894" fmla="*/ 5642111 w 8227481"/>
              <a:gd name="connsiteY1894" fmla="*/ 6042495 h 8393800"/>
              <a:gd name="connsiteX1895" fmla="*/ 5547753 w 8227481"/>
              <a:gd name="connsiteY1895" fmla="*/ 5885337 h 8393800"/>
              <a:gd name="connsiteX1896" fmla="*/ 5554855 w 8227481"/>
              <a:gd name="connsiteY1896" fmla="*/ 5915598 h 8393800"/>
              <a:gd name="connsiteX1897" fmla="*/ 5718207 w 8227481"/>
              <a:gd name="connsiteY1897" fmla="*/ 6278719 h 8393800"/>
              <a:gd name="connsiteX1898" fmla="*/ 5875475 w 8227481"/>
              <a:gd name="connsiteY1898" fmla="*/ 6654532 h 8393800"/>
              <a:gd name="connsiteX1899" fmla="*/ 6019550 w 8227481"/>
              <a:gd name="connsiteY1899" fmla="*/ 7047913 h 8393800"/>
              <a:gd name="connsiteX1900" fmla="*/ 5932293 w 8227481"/>
              <a:gd name="connsiteY1900" fmla="*/ 6829260 h 8393800"/>
              <a:gd name="connsiteX1901" fmla="*/ 5900841 w 8227481"/>
              <a:gd name="connsiteY1901" fmla="*/ 6757025 h 8393800"/>
              <a:gd name="connsiteX1902" fmla="*/ 5913014 w 8227481"/>
              <a:gd name="connsiteY1902" fmla="*/ 6829259 h 8393800"/>
              <a:gd name="connsiteX1903" fmla="*/ 6095647 w 8227481"/>
              <a:gd name="connsiteY1903" fmla="*/ 7325136 h 8393800"/>
              <a:gd name="connsiteX1904" fmla="*/ 5913014 w 8227481"/>
              <a:gd name="connsiteY1904" fmla="*/ 6872210 h 8393800"/>
              <a:gd name="connsiteX1905" fmla="*/ 5893737 w 8227481"/>
              <a:gd name="connsiteY1905" fmla="*/ 6841949 h 8393800"/>
              <a:gd name="connsiteX1906" fmla="*/ 5906927 w 8227481"/>
              <a:gd name="connsiteY1906" fmla="*/ 6872209 h 8393800"/>
              <a:gd name="connsiteX1907" fmla="*/ 6083471 w 8227481"/>
              <a:gd name="connsiteY1907" fmla="*/ 7372966 h 8393800"/>
              <a:gd name="connsiteX1908" fmla="*/ 6038827 w 8227481"/>
              <a:gd name="connsiteY1908" fmla="*/ 7264615 h 8393800"/>
              <a:gd name="connsiteX1909" fmla="*/ 5995199 w 8227481"/>
              <a:gd name="connsiteY1909" fmla="*/ 7150407 h 8393800"/>
              <a:gd name="connsiteX1910" fmla="*/ 6013462 w 8227481"/>
              <a:gd name="connsiteY1910" fmla="*/ 7234355 h 8393800"/>
              <a:gd name="connsiteX1911" fmla="*/ 6044916 w 8227481"/>
              <a:gd name="connsiteY1911" fmla="*/ 7319280 h 8393800"/>
              <a:gd name="connsiteX1912" fmla="*/ 6007375 w 8227481"/>
              <a:gd name="connsiteY1912" fmla="*/ 7251927 h 8393800"/>
              <a:gd name="connsiteX1913" fmla="*/ 5844021 w 8227481"/>
              <a:gd name="connsiteY1913" fmla="*/ 6817545 h 8393800"/>
              <a:gd name="connsiteX1914" fmla="*/ 5767924 w 8227481"/>
              <a:gd name="connsiteY1914" fmla="*/ 6654531 h 8393800"/>
              <a:gd name="connsiteX1915" fmla="*/ 5775028 w 8227481"/>
              <a:gd name="connsiteY1915" fmla="*/ 6678935 h 8393800"/>
              <a:gd name="connsiteX1916" fmla="*/ 5906927 w 8227481"/>
              <a:gd name="connsiteY1916" fmla="*/ 7035225 h 8393800"/>
              <a:gd name="connsiteX1917" fmla="*/ 5957658 w 8227481"/>
              <a:gd name="connsiteY1917" fmla="*/ 7168955 h 8393800"/>
              <a:gd name="connsiteX1918" fmla="*/ 5919103 w 8227481"/>
              <a:gd name="connsiteY1918" fmla="*/ 7095744 h 8393800"/>
              <a:gd name="connsiteX1919" fmla="*/ 5761836 w 8227481"/>
              <a:gd name="connsiteY1919" fmla="*/ 6702363 h 8393800"/>
              <a:gd name="connsiteX1920" fmla="*/ 5692843 w 8227481"/>
              <a:gd name="connsiteY1920" fmla="*/ 6551061 h 8393800"/>
              <a:gd name="connsiteX1921" fmla="*/ 5737486 w 8227481"/>
              <a:gd name="connsiteY1921" fmla="*/ 6660388 h 8393800"/>
              <a:gd name="connsiteX1922" fmla="*/ 5775028 w 8227481"/>
              <a:gd name="connsiteY1922" fmla="*/ 6775571 h 8393800"/>
              <a:gd name="connsiteX1923" fmla="*/ 5692843 w 8227481"/>
              <a:gd name="connsiteY1923" fmla="*/ 6581321 h 8393800"/>
              <a:gd name="connsiteX1924" fmla="*/ 5655302 w 8227481"/>
              <a:gd name="connsiteY1924" fmla="*/ 6526658 h 8393800"/>
              <a:gd name="connsiteX1925" fmla="*/ 5554854 w 8227481"/>
              <a:gd name="connsiteY1925" fmla="*/ 6308980 h 8393800"/>
              <a:gd name="connsiteX1926" fmla="*/ 5535576 w 8227481"/>
              <a:gd name="connsiteY1926" fmla="*/ 6278720 h 8393800"/>
              <a:gd name="connsiteX1927" fmla="*/ 5554855 w 8227481"/>
              <a:gd name="connsiteY1927" fmla="*/ 6339240 h 8393800"/>
              <a:gd name="connsiteX1928" fmla="*/ 5743574 w 8227481"/>
              <a:gd name="connsiteY1928" fmla="*/ 6817546 h 8393800"/>
              <a:gd name="connsiteX1929" fmla="*/ 5573118 w 8227481"/>
              <a:gd name="connsiteY1929" fmla="*/ 6424163 h 8393800"/>
              <a:gd name="connsiteX1930" fmla="*/ 5535576 w 8227481"/>
              <a:gd name="connsiteY1930" fmla="*/ 6388046 h 8393800"/>
              <a:gd name="connsiteX1931" fmla="*/ 5724296 w 8227481"/>
              <a:gd name="connsiteY1931" fmla="*/ 6859519 h 8393800"/>
              <a:gd name="connsiteX1932" fmla="*/ 5724296 w 8227481"/>
              <a:gd name="connsiteY1932" fmla="*/ 6908326 h 8393800"/>
              <a:gd name="connsiteX1933" fmla="*/ 5586308 w 8227481"/>
              <a:gd name="connsiteY1933" fmla="*/ 6599867 h 8393800"/>
              <a:gd name="connsiteX1934" fmla="*/ 5554855 w 8227481"/>
              <a:gd name="connsiteY1934" fmla="*/ 6551061 h 8393800"/>
              <a:gd name="connsiteX1935" fmla="*/ 5761836 w 8227481"/>
              <a:gd name="connsiteY1935" fmla="*/ 7065483 h 8393800"/>
              <a:gd name="connsiteX1936" fmla="*/ 5831844 w 8227481"/>
              <a:gd name="connsiteY1936" fmla="*/ 7258760 h 8393800"/>
              <a:gd name="connsiteX1937" fmla="*/ 5837933 w 8227481"/>
              <a:gd name="connsiteY1937" fmla="*/ 7330993 h 8393800"/>
              <a:gd name="connsiteX1938" fmla="*/ 5881562 w 8227481"/>
              <a:gd name="connsiteY1938" fmla="*/ 7470579 h 8393800"/>
              <a:gd name="connsiteX1939" fmla="*/ 5881562 w 8227481"/>
              <a:gd name="connsiteY1939" fmla="*/ 7512553 h 8393800"/>
              <a:gd name="connsiteX1940" fmla="*/ 5906927 w 8227481"/>
              <a:gd name="connsiteY1940" fmla="*/ 7597477 h 8393800"/>
              <a:gd name="connsiteX1941" fmla="*/ 5925190 w 8227481"/>
              <a:gd name="connsiteY1941" fmla="*/ 7681425 h 8393800"/>
              <a:gd name="connsiteX1942" fmla="*/ 5887649 w 8227481"/>
              <a:gd name="connsiteY1942" fmla="*/ 7597478 h 8393800"/>
              <a:gd name="connsiteX1943" fmla="*/ 5887649 w 8227481"/>
              <a:gd name="connsiteY1943" fmla="*/ 7657999 h 8393800"/>
              <a:gd name="connsiteX1944" fmla="*/ 5824744 w 8227481"/>
              <a:gd name="connsiteY1944" fmla="*/ 7476436 h 8393800"/>
              <a:gd name="connsiteX1945" fmla="*/ 5812567 w 8227481"/>
              <a:gd name="connsiteY1945" fmla="*/ 7494007 h 8393800"/>
              <a:gd name="connsiteX1946" fmla="*/ 5831845 w 8227481"/>
              <a:gd name="connsiteY1946" fmla="*/ 7584787 h 8393800"/>
              <a:gd name="connsiteX1947" fmla="*/ 5875475 w 8227481"/>
              <a:gd name="connsiteY1947" fmla="*/ 7730232 h 8393800"/>
              <a:gd name="connsiteX1948" fmla="*/ 5844021 w 8227481"/>
              <a:gd name="connsiteY1948" fmla="*/ 7657998 h 8393800"/>
              <a:gd name="connsiteX1949" fmla="*/ 5806480 w 8227481"/>
              <a:gd name="connsiteY1949" fmla="*/ 7584787 h 8393800"/>
              <a:gd name="connsiteX1950" fmla="*/ 5831845 w 8227481"/>
              <a:gd name="connsiteY1950" fmla="*/ 7694115 h 8393800"/>
              <a:gd name="connsiteX1951" fmla="*/ 5862285 w 8227481"/>
              <a:gd name="connsiteY1951" fmla="*/ 7802466 h 8393800"/>
              <a:gd name="connsiteX1952" fmla="*/ 5824744 w 8227481"/>
              <a:gd name="connsiteY1952" fmla="*/ 7694116 h 8393800"/>
              <a:gd name="connsiteX1953" fmla="*/ 5806480 w 8227481"/>
              <a:gd name="connsiteY1953" fmla="*/ 7712661 h 8393800"/>
              <a:gd name="connsiteX1954" fmla="*/ 5793291 w 8227481"/>
              <a:gd name="connsiteY1954" fmla="*/ 7681424 h 8393800"/>
              <a:gd name="connsiteX1955" fmla="*/ 5775028 w 8227481"/>
              <a:gd name="connsiteY1955" fmla="*/ 7669712 h 8393800"/>
              <a:gd name="connsiteX1956" fmla="*/ 5799379 w 8227481"/>
              <a:gd name="connsiteY1956" fmla="*/ 7760492 h 8393800"/>
              <a:gd name="connsiteX1957" fmla="*/ 5775028 w 8227481"/>
              <a:gd name="connsiteY1957" fmla="*/ 7773181 h 8393800"/>
              <a:gd name="connsiteX1958" fmla="*/ 5775027 w 8227481"/>
              <a:gd name="connsiteY1958" fmla="*/ 7760493 h 8393800"/>
              <a:gd name="connsiteX1959" fmla="*/ 5775028 w 8227481"/>
              <a:gd name="connsiteY1959" fmla="*/ 7773181 h 8393800"/>
              <a:gd name="connsiteX1960" fmla="*/ 5793291 w 8227481"/>
              <a:gd name="connsiteY1960" fmla="*/ 7821013 h 8393800"/>
              <a:gd name="connsiteX1961" fmla="*/ 5775028 w 8227481"/>
              <a:gd name="connsiteY1961" fmla="*/ 7796609 h 8393800"/>
              <a:gd name="connsiteX1962" fmla="*/ 5724296 w 8227481"/>
              <a:gd name="connsiteY1962" fmla="*/ 7712662 h 8393800"/>
              <a:gd name="connsiteX1963" fmla="*/ 5743574 w 8227481"/>
              <a:gd name="connsiteY1963" fmla="*/ 7790753 h 8393800"/>
              <a:gd name="connsiteX1964" fmla="*/ 5749663 w 8227481"/>
              <a:gd name="connsiteY1964" fmla="*/ 7863963 h 8393800"/>
              <a:gd name="connsiteX1965" fmla="*/ 5718209 w 8227481"/>
              <a:gd name="connsiteY1965" fmla="*/ 7784895 h 8393800"/>
              <a:gd name="connsiteX1966" fmla="*/ 5623850 w 8227481"/>
              <a:gd name="connsiteY1966" fmla="*/ 7554528 h 8393800"/>
              <a:gd name="connsiteX1967" fmla="*/ 5586308 w 8227481"/>
              <a:gd name="connsiteY1967" fmla="*/ 7482294 h 8393800"/>
              <a:gd name="connsiteX1968" fmla="*/ 5636023 w 8227481"/>
              <a:gd name="connsiteY1968" fmla="*/ 7615048 h 8393800"/>
              <a:gd name="connsiteX1969" fmla="*/ 5692843 w 8227481"/>
              <a:gd name="connsiteY1969" fmla="*/ 7845416 h 8393800"/>
              <a:gd name="connsiteX1970" fmla="*/ 5655302 w 8227481"/>
              <a:gd name="connsiteY1970" fmla="*/ 7796609 h 8393800"/>
              <a:gd name="connsiteX1971" fmla="*/ 5673566 w 8227481"/>
              <a:gd name="connsiteY1971" fmla="*/ 7936196 h 8393800"/>
              <a:gd name="connsiteX1972" fmla="*/ 5611673 w 8227481"/>
              <a:gd name="connsiteY1972" fmla="*/ 7802466 h 8393800"/>
              <a:gd name="connsiteX1973" fmla="*/ 5586308 w 8227481"/>
              <a:gd name="connsiteY1973" fmla="*/ 7839559 h 8393800"/>
              <a:gd name="connsiteX1974" fmla="*/ 5586308 w 8227481"/>
              <a:gd name="connsiteY1974" fmla="*/ 7857129 h 8393800"/>
              <a:gd name="connsiteX1975" fmla="*/ 5560941 w 8227481"/>
              <a:gd name="connsiteY1975" fmla="*/ 7826870 h 8393800"/>
              <a:gd name="connsiteX1976" fmla="*/ 5535576 w 8227481"/>
              <a:gd name="connsiteY1976" fmla="*/ 7766349 h 8393800"/>
              <a:gd name="connsiteX1977" fmla="*/ 5296126 w 8227481"/>
              <a:gd name="connsiteY1977" fmla="*/ 7138695 h 8393800"/>
              <a:gd name="connsiteX1978" fmla="*/ 5384398 w 8227481"/>
              <a:gd name="connsiteY1978" fmla="*/ 7391514 h 8393800"/>
              <a:gd name="connsiteX1979" fmla="*/ 5466583 w 8227481"/>
              <a:gd name="connsiteY1979" fmla="*/ 7669711 h 8393800"/>
              <a:gd name="connsiteX1980" fmla="*/ 5516299 w 8227481"/>
              <a:gd name="connsiteY1980" fmla="*/ 7833702 h 8393800"/>
              <a:gd name="connsiteX1981" fmla="*/ 5478759 w 8227481"/>
              <a:gd name="connsiteY1981" fmla="*/ 7766348 h 8393800"/>
              <a:gd name="connsiteX1982" fmla="*/ 5529489 w 8227481"/>
              <a:gd name="connsiteY1982" fmla="*/ 7966457 h 8393800"/>
              <a:gd name="connsiteX1983" fmla="*/ 5504124 w 8227481"/>
              <a:gd name="connsiteY1983" fmla="*/ 7966457 h 8393800"/>
              <a:gd name="connsiteX1984" fmla="*/ 5529489 w 8227481"/>
              <a:gd name="connsiteY1984" fmla="*/ 8087498 h 8393800"/>
              <a:gd name="connsiteX1985" fmla="*/ 5498037 w 8227481"/>
              <a:gd name="connsiteY1985" fmla="*/ 7996716 h 8393800"/>
              <a:gd name="connsiteX1986" fmla="*/ 5466583 w 8227481"/>
              <a:gd name="connsiteY1986" fmla="*/ 7905936 h 8393800"/>
              <a:gd name="connsiteX1987" fmla="*/ 5460495 w 8227481"/>
              <a:gd name="connsiteY1987" fmla="*/ 7978170 h 8393800"/>
              <a:gd name="connsiteX1988" fmla="*/ 5397590 w 8227481"/>
              <a:gd name="connsiteY1988" fmla="*/ 7857129 h 8393800"/>
              <a:gd name="connsiteX1989" fmla="*/ 5441217 w 8227481"/>
              <a:gd name="connsiteY1989" fmla="*/ 8038691 h 8393800"/>
              <a:gd name="connsiteX1990" fmla="*/ 5472671 w 8227481"/>
              <a:gd name="connsiteY1990" fmla="*/ 8153874 h 8393800"/>
              <a:gd name="connsiteX1991" fmla="*/ 5421940 w 8227481"/>
              <a:gd name="connsiteY1991" fmla="*/ 8021120 h 8393800"/>
              <a:gd name="connsiteX1992" fmla="*/ 5390486 w 8227481"/>
              <a:gd name="connsiteY1992" fmla="*/ 8026977 h 8393800"/>
              <a:gd name="connsiteX1993" fmla="*/ 5360047 w 8227481"/>
              <a:gd name="connsiteY1993" fmla="*/ 7917651 h 8393800"/>
              <a:gd name="connsiteX1994" fmla="*/ 5334682 w 8227481"/>
              <a:gd name="connsiteY1994" fmla="*/ 7900079 h 8393800"/>
              <a:gd name="connsiteX1995" fmla="*/ 5290039 w 8227481"/>
              <a:gd name="connsiteY1995" fmla="*/ 7796609 h 8393800"/>
              <a:gd name="connsiteX1996" fmla="*/ 5208869 w 8227481"/>
              <a:gd name="connsiteY1996" fmla="*/ 7573074 h 8393800"/>
              <a:gd name="connsiteX1997" fmla="*/ 5208869 w 8227481"/>
              <a:gd name="connsiteY1997" fmla="*/ 7573074 h 8393800"/>
              <a:gd name="connsiteX1998" fmla="*/ 5271777 w 8227481"/>
              <a:gd name="connsiteY1998" fmla="*/ 7815155 h 8393800"/>
              <a:gd name="connsiteX1999" fmla="*/ 5309317 w 8227481"/>
              <a:gd name="connsiteY1999" fmla="*/ 7936197 h 8393800"/>
              <a:gd name="connsiteX2000" fmla="*/ 5321493 w 8227481"/>
              <a:gd name="connsiteY2000" fmla="*/ 8032833 h 8393800"/>
              <a:gd name="connsiteX2001" fmla="*/ 5277864 w 8227481"/>
              <a:gd name="connsiteY2001" fmla="*/ 7923507 h 8393800"/>
              <a:gd name="connsiteX2002" fmla="*/ 5258585 w 8227481"/>
              <a:gd name="connsiteY2002" fmla="*/ 7917650 h 8393800"/>
              <a:gd name="connsiteX2003" fmla="*/ 5227133 w 8227481"/>
              <a:gd name="connsiteY2003" fmla="*/ 7821012 h 8393800"/>
              <a:gd name="connsiteX2004" fmla="*/ 5189592 w 8227481"/>
              <a:gd name="connsiteY2004" fmla="*/ 7730233 h 8393800"/>
              <a:gd name="connsiteX2005" fmla="*/ 5189592 w 8227481"/>
              <a:gd name="connsiteY2005" fmla="*/ 7754635 h 8393800"/>
              <a:gd name="connsiteX2006" fmla="*/ 5164227 w 8227481"/>
              <a:gd name="connsiteY2006" fmla="*/ 7748779 h 8393800"/>
              <a:gd name="connsiteX2007" fmla="*/ 5214957 w 8227481"/>
              <a:gd name="connsiteY2007" fmla="*/ 7936197 h 8393800"/>
              <a:gd name="connsiteX2008" fmla="*/ 5145964 w 8227481"/>
              <a:gd name="connsiteY2008" fmla="*/ 7784895 h 8393800"/>
              <a:gd name="connsiteX2009" fmla="*/ 5139876 w 8227481"/>
              <a:gd name="connsiteY2009" fmla="*/ 7815156 h 8393800"/>
              <a:gd name="connsiteX2010" fmla="*/ 5000873 w 8227481"/>
              <a:gd name="connsiteY2010" fmla="*/ 7457891 h 8393800"/>
              <a:gd name="connsiteX2011" fmla="*/ 4793891 w 8227481"/>
              <a:gd name="connsiteY2011" fmla="*/ 6987393 h 8393800"/>
              <a:gd name="connsiteX2012" fmla="*/ 4793891 w 8227481"/>
              <a:gd name="connsiteY2012" fmla="*/ 6987393 h 8393800"/>
              <a:gd name="connsiteX2013" fmla="*/ 4918689 w 8227481"/>
              <a:gd name="connsiteY2013" fmla="*/ 7342706 h 8393800"/>
              <a:gd name="connsiteX2014" fmla="*/ 4825344 w 8227481"/>
              <a:gd name="connsiteY2014" fmla="*/ 7132838 h 8393800"/>
              <a:gd name="connsiteX2015" fmla="*/ 4818242 w 8227481"/>
              <a:gd name="connsiteY2015" fmla="*/ 7150407 h 8393800"/>
              <a:gd name="connsiteX2016" fmla="*/ 5095233 w 8227481"/>
              <a:gd name="connsiteY2016" fmla="*/ 7905937 h 8393800"/>
              <a:gd name="connsiteX2017" fmla="*/ 5139876 w 8227481"/>
              <a:gd name="connsiteY2017" fmla="*/ 8057238 h 8393800"/>
              <a:gd name="connsiteX2018" fmla="*/ 5126686 w 8227481"/>
              <a:gd name="connsiteY2018" fmla="*/ 8044547 h 8393800"/>
              <a:gd name="connsiteX2019" fmla="*/ 5076970 w 8227481"/>
              <a:gd name="connsiteY2019" fmla="*/ 7887390 h 8393800"/>
              <a:gd name="connsiteX2020" fmla="*/ 5020151 w 8227481"/>
              <a:gd name="connsiteY2020" fmla="*/ 7736089 h 8393800"/>
              <a:gd name="connsiteX2021" fmla="*/ 5000873 w 8227481"/>
              <a:gd name="connsiteY2021" fmla="*/ 7724375 h 8393800"/>
              <a:gd name="connsiteX2022" fmla="*/ 4951157 w 8227481"/>
              <a:gd name="connsiteY2022" fmla="*/ 7597478 h 8393800"/>
              <a:gd name="connsiteX2023" fmla="*/ 4925792 w 8227481"/>
              <a:gd name="connsiteY2023" fmla="*/ 7584787 h 8393800"/>
              <a:gd name="connsiteX2024" fmla="*/ 4922242 w 8227481"/>
              <a:gd name="connsiteY2024" fmla="*/ 7577345 h 8393800"/>
              <a:gd name="connsiteX2025" fmla="*/ 4920680 w 8227481"/>
              <a:gd name="connsiteY2025" fmla="*/ 7569889 h 8393800"/>
              <a:gd name="connsiteX2026" fmla="*/ 4922684 w 8227481"/>
              <a:gd name="connsiteY2026" fmla="*/ 7573699 h 8393800"/>
              <a:gd name="connsiteX2027" fmla="*/ 4918689 w 8227481"/>
              <a:gd name="connsiteY2027" fmla="*/ 7560384 h 8393800"/>
              <a:gd name="connsiteX2028" fmla="*/ 4894339 w 8227481"/>
              <a:gd name="connsiteY2028" fmla="*/ 7531100 h 8393800"/>
              <a:gd name="connsiteX2029" fmla="*/ 4944055 w 8227481"/>
              <a:gd name="connsiteY2029" fmla="*/ 7663854 h 8393800"/>
              <a:gd name="connsiteX2030" fmla="*/ 4937967 w 8227481"/>
              <a:gd name="connsiteY2030" fmla="*/ 7694116 h 8393800"/>
              <a:gd name="connsiteX2031" fmla="*/ 4969421 w 8227481"/>
              <a:gd name="connsiteY2031" fmla="*/ 7821013 h 8393800"/>
              <a:gd name="connsiteX2032" fmla="*/ 5032326 w 8227481"/>
              <a:gd name="connsiteY2032" fmla="*/ 7996717 h 8393800"/>
              <a:gd name="connsiteX2033" fmla="*/ 4994786 w 8227481"/>
              <a:gd name="connsiteY2033" fmla="*/ 7978170 h 8393800"/>
              <a:gd name="connsiteX2034" fmla="*/ 4969420 w 8227481"/>
              <a:gd name="connsiteY2034" fmla="*/ 7930340 h 8393800"/>
              <a:gd name="connsiteX2035" fmla="*/ 4931879 w 8227481"/>
              <a:gd name="connsiteY2035" fmla="*/ 7851273 h 8393800"/>
              <a:gd name="connsiteX2036" fmla="*/ 4888251 w 8227481"/>
              <a:gd name="connsiteY2036" fmla="*/ 7742921 h 8393800"/>
              <a:gd name="connsiteX2037" fmla="*/ 4668079 w 8227481"/>
              <a:gd name="connsiteY2037" fmla="*/ 7204094 h 8393800"/>
              <a:gd name="connsiteX2038" fmla="*/ 4623435 w 8227481"/>
              <a:gd name="connsiteY2038" fmla="*/ 7095745 h 8393800"/>
              <a:gd name="connsiteX2039" fmla="*/ 4642713 w 8227481"/>
              <a:gd name="connsiteY2039" fmla="*/ 7168955 h 8393800"/>
              <a:gd name="connsiteX2040" fmla="*/ 4786789 w 8227481"/>
              <a:gd name="connsiteY2040" fmla="*/ 7536958 h 8393800"/>
              <a:gd name="connsiteX2041" fmla="*/ 4843608 w 8227481"/>
              <a:gd name="connsiteY2041" fmla="*/ 7688258 h 8393800"/>
              <a:gd name="connsiteX2042" fmla="*/ 4818243 w 8227481"/>
              <a:gd name="connsiteY2042" fmla="*/ 7718518 h 8393800"/>
              <a:gd name="connsiteX2043" fmla="*/ 4837519 w 8227481"/>
              <a:gd name="connsiteY2043" fmla="*/ 7790753 h 8393800"/>
              <a:gd name="connsiteX2044" fmla="*/ 4849695 w 8227481"/>
              <a:gd name="connsiteY2044" fmla="*/ 7863963 h 8393800"/>
              <a:gd name="connsiteX2045" fmla="*/ 4925792 w 8227481"/>
              <a:gd name="connsiteY2045" fmla="*/ 8093354 h 8393800"/>
              <a:gd name="connsiteX2046" fmla="*/ 4951157 w 8227481"/>
              <a:gd name="connsiteY2046" fmla="*/ 8165589 h 8393800"/>
              <a:gd name="connsiteX2047" fmla="*/ 4930865 w 8227481"/>
              <a:gd name="connsiteY2047" fmla="*/ 8130691 h 8393800"/>
              <a:gd name="connsiteX2048" fmla="*/ 4925677 w 8227481"/>
              <a:gd name="connsiteY2048" fmla="*/ 8117347 h 8393800"/>
              <a:gd name="connsiteX2049" fmla="*/ 4911396 w 8227481"/>
              <a:gd name="connsiteY2049" fmla="*/ 8066266 h 8393800"/>
              <a:gd name="connsiteX2050" fmla="*/ 4862885 w 8227481"/>
              <a:gd name="connsiteY2050" fmla="*/ 7923506 h 8393800"/>
              <a:gd name="connsiteX2051" fmla="*/ 4837519 w 8227481"/>
              <a:gd name="connsiteY2051" fmla="*/ 7905936 h 8393800"/>
              <a:gd name="connsiteX2052" fmla="*/ 4812154 w 8227481"/>
              <a:gd name="connsiteY2052" fmla="*/ 7839559 h 8393800"/>
              <a:gd name="connsiteX2053" fmla="*/ 4780701 w 8227481"/>
              <a:gd name="connsiteY2053" fmla="*/ 7796610 h 8393800"/>
              <a:gd name="connsiteX2054" fmla="*/ 4818243 w 8227481"/>
              <a:gd name="connsiteY2054" fmla="*/ 7893246 h 8393800"/>
              <a:gd name="connsiteX2055" fmla="*/ 4818243 w 8227481"/>
              <a:gd name="connsiteY2055" fmla="*/ 7936197 h 8393800"/>
              <a:gd name="connsiteX2056" fmla="*/ 4837519 w 8227481"/>
              <a:gd name="connsiteY2056" fmla="*/ 7972313 h 8393800"/>
              <a:gd name="connsiteX2057" fmla="*/ 4837519 w 8227481"/>
              <a:gd name="connsiteY2057" fmla="*/ 8014287 h 8393800"/>
              <a:gd name="connsiteX2058" fmla="*/ 4868973 w 8227481"/>
              <a:gd name="connsiteY2058" fmla="*/ 8117757 h 8393800"/>
              <a:gd name="connsiteX2059" fmla="*/ 4881147 w 8227481"/>
              <a:gd name="connsiteY2059" fmla="*/ 8189991 h 8393800"/>
              <a:gd name="connsiteX2060" fmla="*/ 4806066 w 8227481"/>
              <a:gd name="connsiteY2060" fmla="*/ 7972313 h 8393800"/>
              <a:gd name="connsiteX2061" fmla="*/ 4730985 w 8227481"/>
              <a:gd name="connsiteY2061" fmla="*/ 7790753 h 8393800"/>
              <a:gd name="connsiteX2062" fmla="*/ 4705619 w 8227481"/>
              <a:gd name="connsiteY2062" fmla="*/ 7742922 h 8393800"/>
              <a:gd name="connsiteX2063" fmla="*/ 4786789 w 8227481"/>
              <a:gd name="connsiteY2063" fmla="*/ 7966457 h 8393800"/>
              <a:gd name="connsiteX2064" fmla="*/ 4793891 w 8227481"/>
              <a:gd name="connsiteY2064" fmla="*/ 8032834 h 8393800"/>
              <a:gd name="connsiteX2065" fmla="*/ 4737073 w 8227481"/>
              <a:gd name="connsiteY2065" fmla="*/ 7911793 h 8393800"/>
              <a:gd name="connsiteX2066" fmla="*/ 4428628 w 8227481"/>
              <a:gd name="connsiteY2066" fmla="*/ 7138695 h 8393800"/>
              <a:gd name="connsiteX2067" fmla="*/ 4380689 w 8227481"/>
              <a:gd name="connsiteY2067" fmla="*/ 7031854 h 8393800"/>
              <a:gd name="connsiteX2068" fmla="*/ 4374859 w 8227481"/>
              <a:gd name="connsiteY2068" fmla="*/ 7070427 h 8393800"/>
              <a:gd name="connsiteX2069" fmla="*/ 4373690 w 8227481"/>
              <a:gd name="connsiteY2069" fmla="*/ 7075119 h 8393800"/>
              <a:gd name="connsiteX2070" fmla="*/ 4455516 w 8227481"/>
              <a:gd name="connsiteY2070" fmla="*/ 7266201 h 8393800"/>
              <a:gd name="connsiteX2071" fmla="*/ 4573718 w 8227481"/>
              <a:gd name="connsiteY2071" fmla="*/ 7573074 h 8393800"/>
              <a:gd name="connsiteX2072" fmla="*/ 4591981 w 8227481"/>
              <a:gd name="connsiteY2072" fmla="*/ 7663855 h 8393800"/>
              <a:gd name="connsiteX2073" fmla="*/ 4548353 w 8227481"/>
              <a:gd name="connsiteY2073" fmla="*/ 7542814 h 8393800"/>
              <a:gd name="connsiteX2074" fmla="*/ 4371143 w 8227481"/>
              <a:gd name="connsiteY2074" fmla="*/ 7121536 h 8393800"/>
              <a:gd name="connsiteX2075" fmla="*/ 4365430 w 8227481"/>
              <a:gd name="connsiteY2075" fmla="*/ 7108277 h 8393800"/>
              <a:gd name="connsiteX2076" fmla="*/ 4362762 w 8227481"/>
              <a:gd name="connsiteY2076" fmla="*/ 7118990 h 8393800"/>
              <a:gd name="connsiteX2077" fmla="*/ 4352040 w 8227481"/>
              <a:gd name="connsiteY2077" fmla="*/ 7149333 h 8393800"/>
              <a:gd name="connsiteX2078" fmla="*/ 4430910 w 8227481"/>
              <a:gd name="connsiteY2078" fmla="*/ 7346367 h 8393800"/>
              <a:gd name="connsiteX2079" fmla="*/ 4516901 w 8227481"/>
              <a:gd name="connsiteY2079" fmla="*/ 7591620 h 8393800"/>
              <a:gd name="connsiteX2080" fmla="*/ 4415946 w 8227481"/>
              <a:gd name="connsiteY2080" fmla="*/ 7348808 h 8393800"/>
              <a:gd name="connsiteX2081" fmla="*/ 4343896 w 8227481"/>
              <a:gd name="connsiteY2081" fmla="*/ 7172379 h 8393800"/>
              <a:gd name="connsiteX2082" fmla="*/ 4343532 w 8227481"/>
              <a:gd name="connsiteY2082" fmla="*/ 7173410 h 8393800"/>
              <a:gd name="connsiteX2083" fmla="*/ 4343678 w 8227481"/>
              <a:gd name="connsiteY2083" fmla="*/ 7171850 h 8393800"/>
              <a:gd name="connsiteX2084" fmla="*/ 4325498 w 8227481"/>
              <a:gd name="connsiteY2084" fmla="*/ 7127329 h 8393800"/>
              <a:gd name="connsiteX2085" fmla="*/ 4324252 w 8227481"/>
              <a:gd name="connsiteY2085" fmla="*/ 7131436 h 8393800"/>
              <a:gd name="connsiteX2086" fmla="*/ 4324482 w 8227481"/>
              <a:gd name="connsiteY2086" fmla="*/ 7124841 h 8393800"/>
              <a:gd name="connsiteX2087" fmla="*/ 4314991 w 8227481"/>
              <a:gd name="connsiteY2087" fmla="*/ 7101601 h 8393800"/>
              <a:gd name="connsiteX2088" fmla="*/ 4299835 w 8227481"/>
              <a:gd name="connsiteY2088" fmla="*/ 7066247 h 8393800"/>
              <a:gd name="connsiteX2089" fmla="*/ 4294262 w 8227481"/>
              <a:gd name="connsiteY2089" fmla="*/ 7052568 h 8393800"/>
              <a:gd name="connsiteX2090" fmla="*/ 4290498 w 8227481"/>
              <a:gd name="connsiteY2090" fmla="*/ 7075932 h 8393800"/>
              <a:gd name="connsiteX2091" fmla="*/ 4319301 w 8227481"/>
              <a:gd name="connsiteY2091" fmla="*/ 7134931 h 8393800"/>
              <a:gd name="connsiteX2092" fmla="*/ 4324252 w 8227481"/>
              <a:gd name="connsiteY2092" fmla="*/ 7131436 h 8393800"/>
              <a:gd name="connsiteX2093" fmla="*/ 4323820 w 8227481"/>
              <a:gd name="connsiteY2093" fmla="*/ 7144191 h 8393800"/>
              <a:gd name="connsiteX2094" fmla="*/ 4328926 w 8227481"/>
              <a:gd name="connsiteY2094" fmla="*/ 7154647 h 8393800"/>
              <a:gd name="connsiteX2095" fmla="*/ 4485447 w 8227481"/>
              <a:gd name="connsiteY2095" fmla="*/ 7597477 h 8393800"/>
              <a:gd name="connsiteX2096" fmla="*/ 4339976 w 8227481"/>
              <a:gd name="connsiteY2096" fmla="*/ 7267300 h 8393800"/>
              <a:gd name="connsiteX2097" fmla="*/ 4310893 w 8227481"/>
              <a:gd name="connsiteY2097" fmla="*/ 7202773 h 8393800"/>
              <a:gd name="connsiteX2098" fmla="*/ 4309783 w 8227481"/>
              <a:gd name="connsiteY2098" fmla="*/ 7234693 h 8393800"/>
              <a:gd name="connsiteX2099" fmla="*/ 4330305 w 8227481"/>
              <a:gd name="connsiteY2099" fmla="*/ 7279837 h 8393800"/>
              <a:gd name="connsiteX2100" fmla="*/ 4440803 w 8227481"/>
              <a:gd name="connsiteY2100" fmla="*/ 7560384 h 8393800"/>
              <a:gd name="connsiteX2101" fmla="*/ 4497622 w 8227481"/>
              <a:gd name="connsiteY2101" fmla="*/ 7773181 h 8393800"/>
              <a:gd name="connsiteX2102" fmla="*/ 4516901 w 8227481"/>
              <a:gd name="connsiteY2102" fmla="*/ 7826869 h 8393800"/>
              <a:gd name="connsiteX2103" fmla="*/ 4516901 w 8227481"/>
              <a:gd name="connsiteY2103" fmla="*/ 7863962 h 8393800"/>
              <a:gd name="connsiteX2104" fmla="*/ 4434716 w 8227481"/>
              <a:gd name="connsiteY2104" fmla="*/ 7669711 h 8393800"/>
              <a:gd name="connsiteX2105" fmla="*/ 4295079 w 8227481"/>
              <a:gd name="connsiteY2105" fmla="*/ 7331114 h 8393800"/>
              <a:gd name="connsiteX2106" fmla="*/ 4261263 w 8227481"/>
              <a:gd name="connsiteY2106" fmla="*/ 7251459 h 8393800"/>
              <a:gd name="connsiteX2107" fmla="*/ 4256621 w 8227481"/>
              <a:gd name="connsiteY2107" fmla="*/ 7277909 h 8393800"/>
              <a:gd name="connsiteX2108" fmla="*/ 4265909 w 8227481"/>
              <a:gd name="connsiteY2108" fmla="*/ 7299757 h 8393800"/>
              <a:gd name="connsiteX2109" fmla="*/ 4397175 w 8227481"/>
              <a:gd name="connsiteY2109" fmla="*/ 7633594 h 8393800"/>
              <a:gd name="connsiteX2110" fmla="*/ 4434716 w 8227481"/>
              <a:gd name="connsiteY2110" fmla="*/ 7736089 h 8393800"/>
              <a:gd name="connsiteX2111" fmla="*/ 4422541 w 8227481"/>
              <a:gd name="connsiteY2111" fmla="*/ 7760492 h 8393800"/>
              <a:gd name="connsiteX2112" fmla="*/ 4428628 w 8227481"/>
              <a:gd name="connsiteY2112" fmla="*/ 7790753 h 8393800"/>
              <a:gd name="connsiteX2113" fmla="*/ 4365721 w 8227481"/>
              <a:gd name="connsiteY2113" fmla="*/ 7675569 h 8393800"/>
              <a:gd name="connsiteX2114" fmla="*/ 4371810 w 8227481"/>
              <a:gd name="connsiteY2114" fmla="*/ 7669712 h 8393800"/>
              <a:gd name="connsiteX2115" fmla="*/ 4416453 w 8227481"/>
              <a:gd name="connsiteY2115" fmla="*/ 7760493 h 8393800"/>
              <a:gd name="connsiteX2116" fmla="*/ 4365721 w 8227481"/>
              <a:gd name="connsiteY2116" fmla="*/ 7675569 h 8393800"/>
              <a:gd name="connsiteX2117" fmla="*/ 4362109 w 8227481"/>
              <a:gd name="connsiteY2117" fmla="*/ 7682328 h 8393800"/>
              <a:gd name="connsiteX2118" fmla="*/ 4341577 w 8227481"/>
              <a:gd name="connsiteY2118" fmla="*/ 7648634 h 8393800"/>
              <a:gd name="connsiteX2119" fmla="*/ 4290640 w 8227481"/>
              <a:gd name="connsiteY2119" fmla="*/ 7506698 h 8393800"/>
              <a:gd name="connsiteX2120" fmla="*/ 4236666 w 8227481"/>
              <a:gd name="connsiteY2120" fmla="*/ 7386953 h 8393800"/>
              <a:gd name="connsiteX2121" fmla="*/ 4235887 w 8227481"/>
              <a:gd name="connsiteY2121" fmla="*/ 7390721 h 8393800"/>
              <a:gd name="connsiteX2122" fmla="*/ 4226672 w 8227481"/>
              <a:gd name="connsiteY2122" fmla="*/ 7401398 h 8393800"/>
              <a:gd name="connsiteX2123" fmla="*/ 4229558 w 8227481"/>
              <a:gd name="connsiteY2123" fmla="*/ 7371182 h 8393800"/>
              <a:gd name="connsiteX2124" fmla="*/ 4219557 w 8227481"/>
              <a:gd name="connsiteY2124" fmla="*/ 7348996 h 8393800"/>
              <a:gd name="connsiteX2125" fmla="*/ 4207636 w 8227481"/>
              <a:gd name="connsiteY2125" fmla="*/ 7397858 h 8393800"/>
              <a:gd name="connsiteX2126" fmla="*/ 4198440 w 8227481"/>
              <a:gd name="connsiteY2126" fmla="*/ 7445750 h 8393800"/>
              <a:gd name="connsiteX2127" fmla="*/ 4141623 w 8227481"/>
              <a:gd name="connsiteY2127" fmla="*/ 7814730 h 8393800"/>
              <a:gd name="connsiteX2128" fmla="*/ 4141623 w 8227481"/>
              <a:gd name="connsiteY2128" fmla="*/ 7905511 h 8393800"/>
              <a:gd name="connsiteX2129" fmla="*/ 4153798 w 8227481"/>
              <a:gd name="connsiteY2129" fmla="*/ 7924057 h 8393800"/>
              <a:gd name="connsiteX2130" fmla="*/ 4147710 w 8227481"/>
              <a:gd name="connsiteY2130" fmla="*/ 7954316 h 8393800"/>
              <a:gd name="connsiteX2131" fmla="*/ 4160902 w 8227481"/>
              <a:gd name="connsiteY2131" fmla="*/ 8002147 h 8393800"/>
              <a:gd name="connsiteX2132" fmla="*/ 4192354 w 8227481"/>
              <a:gd name="connsiteY2132" fmla="*/ 7984577 h 8393800"/>
              <a:gd name="connsiteX2133" fmla="*/ 4185252 w 8227481"/>
              <a:gd name="connsiteY2133" fmla="*/ 8038264 h 8393800"/>
              <a:gd name="connsiteX2134" fmla="*/ 4206796 w 8227481"/>
              <a:gd name="connsiteY2134" fmla="*/ 7961256 h 8393800"/>
              <a:gd name="connsiteX2135" fmla="*/ 4210545 w 8227481"/>
              <a:gd name="connsiteY2135" fmla="*/ 7936261 h 8393800"/>
              <a:gd name="connsiteX2136" fmla="*/ 4211124 w 8227481"/>
              <a:gd name="connsiteY2136" fmla="*/ 7935038 h 8393800"/>
              <a:gd name="connsiteX2137" fmla="*/ 4229894 w 8227481"/>
              <a:gd name="connsiteY2137" fmla="*/ 7929914 h 8393800"/>
              <a:gd name="connsiteX2138" fmla="*/ 4242070 w 8227481"/>
              <a:gd name="connsiteY2138" fmla="*/ 7984577 h 8393800"/>
              <a:gd name="connsiteX2139" fmla="*/ 4242070 w 8227481"/>
              <a:gd name="connsiteY2139" fmla="*/ 8020694 h 8393800"/>
              <a:gd name="connsiteX2140" fmla="*/ 4229894 w 8227481"/>
              <a:gd name="connsiteY2140" fmla="*/ 8081215 h 8393800"/>
              <a:gd name="connsiteX2141" fmla="*/ 4229894 w 8227481"/>
              <a:gd name="connsiteY2141" fmla="*/ 8081215 h 8393800"/>
              <a:gd name="connsiteX2142" fmla="*/ 4298888 w 8227481"/>
              <a:gd name="connsiteY2142" fmla="*/ 8008981 h 8393800"/>
              <a:gd name="connsiteX2143" fmla="*/ 4273522 w 8227481"/>
              <a:gd name="connsiteY2143" fmla="*/ 8117331 h 8393800"/>
              <a:gd name="connsiteX2144" fmla="*/ 4304977 w 8227481"/>
              <a:gd name="connsiteY2144" fmla="*/ 8111475 h 8393800"/>
              <a:gd name="connsiteX2145" fmla="*/ 4311065 w 8227481"/>
              <a:gd name="connsiteY2145" fmla="*/ 8135878 h 8393800"/>
              <a:gd name="connsiteX2146" fmla="*/ 4330897 w 8227481"/>
              <a:gd name="connsiteY2146" fmla="*/ 8128878 h 8393800"/>
              <a:gd name="connsiteX2147" fmla="*/ 4335785 w 8227481"/>
              <a:gd name="connsiteY2147" fmla="*/ 8129888 h 8393800"/>
              <a:gd name="connsiteX2148" fmla="*/ 4337826 w 8227481"/>
              <a:gd name="connsiteY2148" fmla="*/ 8133696 h 8393800"/>
              <a:gd name="connsiteX2149" fmla="*/ 4361795 w 8227481"/>
              <a:gd name="connsiteY2149" fmla="*/ 8171996 h 8393800"/>
              <a:gd name="connsiteX2150" fmla="*/ 4324253 w 8227481"/>
              <a:gd name="connsiteY2150" fmla="*/ 8256920 h 8393800"/>
              <a:gd name="connsiteX2151" fmla="*/ 4311065 w 8227481"/>
              <a:gd name="connsiteY2151" fmla="*/ 8298893 h 8393800"/>
              <a:gd name="connsiteX2152" fmla="*/ 4279610 w 8227481"/>
              <a:gd name="connsiteY2152" fmla="*/ 8317439 h 8393800"/>
              <a:gd name="connsiteX2153" fmla="*/ 4242070 w 8227481"/>
              <a:gd name="connsiteY2153" fmla="*/ 8304749 h 8393800"/>
              <a:gd name="connsiteX2154" fmla="*/ 4217719 w 8227481"/>
              <a:gd name="connsiteY2154" fmla="*/ 8317439 h 8393800"/>
              <a:gd name="connsiteX2155" fmla="*/ 4204529 w 8227481"/>
              <a:gd name="connsiteY2155" fmla="*/ 8298892 h 8393800"/>
              <a:gd name="connsiteX2156" fmla="*/ 4179163 w 8227481"/>
              <a:gd name="connsiteY2156" fmla="*/ 8293036 h 8393800"/>
              <a:gd name="connsiteX2157" fmla="*/ 4173075 w 8227481"/>
              <a:gd name="connsiteY2157" fmla="*/ 8250085 h 8393800"/>
              <a:gd name="connsiteX2158" fmla="*/ 4123358 w 8227481"/>
              <a:gd name="connsiteY2158" fmla="*/ 8256920 h 8393800"/>
              <a:gd name="connsiteX2159" fmla="*/ 4129447 w 8227481"/>
              <a:gd name="connsiteY2159" fmla="*/ 8238373 h 8393800"/>
              <a:gd name="connsiteX2160" fmla="*/ 4097993 w 8227481"/>
              <a:gd name="connsiteY2160" fmla="*/ 8238373 h 8393800"/>
              <a:gd name="connsiteX2161" fmla="*/ 4066542 w 8227481"/>
              <a:gd name="connsiteY2161" fmla="*/ 8202256 h 8393800"/>
              <a:gd name="connsiteX2162" fmla="*/ 4053351 w 8227481"/>
              <a:gd name="connsiteY2162" fmla="*/ 8220802 h 8393800"/>
              <a:gd name="connsiteX2163" fmla="*/ 4009724 w 8227481"/>
              <a:gd name="connsiteY2163" fmla="*/ 8183708 h 8393800"/>
              <a:gd name="connsiteX2164" fmla="*/ 3984357 w 8227481"/>
              <a:gd name="connsiteY2164" fmla="*/ 8171996 h 8393800"/>
              <a:gd name="connsiteX2165" fmla="*/ 3958992 w 8227481"/>
              <a:gd name="connsiteY2165" fmla="*/ 8135878 h 8393800"/>
              <a:gd name="connsiteX2166" fmla="*/ 3933626 w 8227481"/>
              <a:gd name="connsiteY2166" fmla="*/ 8141734 h 8393800"/>
              <a:gd name="connsiteX2167" fmla="*/ 3915363 w 8227481"/>
              <a:gd name="connsiteY2167" fmla="*/ 8105618 h 8393800"/>
              <a:gd name="connsiteX2168" fmla="*/ 3889998 w 8227481"/>
              <a:gd name="connsiteY2168" fmla="*/ 8111474 h 8393800"/>
              <a:gd name="connsiteX2169" fmla="*/ 3889998 w 8227481"/>
              <a:gd name="connsiteY2169" fmla="*/ 8092928 h 8393800"/>
              <a:gd name="connsiteX2170" fmla="*/ 3864632 w 8227481"/>
              <a:gd name="connsiteY2170" fmla="*/ 8105618 h 8393800"/>
              <a:gd name="connsiteX2171" fmla="*/ 3871734 w 8227481"/>
              <a:gd name="connsiteY2171" fmla="*/ 8081214 h 8393800"/>
              <a:gd name="connsiteX2172" fmla="*/ 3833180 w 8227481"/>
              <a:gd name="connsiteY2172" fmla="*/ 8075357 h 8393800"/>
              <a:gd name="connsiteX2173" fmla="*/ 3877823 w 8227481"/>
              <a:gd name="connsiteY2173" fmla="*/ 7960175 h 8393800"/>
              <a:gd name="connsiteX2174" fmla="*/ 3877823 w 8227481"/>
              <a:gd name="connsiteY2174" fmla="*/ 7935770 h 8393800"/>
              <a:gd name="connsiteX2175" fmla="*/ 3909276 w 8227481"/>
              <a:gd name="connsiteY2175" fmla="*/ 7820586 h 8393800"/>
              <a:gd name="connsiteX2176" fmla="*/ 3972181 w 8227481"/>
              <a:gd name="connsiteY2176" fmla="*/ 7403777 h 8393800"/>
              <a:gd name="connsiteX2177" fmla="*/ 4018475 w 8227481"/>
              <a:gd name="connsiteY2177" fmla="*/ 7105690 h 8393800"/>
              <a:gd name="connsiteX2178" fmla="*/ 4040297 w 8227481"/>
              <a:gd name="connsiteY2178" fmla="*/ 6961327 h 8393800"/>
              <a:gd name="connsiteX2179" fmla="*/ 4028573 w 8227481"/>
              <a:gd name="connsiteY2179" fmla="*/ 6937784 h 8393800"/>
              <a:gd name="connsiteX2180" fmla="*/ 4007059 w 8227481"/>
              <a:gd name="connsiteY2180" fmla="*/ 7066888 h 8393800"/>
              <a:gd name="connsiteX2181" fmla="*/ 3946816 w 8227481"/>
              <a:gd name="connsiteY2181" fmla="*/ 7476010 h 8393800"/>
              <a:gd name="connsiteX2182" fmla="*/ 3915363 w 8227481"/>
              <a:gd name="connsiteY2182" fmla="*/ 7687832 h 8393800"/>
              <a:gd name="connsiteX2183" fmla="*/ 3871734 w 8227481"/>
              <a:gd name="connsiteY2183" fmla="*/ 7887940 h 8393800"/>
              <a:gd name="connsiteX2184" fmla="*/ 3821003 w 8227481"/>
              <a:gd name="connsiteY2184" fmla="*/ 7948461 h 8393800"/>
              <a:gd name="connsiteX2185" fmla="*/ 3770272 w 8227481"/>
              <a:gd name="connsiteY2185" fmla="*/ 8032408 h 8393800"/>
              <a:gd name="connsiteX2186" fmla="*/ 3745921 w 8227481"/>
              <a:gd name="connsiteY2186" fmla="*/ 8026552 h 8393800"/>
              <a:gd name="connsiteX2187" fmla="*/ 3745922 w 8227481"/>
              <a:gd name="connsiteY2187" fmla="*/ 8002148 h 8393800"/>
              <a:gd name="connsiteX2188" fmla="*/ 3701278 w 8227481"/>
              <a:gd name="connsiteY2188" fmla="*/ 8002148 h 8393800"/>
              <a:gd name="connsiteX2189" fmla="*/ 3689104 w 8227481"/>
              <a:gd name="connsiteY2189" fmla="*/ 7966031 h 8393800"/>
              <a:gd name="connsiteX2190" fmla="*/ 3675914 w 8227481"/>
              <a:gd name="connsiteY2190" fmla="*/ 7960175 h 8393800"/>
              <a:gd name="connsiteX2191" fmla="*/ 3663737 w 8227481"/>
              <a:gd name="connsiteY2191" fmla="*/ 7918200 h 8393800"/>
              <a:gd name="connsiteX2192" fmla="*/ 3644459 w 8227481"/>
              <a:gd name="connsiteY2192" fmla="*/ 7893796 h 8393800"/>
              <a:gd name="connsiteX2193" fmla="*/ 3588657 w 8227481"/>
              <a:gd name="connsiteY2193" fmla="*/ 7905511 h 8393800"/>
              <a:gd name="connsiteX2194" fmla="*/ 3569378 w 8227481"/>
              <a:gd name="connsiteY2194" fmla="*/ 7814730 h 8393800"/>
              <a:gd name="connsiteX2195" fmla="*/ 3512559 w 8227481"/>
              <a:gd name="connsiteY2195" fmla="*/ 7839133 h 8393800"/>
              <a:gd name="connsiteX2196" fmla="*/ 3537924 w 8227481"/>
              <a:gd name="connsiteY2196" fmla="*/ 7754210 h 8393800"/>
              <a:gd name="connsiteX2197" fmla="*/ 3518647 w 8227481"/>
              <a:gd name="connsiteY2197" fmla="*/ 7760067 h 8393800"/>
              <a:gd name="connsiteX2198" fmla="*/ 3506472 w 8227481"/>
              <a:gd name="connsiteY2198" fmla="*/ 7706378 h 8393800"/>
              <a:gd name="connsiteX2199" fmla="*/ 3424288 w 8227481"/>
              <a:gd name="connsiteY2199" fmla="*/ 7803016 h 8393800"/>
              <a:gd name="connsiteX2200" fmla="*/ 3424288 w 8227481"/>
              <a:gd name="connsiteY2200" fmla="*/ 7754209 h 8393800"/>
              <a:gd name="connsiteX2201" fmla="*/ 3361381 w 8227481"/>
              <a:gd name="connsiteY2201" fmla="*/ 7766898 h 8393800"/>
              <a:gd name="connsiteX2202" fmla="*/ 3298475 w 8227481"/>
              <a:gd name="connsiteY2202" fmla="*/ 7663428 h 8393800"/>
              <a:gd name="connsiteX2203" fmla="*/ 3267023 w 8227481"/>
              <a:gd name="connsiteY2203" fmla="*/ 7669285 h 8393800"/>
              <a:gd name="connsiteX2204" fmla="*/ 3242671 w 8227481"/>
              <a:gd name="connsiteY2204" fmla="*/ 7676119 h 8393800"/>
              <a:gd name="connsiteX2205" fmla="*/ 3204115 w 8227481"/>
              <a:gd name="connsiteY2205" fmla="*/ 7645859 h 8393800"/>
              <a:gd name="connsiteX2206" fmla="*/ 3166574 w 8227481"/>
              <a:gd name="connsiteY2206" fmla="*/ 7651716 h 8393800"/>
              <a:gd name="connsiteX2207" fmla="*/ 3172662 w 8227481"/>
              <a:gd name="connsiteY2207" fmla="*/ 7608766 h 8393800"/>
              <a:gd name="connsiteX2208" fmla="*/ 3135122 w 8227481"/>
              <a:gd name="connsiteY2208" fmla="*/ 7615598 h 8393800"/>
              <a:gd name="connsiteX2209" fmla="*/ 3129034 w 8227481"/>
              <a:gd name="connsiteY2209" fmla="*/ 7579481 h 8393800"/>
              <a:gd name="connsiteX2210" fmla="*/ 3091494 w 8227481"/>
              <a:gd name="connsiteY2210" fmla="*/ 7555079 h 8393800"/>
              <a:gd name="connsiteX2211" fmla="*/ 3066127 w 8227481"/>
              <a:gd name="connsiteY2211" fmla="*/ 7602908 h 8393800"/>
              <a:gd name="connsiteX2212" fmla="*/ 3072215 w 8227481"/>
              <a:gd name="connsiteY2212" fmla="*/ 7555079 h 8393800"/>
              <a:gd name="connsiteX2213" fmla="*/ 3034674 w 8227481"/>
              <a:gd name="connsiteY2213" fmla="*/ 7572648 h 8393800"/>
              <a:gd name="connsiteX2214" fmla="*/ 3009309 w 8227481"/>
              <a:gd name="connsiteY2214" fmla="*/ 7530674 h 8393800"/>
              <a:gd name="connsiteX2215" fmla="*/ 2984958 w 8227481"/>
              <a:gd name="connsiteY2215" fmla="*/ 7555078 h 8393800"/>
              <a:gd name="connsiteX2216" fmla="*/ 2965679 w 8227481"/>
              <a:gd name="connsiteY2216" fmla="*/ 7530674 h 8393800"/>
              <a:gd name="connsiteX2217" fmla="*/ 2952490 w 8227481"/>
              <a:gd name="connsiteY2217" fmla="*/ 7512128 h 8393800"/>
              <a:gd name="connsiteX2218" fmla="*/ 2928139 w 8227481"/>
              <a:gd name="connsiteY2218" fmla="*/ 7517984 h 8393800"/>
              <a:gd name="connsiteX2219" fmla="*/ 2921037 w 8227481"/>
              <a:gd name="connsiteY2219" fmla="*/ 7494558 h 8393800"/>
              <a:gd name="connsiteX2220" fmla="*/ 2877409 w 8227481"/>
              <a:gd name="connsiteY2220" fmla="*/ 7451608 h 8393800"/>
              <a:gd name="connsiteX2221" fmla="*/ 2852043 w 8227481"/>
              <a:gd name="connsiteY2221" fmla="*/ 7421348 h 8393800"/>
              <a:gd name="connsiteX2222" fmla="*/ 2839868 w 8227481"/>
              <a:gd name="connsiteY2222" fmla="*/ 7215382 h 8393800"/>
              <a:gd name="connsiteX2223" fmla="*/ 2863331 w 8227481"/>
              <a:gd name="connsiteY2223" fmla="*/ 6955609 h 8393800"/>
              <a:gd name="connsiteX2224" fmla="*/ 2885890 w 8227481"/>
              <a:gd name="connsiteY2224" fmla="*/ 6779419 h 8393800"/>
              <a:gd name="connsiteX2225" fmla="*/ 2865052 w 8227481"/>
              <a:gd name="connsiteY2225" fmla="*/ 6757694 h 8393800"/>
              <a:gd name="connsiteX2226" fmla="*/ 2776525 w 8227481"/>
              <a:gd name="connsiteY2226" fmla="*/ 6663432 h 8393800"/>
              <a:gd name="connsiteX2227" fmla="*/ 2387080 w 8227481"/>
              <a:gd name="connsiteY2227" fmla="*/ 6219797 h 8393800"/>
              <a:gd name="connsiteX2228" fmla="*/ 1992658 w 8227481"/>
              <a:gd name="connsiteY2228" fmla="*/ 5775880 h 8393800"/>
              <a:gd name="connsiteX2229" fmla="*/ 1625650 w 8227481"/>
              <a:gd name="connsiteY2229" fmla="*/ 5391829 h 8393800"/>
              <a:gd name="connsiteX2230" fmla="*/ 1619062 w 8227481"/>
              <a:gd name="connsiteY2230" fmla="*/ 5371157 h 8393800"/>
              <a:gd name="connsiteX2231" fmla="*/ 1712464 w 8227481"/>
              <a:gd name="connsiteY2231" fmla="*/ 5467612 h 8393800"/>
              <a:gd name="connsiteX2232" fmla="*/ 1847340 w 8227481"/>
              <a:gd name="connsiteY2232" fmla="*/ 5594087 h 8393800"/>
              <a:gd name="connsiteX2233" fmla="*/ 2083553 w 8227481"/>
              <a:gd name="connsiteY2233" fmla="*/ 5859059 h 8393800"/>
              <a:gd name="connsiteX2234" fmla="*/ 2452806 w 8227481"/>
              <a:gd name="connsiteY2234" fmla="*/ 6257367 h 8393800"/>
              <a:gd name="connsiteX2235" fmla="*/ 2560028 w 8227481"/>
              <a:gd name="connsiteY2235" fmla="*/ 6370129 h 8393800"/>
              <a:gd name="connsiteX2236" fmla="*/ 2555017 w 8227481"/>
              <a:gd name="connsiteY2236" fmla="*/ 6343577 h 8393800"/>
              <a:gd name="connsiteX2237" fmla="*/ 2457795 w 8227481"/>
              <a:gd name="connsiteY2237" fmla="*/ 6238746 h 8393800"/>
              <a:gd name="connsiteX2238" fmla="*/ 2075618 w 8227481"/>
              <a:gd name="connsiteY2238" fmla="*/ 5817017 h 8393800"/>
              <a:gd name="connsiteX2239" fmla="*/ 1543837 w 8227481"/>
              <a:gd name="connsiteY2239" fmla="*/ 5278522 h 8393800"/>
              <a:gd name="connsiteX2240" fmla="*/ 1285627 w 8227481"/>
              <a:gd name="connsiteY2240" fmla="*/ 5001353 h 8393800"/>
              <a:gd name="connsiteX2241" fmla="*/ 549744 w 8227481"/>
              <a:gd name="connsiteY2241" fmla="*/ 4360901 h 8393800"/>
              <a:gd name="connsiteX2242" fmla="*/ 425828 w 8227481"/>
              <a:gd name="connsiteY2242" fmla="*/ 4274964 h 8393800"/>
              <a:gd name="connsiteX2243" fmla="*/ 398596 w 8227481"/>
              <a:gd name="connsiteY2243" fmla="*/ 4246411 h 8393800"/>
              <a:gd name="connsiteX2244" fmla="*/ 406060 w 8227481"/>
              <a:gd name="connsiteY2244" fmla="*/ 4244671 h 8393800"/>
              <a:gd name="connsiteX2245" fmla="*/ 337160 w 8227481"/>
              <a:gd name="connsiteY2245" fmla="*/ 4173689 h 8393800"/>
              <a:gd name="connsiteX2246" fmla="*/ 413293 w 8227481"/>
              <a:gd name="connsiteY2246" fmla="*/ 4240306 h 8393800"/>
              <a:gd name="connsiteX2247" fmla="*/ 406060 w 8227481"/>
              <a:gd name="connsiteY2247" fmla="*/ 4244671 h 8393800"/>
              <a:gd name="connsiteX2248" fmla="*/ 311082 w 8227481"/>
              <a:gd name="connsiteY2248" fmla="*/ 4154097 h 8393800"/>
              <a:gd name="connsiteX2249" fmla="*/ 338735 w 8227481"/>
              <a:gd name="connsiteY2249" fmla="*/ 4167808 h 8393800"/>
              <a:gd name="connsiteX2250" fmla="*/ 365459 w 8227481"/>
              <a:gd name="connsiteY2250" fmla="*/ 4162364 h 8393800"/>
              <a:gd name="connsiteX2251" fmla="*/ 454744 w 8227481"/>
              <a:gd name="connsiteY2251" fmla="*/ 4225153 h 8393800"/>
              <a:gd name="connsiteX2252" fmla="*/ 1019493 w 8227481"/>
              <a:gd name="connsiteY2252" fmla="*/ 4663239 h 8393800"/>
              <a:gd name="connsiteX2253" fmla="*/ 1543111 w 8227481"/>
              <a:gd name="connsiteY2253" fmla="*/ 5186942 h 8393800"/>
              <a:gd name="connsiteX2254" fmla="*/ 1580241 w 8227481"/>
              <a:gd name="connsiteY2254" fmla="*/ 5210546 h 8393800"/>
              <a:gd name="connsiteX2255" fmla="*/ 1521092 w 8227481"/>
              <a:gd name="connsiteY2255" fmla="*/ 5129572 h 8393800"/>
              <a:gd name="connsiteX2256" fmla="*/ 1308473 w 8227481"/>
              <a:gd name="connsiteY2256" fmla="*/ 4916090 h 8393800"/>
              <a:gd name="connsiteX2257" fmla="*/ 1008144 w 8227481"/>
              <a:gd name="connsiteY2257" fmla="*/ 4633937 h 8393800"/>
              <a:gd name="connsiteX2258" fmla="*/ 429574 w 8227481"/>
              <a:gd name="connsiteY2258" fmla="*/ 4179545 h 8393800"/>
              <a:gd name="connsiteX2259" fmla="*/ 263213 w 8227481"/>
              <a:gd name="connsiteY2259" fmla="*/ 4049883 h 8393800"/>
              <a:gd name="connsiteX2260" fmla="*/ 299042 w 8227481"/>
              <a:gd name="connsiteY2260" fmla="*/ 4059483 h 8393800"/>
              <a:gd name="connsiteX2261" fmla="*/ 345911 w 8227481"/>
              <a:gd name="connsiteY2261" fmla="*/ 4092001 h 8393800"/>
              <a:gd name="connsiteX2262" fmla="*/ 536751 w 8227481"/>
              <a:gd name="connsiteY2262" fmla="*/ 4201960 h 8393800"/>
              <a:gd name="connsiteX2263" fmla="*/ 1436739 w 8227481"/>
              <a:gd name="connsiteY2263" fmla="*/ 4976718 h 8393800"/>
              <a:gd name="connsiteX2264" fmla="*/ 1553437 w 8227481"/>
              <a:gd name="connsiteY2264" fmla="*/ 5099373 h 8393800"/>
              <a:gd name="connsiteX2265" fmla="*/ 1547113 w 8227481"/>
              <a:gd name="connsiteY2265" fmla="*/ 5077721 h 8393800"/>
              <a:gd name="connsiteX2266" fmla="*/ 1077893 w 8227481"/>
              <a:gd name="connsiteY2266" fmla="*/ 4607459 h 8393800"/>
              <a:gd name="connsiteX2267" fmla="*/ 512477 w 8227481"/>
              <a:gd name="connsiteY2267" fmla="*/ 4149237 h 8393800"/>
              <a:gd name="connsiteX2268" fmla="*/ 1019641 w 8227481"/>
              <a:gd name="connsiteY2268" fmla="*/ 4519372 h 8393800"/>
              <a:gd name="connsiteX2269" fmla="*/ 1056138 w 8227481"/>
              <a:gd name="connsiteY2269" fmla="*/ 4549109 h 8393800"/>
              <a:gd name="connsiteX2270" fmla="*/ 1085367 w 8227481"/>
              <a:gd name="connsiteY2270" fmla="*/ 4556941 h 8393800"/>
              <a:gd name="connsiteX2271" fmla="*/ 947339 w 8227481"/>
              <a:gd name="connsiteY2271" fmla="*/ 4442227 h 8393800"/>
              <a:gd name="connsiteX2272" fmla="*/ 526275 w 8227481"/>
              <a:gd name="connsiteY2272" fmla="*/ 4120371 h 8393800"/>
              <a:gd name="connsiteX2273" fmla="*/ 935990 w 8227481"/>
              <a:gd name="connsiteY2273" fmla="*/ 4412925 h 8393800"/>
              <a:gd name="connsiteX2274" fmla="*/ 962068 w 8227481"/>
              <a:gd name="connsiteY2274" fmla="*/ 4432518 h 8393800"/>
              <a:gd name="connsiteX2275" fmla="*/ 1061773 w 8227481"/>
              <a:gd name="connsiteY2275" fmla="*/ 4505452 h 8393800"/>
              <a:gd name="connsiteX2276" fmla="*/ 1252624 w 8227481"/>
              <a:gd name="connsiteY2276" fmla="*/ 4679488 h 8393800"/>
              <a:gd name="connsiteX2277" fmla="*/ 1370265 w 8227481"/>
              <a:gd name="connsiteY2277" fmla="*/ 4802396 h 8393800"/>
              <a:gd name="connsiteX2278" fmla="*/ 1368690 w 8227481"/>
              <a:gd name="connsiteY2278" fmla="*/ 4808276 h 8393800"/>
              <a:gd name="connsiteX2279" fmla="*/ 1370265 w 8227481"/>
              <a:gd name="connsiteY2279" fmla="*/ 4802396 h 8393800"/>
              <a:gd name="connsiteX2280" fmla="*/ 1446398 w 8227481"/>
              <a:gd name="connsiteY2280" fmla="*/ 4869013 h 8393800"/>
              <a:gd name="connsiteX2281" fmla="*/ 1514630 w 8227481"/>
              <a:gd name="connsiteY2281" fmla="*/ 4919858 h 8393800"/>
              <a:gd name="connsiteX2282" fmla="*/ 1462069 w 8227481"/>
              <a:gd name="connsiteY2282" fmla="*/ 4859557 h 8393800"/>
              <a:gd name="connsiteX2283" fmla="*/ 1078076 w 8227481"/>
              <a:gd name="connsiteY2283" fmla="*/ 4489862 h 8393800"/>
              <a:gd name="connsiteX2284" fmla="*/ 581560 w 8227481"/>
              <a:gd name="connsiteY2284" fmla="*/ 4102623 h 8393800"/>
              <a:gd name="connsiteX2285" fmla="*/ 475935 w 8227481"/>
              <a:gd name="connsiteY2285" fmla="*/ 4029153 h 8393800"/>
              <a:gd name="connsiteX2286" fmla="*/ 558896 w 8227481"/>
              <a:gd name="connsiteY2286" fmla="*/ 4070289 h 8393800"/>
              <a:gd name="connsiteX2287" fmla="*/ 1078984 w 8227481"/>
              <a:gd name="connsiteY2287" fmla="*/ 4463846 h 8393800"/>
              <a:gd name="connsiteX2288" fmla="*/ 1603247 w 8227481"/>
              <a:gd name="connsiteY2288" fmla="*/ 4962512 h 8393800"/>
              <a:gd name="connsiteX2289" fmla="*/ 1298134 w 8227481"/>
              <a:gd name="connsiteY2289" fmla="*/ 4626557 h 8393800"/>
              <a:gd name="connsiteX2290" fmla="*/ 1152224 w 8227481"/>
              <a:gd name="connsiteY2290" fmla="*/ 4496869 h 8393800"/>
              <a:gd name="connsiteX2291" fmla="*/ 1124401 w 8227481"/>
              <a:gd name="connsiteY2291" fmla="*/ 4482938 h 8393800"/>
              <a:gd name="connsiteX2292" fmla="*/ 1085591 w 8227481"/>
              <a:gd name="connsiteY2292" fmla="*/ 4456826 h 8393800"/>
              <a:gd name="connsiteX2293" fmla="*/ 1064539 w 8227481"/>
              <a:gd name="connsiteY2293" fmla="*/ 4429494 h 8393800"/>
              <a:gd name="connsiteX2294" fmla="*/ 1060379 w 8227481"/>
              <a:gd name="connsiteY2294" fmla="*/ 4420169 h 8393800"/>
              <a:gd name="connsiteX2295" fmla="*/ 1037760 w 8227481"/>
              <a:gd name="connsiteY2295" fmla="*/ 4401744 h 8393800"/>
              <a:gd name="connsiteX2296" fmla="*/ 1030042 w 8227481"/>
              <a:gd name="connsiteY2296" fmla="*/ 4401431 h 8393800"/>
              <a:gd name="connsiteX2297" fmla="*/ 1016598 w 8227481"/>
              <a:gd name="connsiteY2297" fmla="*/ 4396306 h 8393800"/>
              <a:gd name="connsiteX2298" fmla="*/ 1017059 w 8227481"/>
              <a:gd name="connsiteY2298" fmla="*/ 4386605 h 8393800"/>
              <a:gd name="connsiteX2299" fmla="*/ 1016580 w 8227481"/>
              <a:gd name="connsiteY2299" fmla="*/ 4384491 h 8393800"/>
              <a:gd name="connsiteX2300" fmla="*/ 1002865 w 8227481"/>
              <a:gd name="connsiteY2300" fmla="*/ 4373319 h 8393800"/>
              <a:gd name="connsiteX2301" fmla="*/ 1003219 w 8227481"/>
              <a:gd name="connsiteY2301" fmla="*/ 4373977 h 8393800"/>
              <a:gd name="connsiteX2302" fmla="*/ 1004423 w 8227481"/>
              <a:gd name="connsiteY2302" fmla="*/ 4390450 h 8393800"/>
              <a:gd name="connsiteX2303" fmla="*/ 992038 w 8227481"/>
              <a:gd name="connsiteY2303" fmla="*/ 4375483 h 8393800"/>
              <a:gd name="connsiteX2304" fmla="*/ 986801 w 8227481"/>
              <a:gd name="connsiteY2304" fmla="*/ 4360234 h 8393800"/>
              <a:gd name="connsiteX2305" fmla="*/ 940921 w 8227481"/>
              <a:gd name="connsiteY2305" fmla="*/ 4322861 h 8393800"/>
              <a:gd name="connsiteX2306" fmla="*/ 273998 w 8227481"/>
              <a:gd name="connsiteY2306" fmla="*/ 3824834 h 8393800"/>
              <a:gd name="connsiteX2307" fmla="*/ 171786 w 8227481"/>
              <a:gd name="connsiteY2307" fmla="*/ 3738624 h 8393800"/>
              <a:gd name="connsiteX2308" fmla="*/ 234064 w 8227481"/>
              <a:gd name="connsiteY2308" fmla="*/ 3762664 h 8393800"/>
              <a:gd name="connsiteX2309" fmla="*/ 428974 w 8227481"/>
              <a:gd name="connsiteY2309" fmla="*/ 3898923 h 8393800"/>
              <a:gd name="connsiteX2310" fmla="*/ 389338 w 8227481"/>
              <a:gd name="connsiteY2310" fmla="*/ 3862042 h 8393800"/>
              <a:gd name="connsiteX2311" fmla="*/ 233395 w 8227481"/>
              <a:gd name="connsiteY2311" fmla="*/ 3742528 h 8393800"/>
              <a:gd name="connsiteX2312" fmla="*/ 42567 w 8227481"/>
              <a:gd name="connsiteY2312" fmla="*/ 3613666 h 8393800"/>
              <a:gd name="connsiteX2313" fmla="*/ 109190 w 8227481"/>
              <a:gd name="connsiteY2313" fmla="*/ 3644121 h 8393800"/>
              <a:gd name="connsiteX2314" fmla="*/ 200992 w 8227481"/>
              <a:gd name="connsiteY2314" fmla="*/ 3701283 h 8393800"/>
              <a:gd name="connsiteX2315" fmla="*/ 241536 w 8227481"/>
              <a:gd name="connsiteY2315" fmla="*/ 3712147 h 8393800"/>
              <a:gd name="connsiteX2316" fmla="*/ 271433 w 8227481"/>
              <a:gd name="connsiteY2316" fmla="*/ 3740114 h 8393800"/>
              <a:gd name="connsiteX2317" fmla="*/ 312920 w 8227481"/>
              <a:gd name="connsiteY2317" fmla="*/ 3751230 h 8393800"/>
              <a:gd name="connsiteX2318" fmla="*/ 396548 w 8227481"/>
              <a:gd name="connsiteY2318" fmla="*/ 3812504 h 8393800"/>
              <a:gd name="connsiteX2319" fmla="*/ 363203 w 8227481"/>
              <a:gd name="connsiteY2319" fmla="*/ 3771007 h 8393800"/>
              <a:gd name="connsiteX2320" fmla="*/ 305651 w 8227481"/>
              <a:gd name="connsiteY2320" fmla="*/ 3729326 h 8393800"/>
              <a:gd name="connsiteX2321" fmla="*/ 295245 w 8227481"/>
              <a:gd name="connsiteY2321" fmla="*/ 3700277 h 8393800"/>
              <a:gd name="connsiteX2322" fmla="*/ 169905 w 8227481"/>
              <a:gd name="connsiteY2322" fmla="*/ 3616470 h 8393800"/>
              <a:gd name="connsiteX2323" fmla="*/ 124261 w 8227481"/>
              <a:gd name="connsiteY2323" fmla="*/ 3589455 h 8393800"/>
              <a:gd name="connsiteX2324" fmla="*/ 112714 w 8227481"/>
              <a:gd name="connsiteY2324" fmla="*/ 3580990 h 8393800"/>
              <a:gd name="connsiteX2325" fmla="*/ 84258 w 8227481"/>
              <a:gd name="connsiteY2325" fmla="*/ 3552357 h 8393800"/>
              <a:gd name="connsiteX2326" fmla="*/ 147466 w 8227481"/>
              <a:gd name="connsiteY2326" fmla="*/ 3595554 h 8393800"/>
              <a:gd name="connsiteX2327" fmla="*/ 349346 w 8227481"/>
              <a:gd name="connsiteY2327" fmla="*/ 3728429 h 8393800"/>
              <a:gd name="connsiteX2328" fmla="*/ 416911 w 8227481"/>
              <a:gd name="connsiteY2328" fmla="*/ 3759138 h 8393800"/>
              <a:gd name="connsiteX2329" fmla="*/ 481694 w 8227481"/>
              <a:gd name="connsiteY2329" fmla="*/ 3796453 h 8393800"/>
              <a:gd name="connsiteX2330" fmla="*/ 517488 w 8227481"/>
              <a:gd name="connsiteY2330" fmla="*/ 3779784 h 8393800"/>
              <a:gd name="connsiteX2331" fmla="*/ 648928 w 8227481"/>
              <a:gd name="connsiteY2331" fmla="*/ 3873826 h 8393800"/>
              <a:gd name="connsiteX2332" fmla="*/ 967102 w 8227481"/>
              <a:gd name="connsiteY2332" fmla="*/ 4108240 h 8393800"/>
              <a:gd name="connsiteX2333" fmla="*/ 979713 w 8227481"/>
              <a:gd name="connsiteY2333" fmla="*/ 4116509 h 8393800"/>
              <a:gd name="connsiteX2334" fmla="*/ 999236 w 8227481"/>
              <a:gd name="connsiteY2334" fmla="*/ 4130635 h 8393800"/>
              <a:gd name="connsiteX2335" fmla="*/ 1004471 w 8227481"/>
              <a:gd name="connsiteY2335" fmla="*/ 4118049 h 8393800"/>
              <a:gd name="connsiteX2336" fmla="*/ 993231 w 8227481"/>
              <a:gd name="connsiteY2336" fmla="*/ 4109726 h 8393800"/>
              <a:gd name="connsiteX2337" fmla="*/ 939724 w 8227481"/>
              <a:gd name="connsiteY2337" fmla="*/ 4074643 h 8393800"/>
              <a:gd name="connsiteX2338" fmla="*/ 476242 w 8227481"/>
              <a:gd name="connsiteY2338" fmla="*/ 3722515 h 8393800"/>
              <a:gd name="connsiteX2339" fmla="*/ 382875 w 8227481"/>
              <a:gd name="connsiteY2339" fmla="*/ 3652330 h 8393800"/>
              <a:gd name="connsiteX2340" fmla="*/ 316219 w 8227481"/>
              <a:gd name="connsiteY2340" fmla="*/ 3595603 h 8393800"/>
              <a:gd name="connsiteX2341" fmla="*/ 276583 w 8227481"/>
              <a:gd name="connsiteY2341" fmla="*/ 3558723 h 8393800"/>
              <a:gd name="connsiteX2342" fmla="*/ 268384 w 8227481"/>
              <a:gd name="connsiteY2342" fmla="*/ 3517662 h 8393800"/>
              <a:gd name="connsiteX2343" fmla="*/ 421820 w 8227481"/>
              <a:gd name="connsiteY2343" fmla="*/ 3623899 h 8393800"/>
              <a:gd name="connsiteX2344" fmla="*/ 536253 w 8227481"/>
              <a:gd name="connsiteY2344" fmla="*/ 3687124 h 8393800"/>
              <a:gd name="connsiteX2345" fmla="*/ 567058 w 8227481"/>
              <a:gd name="connsiteY2345" fmla="*/ 3689076 h 8393800"/>
              <a:gd name="connsiteX2346" fmla="*/ 682421 w 8227481"/>
              <a:gd name="connsiteY2346" fmla="*/ 3771457 h 8393800"/>
              <a:gd name="connsiteX2347" fmla="*/ 660437 w 8227481"/>
              <a:gd name="connsiteY2347" fmla="*/ 3740358 h 8393800"/>
              <a:gd name="connsiteX2348" fmla="*/ 648610 w 8227481"/>
              <a:gd name="connsiteY2348" fmla="*/ 3733053 h 8393800"/>
              <a:gd name="connsiteX2349" fmla="*/ 651772 w 8227481"/>
              <a:gd name="connsiteY2349" fmla="*/ 3735974 h 8393800"/>
              <a:gd name="connsiteX2350" fmla="*/ 644975 w 8227481"/>
              <a:gd name="connsiteY2350" fmla="*/ 3732536 h 8393800"/>
              <a:gd name="connsiteX2351" fmla="*/ 638704 w 8227481"/>
              <a:gd name="connsiteY2351" fmla="*/ 3727181 h 8393800"/>
              <a:gd name="connsiteX2352" fmla="*/ 633012 w 8227481"/>
              <a:gd name="connsiteY2352" fmla="*/ 3699395 h 8393800"/>
              <a:gd name="connsiteX2353" fmla="*/ 523305 w 8227481"/>
              <a:gd name="connsiteY2353" fmla="*/ 3618530 h 8393800"/>
              <a:gd name="connsiteX2354" fmla="*/ 516981 w 8227481"/>
              <a:gd name="connsiteY2354" fmla="*/ 3596877 h 8393800"/>
              <a:gd name="connsiteX2355" fmla="*/ 385541 w 8227481"/>
              <a:gd name="connsiteY2355" fmla="*/ 3502835 h 8393800"/>
              <a:gd name="connsiteX2356" fmla="*/ 246605 w 8227481"/>
              <a:gd name="connsiteY2356" fmla="*/ 3414137 h 8393800"/>
              <a:gd name="connsiteX2357" fmla="*/ 237762 w 8227481"/>
              <a:gd name="connsiteY2357" fmla="*/ 3398112 h 8393800"/>
              <a:gd name="connsiteX2358" fmla="*/ 372353 w 8227481"/>
              <a:gd name="connsiteY2358" fmla="*/ 3480394 h 8393800"/>
              <a:gd name="connsiteX2359" fmla="*/ 1030447 w 8227481"/>
              <a:gd name="connsiteY2359" fmla="*/ 3943491 h 8393800"/>
              <a:gd name="connsiteX2360" fmla="*/ 1049257 w 8227481"/>
              <a:gd name="connsiteY2360" fmla="*/ 3941179 h 8393800"/>
              <a:gd name="connsiteX2361" fmla="*/ 870698 w 8227481"/>
              <a:gd name="connsiteY2361" fmla="*/ 3796697 h 8393800"/>
              <a:gd name="connsiteX2362" fmla="*/ 1026250 w 8227481"/>
              <a:gd name="connsiteY2362" fmla="*/ 3902584 h 8393800"/>
              <a:gd name="connsiteX2363" fmla="*/ 1093271 w 8227481"/>
              <a:gd name="connsiteY2363" fmla="*/ 3952423 h 8393800"/>
              <a:gd name="connsiteX2364" fmla="*/ 1098503 w 8227481"/>
              <a:gd name="connsiteY2364" fmla="*/ 3942519 h 8393800"/>
              <a:gd name="connsiteX2365" fmla="*/ 981157 w 8227481"/>
              <a:gd name="connsiteY2365" fmla="*/ 3848353 h 8393800"/>
              <a:gd name="connsiteX2366" fmla="*/ 780710 w 8227481"/>
              <a:gd name="connsiteY2366" fmla="*/ 3687501 h 8393800"/>
              <a:gd name="connsiteX2367" fmla="*/ 471595 w 8227481"/>
              <a:gd name="connsiteY2367" fmla="*/ 3460768 h 8393800"/>
              <a:gd name="connsiteX2368" fmla="*/ 502399 w 8227481"/>
              <a:gd name="connsiteY2368" fmla="*/ 3462719 h 8393800"/>
              <a:gd name="connsiteX2369" fmla="*/ 374111 w 8227481"/>
              <a:gd name="connsiteY2369" fmla="*/ 3356917 h 8393800"/>
              <a:gd name="connsiteX2370" fmla="*/ 542013 w 8227481"/>
              <a:gd name="connsiteY2370" fmla="*/ 3454426 h 8393800"/>
              <a:gd name="connsiteX2371" fmla="*/ 542920 w 8227481"/>
              <a:gd name="connsiteY2371" fmla="*/ 3428410 h 8393800"/>
              <a:gd name="connsiteX2372" fmla="*/ 566492 w 8227481"/>
              <a:gd name="connsiteY2372" fmla="*/ 3434725 h 8393800"/>
              <a:gd name="connsiteX2373" fmla="*/ 488521 w 8227481"/>
              <a:gd name="connsiteY2373" fmla="*/ 3374968 h 8393800"/>
              <a:gd name="connsiteX2374" fmla="*/ 403316 w 8227481"/>
              <a:gd name="connsiteY2374" fmla="*/ 3319576 h 8393800"/>
              <a:gd name="connsiteX2375" fmla="*/ 402650 w 8227481"/>
              <a:gd name="connsiteY2375" fmla="*/ 3299438 h 8393800"/>
              <a:gd name="connsiteX2376" fmla="*/ 308340 w 8227481"/>
              <a:gd name="connsiteY2376" fmla="*/ 3229000 h 8393800"/>
              <a:gd name="connsiteX2377" fmla="*/ 398533 w 8227481"/>
              <a:gd name="connsiteY2377" fmla="*/ 3265772 h 8393800"/>
              <a:gd name="connsiteX2378" fmla="*/ 505733 w 8227481"/>
              <a:gd name="connsiteY2378" fmla="*/ 3333361 h 8393800"/>
              <a:gd name="connsiteX2379" fmla="*/ 723285 w 8227481"/>
              <a:gd name="connsiteY2379" fmla="*/ 3456781 h 8393800"/>
              <a:gd name="connsiteX2380" fmla="*/ 723285 w 8227481"/>
              <a:gd name="connsiteY2380" fmla="*/ 3456781 h 8393800"/>
              <a:gd name="connsiteX2381" fmla="*/ 528374 w 8227481"/>
              <a:gd name="connsiteY2381" fmla="*/ 3320521 h 8393800"/>
              <a:gd name="connsiteX2382" fmla="*/ 439984 w 8227481"/>
              <a:gd name="connsiteY2382" fmla="*/ 3250620 h 8393800"/>
              <a:gd name="connsiteX2383" fmla="*/ 429577 w 8227481"/>
              <a:gd name="connsiteY2383" fmla="*/ 3221571 h 8393800"/>
              <a:gd name="connsiteX2384" fmla="*/ 331853 w 8227481"/>
              <a:gd name="connsiteY2384" fmla="*/ 3163873 h 8393800"/>
              <a:gd name="connsiteX2385" fmla="*/ 345652 w 8227481"/>
              <a:gd name="connsiteY2385" fmla="*/ 3135007 h 8393800"/>
              <a:gd name="connsiteX2386" fmla="*/ 230551 w 8227481"/>
              <a:gd name="connsiteY2386" fmla="*/ 3051645 h 8393800"/>
              <a:gd name="connsiteX2387" fmla="*/ 333669 w 8227481"/>
              <a:gd name="connsiteY2387" fmla="*/ 3111839 h 8393800"/>
              <a:gd name="connsiteX2388" fmla="*/ 497752 w 8227481"/>
              <a:gd name="connsiteY2388" fmla="*/ 3200971 h 8393800"/>
              <a:gd name="connsiteX2389" fmla="*/ 397117 w 8227481"/>
              <a:gd name="connsiteY2389" fmla="*/ 3108883 h 8393800"/>
              <a:gd name="connsiteX2390" fmla="*/ 468465 w 8227481"/>
              <a:gd name="connsiteY2390" fmla="*/ 3121698 h 8393800"/>
              <a:gd name="connsiteX2391" fmla="*/ 388919 w 8227481"/>
              <a:gd name="connsiteY2391" fmla="*/ 3067819 h 8393800"/>
              <a:gd name="connsiteX2392" fmla="*/ 309372 w 8227481"/>
              <a:gd name="connsiteY2392" fmla="*/ 3013943 h 8393800"/>
              <a:gd name="connsiteX2393" fmla="*/ 419724 w 8227481"/>
              <a:gd name="connsiteY2393" fmla="*/ 3069772 h 8393800"/>
              <a:gd name="connsiteX2394" fmla="*/ 426289 w 8227481"/>
              <a:gd name="connsiteY2394" fmla="*/ 3045271 h 8393800"/>
              <a:gd name="connsiteX2395" fmla="*/ 606448 w 8227481"/>
              <a:gd name="connsiteY2395" fmla="*/ 3146064 h 8393800"/>
              <a:gd name="connsiteX2396" fmla="*/ 551105 w 8227481"/>
              <a:gd name="connsiteY2396" fmla="*/ 3092371 h 8393800"/>
              <a:gd name="connsiteX2397" fmla="*/ 696641 w 8227481"/>
              <a:gd name="connsiteY2397" fmla="*/ 3182836 h 8393800"/>
              <a:gd name="connsiteX2398" fmla="*/ 944089 w 8227481"/>
              <a:gd name="connsiteY2398" fmla="*/ 3334224 h 8393800"/>
              <a:gd name="connsiteX2399" fmla="*/ 1165447 w 8227481"/>
              <a:gd name="connsiteY2399" fmla="*/ 3484922 h 8393800"/>
              <a:gd name="connsiteX2400" fmla="*/ 621153 w 8227481"/>
              <a:gd name="connsiteY2400" fmla="*/ 3091183 h 8393800"/>
              <a:gd name="connsiteX2401" fmla="*/ 569260 w 8227481"/>
              <a:gd name="connsiteY2401" fmla="*/ 3051018 h 8393800"/>
              <a:gd name="connsiteX2402" fmla="*/ 546596 w 8227481"/>
              <a:gd name="connsiteY2402" fmla="*/ 3018684 h 8393800"/>
              <a:gd name="connsiteX2403" fmla="*/ 563568 w 8227481"/>
              <a:gd name="connsiteY2403" fmla="*/ 3023231 h 8393800"/>
              <a:gd name="connsiteX2404" fmla="*/ 605962 w 8227481"/>
              <a:gd name="connsiteY2404" fmla="*/ 3008331 h 8393800"/>
              <a:gd name="connsiteX2405" fmla="*/ 492807 w 8227481"/>
              <a:gd name="connsiteY2405" fmla="*/ 2913935 h 8393800"/>
              <a:gd name="connsiteX2406" fmla="*/ 622911 w 8227481"/>
              <a:gd name="connsiteY2406" fmla="*/ 2967704 h 8393800"/>
              <a:gd name="connsiteX2407" fmla="*/ 585484 w 8227481"/>
              <a:gd name="connsiteY2407" fmla="*/ 2918811 h 8393800"/>
              <a:gd name="connsiteX2408" fmla="*/ 793297 w 8227481"/>
              <a:gd name="connsiteY2408" fmla="*/ 3033318 h 8393800"/>
              <a:gd name="connsiteX2409" fmla="*/ 908659 w 8227481"/>
              <a:gd name="connsiteY2409" fmla="*/ 3115698 h 8393800"/>
              <a:gd name="connsiteX2410" fmla="*/ 916626 w 8227481"/>
              <a:gd name="connsiteY2410" fmla="*/ 3118124 h 8393800"/>
              <a:gd name="connsiteX2411" fmla="*/ 917735 w 8227481"/>
              <a:gd name="connsiteY2411" fmla="*/ 3115705 h 8393800"/>
              <a:gd name="connsiteX2412" fmla="*/ 919804 w 8227481"/>
              <a:gd name="connsiteY2412" fmla="*/ 3116780 h 8393800"/>
              <a:gd name="connsiteX2413" fmla="*/ 919870 w 8227481"/>
              <a:gd name="connsiteY2413" fmla="*/ 3116174 h 8393800"/>
              <a:gd name="connsiteX2414" fmla="*/ 848604 w 8227481"/>
              <a:gd name="connsiteY2414" fmla="*/ 3060740 h 8393800"/>
              <a:gd name="connsiteX2415" fmla="*/ 650507 w 8227481"/>
              <a:gd name="connsiteY2415" fmla="*/ 2909974 h 8393800"/>
              <a:gd name="connsiteX2416" fmla="*/ 582275 w 8227481"/>
              <a:gd name="connsiteY2416" fmla="*/ 2859126 h 8393800"/>
              <a:gd name="connsiteX2417" fmla="*/ 651415 w 8227481"/>
              <a:gd name="connsiteY2417" fmla="*/ 2883956 h 8393800"/>
              <a:gd name="connsiteX2418" fmla="*/ 721855 w 8227481"/>
              <a:gd name="connsiteY2418" fmla="*/ 2922788 h 8393800"/>
              <a:gd name="connsiteX2419" fmla="*/ 653898 w 8227481"/>
              <a:gd name="connsiteY2419" fmla="*/ 2852058 h 8393800"/>
              <a:gd name="connsiteX2420" fmla="*/ 635054 w 8227481"/>
              <a:gd name="connsiteY2420" fmla="*/ 2828101 h 8393800"/>
              <a:gd name="connsiteX2421" fmla="*/ 676528 w 8227481"/>
              <a:gd name="connsiteY2421" fmla="*/ 2858121 h 8393800"/>
              <a:gd name="connsiteX2422" fmla="*/ 688785 w 8227481"/>
              <a:gd name="connsiteY2422" fmla="*/ 2861405 h 8393800"/>
              <a:gd name="connsiteX2423" fmla="*/ 676528 w 8227481"/>
              <a:gd name="connsiteY2423" fmla="*/ 2858121 h 8393800"/>
              <a:gd name="connsiteX2424" fmla="*/ 695087 w 8227481"/>
              <a:gd name="connsiteY2424" fmla="*/ 2837884 h 8393800"/>
              <a:gd name="connsiteX2425" fmla="*/ 776472 w 8227481"/>
              <a:gd name="connsiteY2425" fmla="*/ 2884902 h 8393800"/>
              <a:gd name="connsiteX2426" fmla="*/ 769885 w 8227481"/>
              <a:gd name="connsiteY2426" fmla="*/ 2864229 h 8393800"/>
              <a:gd name="connsiteX2427" fmla="*/ 743126 w 8227481"/>
              <a:gd name="connsiteY2427" fmla="*/ 2843405 h 8393800"/>
              <a:gd name="connsiteX2428" fmla="*/ 765767 w 8227481"/>
              <a:gd name="connsiteY2428" fmla="*/ 2830563 h 8393800"/>
              <a:gd name="connsiteX2429" fmla="*/ 670826 w 8227481"/>
              <a:gd name="connsiteY2429" fmla="*/ 2766258 h 8393800"/>
              <a:gd name="connsiteX2430" fmla="*/ 767605 w 8227481"/>
              <a:gd name="connsiteY2430" fmla="*/ 2823704 h 8393800"/>
              <a:gd name="connsiteX2431" fmla="*/ 866643 w 8227481"/>
              <a:gd name="connsiteY2431" fmla="*/ 2876501 h 8393800"/>
              <a:gd name="connsiteX2432" fmla="*/ 805643 w 8227481"/>
              <a:gd name="connsiteY2432" fmla="*/ 2821291 h 8393800"/>
              <a:gd name="connsiteX2433" fmla="*/ 744011 w 8227481"/>
              <a:gd name="connsiteY2433" fmla="*/ 2772213 h 8393800"/>
              <a:gd name="connsiteX2434" fmla="*/ 873208 w 8227481"/>
              <a:gd name="connsiteY2434" fmla="*/ 2852001 h 8393800"/>
              <a:gd name="connsiteX2435" fmla="*/ 892083 w 8227481"/>
              <a:gd name="connsiteY2435" fmla="*/ 2861117 h 8393800"/>
              <a:gd name="connsiteX2436" fmla="*/ 887352 w 8227481"/>
              <a:gd name="connsiteY2436" fmla="*/ 2849886 h 8393800"/>
              <a:gd name="connsiteX2437" fmla="*/ 884077 w 8227481"/>
              <a:gd name="connsiteY2437" fmla="*/ 2831939 h 8393800"/>
              <a:gd name="connsiteX2438" fmla="*/ 850767 w 8227481"/>
              <a:gd name="connsiteY2438" fmla="*/ 2816712 h 8393800"/>
              <a:gd name="connsiteX2439" fmla="*/ 853221 w 8227481"/>
              <a:gd name="connsiteY2439" fmla="*/ 2804924 h 8393800"/>
              <a:gd name="connsiteX2440" fmla="*/ 816935 w 8227481"/>
              <a:gd name="connsiteY2440" fmla="*/ 2779150 h 8393800"/>
              <a:gd name="connsiteX2441" fmla="*/ 848397 w 8227481"/>
              <a:gd name="connsiteY2441" fmla="*/ 2797033 h 8393800"/>
              <a:gd name="connsiteX2442" fmla="*/ 854199 w 8227481"/>
              <a:gd name="connsiteY2442" fmla="*/ 2800222 h 8393800"/>
              <a:gd name="connsiteX2443" fmla="*/ 855608 w 8227481"/>
              <a:gd name="connsiteY2443" fmla="*/ 2793455 h 8393800"/>
              <a:gd name="connsiteX2444" fmla="*/ 861013 w 8227481"/>
              <a:gd name="connsiteY2444" fmla="*/ 2785476 h 8393800"/>
              <a:gd name="connsiteX2445" fmla="*/ 859469 w 8227481"/>
              <a:gd name="connsiteY2445" fmla="*/ 2784474 h 8393800"/>
              <a:gd name="connsiteX2446" fmla="*/ 844680 w 8227481"/>
              <a:gd name="connsiteY2446" fmla="*/ 2774414 h 8393800"/>
              <a:gd name="connsiteX2447" fmla="*/ 842236 w 8227481"/>
              <a:gd name="connsiteY2447" fmla="*/ 2773590 h 8393800"/>
              <a:gd name="connsiteX2448" fmla="*/ 824020 w 8227481"/>
              <a:gd name="connsiteY2448" fmla="*/ 2776983 h 8393800"/>
              <a:gd name="connsiteX2449" fmla="*/ 821589 w 8227481"/>
              <a:gd name="connsiteY2449" fmla="*/ 2760952 h 8393800"/>
              <a:gd name="connsiteX2450" fmla="*/ 823457 w 8227481"/>
              <a:gd name="connsiteY2450" fmla="*/ 2758049 h 8393800"/>
              <a:gd name="connsiteX2451" fmla="*/ 818175 w 8227481"/>
              <a:gd name="connsiteY2451" fmla="*/ 2753779 h 8393800"/>
              <a:gd name="connsiteX2452" fmla="*/ 804024 w 8227481"/>
              <a:gd name="connsiteY2452" fmla="*/ 2736824 h 8393800"/>
              <a:gd name="connsiteX2453" fmla="*/ 823334 w 8227481"/>
              <a:gd name="connsiteY2453" fmla="*/ 2739241 h 8393800"/>
              <a:gd name="connsiteX2454" fmla="*/ 834579 w 8227481"/>
              <a:gd name="connsiteY2454" fmla="*/ 2746342 h 8393800"/>
              <a:gd name="connsiteX2455" fmla="*/ 839394 w 8227481"/>
              <a:gd name="connsiteY2455" fmla="*/ 2742237 h 8393800"/>
              <a:gd name="connsiteX2456" fmla="*/ 820144 w 8227481"/>
              <a:gd name="connsiteY2456" fmla="*/ 2697162 h 8393800"/>
              <a:gd name="connsiteX2457" fmla="*/ 833047 w 8227481"/>
              <a:gd name="connsiteY2457" fmla="*/ 2675410 h 8393800"/>
              <a:gd name="connsiteX2458" fmla="*/ 846845 w 8227481"/>
              <a:gd name="connsiteY2458" fmla="*/ 2646544 h 8393800"/>
              <a:gd name="connsiteX2459" fmla="*/ 763182 w 8227481"/>
              <a:gd name="connsiteY2459" fmla="*/ 2559002 h 8393800"/>
              <a:gd name="connsiteX2460" fmla="*/ 791720 w 8227481"/>
              <a:gd name="connsiteY2460" fmla="*/ 2501523 h 8393800"/>
              <a:gd name="connsiteX2461" fmla="*/ 744576 w 8227481"/>
              <a:gd name="connsiteY2461" fmla="*/ 2488890 h 8393800"/>
              <a:gd name="connsiteX2462" fmla="*/ 859192 w 8227481"/>
              <a:gd name="connsiteY2462" fmla="*/ 2434518 h 8393800"/>
              <a:gd name="connsiteX2463" fmla="*/ 810484 w 8227481"/>
              <a:gd name="connsiteY2463" fmla="*/ 2408864 h 8393800"/>
              <a:gd name="connsiteX2464" fmla="*/ 821131 w 8227481"/>
              <a:gd name="connsiteY2464" fmla="*/ 2391759 h 8393800"/>
              <a:gd name="connsiteX2465" fmla="*/ 732536 w 8227481"/>
              <a:gd name="connsiteY2465" fmla="*/ 2394279 h 8393800"/>
              <a:gd name="connsiteX2466" fmla="*/ 770814 w 8227481"/>
              <a:gd name="connsiteY2466" fmla="*/ 2345713 h 8393800"/>
              <a:gd name="connsiteX2467" fmla="*/ 688116 w 8227481"/>
              <a:gd name="connsiteY2467" fmla="*/ 2303596 h 8393800"/>
              <a:gd name="connsiteX2468" fmla="*/ 713873 w 8227481"/>
              <a:gd name="connsiteY2468" fmla="*/ 2252726 h 8393800"/>
              <a:gd name="connsiteX2469" fmla="*/ 695291 w 8227481"/>
              <a:gd name="connsiteY2469" fmla="*/ 2227789 h 8393800"/>
              <a:gd name="connsiteX2470" fmla="*/ 657898 w 8227481"/>
              <a:gd name="connsiteY2470" fmla="*/ 2205164 h 8393800"/>
              <a:gd name="connsiteX2471" fmla="*/ 655656 w 8227481"/>
              <a:gd name="connsiteY2471" fmla="*/ 2190907 h 8393800"/>
              <a:gd name="connsiteX2472" fmla="*/ 623920 w 8227481"/>
              <a:gd name="connsiteY2472" fmla="*/ 2169800 h 8393800"/>
              <a:gd name="connsiteX2473" fmla="*/ 635475 w 8227481"/>
              <a:gd name="connsiteY2473" fmla="*/ 2126678 h 8393800"/>
              <a:gd name="connsiteX2474" fmla="*/ 611902 w 8227481"/>
              <a:gd name="connsiteY2474" fmla="*/ 2120362 h 8393800"/>
              <a:gd name="connsiteX2475" fmla="*/ 612547 w 8227481"/>
              <a:gd name="connsiteY2475" fmla="*/ 2095324 h 8393800"/>
              <a:gd name="connsiteX2476" fmla="*/ 706765 w 8227481"/>
              <a:gd name="connsiteY2476" fmla="*/ 2068049 h 8393800"/>
              <a:gd name="connsiteX2477" fmla="*/ 778354 w 8227481"/>
              <a:gd name="connsiteY2477" fmla="*/ 2034711 h 8393800"/>
              <a:gd name="connsiteX2478" fmla="*/ 982935 w 8227481"/>
              <a:gd name="connsiteY2478" fmla="*/ 2044360 h 8393800"/>
              <a:gd name="connsiteX2479" fmla="*/ 1195679 w 8227481"/>
              <a:gd name="connsiteY2479" fmla="*/ 2068802 h 8393800"/>
              <a:gd name="connsiteX2480" fmla="*/ 1988198 w 8227481"/>
              <a:gd name="connsiteY2480" fmla="*/ 2150906 h 8393800"/>
              <a:gd name="connsiteX2481" fmla="*/ 2210120 w 8227481"/>
              <a:gd name="connsiteY2481" fmla="*/ 2167500 h 8393800"/>
              <a:gd name="connsiteX2482" fmla="*/ 2225265 w 8227481"/>
              <a:gd name="connsiteY2482" fmla="*/ 2168830 h 8393800"/>
              <a:gd name="connsiteX2483" fmla="*/ 2228498 w 8227481"/>
              <a:gd name="connsiteY2483" fmla="*/ 2164276 h 8393800"/>
              <a:gd name="connsiteX2484" fmla="*/ 2106817 w 8227481"/>
              <a:gd name="connsiteY2484" fmla="*/ 2151835 h 8393800"/>
              <a:gd name="connsiteX2485" fmla="*/ 1844297 w 8227481"/>
              <a:gd name="connsiteY2485" fmla="*/ 2126003 h 8393800"/>
              <a:gd name="connsiteX2486" fmla="*/ 1272017 w 8227481"/>
              <a:gd name="connsiteY2486" fmla="*/ 2062997 h 8393800"/>
              <a:gd name="connsiteX2487" fmla="*/ 853129 w 8227481"/>
              <a:gd name="connsiteY2487" fmla="*/ 2015880 h 8393800"/>
              <a:gd name="connsiteX2488" fmla="*/ 733729 w 8227481"/>
              <a:gd name="connsiteY2488" fmla="*/ 2016450 h 8393800"/>
              <a:gd name="connsiteX2489" fmla="*/ 710156 w 8227481"/>
              <a:gd name="connsiteY2489" fmla="*/ 2010134 h 8393800"/>
              <a:gd name="connsiteX2490" fmla="*/ 587344 w 8227481"/>
              <a:gd name="connsiteY2490" fmla="*/ 2023444 h 8393800"/>
              <a:gd name="connsiteX2491" fmla="*/ 591665 w 8227481"/>
              <a:gd name="connsiteY2491" fmla="*/ 1984688 h 8393800"/>
              <a:gd name="connsiteX2492" fmla="*/ 566255 w 8227481"/>
              <a:gd name="connsiteY2492" fmla="*/ 1985232 h 8393800"/>
              <a:gd name="connsiteX2493" fmla="*/ 585078 w 8227481"/>
              <a:gd name="connsiteY2493" fmla="*/ 1964015 h 8393800"/>
              <a:gd name="connsiteX2494" fmla="*/ 567163 w 8227481"/>
              <a:gd name="connsiteY2494" fmla="*/ 1959214 h 8393800"/>
              <a:gd name="connsiteX2495" fmla="*/ 579385 w 8227481"/>
              <a:gd name="connsiteY2495" fmla="*/ 1936229 h 8393800"/>
              <a:gd name="connsiteX2496" fmla="*/ 549226 w 8227481"/>
              <a:gd name="connsiteY2496" fmla="*/ 1909241 h 8393800"/>
              <a:gd name="connsiteX2497" fmla="*/ 561447 w 8227481"/>
              <a:gd name="connsiteY2497" fmla="*/ 1886255 h 8393800"/>
              <a:gd name="connsiteX2498" fmla="*/ 533126 w 8227481"/>
              <a:gd name="connsiteY2498" fmla="*/ 1852406 h 8393800"/>
              <a:gd name="connsiteX2499" fmla="*/ 528377 w 8227481"/>
              <a:gd name="connsiteY2499" fmla="*/ 1824872 h 8393800"/>
              <a:gd name="connsiteX2500" fmla="*/ 503840 w 8227481"/>
              <a:gd name="connsiteY2500" fmla="*/ 1773131 h 8393800"/>
              <a:gd name="connsiteX2501" fmla="*/ 525168 w 8227481"/>
              <a:gd name="connsiteY2501" fmla="*/ 1765190 h 8393800"/>
              <a:gd name="connsiteX2502" fmla="*/ 498422 w 8227481"/>
              <a:gd name="connsiteY2502" fmla="*/ 1725462 h 8393800"/>
              <a:gd name="connsiteX2503" fmla="*/ 506563 w 8227481"/>
              <a:gd name="connsiteY2503" fmla="*/ 1695081 h 8393800"/>
              <a:gd name="connsiteX2504" fmla="*/ 487072 w 8227481"/>
              <a:gd name="connsiteY2504" fmla="*/ 1696161 h 8393800"/>
              <a:gd name="connsiteX2505" fmla="*/ 506541 w 8227481"/>
              <a:gd name="connsiteY2505" fmla="*/ 1649908 h 8393800"/>
              <a:gd name="connsiteX2506" fmla="*/ 466630 w 8227481"/>
              <a:gd name="connsiteY2506" fmla="*/ 1632910 h 8393800"/>
              <a:gd name="connsiteX2507" fmla="*/ 467538 w 8227481"/>
              <a:gd name="connsiteY2507" fmla="*/ 1606893 h 8393800"/>
              <a:gd name="connsiteX2508" fmla="*/ 453037 w 8227481"/>
              <a:gd name="connsiteY2508" fmla="*/ 1589353 h 8393800"/>
              <a:gd name="connsiteX2509" fmla="*/ 471596 w 8227481"/>
              <a:gd name="connsiteY2509" fmla="*/ 1569116 h 8393800"/>
              <a:gd name="connsiteX2510" fmla="*/ 469056 w 8227481"/>
              <a:gd name="connsiteY2510" fmla="*/ 1529571 h 8393800"/>
              <a:gd name="connsiteX2511" fmla="*/ 495111 w 8227481"/>
              <a:gd name="connsiteY2511" fmla="*/ 1503987 h 8393800"/>
              <a:gd name="connsiteX2512" fmla="*/ 539067 w 8227481"/>
              <a:gd name="connsiteY2512" fmla="*/ 1502112 h 8393800"/>
              <a:gd name="connsiteX2513" fmla="*/ 630814 w 8227481"/>
              <a:gd name="connsiteY2513" fmla="*/ 1487829 h 8393800"/>
              <a:gd name="connsiteX2514" fmla="*/ 661604 w 8227481"/>
              <a:gd name="connsiteY2514" fmla="*/ 1520894 h 8393800"/>
              <a:gd name="connsiteX2515" fmla="*/ 664754 w 8227481"/>
              <a:gd name="connsiteY2515" fmla="*/ 1523851 h 8393800"/>
              <a:gd name="connsiteX2516" fmla="*/ 664466 w 8227481"/>
              <a:gd name="connsiteY2516" fmla="*/ 1528834 h 8393800"/>
              <a:gd name="connsiteX2517" fmla="*/ 652571 w 8227481"/>
              <a:gd name="connsiteY2517" fmla="*/ 1546178 h 8393800"/>
              <a:gd name="connsiteX2518" fmla="*/ 674567 w 8227481"/>
              <a:gd name="connsiteY2518" fmla="*/ 1558375 h 8393800"/>
              <a:gd name="connsiteX2519" fmla="*/ 660769 w 8227481"/>
              <a:gd name="connsiteY2519" fmla="*/ 1587243 h 8393800"/>
              <a:gd name="connsiteX2520" fmla="*/ 771993 w 8227481"/>
              <a:gd name="connsiteY2520" fmla="*/ 1590784 h 8393800"/>
              <a:gd name="connsiteX2521" fmla="*/ 684363 w 8227481"/>
              <a:gd name="connsiteY2521" fmla="*/ 1638732 h 8393800"/>
              <a:gd name="connsiteX2522" fmla="*/ 684363 w 8227481"/>
              <a:gd name="connsiteY2522" fmla="*/ 1638732 h 8393800"/>
              <a:gd name="connsiteX2523" fmla="*/ 745972 w 8227481"/>
              <a:gd name="connsiteY2523" fmla="*/ 1642634 h 8393800"/>
              <a:gd name="connsiteX2524" fmla="*/ 780859 w 8227481"/>
              <a:gd name="connsiteY2524" fmla="*/ 1651982 h 8393800"/>
              <a:gd name="connsiteX2525" fmla="*/ 830509 w 8227481"/>
              <a:gd name="connsiteY2525" fmla="*/ 1677891 h 8393800"/>
              <a:gd name="connsiteX2526" fmla="*/ 820700 w 8227481"/>
              <a:gd name="connsiteY2526" fmla="*/ 1694695 h 8393800"/>
              <a:gd name="connsiteX2527" fmla="*/ 819370 w 8227481"/>
              <a:gd name="connsiteY2527" fmla="*/ 1694938 h 8393800"/>
              <a:gd name="connsiteX2528" fmla="*/ 794256 w 8227481"/>
              <a:gd name="connsiteY2528" fmla="*/ 1692090 h 8393800"/>
              <a:gd name="connsiteX2529" fmla="*/ 714296 w 8227481"/>
              <a:gd name="connsiteY2529" fmla="*/ 1692969 h 8393800"/>
              <a:gd name="connsiteX2530" fmla="*/ 767991 w 8227481"/>
              <a:gd name="connsiteY2530" fmla="*/ 1700004 h 8393800"/>
              <a:gd name="connsiteX2531" fmla="*/ 742880 w 8227481"/>
              <a:gd name="connsiteY2531" fmla="*/ 1725837 h 8393800"/>
              <a:gd name="connsiteX2532" fmla="*/ 785667 w 8227481"/>
              <a:gd name="connsiteY2532" fmla="*/ 1750959 h 8393800"/>
              <a:gd name="connsiteX2533" fmla="*/ 816471 w 8227481"/>
              <a:gd name="connsiteY2533" fmla="*/ 1752910 h 8393800"/>
              <a:gd name="connsiteX2534" fmla="*/ 831234 w 8227481"/>
              <a:gd name="connsiteY2534" fmla="*/ 1769471 h 8393800"/>
              <a:gd name="connsiteX2535" fmla="*/ 918922 w 8227481"/>
              <a:gd name="connsiteY2535" fmla="*/ 1792966 h 8393800"/>
              <a:gd name="connsiteX2536" fmla="*/ 1290033 w 8227481"/>
              <a:gd name="connsiteY2536" fmla="*/ 1833584 h 8393800"/>
              <a:gd name="connsiteX2537" fmla="*/ 1373604 w 8227481"/>
              <a:gd name="connsiteY2537" fmla="*/ 1823413 h 8393800"/>
              <a:gd name="connsiteX2538" fmla="*/ 1383355 w 8227481"/>
              <a:gd name="connsiteY2538" fmla="*/ 1813421 h 8393800"/>
              <a:gd name="connsiteX2539" fmla="*/ 1847144 w 8227481"/>
              <a:gd name="connsiteY2539" fmla="*/ 1858912 h 8393800"/>
              <a:gd name="connsiteX2540" fmla="*/ 1899015 w 8227481"/>
              <a:gd name="connsiteY2540" fmla="*/ 1853903 h 8393800"/>
              <a:gd name="connsiteX2541" fmla="*/ 1890171 w 8227481"/>
              <a:gd name="connsiteY2541" fmla="*/ 1837878 h 8393800"/>
              <a:gd name="connsiteX2542" fmla="*/ 2062373 w 8227481"/>
              <a:gd name="connsiteY2542" fmla="*/ 1851456 h 8393800"/>
              <a:gd name="connsiteX2543" fmla="*/ 2114875 w 8227481"/>
              <a:gd name="connsiteY2543" fmla="*/ 1840315 h 8393800"/>
              <a:gd name="connsiteX2544" fmla="*/ 1882008 w 8227481"/>
              <a:gd name="connsiteY2544" fmla="*/ 1823086 h 8393800"/>
              <a:gd name="connsiteX2545" fmla="*/ 1791170 w 8227481"/>
              <a:gd name="connsiteY2545" fmla="*/ 1811350 h 8393800"/>
              <a:gd name="connsiteX2546" fmla="*/ 1860012 w 8227481"/>
              <a:gd name="connsiteY2546" fmla="*/ 1810889 h 8393800"/>
              <a:gd name="connsiteX2547" fmla="*/ 1934774 w 8227481"/>
              <a:gd name="connsiteY2547" fmla="*/ 1810963 h 8393800"/>
              <a:gd name="connsiteX2548" fmla="*/ 1934774 w 8227481"/>
              <a:gd name="connsiteY2548" fmla="*/ 1810963 h 8393800"/>
              <a:gd name="connsiteX2549" fmla="*/ 1590647 w 8227481"/>
              <a:gd name="connsiteY2549" fmla="*/ 1763923 h 8393800"/>
              <a:gd name="connsiteX2550" fmla="*/ 1800886 w 8227481"/>
              <a:gd name="connsiteY2550" fmla="*/ 1775087 h 8393800"/>
              <a:gd name="connsiteX2551" fmla="*/ 2242678 w 8227481"/>
              <a:gd name="connsiteY2551" fmla="*/ 1808384 h 8393800"/>
              <a:gd name="connsiteX2552" fmla="*/ 2287949 w 8227481"/>
              <a:gd name="connsiteY2552" fmla="*/ 1801606 h 8393800"/>
              <a:gd name="connsiteX2553" fmla="*/ 2073628 w 8227481"/>
              <a:gd name="connsiteY2553" fmla="*/ 1783045 h 8393800"/>
              <a:gd name="connsiteX2554" fmla="*/ 2065466 w 8227481"/>
              <a:gd name="connsiteY2554" fmla="*/ 1768252 h 8393800"/>
              <a:gd name="connsiteX2555" fmla="*/ 1907098 w 8227481"/>
              <a:gd name="connsiteY2555" fmla="*/ 1752077 h 8393800"/>
              <a:gd name="connsiteX2556" fmla="*/ 1921826 w 8227481"/>
              <a:gd name="connsiteY2556" fmla="*/ 1742370 h 8393800"/>
              <a:gd name="connsiteX2557" fmla="*/ 1888516 w 8227481"/>
              <a:gd name="connsiteY2557" fmla="*/ 1727141 h 8393800"/>
              <a:gd name="connsiteX2558" fmla="*/ 2029877 w 8227481"/>
              <a:gd name="connsiteY2558" fmla="*/ 1712498 h 8393800"/>
              <a:gd name="connsiteX2559" fmla="*/ 2338449 w 8227481"/>
              <a:gd name="connsiteY2559" fmla="*/ 1730054 h 8393800"/>
              <a:gd name="connsiteX2560" fmla="*/ 2499334 w 8227481"/>
              <a:gd name="connsiteY2560" fmla="*/ 1740601 h 8393800"/>
              <a:gd name="connsiteX2561" fmla="*/ 2516953 w 8227481"/>
              <a:gd name="connsiteY2561" fmla="*/ 1720111 h 8393800"/>
              <a:gd name="connsiteX2562" fmla="*/ 2524031 w 8227481"/>
              <a:gd name="connsiteY2562" fmla="*/ 1720676 h 8393800"/>
              <a:gd name="connsiteX2563" fmla="*/ 2617096 w 8227481"/>
              <a:gd name="connsiteY2563" fmla="*/ 1554366 h 8393800"/>
              <a:gd name="connsiteX2564" fmla="*/ 2625573 w 8227481"/>
              <a:gd name="connsiteY2564" fmla="*/ 1537341 h 8393800"/>
              <a:gd name="connsiteX2565" fmla="*/ 2620138 w 8227481"/>
              <a:gd name="connsiteY2565" fmla="*/ 1536095 h 8393800"/>
              <a:gd name="connsiteX2566" fmla="*/ 2624836 w 8227481"/>
              <a:gd name="connsiteY2566" fmla="*/ 1533070 h 8393800"/>
              <a:gd name="connsiteX2567" fmla="*/ 2627659 w 8227481"/>
              <a:gd name="connsiteY2567" fmla="*/ 1533154 h 8393800"/>
              <a:gd name="connsiteX2568" fmla="*/ 2725469 w 8227481"/>
              <a:gd name="connsiteY2568" fmla="*/ 1336734 h 8393800"/>
              <a:gd name="connsiteX2569" fmla="*/ 2928138 w 8227481"/>
              <a:gd name="connsiteY2569" fmla="*/ 887101 h 8393800"/>
              <a:gd name="connsiteX2570" fmla="*/ 2979076 w 8227481"/>
              <a:gd name="connsiteY2570" fmla="*/ 745166 h 8393800"/>
              <a:gd name="connsiteX2571" fmla="*/ 2999608 w 8227481"/>
              <a:gd name="connsiteY2571" fmla="*/ 711472 h 8393800"/>
              <a:gd name="connsiteX2572" fmla="*/ 3003221 w 8227481"/>
              <a:gd name="connsiteY2572" fmla="*/ 718231 h 8393800"/>
              <a:gd name="connsiteX2573" fmla="*/ 3053951 w 8227481"/>
              <a:gd name="connsiteY2573" fmla="*/ 633306 h 8393800"/>
              <a:gd name="connsiteX2574" fmla="*/ 3009308 w 8227481"/>
              <a:gd name="connsiteY2574" fmla="*/ 724087 h 8393800"/>
              <a:gd name="connsiteX2575" fmla="*/ 3003221 w 8227481"/>
              <a:gd name="connsiteY2575" fmla="*/ 718231 h 8393800"/>
              <a:gd name="connsiteX2576" fmla="*/ 3066127 w 8227481"/>
              <a:gd name="connsiteY2576" fmla="*/ 603047 h 8393800"/>
              <a:gd name="connsiteX2577" fmla="*/ 3060040 w 8227481"/>
              <a:gd name="connsiteY2577" fmla="*/ 633306 h 8393800"/>
              <a:gd name="connsiteX2578" fmla="*/ 3072214 w 8227481"/>
              <a:gd name="connsiteY2578" fmla="*/ 657711 h 8393800"/>
              <a:gd name="connsiteX2579" fmla="*/ 3034674 w 8227481"/>
              <a:gd name="connsiteY2579" fmla="*/ 760205 h 8393800"/>
              <a:gd name="connsiteX2580" fmla="*/ 2757683 w 8227481"/>
              <a:gd name="connsiteY2580" fmla="*/ 1419095 h 8393800"/>
              <a:gd name="connsiteX2581" fmla="*/ 2708540 w 8227481"/>
              <a:gd name="connsiteY2581" fmla="*/ 1513724 h 8393800"/>
              <a:gd name="connsiteX2582" fmla="*/ 2722565 w 8227481"/>
              <a:gd name="connsiteY2582" fmla="*/ 1514703 h 8393800"/>
              <a:gd name="connsiteX2583" fmla="*/ 2726223 w 8227481"/>
              <a:gd name="connsiteY2583" fmla="*/ 1514641 h 8393800"/>
              <a:gd name="connsiteX2584" fmla="*/ 2736630 w 8227481"/>
              <a:gd name="connsiteY2584" fmla="*/ 1495035 h 8393800"/>
              <a:gd name="connsiteX2585" fmla="*/ 2783049 w 8227481"/>
              <a:gd name="connsiteY2585" fmla="*/ 1400549 h 8393800"/>
              <a:gd name="connsiteX2586" fmla="*/ 3072215 w 8227481"/>
              <a:gd name="connsiteY2586" fmla="*/ 724088 h 8393800"/>
              <a:gd name="connsiteX2587" fmla="*/ 3154400 w 8227481"/>
              <a:gd name="connsiteY2587" fmla="*/ 529837 h 8393800"/>
              <a:gd name="connsiteX2588" fmla="*/ 3154400 w 8227481"/>
              <a:gd name="connsiteY2588" fmla="*/ 566929 h 8393800"/>
              <a:gd name="connsiteX2589" fmla="*/ 3135122 w 8227481"/>
              <a:gd name="connsiteY2589" fmla="*/ 620617 h 8393800"/>
              <a:gd name="connsiteX2590" fmla="*/ 3078301 w 8227481"/>
              <a:gd name="connsiteY2590" fmla="*/ 833414 h 8393800"/>
              <a:gd name="connsiteX2591" fmla="*/ 2844180 w 8227481"/>
              <a:gd name="connsiteY2591" fmla="*/ 1385907 h 8393800"/>
              <a:gd name="connsiteX2592" fmla="*/ 2776625 w 8227481"/>
              <a:gd name="connsiteY2592" fmla="*/ 1517183 h 8393800"/>
              <a:gd name="connsiteX2593" fmla="*/ 2790094 w 8227481"/>
              <a:gd name="connsiteY2593" fmla="*/ 1519142 h 8393800"/>
              <a:gd name="connsiteX2594" fmla="*/ 2796426 w 8227481"/>
              <a:gd name="connsiteY2594" fmla="*/ 1519734 h 8393800"/>
              <a:gd name="connsiteX2595" fmla="*/ 2826677 w 8227481"/>
              <a:gd name="connsiteY2595" fmla="*/ 1461069 h 8393800"/>
              <a:gd name="connsiteX2596" fmla="*/ 3122946 w 8227481"/>
              <a:gd name="connsiteY2596" fmla="*/ 796322 h 8393800"/>
              <a:gd name="connsiteX2597" fmla="*/ 2896686 w 8227481"/>
              <a:gd name="connsiteY2597" fmla="*/ 1382002 h 8393800"/>
              <a:gd name="connsiteX2598" fmla="*/ 2877409 w 8227481"/>
              <a:gd name="connsiteY2598" fmla="*/ 1424952 h 8393800"/>
              <a:gd name="connsiteX2599" fmla="*/ 2877409 w 8227481"/>
              <a:gd name="connsiteY2599" fmla="*/ 1455212 h 8393800"/>
              <a:gd name="connsiteX2600" fmla="*/ 2952490 w 8227481"/>
              <a:gd name="connsiteY2600" fmla="*/ 1292197 h 8393800"/>
              <a:gd name="connsiteX2601" fmla="*/ 3154400 w 8227481"/>
              <a:gd name="connsiteY2601" fmla="*/ 802178 h 8393800"/>
              <a:gd name="connsiteX2602" fmla="*/ 2977856 w 8227481"/>
              <a:gd name="connsiteY2602" fmla="*/ 1273652 h 8393800"/>
              <a:gd name="connsiteX2603" fmla="*/ 2965680 w 8227481"/>
              <a:gd name="connsiteY2603" fmla="*/ 1303911 h 8393800"/>
              <a:gd name="connsiteX2604" fmla="*/ 2965680 w 8227481"/>
              <a:gd name="connsiteY2604" fmla="*/ 1303911 h 8393800"/>
              <a:gd name="connsiteX2605" fmla="*/ 2921037 w 8227481"/>
              <a:gd name="connsiteY2605" fmla="*/ 1419096 h 8393800"/>
              <a:gd name="connsiteX2606" fmla="*/ 2868605 w 8227481"/>
              <a:gd name="connsiteY2606" fmla="*/ 1526485 h 8393800"/>
              <a:gd name="connsiteX2607" fmla="*/ 2892360 w 8227481"/>
              <a:gd name="connsiteY2607" fmla="*/ 1528706 h 8393800"/>
              <a:gd name="connsiteX2608" fmla="*/ 2940315 w 8227481"/>
              <a:gd name="connsiteY2608" fmla="*/ 1430808 h 8393800"/>
              <a:gd name="connsiteX2609" fmla="*/ 3185853 w 8227481"/>
              <a:gd name="connsiteY2609" fmla="*/ 850986 h 8393800"/>
              <a:gd name="connsiteX2610" fmla="*/ 3229480 w 8227481"/>
              <a:gd name="connsiteY2610" fmla="*/ 729944 h 8393800"/>
              <a:gd name="connsiteX2611" fmla="*/ 3211218 w 8227481"/>
              <a:gd name="connsiteY2611" fmla="*/ 820726 h 8393800"/>
              <a:gd name="connsiteX2612" fmla="*/ 2965679 w 8227481"/>
              <a:gd name="connsiteY2612" fmla="*/ 1424952 h 8393800"/>
              <a:gd name="connsiteX2613" fmla="*/ 2910363 w 8227481"/>
              <a:gd name="connsiteY2613" fmla="*/ 1530390 h 8393800"/>
              <a:gd name="connsiteX2614" fmla="*/ 2938315 w 8227481"/>
              <a:gd name="connsiteY2614" fmla="*/ 1533005 h 8393800"/>
              <a:gd name="connsiteX2615" fmla="*/ 2967963 w 8227481"/>
              <a:gd name="connsiteY2615" fmla="*/ 1473881 h 8393800"/>
              <a:gd name="connsiteX2616" fmla="*/ 3066127 w 8227481"/>
              <a:gd name="connsiteY2616" fmla="*/ 1255105 h 8393800"/>
              <a:gd name="connsiteX2617" fmla="*/ 3374572 w 8227481"/>
              <a:gd name="connsiteY2617" fmla="*/ 482006 h 8393800"/>
              <a:gd name="connsiteX2618" fmla="*/ 3431390 w 8227481"/>
              <a:gd name="connsiteY2618" fmla="*/ 360966 h 8393800"/>
              <a:gd name="connsiteX2619" fmla="*/ 3424288 w 8227481"/>
              <a:gd name="connsiteY2619" fmla="*/ 427342 h 8393800"/>
              <a:gd name="connsiteX2620" fmla="*/ 3343118 w 8227481"/>
              <a:gd name="connsiteY2620" fmla="*/ 650878 h 8393800"/>
              <a:gd name="connsiteX2621" fmla="*/ 3368484 w 8227481"/>
              <a:gd name="connsiteY2621" fmla="*/ 603046 h 8393800"/>
              <a:gd name="connsiteX2622" fmla="*/ 3443565 w 8227481"/>
              <a:gd name="connsiteY2622" fmla="*/ 421486 h 8393800"/>
              <a:gd name="connsiteX2623" fmla="*/ 3518646 w 8227481"/>
              <a:gd name="connsiteY2623" fmla="*/ 203807 h 8393800"/>
              <a:gd name="connsiteX2624" fmla="*/ 3506472 w 8227481"/>
              <a:gd name="connsiteY2624" fmla="*/ 276043 h 8393800"/>
              <a:gd name="connsiteX2625" fmla="*/ 3475018 w 8227481"/>
              <a:gd name="connsiteY2625" fmla="*/ 379511 h 8393800"/>
              <a:gd name="connsiteX2626" fmla="*/ 3475019 w 8227481"/>
              <a:gd name="connsiteY2626" fmla="*/ 421486 h 8393800"/>
              <a:gd name="connsiteX2627" fmla="*/ 3455742 w 8227481"/>
              <a:gd name="connsiteY2627" fmla="*/ 457602 h 8393800"/>
              <a:gd name="connsiteX2628" fmla="*/ 3455742 w 8227481"/>
              <a:gd name="connsiteY2628" fmla="*/ 500553 h 8393800"/>
              <a:gd name="connsiteX2629" fmla="*/ 3418200 w 8227481"/>
              <a:gd name="connsiteY2629" fmla="*/ 597190 h 8393800"/>
              <a:gd name="connsiteX2630" fmla="*/ 3449653 w 8227481"/>
              <a:gd name="connsiteY2630" fmla="*/ 554240 h 8393800"/>
              <a:gd name="connsiteX2631" fmla="*/ 3475018 w 8227481"/>
              <a:gd name="connsiteY2631" fmla="*/ 487862 h 8393800"/>
              <a:gd name="connsiteX2632" fmla="*/ 3500384 w 8227481"/>
              <a:gd name="connsiteY2632" fmla="*/ 470293 h 8393800"/>
              <a:gd name="connsiteX2633" fmla="*/ 3548896 w 8227481"/>
              <a:gd name="connsiteY2633" fmla="*/ 327533 h 8393800"/>
              <a:gd name="connsiteX2634" fmla="*/ 3563176 w 8227481"/>
              <a:gd name="connsiteY2634" fmla="*/ 276452 h 8393800"/>
              <a:gd name="connsiteX2635" fmla="*/ 3568364 w 8227481"/>
              <a:gd name="connsiteY2635" fmla="*/ 263108 h 8393800"/>
              <a:gd name="connsiteX2636" fmla="*/ 3588656 w 8227481"/>
              <a:gd name="connsiteY2636" fmla="*/ 228211 h 8393800"/>
              <a:gd name="connsiteX2637" fmla="*/ 3563291 w 8227481"/>
              <a:gd name="connsiteY2637" fmla="*/ 300445 h 8393800"/>
              <a:gd name="connsiteX2638" fmla="*/ 3487194 w 8227481"/>
              <a:gd name="connsiteY2638" fmla="*/ 529836 h 8393800"/>
              <a:gd name="connsiteX2639" fmla="*/ 3475018 w 8227481"/>
              <a:gd name="connsiteY2639" fmla="*/ 603046 h 8393800"/>
              <a:gd name="connsiteX2640" fmla="*/ 3455742 w 8227481"/>
              <a:gd name="connsiteY2640" fmla="*/ 675280 h 8393800"/>
              <a:gd name="connsiteX2641" fmla="*/ 3481107 w 8227481"/>
              <a:gd name="connsiteY2641" fmla="*/ 705541 h 8393800"/>
              <a:gd name="connsiteX2642" fmla="*/ 3424289 w 8227481"/>
              <a:gd name="connsiteY2642" fmla="*/ 856841 h 8393800"/>
              <a:gd name="connsiteX2643" fmla="*/ 3280212 w 8227481"/>
              <a:gd name="connsiteY2643" fmla="*/ 1224845 h 8393800"/>
              <a:gd name="connsiteX2644" fmla="*/ 3260934 w 8227481"/>
              <a:gd name="connsiteY2644" fmla="*/ 1298055 h 8393800"/>
              <a:gd name="connsiteX2645" fmla="*/ 3305578 w 8227481"/>
              <a:gd name="connsiteY2645" fmla="*/ 1189705 h 8393800"/>
              <a:gd name="connsiteX2646" fmla="*/ 3525750 w 8227481"/>
              <a:gd name="connsiteY2646" fmla="*/ 650877 h 8393800"/>
              <a:gd name="connsiteX2647" fmla="*/ 3569378 w 8227481"/>
              <a:gd name="connsiteY2647" fmla="*/ 542526 h 8393800"/>
              <a:gd name="connsiteX2648" fmla="*/ 3606920 w 8227481"/>
              <a:gd name="connsiteY2648" fmla="*/ 463460 h 8393800"/>
              <a:gd name="connsiteX2649" fmla="*/ 3632285 w 8227481"/>
              <a:gd name="connsiteY2649" fmla="*/ 415630 h 8393800"/>
              <a:gd name="connsiteX2650" fmla="*/ 3669825 w 8227481"/>
              <a:gd name="connsiteY2650" fmla="*/ 397083 h 8393800"/>
              <a:gd name="connsiteX2651" fmla="*/ 3606920 w 8227481"/>
              <a:gd name="connsiteY2651" fmla="*/ 572787 h 8393800"/>
              <a:gd name="connsiteX2652" fmla="*/ 3575466 w 8227481"/>
              <a:gd name="connsiteY2652" fmla="*/ 699684 h 8393800"/>
              <a:gd name="connsiteX2653" fmla="*/ 3581555 w 8227481"/>
              <a:gd name="connsiteY2653" fmla="*/ 729945 h 8393800"/>
              <a:gd name="connsiteX2654" fmla="*/ 3531838 w 8227481"/>
              <a:gd name="connsiteY2654" fmla="*/ 862699 h 8393800"/>
              <a:gd name="connsiteX2655" fmla="*/ 3556188 w 8227481"/>
              <a:gd name="connsiteY2655" fmla="*/ 833414 h 8393800"/>
              <a:gd name="connsiteX2656" fmla="*/ 3560184 w 8227481"/>
              <a:gd name="connsiteY2656" fmla="*/ 820100 h 8393800"/>
              <a:gd name="connsiteX2657" fmla="*/ 3558179 w 8227481"/>
              <a:gd name="connsiteY2657" fmla="*/ 823911 h 8393800"/>
              <a:gd name="connsiteX2658" fmla="*/ 3559741 w 8227481"/>
              <a:gd name="connsiteY2658" fmla="*/ 816455 h 8393800"/>
              <a:gd name="connsiteX2659" fmla="*/ 3563291 w 8227481"/>
              <a:gd name="connsiteY2659" fmla="*/ 809011 h 8393800"/>
              <a:gd name="connsiteX2660" fmla="*/ 3588656 w 8227481"/>
              <a:gd name="connsiteY2660" fmla="*/ 796321 h 8393800"/>
              <a:gd name="connsiteX2661" fmla="*/ 3638373 w 8227481"/>
              <a:gd name="connsiteY2661" fmla="*/ 669423 h 8393800"/>
              <a:gd name="connsiteX2662" fmla="*/ 3657650 w 8227481"/>
              <a:gd name="connsiteY2662" fmla="*/ 657710 h 8393800"/>
              <a:gd name="connsiteX2663" fmla="*/ 3714469 w 8227481"/>
              <a:gd name="connsiteY2663" fmla="*/ 506410 h 8393800"/>
              <a:gd name="connsiteX2664" fmla="*/ 3764185 w 8227481"/>
              <a:gd name="connsiteY2664" fmla="*/ 349251 h 8393800"/>
              <a:gd name="connsiteX2665" fmla="*/ 3777375 w 8227481"/>
              <a:gd name="connsiteY2665" fmla="*/ 336562 h 8393800"/>
              <a:gd name="connsiteX2666" fmla="*/ 3732732 w 8227481"/>
              <a:gd name="connsiteY2666" fmla="*/ 487863 h 8393800"/>
              <a:gd name="connsiteX2667" fmla="*/ 3455742 w 8227481"/>
              <a:gd name="connsiteY2667" fmla="*/ 1243391 h 8393800"/>
              <a:gd name="connsiteX2668" fmla="*/ 3462843 w 8227481"/>
              <a:gd name="connsiteY2668" fmla="*/ 1260961 h 8393800"/>
              <a:gd name="connsiteX2669" fmla="*/ 3556188 w 8227481"/>
              <a:gd name="connsiteY2669" fmla="*/ 1051092 h 8393800"/>
              <a:gd name="connsiteX2670" fmla="*/ 3431390 w 8227481"/>
              <a:gd name="connsiteY2670" fmla="*/ 1406405 h 8393800"/>
              <a:gd name="connsiteX2671" fmla="*/ 3431390 w 8227481"/>
              <a:gd name="connsiteY2671" fmla="*/ 1406405 h 8393800"/>
              <a:gd name="connsiteX2672" fmla="*/ 3638372 w 8227481"/>
              <a:gd name="connsiteY2672" fmla="*/ 935908 h 8393800"/>
              <a:gd name="connsiteX2673" fmla="*/ 3777376 w 8227481"/>
              <a:gd name="connsiteY2673" fmla="*/ 578644 h 8393800"/>
              <a:gd name="connsiteX2674" fmla="*/ 3783463 w 8227481"/>
              <a:gd name="connsiteY2674" fmla="*/ 608903 h 8393800"/>
              <a:gd name="connsiteX2675" fmla="*/ 3852456 w 8227481"/>
              <a:gd name="connsiteY2675" fmla="*/ 457603 h 8393800"/>
              <a:gd name="connsiteX2676" fmla="*/ 3801726 w 8227481"/>
              <a:gd name="connsiteY2676" fmla="*/ 645021 h 8393800"/>
              <a:gd name="connsiteX2677" fmla="*/ 3827091 w 8227481"/>
              <a:gd name="connsiteY2677" fmla="*/ 639163 h 8393800"/>
              <a:gd name="connsiteX2678" fmla="*/ 3827091 w 8227481"/>
              <a:gd name="connsiteY2678" fmla="*/ 663566 h 8393800"/>
              <a:gd name="connsiteX2679" fmla="*/ 3864631 w 8227481"/>
              <a:gd name="connsiteY2679" fmla="*/ 572787 h 8393800"/>
              <a:gd name="connsiteX2680" fmla="*/ 3896084 w 8227481"/>
              <a:gd name="connsiteY2680" fmla="*/ 476148 h 8393800"/>
              <a:gd name="connsiteX2681" fmla="*/ 3915363 w 8227481"/>
              <a:gd name="connsiteY2681" fmla="*/ 470292 h 8393800"/>
              <a:gd name="connsiteX2682" fmla="*/ 3958992 w 8227481"/>
              <a:gd name="connsiteY2682" fmla="*/ 360965 h 8393800"/>
              <a:gd name="connsiteX2683" fmla="*/ 3946816 w 8227481"/>
              <a:gd name="connsiteY2683" fmla="*/ 457603 h 8393800"/>
              <a:gd name="connsiteX2684" fmla="*/ 3909276 w 8227481"/>
              <a:gd name="connsiteY2684" fmla="*/ 578644 h 8393800"/>
              <a:gd name="connsiteX2685" fmla="*/ 3846368 w 8227481"/>
              <a:gd name="connsiteY2685" fmla="*/ 820726 h 8393800"/>
              <a:gd name="connsiteX2686" fmla="*/ 3846368 w 8227481"/>
              <a:gd name="connsiteY2686" fmla="*/ 820726 h 8393800"/>
              <a:gd name="connsiteX2687" fmla="*/ 3927538 w 8227481"/>
              <a:gd name="connsiteY2687" fmla="*/ 597189 h 8393800"/>
              <a:gd name="connsiteX2688" fmla="*/ 3972181 w 8227481"/>
              <a:gd name="connsiteY2688" fmla="*/ 493719 h 8393800"/>
              <a:gd name="connsiteX2689" fmla="*/ 3997546 w 8227481"/>
              <a:gd name="connsiteY2689" fmla="*/ 476148 h 8393800"/>
              <a:gd name="connsiteX2690" fmla="*/ 4027985 w 8227481"/>
              <a:gd name="connsiteY2690" fmla="*/ 366821 h 8393800"/>
              <a:gd name="connsiteX2691" fmla="*/ 4059439 w 8227481"/>
              <a:gd name="connsiteY2691" fmla="*/ 372680 h 8393800"/>
              <a:gd name="connsiteX2692" fmla="*/ 4110170 w 8227481"/>
              <a:gd name="connsiteY2692" fmla="*/ 239925 h 8393800"/>
              <a:gd name="connsiteX2693" fmla="*/ 4078715 w 8227481"/>
              <a:gd name="connsiteY2693" fmla="*/ 355108 h 8393800"/>
              <a:gd name="connsiteX2694" fmla="*/ 4035088 w 8227481"/>
              <a:gd name="connsiteY2694" fmla="*/ 536669 h 8393800"/>
              <a:gd name="connsiteX2695" fmla="*/ 4097994 w 8227481"/>
              <a:gd name="connsiteY2695" fmla="*/ 415629 h 8393800"/>
              <a:gd name="connsiteX2696" fmla="*/ 4104082 w 8227481"/>
              <a:gd name="connsiteY2696" fmla="*/ 487862 h 8393800"/>
              <a:gd name="connsiteX2697" fmla="*/ 4135536 w 8227481"/>
              <a:gd name="connsiteY2697" fmla="*/ 397083 h 8393800"/>
              <a:gd name="connsiteX2698" fmla="*/ 4166988 w 8227481"/>
              <a:gd name="connsiteY2698" fmla="*/ 306302 h 8393800"/>
              <a:gd name="connsiteX2699" fmla="*/ 4141623 w 8227481"/>
              <a:gd name="connsiteY2699" fmla="*/ 427342 h 8393800"/>
              <a:gd name="connsiteX2700" fmla="*/ 4166988 w 8227481"/>
              <a:gd name="connsiteY2700" fmla="*/ 427342 h 8393800"/>
              <a:gd name="connsiteX2701" fmla="*/ 4116258 w 8227481"/>
              <a:gd name="connsiteY2701" fmla="*/ 627451 h 8393800"/>
              <a:gd name="connsiteX2702" fmla="*/ 4153798 w 8227481"/>
              <a:gd name="connsiteY2702" fmla="*/ 560097 h 8393800"/>
              <a:gd name="connsiteX2703" fmla="*/ 4104082 w 8227481"/>
              <a:gd name="connsiteY2703" fmla="*/ 724087 h 8393800"/>
              <a:gd name="connsiteX2704" fmla="*/ 4021897 w 8227481"/>
              <a:gd name="connsiteY2704" fmla="*/ 1002286 h 8393800"/>
              <a:gd name="connsiteX2705" fmla="*/ 3933626 w 8227481"/>
              <a:gd name="connsiteY2705" fmla="*/ 1255104 h 8393800"/>
              <a:gd name="connsiteX2706" fmla="*/ 4173075 w 8227481"/>
              <a:gd name="connsiteY2706" fmla="*/ 627450 h 8393800"/>
              <a:gd name="connsiteX2707" fmla="*/ 4198440 w 8227481"/>
              <a:gd name="connsiteY2707" fmla="*/ 566930 h 8393800"/>
              <a:gd name="connsiteX2708" fmla="*/ 4223807 w 8227481"/>
              <a:gd name="connsiteY2708" fmla="*/ 536669 h 8393800"/>
              <a:gd name="connsiteX2709" fmla="*/ 4223807 w 8227481"/>
              <a:gd name="connsiteY2709" fmla="*/ 554240 h 8393800"/>
              <a:gd name="connsiteX2710" fmla="*/ 4249172 w 8227481"/>
              <a:gd name="connsiteY2710" fmla="*/ 591334 h 8393800"/>
              <a:gd name="connsiteX2711" fmla="*/ 4311065 w 8227481"/>
              <a:gd name="connsiteY2711" fmla="*/ 457602 h 8393800"/>
              <a:gd name="connsiteX2712" fmla="*/ 4292801 w 8227481"/>
              <a:gd name="connsiteY2712" fmla="*/ 597190 h 8393800"/>
              <a:gd name="connsiteX2713" fmla="*/ 4330342 w 8227481"/>
              <a:gd name="connsiteY2713" fmla="*/ 548384 h 8393800"/>
              <a:gd name="connsiteX2714" fmla="*/ 4273522 w 8227481"/>
              <a:gd name="connsiteY2714" fmla="*/ 778751 h 8393800"/>
              <a:gd name="connsiteX2715" fmla="*/ 4223807 w 8227481"/>
              <a:gd name="connsiteY2715" fmla="*/ 911505 h 8393800"/>
              <a:gd name="connsiteX2716" fmla="*/ 4223526 w 8227481"/>
              <a:gd name="connsiteY2716" fmla="*/ 919827 h 8393800"/>
              <a:gd name="connsiteX2717" fmla="*/ 4226149 w 8227481"/>
              <a:gd name="connsiteY2717" fmla="*/ 920273 h 8393800"/>
              <a:gd name="connsiteX2718" fmla="*/ 4225647 w 8227481"/>
              <a:gd name="connsiteY2718" fmla="*/ 922549 h 8393800"/>
              <a:gd name="connsiteX2719" fmla="*/ 4226249 w 8227481"/>
              <a:gd name="connsiteY2719" fmla="*/ 922457 h 8393800"/>
              <a:gd name="connsiteX2720" fmla="*/ 4261349 w 8227481"/>
              <a:gd name="connsiteY2720" fmla="*/ 839272 h 8393800"/>
              <a:gd name="connsiteX2721" fmla="*/ 4355707 w 8227481"/>
              <a:gd name="connsiteY2721" fmla="*/ 608904 h 8393800"/>
              <a:gd name="connsiteX2722" fmla="*/ 4387161 w 8227481"/>
              <a:gd name="connsiteY2722" fmla="*/ 529837 h 8393800"/>
              <a:gd name="connsiteX2723" fmla="*/ 4381073 w 8227481"/>
              <a:gd name="connsiteY2723" fmla="*/ 603047 h 8393800"/>
              <a:gd name="connsiteX2724" fmla="*/ 4361795 w 8227481"/>
              <a:gd name="connsiteY2724" fmla="*/ 681138 h 8393800"/>
              <a:gd name="connsiteX2725" fmla="*/ 4412527 w 8227481"/>
              <a:gd name="connsiteY2725" fmla="*/ 597190 h 8393800"/>
              <a:gd name="connsiteX2726" fmla="*/ 4430790 w 8227481"/>
              <a:gd name="connsiteY2726" fmla="*/ 572786 h 8393800"/>
              <a:gd name="connsiteX2727" fmla="*/ 4412527 w 8227481"/>
              <a:gd name="connsiteY2727" fmla="*/ 620617 h 8393800"/>
              <a:gd name="connsiteX2728" fmla="*/ 4412527 w 8227481"/>
              <a:gd name="connsiteY2728" fmla="*/ 633306 h 8393800"/>
              <a:gd name="connsiteX2729" fmla="*/ 4412527 w 8227481"/>
              <a:gd name="connsiteY2729" fmla="*/ 620617 h 8393800"/>
              <a:gd name="connsiteX2730" fmla="*/ 4436877 w 8227481"/>
              <a:gd name="connsiteY2730" fmla="*/ 633307 h 8393800"/>
              <a:gd name="connsiteX2731" fmla="*/ 4412527 w 8227481"/>
              <a:gd name="connsiteY2731" fmla="*/ 724088 h 8393800"/>
              <a:gd name="connsiteX2732" fmla="*/ 4430790 w 8227481"/>
              <a:gd name="connsiteY2732" fmla="*/ 712374 h 8393800"/>
              <a:gd name="connsiteX2733" fmla="*/ 4443979 w 8227481"/>
              <a:gd name="connsiteY2733" fmla="*/ 681138 h 8393800"/>
              <a:gd name="connsiteX2734" fmla="*/ 4462243 w 8227481"/>
              <a:gd name="connsiteY2734" fmla="*/ 699684 h 8393800"/>
              <a:gd name="connsiteX2735" fmla="*/ 4499783 w 8227481"/>
              <a:gd name="connsiteY2735" fmla="*/ 591334 h 8393800"/>
              <a:gd name="connsiteX2736" fmla="*/ 4469344 w 8227481"/>
              <a:gd name="connsiteY2736" fmla="*/ 699684 h 8393800"/>
              <a:gd name="connsiteX2737" fmla="*/ 4443979 w 8227481"/>
              <a:gd name="connsiteY2737" fmla="*/ 809012 h 8393800"/>
              <a:gd name="connsiteX2738" fmla="*/ 4481520 w 8227481"/>
              <a:gd name="connsiteY2738" fmla="*/ 735801 h 8393800"/>
              <a:gd name="connsiteX2739" fmla="*/ 4512974 w 8227481"/>
              <a:gd name="connsiteY2739" fmla="*/ 663566 h 8393800"/>
              <a:gd name="connsiteX2740" fmla="*/ 4469344 w 8227481"/>
              <a:gd name="connsiteY2740" fmla="*/ 809012 h 8393800"/>
              <a:gd name="connsiteX2741" fmla="*/ 4465423 w 8227481"/>
              <a:gd name="connsiteY2741" fmla="*/ 829604 h 8393800"/>
              <a:gd name="connsiteX2742" fmla="*/ 4475047 w 8227481"/>
              <a:gd name="connsiteY2742" fmla="*/ 822127 h 8393800"/>
              <a:gd name="connsiteX2743" fmla="*/ 4491535 w 8227481"/>
              <a:gd name="connsiteY2743" fmla="*/ 814317 h 8393800"/>
              <a:gd name="connsiteX2744" fmla="*/ 4497622 w 8227481"/>
              <a:gd name="connsiteY2744" fmla="*/ 778202 h 8393800"/>
              <a:gd name="connsiteX2745" fmla="*/ 4509644 w 8227481"/>
              <a:gd name="connsiteY2745" fmla="*/ 777521 h 8393800"/>
              <a:gd name="connsiteX2746" fmla="*/ 4525148 w 8227481"/>
              <a:gd name="connsiteY2746" fmla="*/ 735800 h 8393800"/>
              <a:gd name="connsiteX2747" fmla="*/ 4516017 w 8227481"/>
              <a:gd name="connsiteY2747" fmla="*/ 770819 h 8393800"/>
              <a:gd name="connsiteX2748" fmla="*/ 4514438 w 8227481"/>
              <a:gd name="connsiteY2748" fmla="*/ 777250 h 8393800"/>
              <a:gd name="connsiteX2749" fmla="*/ 4521339 w 8227481"/>
              <a:gd name="connsiteY2749" fmla="*/ 776858 h 8393800"/>
              <a:gd name="connsiteX2750" fmla="*/ 4530445 w 8227481"/>
              <a:gd name="connsiteY2750" fmla="*/ 780015 h 8393800"/>
              <a:gd name="connsiteX2751" fmla="*/ 4531014 w 8227481"/>
              <a:gd name="connsiteY2751" fmla="*/ 778263 h 8393800"/>
              <a:gd name="connsiteX2752" fmla="*/ 4536903 w 8227481"/>
              <a:gd name="connsiteY2752" fmla="*/ 761374 h 8393800"/>
              <a:gd name="connsiteX2753" fmla="*/ 4537066 w 8227481"/>
              <a:gd name="connsiteY2753" fmla="*/ 758801 h 8393800"/>
              <a:gd name="connsiteX2754" fmla="*/ 4529074 w 8227481"/>
              <a:gd name="connsiteY2754" fmla="*/ 742084 h 8393800"/>
              <a:gd name="connsiteX2755" fmla="*/ 4543930 w 8227481"/>
              <a:gd name="connsiteY2755" fmla="*/ 735586 h 8393800"/>
              <a:gd name="connsiteX2756" fmla="*/ 4547218 w 8227481"/>
              <a:gd name="connsiteY2756" fmla="*/ 736640 h 8393800"/>
              <a:gd name="connsiteX2757" fmla="*/ 4549975 w 8227481"/>
              <a:gd name="connsiteY2757" fmla="*/ 730432 h 8393800"/>
              <a:gd name="connsiteX2758" fmla="*/ 4562690 w 8227481"/>
              <a:gd name="connsiteY2758" fmla="*/ 712375 h 8393800"/>
              <a:gd name="connsiteX2759" fmla="*/ 4565352 w 8227481"/>
              <a:gd name="connsiteY2759" fmla="*/ 731653 h 8393800"/>
              <a:gd name="connsiteX2760" fmla="*/ 4561404 w 8227481"/>
              <a:gd name="connsiteY2760" fmla="*/ 744352 h 8393800"/>
              <a:gd name="connsiteX2761" fmla="*/ 4566616 w 8227481"/>
              <a:gd name="connsiteY2761" fmla="*/ 747941 h 8393800"/>
              <a:gd name="connsiteX2762" fmla="*/ 4605171 w 8227481"/>
              <a:gd name="connsiteY2762" fmla="*/ 717681 h 8393800"/>
              <a:gd name="connsiteX2763" fmla="*/ 4629523 w 8227481"/>
              <a:gd name="connsiteY2763" fmla="*/ 724514 h 8393800"/>
              <a:gd name="connsiteX2764" fmla="*/ 4660976 w 8227481"/>
              <a:gd name="connsiteY2764" fmla="*/ 730370 h 8393800"/>
              <a:gd name="connsiteX2765" fmla="*/ 4723882 w 8227481"/>
              <a:gd name="connsiteY2765" fmla="*/ 626901 h 8393800"/>
              <a:gd name="connsiteX2766" fmla="*/ 4786789 w 8227481"/>
              <a:gd name="connsiteY2766" fmla="*/ 639590 h 8393800"/>
              <a:gd name="connsiteX2767" fmla="*/ 4786789 w 8227481"/>
              <a:gd name="connsiteY2767" fmla="*/ 590783 h 8393800"/>
              <a:gd name="connsiteX2768" fmla="*/ 4868973 w 8227481"/>
              <a:gd name="connsiteY2768" fmla="*/ 687420 h 8393800"/>
              <a:gd name="connsiteX2769" fmla="*/ 4881147 w 8227481"/>
              <a:gd name="connsiteY2769" fmla="*/ 633733 h 8393800"/>
              <a:gd name="connsiteX2770" fmla="*/ 4900425 w 8227481"/>
              <a:gd name="connsiteY2770" fmla="*/ 639590 h 8393800"/>
              <a:gd name="connsiteX2771" fmla="*/ 4875060 w 8227481"/>
              <a:gd name="connsiteY2771" fmla="*/ 554665 h 8393800"/>
              <a:gd name="connsiteX2772" fmla="*/ 4931879 w 8227481"/>
              <a:gd name="connsiteY2772" fmla="*/ 579070 h 8393800"/>
              <a:gd name="connsiteX2773" fmla="*/ 4951157 w 8227481"/>
              <a:gd name="connsiteY2773" fmla="*/ 488289 h 8393800"/>
              <a:gd name="connsiteX2774" fmla="*/ 5006960 w 8227481"/>
              <a:gd name="connsiteY2774" fmla="*/ 500003 h 8393800"/>
              <a:gd name="connsiteX2775" fmla="*/ 5026238 w 8227481"/>
              <a:gd name="connsiteY2775" fmla="*/ 475599 h 8393800"/>
              <a:gd name="connsiteX2776" fmla="*/ 5038414 w 8227481"/>
              <a:gd name="connsiteY2776" fmla="*/ 433625 h 8393800"/>
              <a:gd name="connsiteX2777" fmla="*/ 5051605 w 8227481"/>
              <a:gd name="connsiteY2777" fmla="*/ 427768 h 8393800"/>
              <a:gd name="connsiteX2778" fmla="*/ 5063779 w 8227481"/>
              <a:gd name="connsiteY2778" fmla="*/ 391652 h 8393800"/>
              <a:gd name="connsiteX2779" fmla="*/ 5108422 w 8227481"/>
              <a:gd name="connsiteY2779" fmla="*/ 391651 h 8393800"/>
              <a:gd name="connsiteX2780" fmla="*/ 5108422 w 8227481"/>
              <a:gd name="connsiteY2780" fmla="*/ 367248 h 8393800"/>
              <a:gd name="connsiteX2781" fmla="*/ 5132773 w 8227481"/>
              <a:gd name="connsiteY2781" fmla="*/ 361390 h 8393800"/>
              <a:gd name="connsiteX2782" fmla="*/ 5183504 w 8227481"/>
              <a:gd name="connsiteY2782" fmla="*/ 445338 h 8393800"/>
              <a:gd name="connsiteX2783" fmla="*/ 5234235 w 8227481"/>
              <a:gd name="connsiteY2783" fmla="*/ 505859 h 8393800"/>
              <a:gd name="connsiteX2784" fmla="*/ 5277864 w 8227481"/>
              <a:gd name="connsiteY2784" fmla="*/ 705966 h 8393800"/>
              <a:gd name="connsiteX2785" fmla="*/ 5309317 w 8227481"/>
              <a:gd name="connsiteY2785" fmla="*/ 917788 h 8393800"/>
              <a:gd name="connsiteX2786" fmla="*/ 5435130 w 8227481"/>
              <a:gd name="connsiteY2786" fmla="*/ 1704552 h 8393800"/>
              <a:gd name="connsiteX2787" fmla="*/ 5461464 w 8227481"/>
              <a:gd name="connsiteY2787" fmla="*/ 1843608 h 8393800"/>
              <a:gd name="connsiteX2788" fmla="*/ 5469122 w 8227481"/>
              <a:gd name="connsiteY2788" fmla="*/ 1845343 h 8393800"/>
              <a:gd name="connsiteX2789" fmla="*/ 5464934 w 8227481"/>
              <a:gd name="connsiteY2789" fmla="*/ 1819370 h 8393800"/>
              <a:gd name="connsiteX2790" fmla="*/ 5421940 w 8227481"/>
              <a:gd name="connsiteY2790" fmla="*/ 1559110 h 8393800"/>
              <a:gd name="connsiteX2791" fmla="*/ 5334682 w 8227481"/>
              <a:gd name="connsiteY2791" fmla="*/ 990022 h 8393800"/>
              <a:gd name="connsiteX2792" fmla="*/ 5271777 w 8227481"/>
              <a:gd name="connsiteY2792" fmla="*/ 573212 h 8393800"/>
              <a:gd name="connsiteX2793" fmla="*/ 5240324 w 8227481"/>
              <a:gd name="connsiteY2793" fmla="*/ 458029 h 8393800"/>
              <a:gd name="connsiteX2794" fmla="*/ 5240324 w 8227481"/>
              <a:gd name="connsiteY2794" fmla="*/ 433624 h 8393800"/>
              <a:gd name="connsiteX2795" fmla="*/ 5195681 w 8227481"/>
              <a:gd name="connsiteY2795" fmla="*/ 318442 h 8393800"/>
              <a:gd name="connsiteX2796" fmla="*/ 5234235 w 8227481"/>
              <a:gd name="connsiteY2796" fmla="*/ 312585 h 8393800"/>
              <a:gd name="connsiteX2797" fmla="*/ 5227133 w 8227481"/>
              <a:gd name="connsiteY2797" fmla="*/ 288181 h 8393800"/>
              <a:gd name="connsiteX2798" fmla="*/ 5252499 w 8227481"/>
              <a:gd name="connsiteY2798" fmla="*/ 300872 h 8393800"/>
              <a:gd name="connsiteX2799" fmla="*/ 5252499 w 8227481"/>
              <a:gd name="connsiteY2799" fmla="*/ 282325 h 8393800"/>
              <a:gd name="connsiteX2800" fmla="*/ 5277864 w 8227481"/>
              <a:gd name="connsiteY2800" fmla="*/ 288181 h 8393800"/>
              <a:gd name="connsiteX2801" fmla="*/ 5296126 w 8227481"/>
              <a:gd name="connsiteY2801" fmla="*/ 252064 h 8393800"/>
              <a:gd name="connsiteX2802" fmla="*/ 5321493 w 8227481"/>
              <a:gd name="connsiteY2802" fmla="*/ 257920 h 8393800"/>
              <a:gd name="connsiteX2803" fmla="*/ 5346858 w 8227481"/>
              <a:gd name="connsiteY2803" fmla="*/ 221803 h 8393800"/>
              <a:gd name="connsiteX2804" fmla="*/ 5372225 w 8227481"/>
              <a:gd name="connsiteY2804" fmla="*/ 210091 h 8393800"/>
              <a:gd name="connsiteX2805" fmla="*/ 5415852 w 8227481"/>
              <a:gd name="connsiteY2805" fmla="*/ 172997 h 8393800"/>
              <a:gd name="connsiteX2806" fmla="*/ 5429042 w 8227481"/>
              <a:gd name="connsiteY2806" fmla="*/ 191543 h 8393800"/>
              <a:gd name="connsiteX2807" fmla="*/ 5460495 w 8227481"/>
              <a:gd name="connsiteY2807" fmla="*/ 155426 h 8393800"/>
              <a:gd name="connsiteX2808" fmla="*/ 5491948 w 8227481"/>
              <a:gd name="connsiteY2808" fmla="*/ 155427 h 8393800"/>
              <a:gd name="connsiteX2809" fmla="*/ 5485860 w 8227481"/>
              <a:gd name="connsiteY2809" fmla="*/ 136879 h 8393800"/>
              <a:gd name="connsiteX2810" fmla="*/ 5535576 w 8227481"/>
              <a:gd name="connsiteY2810" fmla="*/ 143713 h 8393800"/>
              <a:gd name="connsiteX2811" fmla="*/ 5541664 w 8227481"/>
              <a:gd name="connsiteY2811" fmla="*/ 100764 h 8393800"/>
              <a:gd name="connsiteX2812" fmla="*/ 5567030 w 8227481"/>
              <a:gd name="connsiteY2812" fmla="*/ 94906 h 8393800"/>
              <a:gd name="connsiteX2813" fmla="*/ 5580220 w 8227481"/>
              <a:gd name="connsiteY2813" fmla="*/ 76360 h 8393800"/>
              <a:gd name="connsiteX2814" fmla="*/ 5671118 w 8227481"/>
              <a:gd name="connsiteY2814" fmla="*/ 55280 h 8393800"/>
              <a:gd name="connsiteX2815" fmla="*/ 5676815 w 8227481"/>
              <a:gd name="connsiteY2815" fmla="*/ 57616 h 8393800"/>
              <a:gd name="connsiteX2816" fmla="*/ 5698931 w 8227481"/>
              <a:gd name="connsiteY2816" fmla="*/ 106621 h 8393800"/>
              <a:gd name="connsiteX2817" fmla="*/ 5667478 w 8227481"/>
              <a:gd name="connsiteY2817" fmla="*/ 58790 h 8393800"/>
              <a:gd name="connsiteX2818" fmla="*/ 5671118 w 8227481"/>
              <a:gd name="connsiteY2818" fmla="*/ 55280 h 8393800"/>
              <a:gd name="connsiteX2819" fmla="*/ 5797126 w 8227481"/>
              <a:gd name="connsiteY2819" fmla="*/ 39 h 8393800"/>
              <a:gd name="connsiteX2820" fmla="*/ 5837933 w 8227481"/>
              <a:gd name="connsiteY2820" fmla="*/ 58790 h 8393800"/>
              <a:gd name="connsiteX2821" fmla="*/ 5831845 w 8227481"/>
              <a:gd name="connsiteY2821" fmla="*/ 172997 h 8393800"/>
              <a:gd name="connsiteX2822" fmla="*/ 5799379 w 8227481"/>
              <a:gd name="connsiteY2822" fmla="*/ 143714 h 8393800"/>
              <a:gd name="connsiteX2823" fmla="*/ 5755749 w 8227481"/>
              <a:gd name="connsiteY2823" fmla="*/ 149570 h 8393800"/>
              <a:gd name="connsiteX2824" fmla="*/ 5724296 w 8227481"/>
              <a:gd name="connsiteY2824" fmla="*/ 113453 h 8393800"/>
              <a:gd name="connsiteX2825" fmla="*/ 5718208 w 8227481"/>
              <a:gd name="connsiteY2825" fmla="*/ 64646 h 8393800"/>
              <a:gd name="connsiteX2826" fmla="*/ 5743574 w 8227481"/>
              <a:gd name="connsiteY2826" fmla="*/ 28530 h 8393800"/>
              <a:gd name="connsiteX2827" fmla="*/ 5781115 w 8227481"/>
              <a:gd name="connsiteY2827" fmla="*/ 40243 h 8393800"/>
              <a:gd name="connsiteX2828" fmla="*/ 5775028 w 8227481"/>
              <a:gd name="connsiteY2828" fmla="*/ 4127 h 8393800"/>
              <a:gd name="connsiteX2829" fmla="*/ 5797126 w 8227481"/>
              <a:gd name="connsiteY2829" fmla="*/ 39 h 83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</a:cxnLst>
            <a:rect l="l" t="t" r="r" b="b"/>
            <a:pathLst>
              <a:path w="8227481" h="8393800">
                <a:moveTo>
                  <a:pt x="4336430" y="8287179"/>
                </a:moveTo>
                <a:cubicBezTo>
                  <a:pt x="4346322" y="8291572"/>
                  <a:pt x="4327108" y="8326713"/>
                  <a:pt x="4314314" y="8336183"/>
                </a:cubicBezTo>
                <a:cubicBezTo>
                  <a:pt x="4312182" y="8337762"/>
                  <a:pt x="4310228" y="8338627"/>
                  <a:pt x="4308617" y="8338520"/>
                </a:cubicBezTo>
                <a:cubicBezTo>
                  <a:pt x="4307006" y="8338411"/>
                  <a:pt x="4305737" y="8337327"/>
                  <a:pt x="4304977" y="8335010"/>
                </a:cubicBezTo>
                <a:cubicBezTo>
                  <a:pt x="4304977" y="8335010"/>
                  <a:pt x="4330342" y="8274489"/>
                  <a:pt x="4336430" y="8287179"/>
                </a:cubicBezTo>
                <a:close/>
                <a:moveTo>
                  <a:pt x="4903603" y="8239817"/>
                </a:moveTo>
                <a:lnTo>
                  <a:pt x="4907274" y="8240994"/>
                </a:lnTo>
                <a:cubicBezTo>
                  <a:pt x="4908417" y="8241360"/>
                  <a:pt x="4908987" y="8241543"/>
                  <a:pt x="4908130" y="8241269"/>
                </a:cubicBezTo>
                <a:close/>
                <a:moveTo>
                  <a:pt x="4900425" y="8238799"/>
                </a:moveTo>
                <a:cubicBezTo>
                  <a:pt x="4900425" y="8238799"/>
                  <a:pt x="4901568" y="8239164"/>
                  <a:pt x="4902993" y="8239621"/>
                </a:cubicBezTo>
                <a:lnTo>
                  <a:pt x="4903603" y="8239817"/>
                </a:lnTo>
                <a:close/>
                <a:moveTo>
                  <a:pt x="4892293" y="8236328"/>
                </a:moveTo>
                <a:cubicBezTo>
                  <a:pt x="4893196" y="8236602"/>
                  <a:pt x="4895607" y="8237335"/>
                  <a:pt x="4900425" y="8238799"/>
                </a:cubicBezTo>
                <a:cubicBezTo>
                  <a:pt x="4900425" y="8238799"/>
                  <a:pt x="4889582" y="8235504"/>
                  <a:pt x="4892293" y="8236328"/>
                </a:cubicBezTo>
                <a:close/>
                <a:moveTo>
                  <a:pt x="4451573" y="8218376"/>
                </a:moveTo>
                <a:cubicBezTo>
                  <a:pt x="4454442" y="8217142"/>
                  <a:pt x="4459706" y="8217630"/>
                  <a:pt x="4469344" y="8220801"/>
                </a:cubicBezTo>
                <a:cubicBezTo>
                  <a:pt x="4519061" y="8232515"/>
                  <a:pt x="4487608" y="8304749"/>
                  <a:pt x="4475432" y="8335010"/>
                </a:cubicBezTo>
                <a:cubicBezTo>
                  <a:pt x="4456407" y="8376008"/>
                  <a:pt x="4451651" y="8392846"/>
                  <a:pt x="4434624" y="8393761"/>
                </a:cubicBezTo>
                <a:cubicBezTo>
                  <a:pt x="4428951" y="8394066"/>
                  <a:pt x="4421912" y="8392601"/>
                  <a:pt x="4412527" y="8389672"/>
                </a:cubicBezTo>
                <a:cubicBezTo>
                  <a:pt x="4418614" y="8395530"/>
                  <a:pt x="4418614" y="8359413"/>
                  <a:pt x="4418614" y="8353556"/>
                </a:cubicBezTo>
                <a:cubicBezTo>
                  <a:pt x="4412527" y="8353557"/>
                  <a:pt x="4393248" y="8365269"/>
                  <a:pt x="4381073" y="8365270"/>
                </a:cubicBezTo>
                <a:cubicBezTo>
                  <a:pt x="4324253" y="8371126"/>
                  <a:pt x="4343532" y="8347700"/>
                  <a:pt x="4355707" y="8329153"/>
                </a:cubicBezTo>
                <a:cubicBezTo>
                  <a:pt x="4381073" y="8287178"/>
                  <a:pt x="4361795" y="8304749"/>
                  <a:pt x="4361795" y="8280347"/>
                </a:cubicBezTo>
                <a:cubicBezTo>
                  <a:pt x="4361795" y="8262776"/>
                  <a:pt x="4393248" y="8244229"/>
                  <a:pt x="4393248" y="8244229"/>
                </a:cubicBezTo>
                <a:cubicBezTo>
                  <a:pt x="4405423" y="8238372"/>
                  <a:pt x="4418614" y="8256919"/>
                  <a:pt x="4436878" y="8250086"/>
                </a:cubicBezTo>
                <a:cubicBezTo>
                  <a:pt x="4455902" y="8241301"/>
                  <a:pt x="4442965" y="8222084"/>
                  <a:pt x="4451573" y="8218376"/>
                </a:cubicBezTo>
                <a:close/>
                <a:moveTo>
                  <a:pt x="4335772" y="8129863"/>
                </a:moveTo>
                <a:cubicBezTo>
                  <a:pt x="4335494" y="8129183"/>
                  <a:pt x="4335668" y="8129166"/>
                  <a:pt x="4336430" y="8130022"/>
                </a:cubicBezTo>
                <a:lnTo>
                  <a:pt x="4335785" y="8129888"/>
                </a:lnTo>
                <a:close/>
                <a:moveTo>
                  <a:pt x="4924802" y="8115099"/>
                </a:moveTo>
                <a:lnTo>
                  <a:pt x="4925677" y="8117347"/>
                </a:lnTo>
                <a:lnTo>
                  <a:pt x="4925792" y="8117757"/>
                </a:lnTo>
                <a:close/>
                <a:moveTo>
                  <a:pt x="4922803" y="8109723"/>
                </a:moveTo>
                <a:lnTo>
                  <a:pt x="4924802" y="8115099"/>
                </a:lnTo>
                <a:lnTo>
                  <a:pt x="4923191" y="8110955"/>
                </a:lnTo>
                <a:cubicBezTo>
                  <a:pt x="4922589" y="8109292"/>
                  <a:pt x="4922415" y="8108735"/>
                  <a:pt x="4922803" y="8109723"/>
                </a:cubicBezTo>
                <a:close/>
                <a:moveTo>
                  <a:pt x="3814916" y="8038264"/>
                </a:moveTo>
                <a:cubicBezTo>
                  <a:pt x="3819481" y="8043389"/>
                  <a:pt x="3806354" y="8061691"/>
                  <a:pt x="3799505" y="8062698"/>
                </a:cubicBezTo>
                <a:cubicBezTo>
                  <a:pt x="3797223" y="8063034"/>
                  <a:pt x="3795638" y="8061448"/>
                  <a:pt x="3795639" y="8056812"/>
                </a:cubicBezTo>
                <a:cubicBezTo>
                  <a:pt x="3795639" y="8056812"/>
                  <a:pt x="3807814" y="8032409"/>
                  <a:pt x="3814916" y="8038264"/>
                </a:cubicBezTo>
                <a:close/>
                <a:moveTo>
                  <a:pt x="5472671" y="7972314"/>
                </a:moveTo>
                <a:cubicBezTo>
                  <a:pt x="5491948" y="7978169"/>
                  <a:pt x="5472671" y="7972314"/>
                  <a:pt x="5472671" y="7972314"/>
                </a:cubicBezTo>
                <a:close/>
                <a:moveTo>
                  <a:pt x="3840282" y="7960175"/>
                </a:moveTo>
                <a:cubicBezTo>
                  <a:pt x="3852456" y="7978719"/>
                  <a:pt x="3801726" y="8026551"/>
                  <a:pt x="3801726" y="8020695"/>
                </a:cubicBezTo>
                <a:cubicBezTo>
                  <a:pt x="3795638" y="8014838"/>
                  <a:pt x="3840282" y="7960175"/>
                  <a:pt x="3840282" y="7960175"/>
                </a:cubicBezTo>
                <a:close/>
                <a:moveTo>
                  <a:pt x="4209224" y="7939037"/>
                </a:moveTo>
                <a:lnTo>
                  <a:pt x="4207450" y="7943206"/>
                </a:lnTo>
                <a:cubicBezTo>
                  <a:pt x="4206836" y="7944495"/>
                  <a:pt x="4206638" y="7944709"/>
                  <a:pt x="4206779" y="7944190"/>
                </a:cubicBezTo>
                <a:close/>
                <a:moveTo>
                  <a:pt x="4210617" y="7935771"/>
                </a:moveTo>
                <a:lnTo>
                  <a:pt x="4210545" y="7936261"/>
                </a:lnTo>
                <a:lnTo>
                  <a:pt x="4209224" y="7939037"/>
                </a:lnTo>
                <a:close/>
                <a:moveTo>
                  <a:pt x="4693634" y="7691842"/>
                </a:moveTo>
                <a:cubicBezTo>
                  <a:pt x="4690590" y="7690515"/>
                  <a:pt x="4687863" y="7690943"/>
                  <a:pt x="4686341" y="7694115"/>
                </a:cubicBezTo>
                <a:cubicBezTo>
                  <a:pt x="4686341" y="7705828"/>
                  <a:pt x="4705619" y="7724376"/>
                  <a:pt x="4705619" y="7724376"/>
                </a:cubicBezTo>
                <a:cubicBezTo>
                  <a:pt x="4714751" y="7715591"/>
                  <a:pt x="4702765" y="7695823"/>
                  <a:pt x="4693634" y="7691842"/>
                </a:cubicBezTo>
                <a:close/>
                <a:moveTo>
                  <a:pt x="4362109" y="7682328"/>
                </a:moveTo>
                <a:lnTo>
                  <a:pt x="4365722" y="7688258"/>
                </a:lnTo>
                <a:cubicBezTo>
                  <a:pt x="4362678" y="7688258"/>
                  <a:pt x="4361157" y="7686549"/>
                  <a:pt x="4361157" y="7684109"/>
                </a:cubicBezTo>
                <a:close/>
                <a:moveTo>
                  <a:pt x="4485447" y="7609190"/>
                </a:moveTo>
                <a:cubicBezTo>
                  <a:pt x="4497622" y="7609190"/>
                  <a:pt x="4497622" y="7621882"/>
                  <a:pt x="4491535" y="7627738"/>
                </a:cubicBezTo>
                <a:cubicBezTo>
                  <a:pt x="4485447" y="7627737"/>
                  <a:pt x="4485447" y="7621882"/>
                  <a:pt x="4485447" y="7609190"/>
                </a:cubicBezTo>
                <a:close/>
                <a:moveTo>
                  <a:pt x="4485447" y="7597477"/>
                </a:moveTo>
                <a:cubicBezTo>
                  <a:pt x="4485447" y="7597477"/>
                  <a:pt x="4491535" y="7603334"/>
                  <a:pt x="4485447" y="7609190"/>
                </a:cubicBezTo>
                <a:cubicBezTo>
                  <a:pt x="4485447" y="7609190"/>
                  <a:pt x="4479359" y="7603335"/>
                  <a:pt x="4485447" y="7597477"/>
                </a:cubicBezTo>
                <a:close/>
                <a:moveTo>
                  <a:pt x="4915446" y="7559939"/>
                </a:moveTo>
                <a:lnTo>
                  <a:pt x="4918689" y="7560384"/>
                </a:lnTo>
                <a:lnTo>
                  <a:pt x="4920680" y="7569889"/>
                </a:lnTo>
                <a:close/>
                <a:moveTo>
                  <a:pt x="4912601" y="7554527"/>
                </a:moveTo>
                <a:lnTo>
                  <a:pt x="4915446" y="7559939"/>
                </a:lnTo>
                <a:lnTo>
                  <a:pt x="4913363" y="7559653"/>
                </a:lnTo>
                <a:cubicBezTo>
                  <a:pt x="4912601" y="7558921"/>
                  <a:pt x="4912600" y="7557457"/>
                  <a:pt x="4912601" y="7554527"/>
                </a:cubicBezTo>
                <a:close/>
                <a:moveTo>
                  <a:pt x="2853588" y="7453700"/>
                </a:moveTo>
                <a:cubicBezTo>
                  <a:pt x="2861116" y="7455173"/>
                  <a:pt x="2867357" y="7469715"/>
                  <a:pt x="2863648" y="7473526"/>
                </a:cubicBezTo>
                <a:cubicBezTo>
                  <a:pt x="2862823" y="7474371"/>
                  <a:pt x="2861507" y="7474688"/>
                  <a:pt x="2859605" y="7474213"/>
                </a:cubicBezTo>
                <a:cubicBezTo>
                  <a:pt x="2857702" y="7473738"/>
                  <a:pt x="2855214" y="7472472"/>
                  <a:pt x="2852043" y="7470155"/>
                </a:cubicBezTo>
                <a:cubicBezTo>
                  <a:pt x="2852043" y="7464298"/>
                  <a:pt x="2839867" y="7457465"/>
                  <a:pt x="2845956" y="7457465"/>
                </a:cubicBezTo>
                <a:cubicBezTo>
                  <a:pt x="2848429" y="7454170"/>
                  <a:pt x="2851081" y="7453208"/>
                  <a:pt x="2853588" y="7453700"/>
                </a:cubicBezTo>
                <a:close/>
                <a:moveTo>
                  <a:pt x="4956936" y="7423627"/>
                </a:moveTo>
                <a:lnTo>
                  <a:pt x="4958007" y="7423969"/>
                </a:lnTo>
                <a:cubicBezTo>
                  <a:pt x="4959148" y="7424335"/>
                  <a:pt x="4959718" y="7424519"/>
                  <a:pt x="4958861" y="7424245"/>
                </a:cubicBezTo>
                <a:close/>
                <a:moveTo>
                  <a:pt x="4951157" y="7421774"/>
                </a:moveTo>
                <a:cubicBezTo>
                  <a:pt x="4951157" y="7421774"/>
                  <a:pt x="4952298" y="7422139"/>
                  <a:pt x="4953725" y="7422596"/>
                </a:cubicBezTo>
                <a:lnTo>
                  <a:pt x="4956936" y="7423627"/>
                </a:lnTo>
                <a:close/>
                <a:moveTo>
                  <a:pt x="4937967" y="7391514"/>
                </a:moveTo>
                <a:cubicBezTo>
                  <a:pt x="4937967" y="7391514"/>
                  <a:pt x="4957244" y="7397371"/>
                  <a:pt x="4937967" y="7391514"/>
                </a:cubicBezTo>
                <a:close/>
                <a:moveTo>
                  <a:pt x="6086039" y="7373928"/>
                </a:moveTo>
                <a:lnTo>
                  <a:pt x="6091176" y="7375849"/>
                </a:lnTo>
                <a:cubicBezTo>
                  <a:pt x="6092888" y="7376489"/>
                  <a:pt x="6088892" y="7374995"/>
                  <a:pt x="6086039" y="7373928"/>
                </a:cubicBezTo>
                <a:close/>
                <a:moveTo>
                  <a:pt x="4006536" y="7370099"/>
                </a:moveTo>
                <a:cubicBezTo>
                  <a:pt x="4003445" y="7371198"/>
                  <a:pt x="3998308" y="7381082"/>
                  <a:pt x="3990445" y="7403777"/>
                </a:cubicBezTo>
                <a:cubicBezTo>
                  <a:pt x="3972181" y="7476010"/>
                  <a:pt x="3958992" y="7627311"/>
                  <a:pt x="3952904" y="7693689"/>
                </a:cubicBezTo>
                <a:cubicBezTo>
                  <a:pt x="3946816" y="7723949"/>
                  <a:pt x="3921451" y="7790326"/>
                  <a:pt x="3933626" y="7803017"/>
                </a:cubicBezTo>
                <a:cubicBezTo>
                  <a:pt x="3935275" y="7806798"/>
                  <a:pt x="3936812" y="7808690"/>
                  <a:pt x="3938253" y="7809020"/>
                </a:cubicBezTo>
                <a:cubicBezTo>
                  <a:pt x="3948338" y="7811329"/>
                  <a:pt x="3953664" y="7737128"/>
                  <a:pt x="3958992" y="7699545"/>
                </a:cubicBezTo>
                <a:cubicBezTo>
                  <a:pt x="3972181" y="7645859"/>
                  <a:pt x="3990445" y="7560935"/>
                  <a:pt x="3997546" y="7488701"/>
                </a:cubicBezTo>
                <a:cubicBezTo>
                  <a:pt x="4006680" y="7442578"/>
                  <a:pt x="4015810" y="7366805"/>
                  <a:pt x="4006536" y="7370099"/>
                </a:cubicBezTo>
                <a:close/>
                <a:moveTo>
                  <a:pt x="4918689" y="7342706"/>
                </a:moveTo>
                <a:cubicBezTo>
                  <a:pt x="4931878" y="7355396"/>
                  <a:pt x="4937966" y="7372967"/>
                  <a:pt x="4937967" y="7391514"/>
                </a:cubicBezTo>
                <a:cubicBezTo>
                  <a:pt x="4925792" y="7385656"/>
                  <a:pt x="4918688" y="7367110"/>
                  <a:pt x="4918689" y="7342706"/>
                </a:cubicBezTo>
                <a:close/>
                <a:moveTo>
                  <a:pt x="6101425" y="7326989"/>
                </a:moveTo>
                <a:lnTo>
                  <a:pt x="6102496" y="7327332"/>
                </a:lnTo>
                <a:cubicBezTo>
                  <a:pt x="6103637" y="7327699"/>
                  <a:pt x="6104207" y="7327882"/>
                  <a:pt x="6103351" y="7327607"/>
                </a:cubicBezTo>
                <a:close/>
                <a:moveTo>
                  <a:pt x="6095647" y="7325136"/>
                </a:moveTo>
                <a:cubicBezTo>
                  <a:pt x="6095647" y="7325136"/>
                  <a:pt x="6096788" y="7325501"/>
                  <a:pt x="6098215" y="7325959"/>
                </a:cubicBezTo>
                <a:lnTo>
                  <a:pt x="6101425" y="7326989"/>
                </a:lnTo>
                <a:close/>
                <a:moveTo>
                  <a:pt x="7161391" y="7223379"/>
                </a:moveTo>
                <a:lnTo>
                  <a:pt x="7158415" y="7248085"/>
                </a:lnTo>
                <a:lnTo>
                  <a:pt x="7179028" y="7248085"/>
                </a:lnTo>
                <a:lnTo>
                  <a:pt x="7182153" y="7223380"/>
                </a:lnTo>
                <a:close/>
                <a:moveTo>
                  <a:pt x="7116594" y="7214822"/>
                </a:moveTo>
                <a:cubicBezTo>
                  <a:pt x="7117884" y="7214822"/>
                  <a:pt x="7118900" y="7214897"/>
                  <a:pt x="7119645" y="7215046"/>
                </a:cubicBezTo>
                <a:cubicBezTo>
                  <a:pt x="7120389" y="7215194"/>
                  <a:pt x="7120935" y="7215417"/>
                  <a:pt x="7121282" y="7215715"/>
                </a:cubicBezTo>
                <a:cubicBezTo>
                  <a:pt x="7121629" y="7216012"/>
                  <a:pt x="7121791" y="7216360"/>
                  <a:pt x="7121766" y="7216757"/>
                </a:cubicBezTo>
                <a:cubicBezTo>
                  <a:pt x="7121741" y="7217154"/>
                  <a:pt x="7121580" y="7217625"/>
                  <a:pt x="7121282" y="7218171"/>
                </a:cubicBezTo>
                <a:lnTo>
                  <a:pt x="7105506" y="7245927"/>
                </a:lnTo>
                <a:lnTo>
                  <a:pt x="7121430" y="7273684"/>
                </a:lnTo>
                <a:cubicBezTo>
                  <a:pt x="7121678" y="7274180"/>
                  <a:pt x="7121815" y="7274639"/>
                  <a:pt x="7121840" y="7275061"/>
                </a:cubicBezTo>
                <a:cubicBezTo>
                  <a:pt x="7121865" y="7275482"/>
                  <a:pt x="7121716" y="7275853"/>
                  <a:pt x="7121394" y="7276176"/>
                </a:cubicBezTo>
                <a:cubicBezTo>
                  <a:pt x="7121071" y="7276499"/>
                  <a:pt x="7120538" y="7276735"/>
                  <a:pt x="7119794" y="7276883"/>
                </a:cubicBezTo>
                <a:cubicBezTo>
                  <a:pt x="7119050" y="7277033"/>
                  <a:pt x="7118058" y="7277106"/>
                  <a:pt x="7116817" y="7277106"/>
                </a:cubicBezTo>
                <a:cubicBezTo>
                  <a:pt x="7115726" y="7277107"/>
                  <a:pt x="7114833" y="7277082"/>
                  <a:pt x="7114138" y="7277033"/>
                </a:cubicBezTo>
                <a:cubicBezTo>
                  <a:pt x="7113444" y="7276982"/>
                  <a:pt x="7112873" y="7276884"/>
                  <a:pt x="7112427" y="7276734"/>
                </a:cubicBezTo>
                <a:cubicBezTo>
                  <a:pt x="7111980" y="7276586"/>
                  <a:pt x="7111633" y="7276387"/>
                  <a:pt x="7111385" y="7276139"/>
                </a:cubicBezTo>
                <a:cubicBezTo>
                  <a:pt x="7111137" y="7275892"/>
                  <a:pt x="7110889" y="7275569"/>
                  <a:pt x="7110641" y="7275172"/>
                </a:cubicBezTo>
                <a:lnTo>
                  <a:pt x="7094270" y="7248904"/>
                </a:lnTo>
                <a:cubicBezTo>
                  <a:pt x="7093575" y="7247763"/>
                  <a:pt x="7093228" y="7246696"/>
                  <a:pt x="7093228" y="7245704"/>
                </a:cubicBezTo>
                <a:cubicBezTo>
                  <a:pt x="7093228" y="7244711"/>
                  <a:pt x="7093600" y="7243670"/>
                  <a:pt x="7094344" y="7242578"/>
                </a:cubicBezTo>
                <a:lnTo>
                  <a:pt x="7110418" y="7216757"/>
                </a:lnTo>
                <a:cubicBezTo>
                  <a:pt x="7110666" y="7216360"/>
                  <a:pt x="7110926" y="7216038"/>
                  <a:pt x="7111199" y="7215790"/>
                </a:cubicBezTo>
                <a:cubicBezTo>
                  <a:pt x="7111472" y="7215541"/>
                  <a:pt x="7111832" y="7215343"/>
                  <a:pt x="7112278" y="7215194"/>
                </a:cubicBezTo>
                <a:cubicBezTo>
                  <a:pt x="7112724" y="7215045"/>
                  <a:pt x="7113283" y="7214946"/>
                  <a:pt x="7113952" y="7214896"/>
                </a:cubicBezTo>
                <a:cubicBezTo>
                  <a:pt x="7114622" y="7214847"/>
                  <a:pt x="7115503" y="7214822"/>
                  <a:pt x="7116594" y="7214822"/>
                </a:cubicBezTo>
                <a:close/>
                <a:moveTo>
                  <a:pt x="7227769" y="7214822"/>
                </a:moveTo>
                <a:cubicBezTo>
                  <a:pt x="7228860" y="7214822"/>
                  <a:pt x="7229753" y="7214847"/>
                  <a:pt x="7230448" y="7214897"/>
                </a:cubicBezTo>
                <a:cubicBezTo>
                  <a:pt x="7231142" y="7214946"/>
                  <a:pt x="7231713" y="7215046"/>
                  <a:pt x="7232159" y="7215194"/>
                </a:cubicBezTo>
                <a:cubicBezTo>
                  <a:pt x="7232606" y="7215343"/>
                  <a:pt x="7232953" y="7215542"/>
                  <a:pt x="7233201" y="7215789"/>
                </a:cubicBezTo>
                <a:cubicBezTo>
                  <a:pt x="7233449" y="7216037"/>
                  <a:pt x="7233722" y="7216360"/>
                  <a:pt x="7234019" y="7216757"/>
                </a:cubicBezTo>
                <a:lnTo>
                  <a:pt x="7250316" y="7243025"/>
                </a:lnTo>
                <a:cubicBezTo>
                  <a:pt x="7251011" y="7244166"/>
                  <a:pt x="7251358" y="7245233"/>
                  <a:pt x="7251357" y="7246225"/>
                </a:cubicBezTo>
                <a:cubicBezTo>
                  <a:pt x="7251358" y="7247217"/>
                  <a:pt x="7250986" y="7248284"/>
                  <a:pt x="7250242" y="7249425"/>
                </a:cubicBezTo>
                <a:lnTo>
                  <a:pt x="7234168" y="7275172"/>
                </a:lnTo>
                <a:cubicBezTo>
                  <a:pt x="7233919" y="7275569"/>
                  <a:pt x="7233660" y="7275891"/>
                  <a:pt x="7233387" y="7276140"/>
                </a:cubicBezTo>
                <a:cubicBezTo>
                  <a:pt x="7233114" y="7276388"/>
                  <a:pt x="7232753" y="7276586"/>
                  <a:pt x="7232308" y="7276735"/>
                </a:cubicBezTo>
                <a:cubicBezTo>
                  <a:pt x="7231861" y="7276883"/>
                  <a:pt x="7231303" y="7276982"/>
                  <a:pt x="7230634" y="7277033"/>
                </a:cubicBezTo>
                <a:cubicBezTo>
                  <a:pt x="7229964" y="7277082"/>
                  <a:pt x="7229083" y="7277107"/>
                  <a:pt x="7227992" y="7277106"/>
                </a:cubicBezTo>
                <a:cubicBezTo>
                  <a:pt x="7226702" y="7277107"/>
                  <a:pt x="7225685" y="7277033"/>
                  <a:pt x="7224941" y="7276883"/>
                </a:cubicBezTo>
                <a:cubicBezTo>
                  <a:pt x="7224196" y="7276735"/>
                  <a:pt x="7223651" y="7276512"/>
                  <a:pt x="7223304" y="7276214"/>
                </a:cubicBezTo>
                <a:cubicBezTo>
                  <a:pt x="7222957" y="7275916"/>
                  <a:pt x="7222783" y="7275569"/>
                  <a:pt x="7222783" y="7275172"/>
                </a:cubicBezTo>
                <a:cubicBezTo>
                  <a:pt x="7222783" y="7274775"/>
                  <a:pt x="7222957" y="7274329"/>
                  <a:pt x="7223304" y="7273833"/>
                </a:cubicBezTo>
                <a:lnTo>
                  <a:pt x="7239080" y="7246001"/>
                </a:lnTo>
                <a:lnTo>
                  <a:pt x="7223155" y="7218245"/>
                </a:lnTo>
                <a:cubicBezTo>
                  <a:pt x="7222907" y="7217749"/>
                  <a:pt x="7222771" y="7217290"/>
                  <a:pt x="7222746" y="7216868"/>
                </a:cubicBezTo>
                <a:cubicBezTo>
                  <a:pt x="7222721" y="7216447"/>
                  <a:pt x="7222870" y="7216074"/>
                  <a:pt x="7223192" y="7215753"/>
                </a:cubicBezTo>
                <a:cubicBezTo>
                  <a:pt x="7223515" y="7215430"/>
                  <a:pt x="7224048" y="7215194"/>
                  <a:pt x="7224792" y="7215046"/>
                </a:cubicBezTo>
                <a:cubicBezTo>
                  <a:pt x="7225536" y="7214896"/>
                  <a:pt x="7226528" y="7214822"/>
                  <a:pt x="7227769" y="7214822"/>
                </a:cubicBezTo>
                <a:close/>
                <a:moveTo>
                  <a:pt x="7192050" y="7187884"/>
                </a:moveTo>
                <a:cubicBezTo>
                  <a:pt x="7193191" y="7187884"/>
                  <a:pt x="7194121" y="7187934"/>
                  <a:pt x="7194840" y="7188033"/>
                </a:cubicBezTo>
                <a:cubicBezTo>
                  <a:pt x="7195560" y="7188133"/>
                  <a:pt x="7196093" y="7188268"/>
                  <a:pt x="7196440" y="7188442"/>
                </a:cubicBezTo>
                <a:cubicBezTo>
                  <a:pt x="7196788" y="7188616"/>
                  <a:pt x="7197023" y="7188838"/>
                  <a:pt x="7197147" y="7189112"/>
                </a:cubicBezTo>
                <a:cubicBezTo>
                  <a:pt x="7197271" y="7189385"/>
                  <a:pt x="7197309" y="7189670"/>
                  <a:pt x="7197258" y="7189968"/>
                </a:cubicBezTo>
                <a:lnTo>
                  <a:pt x="7194281" y="7213929"/>
                </a:lnTo>
                <a:lnTo>
                  <a:pt x="7202840" y="7213929"/>
                </a:lnTo>
                <a:cubicBezTo>
                  <a:pt x="7203584" y="7213929"/>
                  <a:pt x="7204192" y="7214313"/>
                  <a:pt x="7204663" y="7215082"/>
                </a:cubicBezTo>
                <a:cubicBezTo>
                  <a:pt x="7205134" y="7215851"/>
                  <a:pt x="7205370" y="7217054"/>
                  <a:pt x="7205370" y="7218691"/>
                </a:cubicBezTo>
                <a:cubicBezTo>
                  <a:pt x="7205370" y="7219535"/>
                  <a:pt x="7205308" y="7220254"/>
                  <a:pt x="7205184" y="7220849"/>
                </a:cubicBezTo>
                <a:cubicBezTo>
                  <a:pt x="7205060" y="7221445"/>
                  <a:pt x="7204886" y="7221928"/>
                  <a:pt x="7204663" y="7222300"/>
                </a:cubicBezTo>
                <a:cubicBezTo>
                  <a:pt x="7204439" y="7222673"/>
                  <a:pt x="7204167" y="7222946"/>
                  <a:pt x="7203845" y="7223119"/>
                </a:cubicBezTo>
                <a:cubicBezTo>
                  <a:pt x="7203522" y="7223293"/>
                  <a:pt x="7203187" y="7223380"/>
                  <a:pt x="7202840" y="7223380"/>
                </a:cubicBezTo>
                <a:lnTo>
                  <a:pt x="7193092" y="7223379"/>
                </a:lnTo>
                <a:lnTo>
                  <a:pt x="7190115" y="7248085"/>
                </a:lnTo>
                <a:lnTo>
                  <a:pt x="7198747" y="7248086"/>
                </a:lnTo>
                <a:cubicBezTo>
                  <a:pt x="7199491" y="7248085"/>
                  <a:pt x="7200099" y="7248457"/>
                  <a:pt x="7200570" y="7249201"/>
                </a:cubicBezTo>
                <a:cubicBezTo>
                  <a:pt x="7201042" y="7249946"/>
                  <a:pt x="7201276" y="7251161"/>
                  <a:pt x="7201277" y="7252848"/>
                </a:cubicBezTo>
                <a:cubicBezTo>
                  <a:pt x="7201277" y="7253691"/>
                  <a:pt x="7201203" y="7254411"/>
                  <a:pt x="7201054" y="7255005"/>
                </a:cubicBezTo>
                <a:cubicBezTo>
                  <a:pt x="7200905" y="7255601"/>
                  <a:pt x="7200732" y="7256085"/>
                  <a:pt x="7200533" y="7256457"/>
                </a:cubicBezTo>
                <a:cubicBezTo>
                  <a:pt x="7200335" y="7256830"/>
                  <a:pt x="7200074" y="7257101"/>
                  <a:pt x="7199752" y="7257276"/>
                </a:cubicBezTo>
                <a:cubicBezTo>
                  <a:pt x="7199429" y="7257449"/>
                  <a:pt x="7199094" y="7257536"/>
                  <a:pt x="7198747" y="7257536"/>
                </a:cubicBezTo>
                <a:lnTo>
                  <a:pt x="7188850" y="7257536"/>
                </a:lnTo>
                <a:lnTo>
                  <a:pt x="7185725" y="7282985"/>
                </a:lnTo>
                <a:cubicBezTo>
                  <a:pt x="7185675" y="7283332"/>
                  <a:pt x="7185576" y="7283642"/>
                  <a:pt x="7185427" y="7283916"/>
                </a:cubicBezTo>
                <a:cubicBezTo>
                  <a:pt x="7185278" y="7284189"/>
                  <a:pt x="7185005" y="7284412"/>
                  <a:pt x="7184609" y="7284585"/>
                </a:cubicBezTo>
                <a:cubicBezTo>
                  <a:pt x="7184212" y="7284759"/>
                  <a:pt x="7183665" y="7284883"/>
                  <a:pt x="7182970" y="7284958"/>
                </a:cubicBezTo>
                <a:cubicBezTo>
                  <a:pt x="7182277" y="7285032"/>
                  <a:pt x="7181359" y="7285069"/>
                  <a:pt x="7180218" y="7285069"/>
                </a:cubicBezTo>
                <a:cubicBezTo>
                  <a:pt x="7179077" y="7285069"/>
                  <a:pt x="7178134" y="7285033"/>
                  <a:pt x="7177390" y="7284957"/>
                </a:cubicBezTo>
                <a:cubicBezTo>
                  <a:pt x="7176646" y="7284883"/>
                  <a:pt x="7176076" y="7284759"/>
                  <a:pt x="7175679" y="7284586"/>
                </a:cubicBezTo>
                <a:cubicBezTo>
                  <a:pt x="7175282" y="7284411"/>
                  <a:pt x="7175009" y="7284189"/>
                  <a:pt x="7174860" y="7283916"/>
                </a:cubicBezTo>
                <a:cubicBezTo>
                  <a:pt x="7174711" y="7283642"/>
                  <a:pt x="7174662" y="7283333"/>
                  <a:pt x="7174710" y="7282986"/>
                </a:cubicBezTo>
                <a:lnTo>
                  <a:pt x="7177837" y="7257536"/>
                </a:lnTo>
                <a:lnTo>
                  <a:pt x="7157150" y="7257536"/>
                </a:lnTo>
                <a:lnTo>
                  <a:pt x="7154024" y="7282985"/>
                </a:lnTo>
                <a:cubicBezTo>
                  <a:pt x="7153925" y="7283333"/>
                  <a:pt x="7153813" y="7283642"/>
                  <a:pt x="7153689" y="7283916"/>
                </a:cubicBezTo>
                <a:cubicBezTo>
                  <a:pt x="7153565" y="7284189"/>
                  <a:pt x="7153317" y="7284411"/>
                  <a:pt x="7152945" y="7284586"/>
                </a:cubicBezTo>
                <a:cubicBezTo>
                  <a:pt x="7152573" y="7284759"/>
                  <a:pt x="7152040" y="7284883"/>
                  <a:pt x="7151345" y="7284957"/>
                </a:cubicBezTo>
                <a:cubicBezTo>
                  <a:pt x="7150651" y="7285032"/>
                  <a:pt x="7149733" y="7285069"/>
                  <a:pt x="7148592" y="7285069"/>
                </a:cubicBezTo>
                <a:cubicBezTo>
                  <a:pt x="7147401" y="7285069"/>
                  <a:pt x="7146434" y="7285032"/>
                  <a:pt x="7145690" y="7284958"/>
                </a:cubicBezTo>
                <a:cubicBezTo>
                  <a:pt x="7144946" y="7284883"/>
                  <a:pt x="7144375" y="7284759"/>
                  <a:pt x="7143978" y="7284586"/>
                </a:cubicBezTo>
                <a:cubicBezTo>
                  <a:pt x="7143582" y="7284411"/>
                  <a:pt x="7143309" y="7284188"/>
                  <a:pt x="7143160" y="7283915"/>
                </a:cubicBezTo>
                <a:cubicBezTo>
                  <a:pt x="7143011" y="7283643"/>
                  <a:pt x="7142961" y="7283332"/>
                  <a:pt x="7143011" y="7282985"/>
                </a:cubicBezTo>
                <a:lnTo>
                  <a:pt x="7146062" y="7257536"/>
                </a:lnTo>
                <a:lnTo>
                  <a:pt x="7137430" y="7257537"/>
                </a:lnTo>
                <a:cubicBezTo>
                  <a:pt x="7136686" y="7257536"/>
                  <a:pt x="7136078" y="7257176"/>
                  <a:pt x="7135607" y="7256457"/>
                </a:cubicBezTo>
                <a:cubicBezTo>
                  <a:pt x="7135136" y="7255738"/>
                  <a:pt x="7134900" y="7254534"/>
                  <a:pt x="7134900" y="7252848"/>
                </a:cubicBezTo>
                <a:cubicBezTo>
                  <a:pt x="7134900" y="7252004"/>
                  <a:pt x="7134974" y="7251285"/>
                  <a:pt x="7135123" y="7250689"/>
                </a:cubicBezTo>
                <a:cubicBezTo>
                  <a:pt x="7135272" y="7250095"/>
                  <a:pt x="7135445" y="7249611"/>
                  <a:pt x="7135644" y="7249238"/>
                </a:cubicBezTo>
                <a:cubicBezTo>
                  <a:pt x="7135843" y="7248866"/>
                  <a:pt x="7136091" y="7248582"/>
                  <a:pt x="7136388" y="7248383"/>
                </a:cubicBezTo>
                <a:cubicBezTo>
                  <a:pt x="7136686" y="7248184"/>
                  <a:pt x="7137033" y="7248085"/>
                  <a:pt x="7137430" y="7248085"/>
                </a:cubicBezTo>
                <a:lnTo>
                  <a:pt x="7147401" y="7248085"/>
                </a:lnTo>
                <a:lnTo>
                  <a:pt x="7150452" y="7223380"/>
                </a:lnTo>
                <a:lnTo>
                  <a:pt x="7141448" y="7223380"/>
                </a:lnTo>
                <a:cubicBezTo>
                  <a:pt x="7140704" y="7223379"/>
                  <a:pt x="7140096" y="7223008"/>
                  <a:pt x="7139625" y="7222264"/>
                </a:cubicBezTo>
                <a:cubicBezTo>
                  <a:pt x="7139154" y="7221520"/>
                  <a:pt x="7138918" y="7220354"/>
                  <a:pt x="7138918" y="7218766"/>
                </a:cubicBezTo>
                <a:cubicBezTo>
                  <a:pt x="7138918" y="7217029"/>
                  <a:pt x="7139154" y="7215789"/>
                  <a:pt x="7139625" y="7215046"/>
                </a:cubicBezTo>
                <a:cubicBezTo>
                  <a:pt x="7140096" y="7214301"/>
                  <a:pt x="7140704" y="7213929"/>
                  <a:pt x="7141448" y="7213929"/>
                </a:cubicBezTo>
                <a:lnTo>
                  <a:pt x="7151569" y="7213929"/>
                </a:lnTo>
                <a:lnTo>
                  <a:pt x="7154620" y="7190042"/>
                </a:lnTo>
                <a:cubicBezTo>
                  <a:pt x="7154669" y="7189695"/>
                  <a:pt x="7154781" y="7189385"/>
                  <a:pt x="7154955" y="7189112"/>
                </a:cubicBezTo>
                <a:cubicBezTo>
                  <a:pt x="7155128" y="7188839"/>
                  <a:pt x="7155426" y="7188616"/>
                  <a:pt x="7155847" y="7188443"/>
                </a:cubicBezTo>
                <a:cubicBezTo>
                  <a:pt x="7156269" y="7188268"/>
                  <a:pt x="7156852" y="7188132"/>
                  <a:pt x="7157596" y="7188033"/>
                </a:cubicBezTo>
                <a:cubicBezTo>
                  <a:pt x="7158340" y="7187934"/>
                  <a:pt x="7159283" y="7187884"/>
                  <a:pt x="7160424" y="7187884"/>
                </a:cubicBezTo>
                <a:cubicBezTo>
                  <a:pt x="7161615" y="7187884"/>
                  <a:pt x="7162556" y="7187934"/>
                  <a:pt x="7163251" y="7188033"/>
                </a:cubicBezTo>
                <a:cubicBezTo>
                  <a:pt x="7163946" y="7188133"/>
                  <a:pt x="7164479" y="7188268"/>
                  <a:pt x="7164852" y="7188443"/>
                </a:cubicBezTo>
                <a:cubicBezTo>
                  <a:pt x="7165224" y="7188616"/>
                  <a:pt x="7165459" y="7188839"/>
                  <a:pt x="7165559" y="7189112"/>
                </a:cubicBezTo>
                <a:cubicBezTo>
                  <a:pt x="7165658" y="7189385"/>
                  <a:pt x="7165707" y="7189670"/>
                  <a:pt x="7165707" y="7189968"/>
                </a:cubicBezTo>
                <a:lnTo>
                  <a:pt x="7162582" y="7213930"/>
                </a:lnTo>
                <a:lnTo>
                  <a:pt x="7183269" y="7213929"/>
                </a:lnTo>
                <a:lnTo>
                  <a:pt x="7186171" y="7190042"/>
                </a:lnTo>
                <a:cubicBezTo>
                  <a:pt x="7186221" y="7189695"/>
                  <a:pt x="7186344" y="7189385"/>
                  <a:pt x="7186543" y="7189112"/>
                </a:cubicBezTo>
                <a:cubicBezTo>
                  <a:pt x="7186742" y="7188839"/>
                  <a:pt x="7187039" y="7188616"/>
                  <a:pt x="7187436" y="7188443"/>
                </a:cubicBezTo>
                <a:cubicBezTo>
                  <a:pt x="7187833" y="7188269"/>
                  <a:pt x="7188404" y="7188133"/>
                  <a:pt x="7189148" y="7188033"/>
                </a:cubicBezTo>
                <a:cubicBezTo>
                  <a:pt x="7189892" y="7187934"/>
                  <a:pt x="7190859" y="7187884"/>
                  <a:pt x="7192050" y="7187884"/>
                </a:cubicBezTo>
                <a:close/>
                <a:moveTo>
                  <a:pt x="4144266" y="7181957"/>
                </a:moveTo>
                <a:lnTo>
                  <a:pt x="4116258" y="7312996"/>
                </a:lnTo>
                <a:cubicBezTo>
                  <a:pt x="4097994" y="7421347"/>
                  <a:pt x="4059439" y="7517984"/>
                  <a:pt x="4047264" y="7591196"/>
                </a:cubicBezTo>
                <a:cubicBezTo>
                  <a:pt x="4041176" y="7633168"/>
                  <a:pt x="4041176" y="7687833"/>
                  <a:pt x="4035089" y="7729807"/>
                </a:cubicBezTo>
                <a:cubicBezTo>
                  <a:pt x="4027985" y="7778612"/>
                  <a:pt x="4021897" y="7833276"/>
                  <a:pt x="4021897" y="7850847"/>
                </a:cubicBezTo>
                <a:cubicBezTo>
                  <a:pt x="4027985" y="7863537"/>
                  <a:pt x="4021897" y="7869394"/>
                  <a:pt x="4027985" y="7869393"/>
                </a:cubicBezTo>
                <a:lnTo>
                  <a:pt x="4041176" y="7863537"/>
                </a:lnTo>
                <a:cubicBezTo>
                  <a:pt x="4047264" y="7875251"/>
                  <a:pt x="4021897" y="7918201"/>
                  <a:pt x="4027985" y="7929914"/>
                </a:cubicBezTo>
                <a:cubicBezTo>
                  <a:pt x="4027985" y="7929914"/>
                  <a:pt x="4031981" y="7936502"/>
                  <a:pt x="4033979" y="7937327"/>
                </a:cubicBezTo>
                <a:cubicBezTo>
                  <a:pt x="4034645" y="7937600"/>
                  <a:pt x="4035089" y="7937235"/>
                  <a:pt x="4035089" y="7935771"/>
                </a:cubicBezTo>
                <a:cubicBezTo>
                  <a:pt x="4047264" y="7905511"/>
                  <a:pt x="4066542" y="7918201"/>
                  <a:pt x="4078716" y="7899654"/>
                </a:cubicBezTo>
                <a:cubicBezTo>
                  <a:pt x="4084804" y="7899653"/>
                  <a:pt x="4084804" y="7875251"/>
                  <a:pt x="4084804" y="7869393"/>
                </a:cubicBezTo>
                <a:cubicBezTo>
                  <a:pt x="4091906" y="7863537"/>
                  <a:pt x="4104082" y="7850847"/>
                  <a:pt x="4104082" y="7850847"/>
                </a:cubicBezTo>
                <a:cubicBezTo>
                  <a:pt x="4123359" y="7808874"/>
                  <a:pt x="4135536" y="7729807"/>
                  <a:pt x="4141623" y="7681975"/>
                </a:cubicBezTo>
                <a:cubicBezTo>
                  <a:pt x="4153798" y="7639026"/>
                  <a:pt x="4160902" y="7566792"/>
                  <a:pt x="4166988" y="7500414"/>
                </a:cubicBezTo>
                <a:cubicBezTo>
                  <a:pt x="4173076" y="7455023"/>
                  <a:pt x="4182462" y="7409633"/>
                  <a:pt x="4190325" y="7366562"/>
                </a:cubicBezTo>
                <a:lnTo>
                  <a:pt x="4200085" y="7305794"/>
                </a:lnTo>
                <a:close/>
                <a:moveTo>
                  <a:pt x="4280765" y="7135929"/>
                </a:moveTo>
                <a:lnTo>
                  <a:pt x="4276482" y="7161438"/>
                </a:lnTo>
                <a:lnTo>
                  <a:pt x="4303783" y="7221495"/>
                </a:lnTo>
                <a:lnTo>
                  <a:pt x="4310088" y="7200989"/>
                </a:lnTo>
                <a:close/>
                <a:moveTo>
                  <a:pt x="6044916" y="7114290"/>
                </a:moveTo>
                <a:cubicBezTo>
                  <a:pt x="6051003" y="7114291"/>
                  <a:pt x="6051004" y="7120147"/>
                  <a:pt x="6051004" y="7132838"/>
                </a:cubicBezTo>
                <a:cubicBezTo>
                  <a:pt x="6038827" y="7132837"/>
                  <a:pt x="6044916" y="7120148"/>
                  <a:pt x="6044916" y="7114290"/>
                </a:cubicBezTo>
                <a:close/>
                <a:moveTo>
                  <a:pt x="4285236" y="7108589"/>
                </a:moveTo>
                <a:lnTo>
                  <a:pt x="4282796" y="7123735"/>
                </a:lnTo>
                <a:lnTo>
                  <a:pt x="4292167" y="7146043"/>
                </a:lnTo>
                <a:cubicBezTo>
                  <a:pt x="4296976" y="7155342"/>
                  <a:pt x="4297514" y="7151215"/>
                  <a:pt x="4290049" y="7124679"/>
                </a:cubicBezTo>
                <a:close/>
                <a:moveTo>
                  <a:pt x="6038827" y="7095744"/>
                </a:moveTo>
                <a:cubicBezTo>
                  <a:pt x="6044916" y="7095744"/>
                  <a:pt x="6044916" y="7101602"/>
                  <a:pt x="6044916" y="7114290"/>
                </a:cubicBezTo>
                <a:cubicBezTo>
                  <a:pt x="6032740" y="7114291"/>
                  <a:pt x="6038827" y="7101602"/>
                  <a:pt x="6038827" y="7095744"/>
                </a:cubicBezTo>
                <a:close/>
                <a:moveTo>
                  <a:pt x="4320952" y="7085494"/>
                </a:moveTo>
                <a:cubicBezTo>
                  <a:pt x="4320508" y="7086226"/>
                  <a:pt x="4320667" y="7087325"/>
                  <a:pt x="4321760" y="7088241"/>
                </a:cubicBezTo>
                <a:lnTo>
                  <a:pt x="4325715" y="7089254"/>
                </a:lnTo>
                <a:lnTo>
                  <a:pt x="4325744" y="7088407"/>
                </a:lnTo>
                <a:close/>
                <a:moveTo>
                  <a:pt x="4796651" y="7072671"/>
                </a:moveTo>
                <a:cubicBezTo>
                  <a:pt x="4795603" y="7073401"/>
                  <a:pt x="4794653" y="7075124"/>
                  <a:pt x="4793891" y="7078174"/>
                </a:cubicBezTo>
                <a:cubicBezTo>
                  <a:pt x="4793891" y="7084031"/>
                  <a:pt x="4799979" y="7084031"/>
                  <a:pt x="4799979" y="7089887"/>
                </a:cubicBezTo>
                <a:cubicBezTo>
                  <a:pt x="4813676" y="7108190"/>
                  <a:pt x="4806829" y="7078724"/>
                  <a:pt x="4799979" y="7073141"/>
                </a:cubicBezTo>
                <a:cubicBezTo>
                  <a:pt x="4798838" y="7072211"/>
                  <a:pt x="4797697" y="7071943"/>
                  <a:pt x="4796651" y="7072671"/>
                </a:cubicBezTo>
                <a:close/>
                <a:moveTo>
                  <a:pt x="6019550" y="7047913"/>
                </a:moveTo>
                <a:cubicBezTo>
                  <a:pt x="6032740" y="7059627"/>
                  <a:pt x="6032740" y="7071341"/>
                  <a:pt x="6038827" y="7095744"/>
                </a:cubicBezTo>
                <a:cubicBezTo>
                  <a:pt x="6026653" y="7084030"/>
                  <a:pt x="6019550" y="7065484"/>
                  <a:pt x="6019550" y="7047913"/>
                </a:cubicBezTo>
                <a:close/>
                <a:moveTo>
                  <a:pt x="4168005" y="7042063"/>
                </a:moveTo>
                <a:lnTo>
                  <a:pt x="4163968" y="7067281"/>
                </a:lnTo>
                <a:lnTo>
                  <a:pt x="4194712" y="7132288"/>
                </a:lnTo>
                <a:lnTo>
                  <a:pt x="4200087" y="7144930"/>
                </a:lnTo>
                <a:lnTo>
                  <a:pt x="4203852" y="7119986"/>
                </a:lnTo>
                <a:close/>
                <a:moveTo>
                  <a:pt x="4343913" y="6981355"/>
                </a:moveTo>
                <a:cubicBezTo>
                  <a:pt x="4346323" y="6978182"/>
                  <a:pt x="4349620" y="6979646"/>
                  <a:pt x="4349620" y="6985991"/>
                </a:cubicBezTo>
                <a:cubicBezTo>
                  <a:pt x="4349620" y="6990383"/>
                  <a:pt x="4349620" y="7008504"/>
                  <a:pt x="4347052" y="7009877"/>
                </a:cubicBezTo>
                <a:cubicBezTo>
                  <a:pt x="4346196" y="7010334"/>
                  <a:pt x="4345054" y="7008930"/>
                  <a:pt x="4343532" y="7004539"/>
                </a:cubicBezTo>
                <a:cubicBezTo>
                  <a:pt x="4339981" y="6992337"/>
                  <a:pt x="4341503" y="6984528"/>
                  <a:pt x="4343913" y="6981355"/>
                </a:cubicBezTo>
                <a:close/>
                <a:moveTo>
                  <a:pt x="4306954" y="6972592"/>
                </a:moveTo>
                <a:lnTo>
                  <a:pt x="4301093" y="7009980"/>
                </a:lnTo>
                <a:lnTo>
                  <a:pt x="4320318" y="7048036"/>
                </a:lnTo>
                <a:lnTo>
                  <a:pt x="4330302" y="7072580"/>
                </a:lnTo>
                <a:lnTo>
                  <a:pt x="4336430" y="7052369"/>
                </a:lnTo>
                <a:cubicBezTo>
                  <a:pt x="4336429" y="7067499"/>
                  <a:pt x="4336430" y="7082628"/>
                  <a:pt x="4334908" y="7096294"/>
                </a:cubicBezTo>
                <a:lnTo>
                  <a:pt x="4331088" y="7108895"/>
                </a:lnTo>
                <a:lnTo>
                  <a:pt x="4340357" y="7120147"/>
                </a:lnTo>
                <a:lnTo>
                  <a:pt x="4346995" y="7136729"/>
                </a:lnTo>
                <a:lnTo>
                  <a:pt x="4352061" y="7083056"/>
                </a:lnTo>
                <a:lnTo>
                  <a:pt x="4352731" y="7078811"/>
                </a:lnTo>
                <a:lnTo>
                  <a:pt x="4339604" y="7048351"/>
                </a:lnTo>
                <a:lnTo>
                  <a:pt x="4339142" y="7048937"/>
                </a:lnTo>
                <a:cubicBezTo>
                  <a:pt x="4337634" y="7050843"/>
                  <a:pt x="4336430" y="7052369"/>
                  <a:pt x="4336430" y="7052369"/>
                </a:cubicBezTo>
                <a:lnTo>
                  <a:pt x="4339604" y="7048350"/>
                </a:lnTo>
                <a:close/>
                <a:moveTo>
                  <a:pt x="5802296" y="6964013"/>
                </a:moveTo>
                <a:cubicBezTo>
                  <a:pt x="5807432" y="6966894"/>
                  <a:pt x="5817134" y="6988858"/>
                  <a:pt x="5812566" y="6993250"/>
                </a:cubicBezTo>
                <a:cubicBezTo>
                  <a:pt x="5812566" y="6993250"/>
                  <a:pt x="5799378" y="6980561"/>
                  <a:pt x="5799379" y="6968847"/>
                </a:cubicBezTo>
                <a:cubicBezTo>
                  <a:pt x="5799379" y="6964211"/>
                  <a:pt x="5800583" y="6963052"/>
                  <a:pt x="5802296" y="6964013"/>
                </a:cubicBezTo>
                <a:close/>
                <a:moveTo>
                  <a:pt x="5844020" y="6950301"/>
                </a:moveTo>
                <a:cubicBezTo>
                  <a:pt x="5850109" y="6950301"/>
                  <a:pt x="5850108" y="6962991"/>
                  <a:pt x="5850109" y="6968846"/>
                </a:cubicBezTo>
                <a:cubicBezTo>
                  <a:pt x="5844021" y="6968847"/>
                  <a:pt x="5844021" y="6957134"/>
                  <a:pt x="5844020" y="6950301"/>
                </a:cubicBezTo>
                <a:close/>
                <a:moveTo>
                  <a:pt x="4188460" y="6931398"/>
                </a:moveTo>
                <a:lnTo>
                  <a:pt x="4182655" y="6961203"/>
                </a:lnTo>
                <a:lnTo>
                  <a:pt x="4206681" y="7007891"/>
                </a:lnTo>
                <a:lnTo>
                  <a:pt x="4217259" y="7031161"/>
                </a:lnTo>
                <a:lnTo>
                  <a:pt x="4221344" y="7004094"/>
                </a:lnTo>
                <a:lnTo>
                  <a:pt x="4189179" y="6932730"/>
                </a:lnTo>
                <a:close/>
                <a:moveTo>
                  <a:pt x="5824744" y="6902470"/>
                </a:moveTo>
                <a:cubicBezTo>
                  <a:pt x="5837933" y="6914183"/>
                  <a:pt x="5844021" y="6932730"/>
                  <a:pt x="5844020" y="6950301"/>
                </a:cubicBezTo>
                <a:cubicBezTo>
                  <a:pt x="5831845" y="6938586"/>
                  <a:pt x="5824744" y="6920040"/>
                  <a:pt x="5824744" y="6902470"/>
                </a:cubicBezTo>
                <a:close/>
                <a:moveTo>
                  <a:pt x="4319020" y="6897097"/>
                </a:moveTo>
                <a:lnTo>
                  <a:pt x="4318166" y="6901068"/>
                </a:lnTo>
                <a:lnTo>
                  <a:pt x="4312290" y="6938555"/>
                </a:lnTo>
                <a:lnTo>
                  <a:pt x="4328181" y="6968847"/>
                </a:lnTo>
                <a:lnTo>
                  <a:pt x="4358803" y="7040358"/>
                </a:lnTo>
                <a:lnTo>
                  <a:pt x="4365347" y="6998925"/>
                </a:lnTo>
                <a:lnTo>
                  <a:pt x="4365496" y="6997993"/>
                </a:lnTo>
                <a:lnTo>
                  <a:pt x="4350597" y="6964788"/>
                </a:lnTo>
                <a:lnTo>
                  <a:pt x="4349620" y="6967445"/>
                </a:lnTo>
                <a:lnTo>
                  <a:pt x="4349379" y="6962074"/>
                </a:lnTo>
                <a:lnTo>
                  <a:pt x="4330464" y="6919918"/>
                </a:lnTo>
                <a:close/>
                <a:moveTo>
                  <a:pt x="4755844" y="6892221"/>
                </a:moveTo>
                <a:cubicBezTo>
                  <a:pt x="4752546" y="6892220"/>
                  <a:pt x="4749247" y="6893684"/>
                  <a:pt x="4749247" y="6896612"/>
                </a:cubicBezTo>
                <a:cubicBezTo>
                  <a:pt x="4749247" y="6896612"/>
                  <a:pt x="4768525" y="6902469"/>
                  <a:pt x="4762438" y="6896612"/>
                </a:cubicBezTo>
                <a:cubicBezTo>
                  <a:pt x="4762438" y="6893684"/>
                  <a:pt x="4759140" y="6892221"/>
                  <a:pt x="4755844" y="6892221"/>
                </a:cubicBezTo>
                <a:close/>
                <a:moveTo>
                  <a:pt x="4199973" y="6872277"/>
                </a:moveTo>
                <a:lnTo>
                  <a:pt x="4195508" y="6895207"/>
                </a:lnTo>
                <a:lnTo>
                  <a:pt x="4202274" y="6907273"/>
                </a:lnTo>
                <a:cubicBezTo>
                  <a:pt x="4217208" y="6929558"/>
                  <a:pt x="4233569" y="6943467"/>
                  <a:pt x="4214544" y="6902469"/>
                </a:cubicBezTo>
                <a:close/>
                <a:moveTo>
                  <a:pt x="5756429" y="6862234"/>
                </a:moveTo>
                <a:lnTo>
                  <a:pt x="5761836" y="6866352"/>
                </a:lnTo>
                <a:cubicBezTo>
                  <a:pt x="5761836" y="6866352"/>
                  <a:pt x="5760313" y="6865194"/>
                  <a:pt x="5758411" y="6863745"/>
                </a:cubicBezTo>
                <a:close/>
                <a:moveTo>
                  <a:pt x="5754774" y="6860973"/>
                </a:moveTo>
                <a:lnTo>
                  <a:pt x="5756429" y="6862234"/>
                </a:lnTo>
                <a:lnTo>
                  <a:pt x="5754844" y="6861027"/>
                </a:lnTo>
                <a:close/>
                <a:moveTo>
                  <a:pt x="5751563" y="6858529"/>
                </a:moveTo>
                <a:cubicBezTo>
                  <a:pt x="5750422" y="6857659"/>
                  <a:pt x="5751182" y="6858239"/>
                  <a:pt x="5752705" y="6859397"/>
                </a:cubicBezTo>
                <a:lnTo>
                  <a:pt x="5754774" y="6860973"/>
                </a:lnTo>
                <a:close/>
                <a:moveTo>
                  <a:pt x="5806480" y="6853663"/>
                </a:moveTo>
                <a:cubicBezTo>
                  <a:pt x="5812567" y="6853662"/>
                  <a:pt x="5812567" y="6866353"/>
                  <a:pt x="5812567" y="6872209"/>
                </a:cubicBezTo>
                <a:cubicBezTo>
                  <a:pt x="5806480" y="6872210"/>
                  <a:pt x="5806480" y="6859519"/>
                  <a:pt x="5806480" y="6853663"/>
                </a:cubicBezTo>
                <a:close/>
                <a:moveTo>
                  <a:pt x="4051064" y="6808369"/>
                </a:moveTo>
                <a:lnTo>
                  <a:pt x="4046603" y="6833015"/>
                </a:lnTo>
                <a:lnTo>
                  <a:pt x="4056741" y="6852539"/>
                </a:lnTo>
                <a:lnTo>
                  <a:pt x="4059439" y="6834690"/>
                </a:lnTo>
                <a:lnTo>
                  <a:pt x="4060787" y="6826533"/>
                </a:lnTo>
                <a:lnTo>
                  <a:pt x="4052713" y="6811323"/>
                </a:lnTo>
                <a:close/>
                <a:moveTo>
                  <a:pt x="4494162" y="6807806"/>
                </a:moveTo>
                <a:lnTo>
                  <a:pt x="4489925" y="6822844"/>
                </a:lnTo>
                <a:lnTo>
                  <a:pt x="4522988" y="6890756"/>
                </a:lnTo>
                <a:cubicBezTo>
                  <a:pt x="4535163" y="6908326"/>
                  <a:pt x="4566616" y="6962990"/>
                  <a:pt x="4542266" y="6914183"/>
                </a:cubicBezTo>
                <a:close/>
                <a:moveTo>
                  <a:pt x="5787201" y="6805832"/>
                </a:moveTo>
                <a:cubicBezTo>
                  <a:pt x="5799379" y="6817545"/>
                  <a:pt x="5806479" y="6836093"/>
                  <a:pt x="5806480" y="6853663"/>
                </a:cubicBezTo>
                <a:cubicBezTo>
                  <a:pt x="5793291" y="6841950"/>
                  <a:pt x="5787201" y="6823404"/>
                  <a:pt x="5787201" y="6805832"/>
                </a:cubicBezTo>
                <a:close/>
                <a:moveTo>
                  <a:pt x="4215758" y="6791226"/>
                </a:moveTo>
                <a:lnTo>
                  <a:pt x="4208999" y="6825931"/>
                </a:lnTo>
                <a:lnTo>
                  <a:pt x="4226466" y="6857810"/>
                </a:lnTo>
                <a:lnTo>
                  <a:pt x="4240212" y="6885963"/>
                </a:lnTo>
                <a:lnTo>
                  <a:pt x="4246375" y="6847771"/>
                </a:lnTo>
                <a:lnTo>
                  <a:pt x="4245855" y="6846707"/>
                </a:lnTo>
                <a:close/>
                <a:moveTo>
                  <a:pt x="5775028" y="6775571"/>
                </a:moveTo>
                <a:cubicBezTo>
                  <a:pt x="5781115" y="6781429"/>
                  <a:pt x="5787201" y="6793144"/>
                  <a:pt x="5787201" y="6805832"/>
                </a:cubicBezTo>
                <a:cubicBezTo>
                  <a:pt x="5775027" y="6799976"/>
                  <a:pt x="5775028" y="6793143"/>
                  <a:pt x="5775028" y="6775571"/>
                </a:cubicBezTo>
                <a:close/>
                <a:moveTo>
                  <a:pt x="4230353" y="6720275"/>
                </a:moveTo>
                <a:lnTo>
                  <a:pt x="4226470" y="6736222"/>
                </a:lnTo>
                <a:lnTo>
                  <a:pt x="4220559" y="6766575"/>
                </a:lnTo>
                <a:lnTo>
                  <a:pt x="4241162" y="6802981"/>
                </a:lnTo>
                <a:lnTo>
                  <a:pt x="4250677" y="6821116"/>
                </a:lnTo>
                <a:lnTo>
                  <a:pt x="4255259" y="6792717"/>
                </a:lnTo>
                <a:lnTo>
                  <a:pt x="4257941" y="6775292"/>
                </a:lnTo>
                <a:close/>
                <a:moveTo>
                  <a:pt x="4068847" y="6710142"/>
                </a:moveTo>
                <a:lnTo>
                  <a:pt x="4064665" y="6733239"/>
                </a:lnTo>
                <a:lnTo>
                  <a:pt x="4071261" y="6744732"/>
                </a:lnTo>
                <a:lnTo>
                  <a:pt x="4073560" y="6749203"/>
                </a:lnTo>
                <a:lnTo>
                  <a:pt x="4077400" y="6725965"/>
                </a:lnTo>
                <a:close/>
                <a:moveTo>
                  <a:pt x="5876260" y="6704223"/>
                </a:moveTo>
                <a:cubicBezTo>
                  <a:pt x="5875761" y="6704756"/>
                  <a:pt x="5875475" y="6706022"/>
                  <a:pt x="5875475" y="6708219"/>
                </a:cubicBezTo>
                <a:cubicBezTo>
                  <a:pt x="5875474" y="6732622"/>
                  <a:pt x="5893737" y="6745311"/>
                  <a:pt x="5893737" y="6732622"/>
                </a:cubicBezTo>
                <a:cubicBezTo>
                  <a:pt x="5893737" y="6732622"/>
                  <a:pt x="5883465" y="6709012"/>
                  <a:pt x="5878328" y="6704620"/>
                </a:cubicBezTo>
                <a:cubicBezTo>
                  <a:pt x="5877472" y="6703886"/>
                  <a:pt x="5876759" y="6703689"/>
                  <a:pt x="5876260" y="6704223"/>
                </a:cubicBezTo>
                <a:close/>
                <a:moveTo>
                  <a:pt x="4436190" y="6691123"/>
                </a:moveTo>
                <a:lnTo>
                  <a:pt x="4432679" y="6709003"/>
                </a:lnTo>
                <a:lnTo>
                  <a:pt x="4447969" y="6736664"/>
                </a:lnTo>
                <a:lnTo>
                  <a:pt x="4456924" y="6755057"/>
                </a:lnTo>
                <a:lnTo>
                  <a:pt x="4459394" y="6735830"/>
                </a:lnTo>
                <a:close/>
                <a:moveTo>
                  <a:pt x="4079396" y="6653515"/>
                </a:moveTo>
                <a:lnTo>
                  <a:pt x="4076817" y="6667134"/>
                </a:lnTo>
                <a:lnTo>
                  <a:pt x="4085670" y="6675902"/>
                </a:lnTo>
                <a:lnTo>
                  <a:pt x="4086365" y="6671696"/>
                </a:lnTo>
                <a:lnTo>
                  <a:pt x="4080995" y="6655264"/>
                </a:lnTo>
                <a:close/>
                <a:moveTo>
                  <a:pt x="4609785" y="6651537"/>
                </a:moveTo>
                <a:cubicBezTo>
                  <a:pt x="4607582" y="6650703"/>
                  <a:pt x="4605933" y="6651481"/>
                  <a:pt x="4605172" y="6654531"/>
                </a:cubicBezTo>
                <a:cubicBezTo>
                  <a:pt x="4605171" y="6660388"/>
                  <a:pt x="4623435" y="6678934"/>
                  <a:pt x="4623435" y="6678934"/>
                </a:cubicBezTo>
                <a:cubicBezTo>
                  <a:pt x="4667824" y="6742140"/>
                  <a:pt x="4625211" y="6657368"/>
                  <a:pt x="4609785" y="6651537"/>
                </a:cubicBezTo>
                <a:close/>
                <a:moveTo>
                  <a:pt x="4636625" y="6635985"/>
                </a:moveTo>
                <a:cubicBezTo>
                  <a:pt x="4623435" y="6654532"/>
                  <a:pt x="4680254" y="6726766"/>
                  <a:pt x="4686341" y="6738480"/>
                </a:cubicBezTo>
                <a:cubicBezTo>
                  <a:pt x="4711706" y="6787286"/>
                  <a:pt x="4711706" y="6817546"/>
                  <a:pt x="4737072" y="6841950"/>
                </a:cubicBezTo>
                <a:cubicBezTo>
                  <a:pt x="4717795" y="6787285"/>
                  <a:pt x="4692429" y="6715052"/>
                  <a:pt x="4654888" y="6654532"/>
                </a:cubicBezTo>
                <a:cubicBezTo>
                  <a:pt x="4654888" y="6654532"/>
                  <a:pt x="4642713" y="6635984"/>
                  <a:pt x="4636625" y="6635985"/>
                </a:cubicBezTo>
                <a:close/>
                <a:moveTo>
                  <a:pt x="4401618" y="6630038"/>
                </a:moveTo>
                <a:lnTo>
                  <a:pt x="4395547" y="6641829"/>
                </a:lnTo>
                <a:lnTo>
                  <a:pt x="4404488" y="6658005"/>
                </a:lnTo>
                <a:lnTo>
                  <a:pt x="4405423" y="6647273"/>
                </a:lnTo>
                <a:cubicBezTo>
                  <a:pt x="4405423" y="6633606"/>
                  <a:pt x="4403901" y="6629030"/>
                  <a:pt x="4401618" y="6630038"/>
                </a:cubicBezTo>
                <a:close/>
                <a:moveTo>
                  <a:pt x="4601066" y="6613976"/>
                </a:moveTo>
                <a:cubicBezTo>
                  <a:pt x="4602064" y="6610545"/>
                  <a:pt x="4598069" y="6624272"/>
                  <a:pt x="4598069" y="6624272"/>
                </a:cubicBezTo>
                <a:cubicBezTo>
                  <a:pt x="4599846" y="6618171"/>
                  <a:pt x="4600733" y="6615119"/>
                  <a:pt x="4601066" y="6613976"/>
                </a:cubicBezTo>
                <a:close/>
                <a:moveTo>
                  <a:pt x="4093565" y="6578695"/>
                </a:moveTo>
                <a:lnTo>
                  <a:pt x="4086958" y="6613584"/>
                </a:lnTo>
                <a:lnTo>
                  <a:pt x="4094354" y="6623337"/>
                </a:lnTo>
                <a:lnTo>
                  <a:pt x="4099940" y="6589521"/>
                </a:lnTo>
                <a:close/>
                <a:moveTo>
                  <a:pt x="2746570" y="6564019"/>
                </a:moveTo>
                <a:cubicBezTo>
                  <a:pt x="2746570" y="6564019"/>
                  <a:pt x="2752048" y="6569032"/>
                  <a:pt x="2750678" y="6567779"/>
                </a:cubicBezTo>
                <a:cubicBezTo>
                  <a:pt x="2750222" y="6567360"/>
                  <a:pt x="2749004" y="6566247"/>
                  <a:pt x="2746570" y="6564019"/>
                </a:cubicBezTo>
                <a:close/>
                <a:moveTo>
                  <a:pt x="4595897" y="6560747"/>
                </a:moveTo>
                <a:cubicBezTo>
                  <a:pt x="4594106" y="6560533"/>
                  <a:pt x="4592743" y="6561433"/>
                  <a:pt x="4591981" y="6563751"/>
                </a:cubicBezTo>
                <a:cubicBezTo>
                  <a:pt x="4591981" y="6569607"/>
                  <a:pt x="4629523" y="6630128"/>
                  <a:pt x="4636625" y="6624272"/>
                </a:cubicBezTo>
                <a:cubicBezTo>
                  <a:pt x="4641951" y="6618292"/>
                  <a:pt x="4608438" y="6562242"/>
                  <a:pt x="4595897" y="6560747"/>
                </a:cubicBezTo>
                <a:close/>
                <a:moveTo>
                  <a:pt x="4554360" y="6531955"/>
                </a:moveTo>
                <a:lnTo>
                  <a:pt x="4552945" y="6538567"/>
                </a:lnTo>
                <a:lnTo>
                  <a:pt x="4554441" y="6539347"/>
                </a:lnTo>
                <a:cubicBezTo>
                  <a:pt x="4557484" y="6536419"/>
                  <a:pt x="4557484" y="6534955"/>
                  <a:pt x="4555963" y="6533368"/>
                </a:cubicBezTo>
                <a:close/>
                <a:moveTo>
                  <a:pt x="4106600" y="6509866"/>
                </a:moveTo>
                <a:lnTo>
                  <a:pt x="4098746" y="6551341"/>
                </a:lnTo>
                <a:lnTo>
                  <a:pt x="4104513" y="6561531"/>
                </a:lnTo>
                <a:lnTo>
                  <a:pt x="4111683" y="6517077"/>
                </a:lnTo>
                <a:close/>
                <a:moveTo>
                  <a:pt x="4565397" y="6480392"/>
                </a:moveTo>
                <a:lnTo>
                  <a:pt x="4560724" y="6502223"/>
                </a:lnTo>
                <a:lnTo>
                  <a:pt x="4567124" y="6512747"/>
                </a:lnTo>
                <a:cubicBezTo>
                  <a:pt x="4578031" y="6530075"/>
                  <a:pt x="4588938" y="6545204"/>
                  <a:pt x="4591981" y="6539347"/>
                </a:cubicBezTo>
                <a:cubicBezTo>
                  <a:pt x="4593313" y="6539348"/>
                  <a:pt x="4590177" y="6530940"/>
                  <a:pt x="4584329" y="6518119"/>
                </a:cubicBezTo>
                <a:close/>
                <a:moveTo>
                  <a:pt x="4304881" y="6455494"/>
                </a:moveTo>
                <a:lnTo>
                  <a:pt x="4298888" y="6471569"/>
                </a:lnTo>
                <a:lnTo>
                  <a:pt x="4298543" y="6472699"/>
                </a:lnTo>
                <a:lnTo>
                  <a:pt x="4306677" y="6486652"/>
                </a:lnTo>
                <a:lnTo>
                  <a:pt x="4307592" y="6482001"/>
                </a:lnTo>
                <a:lnTo>
                  <a:pt x="4310355" y="6465094"/>
                </a:lnTo>
                <a:close/>
                <a:moveTo>
                  <a:pt x="4493696" y="6441309"/>
                </a:moveTo>
                <a:lnTo>
                  <a:pt x="4490980" y="6442941"/>
                </a:lnTo>
                <a:lnTo>
                  <a:pt x="4492975" y="6448149"/>
                </a:lnTo>
                <a:close/>
                <a:moveTo>
                  <a:pt x="2610346" y="6416174"/>
                </a:moveTo>
                <a:cubicBezTo>
                  <a:pt x="2608508" y="6423034"/>
                  <a:pt x="2612589" y="6430431"/>
                  <a:pt x="2624847" y="6433715"/>
                </a:cubicBezTo>
                <a:cubicBezTo>
                  <a:pt x="2622483" y="6442536"/>
                  <a:pt x="2637810" y="6438371"/>
                  <a:pt x="2635012" y="6435554"/>
                </a:cubicBezTo>
                <a:cubicBezTo>
                  <a:pt x="2634081" y="6434614"/>
                  <a:pt x="2631134" y="6433824"/>
                  <a:pt x="2624847" y="6433715"/>
                </a:cubicBezTo>
                <a:cubicBezTo>
                  <a:pt x="2622603" y="6419459"/>
                  <a:pt x="2617579" y="6411810"/>
                  <a:pt x="2610346" y="6416174"/>
                </a:cubicBezTo>
                <a:close/>
                <a:moveTo>
                  <a:pt x="6884417" y="6125883"/>
                </a:moveTo>
                <a:cubicBezTo>
                  <a:pt x="6889094" y="6125026"/>
                  <a:pt x="6893690" y="6125602"/>
                  <a:pt x="6895050" y="6127887"/>
                </a:cubicBezTo>
                <a:cubicBezTo>
                  <a:pt x="6895653" y="6128903"/>
                  <a:pt x="6895618" y="6130255"/>
                  <a:pt x="6894668" y="6131970"/>
                </a:cubicBezTo>
                <a:cubicBezTo>
                  <a:pt x="6893717" y="6133685"/>
                  <a:pt x="6891850" y="6135761"/>
                  <a:pt x="6888790" y="6138224"/>
                </a:cubicBezTo>
                <a:cubicBezTo>
                  <a:pt x="6883133" y="6136708"/>
                  <a:pt x="6873381" y="6146700"/>
                  <a:pt x="6874957" y="6140819"/>
                </a:cubicBezTo>
                <a:cubicBezTo>
                  <a:pt x="6872414" y="6137578"/>
                  <a:pt x="6872172" y="6134767"/>
                  <a:pt x="6873296" y="6132472"/>
                </a:cubicBezTo>
                <a:cubicBezTo>
                  <a:pt x="6874982" y="6129028"/>
                  <a:pt x="6879740" y="6126740"/>
                  <a:pt x="6884417" y="6125883"/>
                </a:cubicBezTo>
                <a:close/>
                <a:moveTo>
                  <a:pt x="2225983" y="5655628"/>
                </a:moveTo>
                <a:lnTo>
                  <a:pt x="2215970" y="5666600"/>
                </a:lnTo>
                <a:cubicBezTo>
                  <a:pt x="2218481" y="5670424"/>
                  <a:pt x="2222005" y="5669531"/>
                  <a:pt x="2224391" y="5666756"/>
                </a:cubicBezTo>
                <a:cubicBezTo>
                  <a:pt x="2225583" y="5665368"/>
                  <a:pt x="2226492" y="5663511"/>
                  <a:pt x="2226846" y="5661538"/>
                </a:cubicBezTo>
                <a:cubicBezTo>
                  <a:pt x="2227201" y="5659565"/>
                  <a:pt x="2227003" y="5657477"/>
                  <a:pt x="2225983" y="5655628"/>
                </a:cubicBezTo>
                <a:close/>
                <a:moveTo>
                  <a:pt x="7686752" y="5355198"/>
                </a:moveTo>
                <a:cubicBezTo>
                  <a:pt x="7692884" y="5352115"/>
                  <a:pt x="7707165" y="5369532"/>
                  <a:pt x="7706365" y="5376408"/>
                </a:cubicBezTo>
                <a:cubicBezTo>
                  <a:pt x="7706099" y="5378699"/>
                  <a:pt x="7704156" y="5379819"/>
                  <a:pt x="7699677" y="5378619"/>
                </a:cubicBezTo>
                <a:cubicBezTo>
                  <a:pt x="7699677" y="5378619"/>
                  <a:pt x="7679257" y="5360542"/>
                  <a:pt x="7686752" y="5355198"/>
                </a:cubicBezTo>
                <a:close/>
                <a:moveTo>
                  <a:pt x="7617888" y="5310485"/>
                </a:moveTo>
                <a:cubicBezTo>
                  <a:pt x="7638952" y="5303526"/>
                  <a:pt x="7672024" y="5364907"/>
                  <a:pt x="7666367" y="5363391"/>
                </a:cubicBezTo>
                <a:cubicBezTo>
                  <a:pt x="7659134" y="5367756"/>
                  <a:pt x="7617888" y="5310485"/>
                  <a:pt x="7617888" y="5310485"/>
                </a:cubicBezTo>
                <a:close/>
                <a:moveTo>
                  <a:pt x="7102223" y="4996269"/>
                </a:moveTo>
                <a:cubicBezTo>
                  <a:pt x="7095034" y="4994659"/>
                  <a:pt x="7090754" y="4994721"/>
                  <a:pt x="7090949" y="4997173"/>
                </a:cubicBezTo>
                <a:cubicBezTo>
                  <a:pt x="7091210" y="5000443"/>
                  <a:pt x="7099427" y="5007963"/>
                  <a:pt x="7119314" y="5021432"/>
                </a:cubicBezTo>
                <a:cubicBezTo>
                  <a:pt x="7184359" y="5057770"/>
                  <a:pt x="7327091" y="5109669"/>
                  <a:pt x="7389632" y="5132729"/>
                </a:cubicBezTo>
                <a:cubicBezTo>
                  <a:pt x="7417285" y="5146442"/>
                  <a:pt x="7474836" y="5188122"/>
                  <a:pt x="7490244" y="5179646"/>
                </a:cubicBezTo>
                <a:cubicBezTo>
                  <a:pt x="7494324" y="5179032"/>
                  <a:pt x="7496549" y="5178036"/>
                  <a:pt x="7497240" y="5176731"/>
                </a:cubicBezTo>
                <a:cubicBezTo>
                  <a:pt x="7502081" y="5167587"/>
                  <a:pt x="7431787" y="5143238"/>
                  <a:pt x="7396864" y="5128364"/>
                </a:cubicBezTo>
                <a:cubicBezTo>
                  <a:pt x="7348420" y="5101729"/>
                  <a:pt x="7271117" y="5062108"/>
                  <a:pt x="7203182" y="5036553"/>
                </a:cubicBezTo>
                <a:cubicBezTo>
                  <a:pt x="7171542" y="5020983"/>
                  <a:pt x="7123792" y="5001099"/>
                  <a:pt x="7102223" y="4996269"/>
                </a:cubicBezTo>
                <a:close/>
                <a:moveTo>
                  <a:pt x="7692960" y="4948643"/>
                </a:moveTo>
                <a:lnTo>
                  <a:pt x="7696527" y="4951436"/>
                </a:lnTo>
                <a:cubicBezTo>
                  <a:pt x="7697614" y="4952363"/>
                  <a:pt x="7697769" y="4952609"/>
                  <a:pt x="7697304" y="4952338"/>
                </a:cubicBezTo>
                <a:close/>
                <a:moveTo>
                  <a:pt x="7690165" y="4946453"/>
                </a:moveTo>
                <a:lnTo>
                  <a:pt x="7690620" y="4946649"/>
                </a:lnTo>
                <a:lnTo>
                  <a:pt x="7692960" y="4948643"/>
                </a:lnTo>
                <a:close/>
                <a:moveTo>
                  <a:pt x="8070713" y="4915563"/>
                </a:moveTo>
                <a:cubicBezTo>
                  <a:pt x="8082005" y="4920484"/>
                  <a:pt x="8099395" y="4938817"/>
                  <a:pt x="8103773" y="4949924"/>
                </a:cubicBezTo>
                <a:cubicBezTo>
                  <a:pt x="8104747" y="4952392"/>
                  <a:pt x="8105077" y="4954503"/>
                  <a:pt x="8104555" y="4956031"/>
                </a:cubicBezTo>
                <a:cubicBezTo>
                  <a:pt x="8104033" y="4957559"/>
                  <a:pt x="8102658" y="4958504"/>
                  <a:pt x="8100223" y="4958639"/>
                </a:cubicBezTo>
                <a:cubicBezTo>
                  <a:pt x="8100223" y="4958639"/>
                  <a:pt x="8048330" y="4918474"/>
                  <a:pt x="8062162" y="4915878"/>
                </a:cubicBezTo>
                <a:cubicBezTo>
                  <a:pt x="8063863" y="4913773"/>
                  <a:pt x="8066949" y="4913923"/>
                  <a:pt x="8070713" y="4915563"/>
                </a:cubicBezTo>
                <a:close/>
                <a:moveTo>
                  <a:pt x="1181818" y="4875850"/>
                </a:moveTo>
                <a:cubicBezTo>
                  <a:pt x="1180242" y="4881730"/>
                  <a:pt x="1185900" y="4883246"/>
                  <a:pt x="1191556" y="4884762"/>
                </a:cubicBezTo>
                <a:cubicBezTo>
                  <a:pt x="1210139" y="4909698"/>
                  <a:pt x="1234641" y="4935171"/>
                  <a:pt x="1260456" y="4955743"/>
                </a:cubicBezTo>
                <a:cubicBezTo>
                  <a:pt x="1249106" y="4926442"/>
                  <a:pt x="1217372" y="4905335"/>
                  <a:pt x="1191556" y="4884762"/>
                </a:cubicBezTo>
                <a:cubicBezTo>
                  <a:pt x="1193132" y="4878881"/>
                  <a:pt x="1187475" y="4877366"/>
                  <a:pt x="1181818" y="4875850"/>
                </a:cubicBezTo>
                <a:close/>
                <a:moveTo>
                  <a:pt x="7910360" y="4875202"/>
                </a:moveTo>
                <a:lnTo>
                  <a:pt x="7910065" y="4875791"/>
                </a:lnTo>
                <a:lnTo>
                  <a:pt x="7910036" y="4875797"/>
                </a:lnTo>
                <a:cubicBezTo>
                  <a:pt x="7909308" y="4875889"/>
                  <a:pt x="7909337" y="4875717"/>
                  <a:pt x="7910360" y="4875202"/>
                </a:cubicBezTo>
                <a:close/>
                <a:moveTo>
                  <a:pt x="1168892" y="4852429"/>
                </a:moveTo>
                <a:cubicBezTo>
                  <a:pt x="1163235" y="4850913"/>
                  <a:pt x="1160967" y="4853719"/>
                  <a:pt x="1160821" y="4857093"/>
                </a:cubicBezTo>
                <a:cubicBezTo>
                  <a:pt x="1160676" y="4860468"/>
                  <a:pt x="1162650" y="4864411"/>
                  <a:pt x="1165479" y="4865169"/>
                </a:cubicBezTo>
                <a:cubicBezTo>
                  <a:pt x="1166894" y="4865548"/>
                  <a:pt x="1167814" y="4864941"/>
                  <a:pt x="1168400" y="4863818"/>
                </a:cubicBezTo>
                <a:cubicBezTo>
                  <a:pt x="1170155" y="4860447"/>
                  <a:pt x="1168892" y="4852429"/>
                  <a:pt x="1168892" y="4852429"/>
                </a:cubicBezTo>
                <a:close/>
                <a:moveTo>
                  <a:pt x="6601765" y="4813741"/>
                </a:moveTo>
                <a:lnTo>
                  <a:pt x="6601850" y="4815203"/>
                </a:lnTo>
                <a:lnTo>
                  <a:pt x="6604018" y="4814724"/>
                </a:lnTo>
                <a:close/>
                <a:moveTo>
                  <a:pt x="7078929" y="4793576"/>
                </a:moveTo>
                <a:lnTo>
                  <a:pt x="6944865" y="4815442"/>
                </a:lnTo>
                <a:lnTo>
                  <a:pt x="7064190" y="4876411"/>
                </a:lnTo>
                <a:cubicBezTo>
                  <a:pt x="7164122" y="4922096"/>
                  <a:pt x="7247487" y="4984348"/>
                  <a:pt x="7315053" y="5015057"/>
                </a:cubicBezTo>
                <a:cubicBezTo>
                  <a:pt x="7354020" y="5031801"/>
                  <a:pt x="7406821" y="5045949"/>
                  <a:pt x="7445789" y="5062692"/>
                </a:cubicBezTo>
                <a:cubicBezTo>
                  <a:pt x="7491094" y="5082186"/>
                  <a:pt x="7542319" y="5102215"/>
                  <a:pt x="7559291" y="5106762"/>
                </a:cubicBezTo>
                <a:cubicBezTo>
                  <a:pt x="7573124" y="5104166"/>
                  <a:pt x="7577206" y="5111563"/>
                  <a:pt x="7578781" y="5105682"/>
                </a:cubicBezTo>
                <a:lnTo>
                  <a:pt x="7576538" y="5091425"/>
                </a:lnTo>
                <a:cubicBezTo>
                  <a:pt x="7589429" y="5088576"/>
                  <a:pt x="7624350" y="5124195"/>
                  <a:pt x="7637239" y="5121346"/>
                </a:cubicBezTo>
                <a:cubicBezTo>
                  <a:pt x="7637239" y="5121346"/>
                  <a:pt x="7644638" y="5119191"/>
                  <a:pt x="7645951" y="5117475"/>
                </a:cubicBezTo>
                <a:cubicBezTo>
                  <a:pt x="7646388" y="5116902"/>
                  <a:pt x="7646149" y="5116379"/>
                  <a:pt x="7644735" y="5116000"/>
                </a:cubicBezTo>
                <a:cubicBezTo>
                  <a:pt x="7618658" y="5096408"/>
                  <a:pt x="7635905" y="5081071"/>
                  <a:pt x="7621140" y="5064512"/>
                </a:cubicBezTo>
                <a:cubicBezTo>
                  <a:pt x="7622716" y="5058631"/>
                  <a:pt x="7599145" y="5052315"/>
                  <a:pt x="7593487" y="5050799"/>
                </a:cubicBezTo>
                <a:cubicBezTo>
                  <a:pt x="7589668" y="5042423"/>
                  <a:pt x="7580562" y="5027378"/>
                  <a:pt x="7580562" y="5027378"/>
                </a:cubicBezTo>
                <a:cubicBezTo>
                  <a:pt x="7545008" y="4997894"/>
                  <a:pt x="7471787" y="4965668"/>
                  <a:pt x="7427161" y="4947409"/>
                </a:cubicBezTo>
                <a:cubicBezTo>
                  <a:pt x="7388826" y="4924532"/>
                  <a:pt x="7320892" y="4898975"/>
                  <a:pt x="7258352" y="4875917"/>
                </a:cubicBezTo>
                <a:cubicBezTo>
                  <a:pt x="7216083" y="4858288"/>
                  <a:pt x="7174669" y="4837474"/>
                  <a:pt x="7135100" y="4818731"/>
                </a:cubicBezTo>
                <a:close/>
                <a:moveTo>
                  <a:pt x="8056466" y="4752277"/>
                </a:moveTo>
                <a:cubicBezTo>
                  <a:pt x="8085224" y="4748018"/>
                  <a:pt x="8124781" y="4779297"/>
                  <a:pt x="8144340" y="4793992"/>
                </a:cubicBezTo>
                <a:cubicBezTo>
                  <a:pt x="8179017" y="4822979"/>
                  <a:pt x="8194050" y="4831930"/>
                  <a:pt x="8190527" y="4848614"/>
                </a:cubicBezTo>
                <a:cubicBezTo>
                  <a:pt x="8189353" y="4854174"/>
                  <a:pt x="8186117" y="4860594"/>
                  <a:pt x="8180859" y="4868901"/>
                </a:cubicBezTo>
                <a:cubicBezTo>
                  <a:pt x="8188093" y="4864538"/>
                  <a:pt x="8153206" y="4855190"/>
                  <a:pt x="8147549" y="4853674"/>
                </a:cubicBezTo>
                <a:cubicBezTo>
                  <a:pt x="8145974" y="4859553"/>
                  <a:pt x="8152298" y="4881207"/>
                  <a:pt x="8149147" y="4892967"/>
                </a:cubicBezTo>
                <a:cubicBezTo>
                  <a:pt x="8140098" y="4949367"/>
                  <a:pt x="8122459" y="4924682"/>
                  <a:pt x="8107696" y="4908122"/>
                </a:cubicBezTo>
                <a:cubicBezTo>
                  <a:pt x="8073717" y="4872756"/>
                  <a:pt x="8085699" y="4895925"/>
                  <a:pt x="8062128" y="4889609"/>
                </a:cubicBezTo>
                <a:cubicBezTo>
                  <a:pt x="8045156" y="4885061"/>
                  <a:pt x="8035381" y="4849879"/>
                  <a:pt x="8035381" y="4849879"/>
                </a:cubicBezTo>
                <a:cubicBezTo>
                  <a:pt x="8032876" y="4836604"/>
                  <a:pt x="8054205" y="4828662"/>
                  <a:pt x="8052331" y="4809252"/>
                </a:cubicBezTo>
                <a:cubicBezTo>
                  <a:pt x="8048769" y="4788602"/>
                  <a:pt x="8026859" y="4796125"/>
                  <a:pt x="8025506" y="4786851"/>
                </a:cubicBezTo>
                <a:cubicBezTo>
                  <a:pt x="8025055" y="4783760"/>
                  <a:pt x="8026889" y="4778802"/>
                  <a:pt x="8032448" y="4770313"/>
                </a:cubicBezTo>
                <a:cubicBezTo>
                  <a:pt x="8038493" y="4759065"/>
                  <a:pt x="8046880" y="4753697"/>
                  <a:pt x="8056466" y="4752277"/>
                </a:cubicBezTo>
                <a:close/>
                <a:moveTo>
                  <a:pt x="6900427" y="4741846"/>
                </a:moveTo>
                <a:lnTo>
                  <a:pt x="6815881" y="4756304"/>
                </a:lnTo>
                <a:lnTo>
                  <a:pt x="6839196" y="4766731"/>
                </a:lnTo>
                <a:lnTo>
                  <a:pt x="6909945" y="4753859"/>
                </a:lnTo>
                <a:lnTo>
                  <a:pt x="6923547" y="4751939"/>
                </a:lnTo>
                <a:close/>
                <a:moveTo>
                  <a:pt x="7491231" y="4732572"/>
                </a:moveTo>
                <a:cubicBezTo>
                  <a:pt x="7490443" y="4735512"/>
                  <a:pt x="7488399" y="4736539"/>
                  <a:pt x="7486042" y="4735907"/>
                </a:cubicBezTo>
                <a:lnTo>
                  <a:pt x="7484567" y="4734527"/>
                </a:lnTo>
                <a:close/>
                <a:moveTo>
                  <a:pt x="6793012" y="4694956"/>
                </a:moveTo>
                <a:lnTo>
                  <a:pt x="6715755" y="4707554"/>
                </a:lnTo>
                <a:lnTo>
                  <a:pt x="6714282" y="4707904"/>
                </a:lnTo>
                <a:lnTo>
                  <a:pt x="6741569" y="4721225"/>
                </a:lnTo>
                <a:lnTo>
                  <a:pt x="6792884" y="4710102"/>
                </a:lnTo>
                <a:lnTo>
                  <a:pt x="6818099" y="4705907"/>
                </a:lnTo>
                <a:close/>
                <a:moveTo>
                  <a:pt x="6715673" y="4672774"/>
                </a:moveTo>
                <a:cubicBezTo>
                  <a:pt x="6711465" y="4672586"/>
                  <a:pt x="6704221" y="4673280"/>
                  <a:pt x="6693090" y="4675221"/>
                </a:cubicBezTo>
                <a:lnTo>
                  <a:pt x="6660155" y="4681482"/>
                </a:lnTo>
                <a:lnTo>
                  <a:pt x="6681148" y="4691729"/>
                </a:lnTo>
                <a:lnTo>
                  <a:pt x="6694554" y="4688317"/>
                </a:lnTo>
                <a:cubicBezTo>
                  <a:pt x="6713597" y="4681823"/>
                  <a:pt x="6728297" y="4673336"/>
                  <a:pt x="6715673" y="4672774"/>
                </a:cubicBezTo>
                <a:close/>
                <a:moveTo>
                  <a:pt x="7006165" y="4660195"/>
                </a:moveTo>
                <a:lnTo>
                  <a:pt x="6935734" y="4671681"/>
                </a:lnTo>
                <a:lnTo>
                  <a:pt x="6959265" y="4682420"/>
                </a:lnTo>
                <a:lnTo>
                  <a:pt x="7024341" y="4671593"/>
                </a:lnTo>
                <a:close/>
                <a:moveTo>
                  <a:pt x="6927270" y="4659801"/>
                </a:moveTo>
                <a:lnTo>
                  <a:pt x="6910483" y="4660286"/>
                </a:lnTo>
                <a:lnTo>
                  <a:pt x="6924480" y="4666563"/>
                </a:lnTo>
                <a:lnTo>
                  <a:pt x="6948454" y="4663285"/>
                </a:lnTo>
                <a:cubicBezTo>
                  <a:pt x="6958680" y="4661046"/>
                  <a:pt x="6954834" y="4659459"/>
                  <a:pt x="6927270" y="4659801"/>
                </a:cubicBezTo>
                <a:close/>
                <a:moveTo>
                  <a:pt x="6597479" y="4642493"/>
                </a:moveTo>
                <a:lnTo>
                  <a:pt x="6590591" y="4644144"/>
                </a:lnTo>
                <a:lnTo>
                  <a:pt x="6590884" y="4647665"/>
                </a:lnTo>
                <a:lnTo>
                  <a:pt x="6597986" y="4651132"/>
                </a:lnTo>
                <a:close/>
                <a:moveTo>
                  <a:pt x="6648493" y="4630318"/>
                </a:moveTo>
                <a:lnTo>
                  <a:pt x="6647331" y="4630545"/>
                </a:lnTo>
                <a:lnTo>
                  <a:pt x="6614440" y="4638429"/>
                </a:lnTo>
                <a:lnTo>
                  <a:pt x="6615792" y="4659825"/>
                </a:lnTo>
                <a:lnTo>
                  <a:pt x="6617724" y="4660768"/>
                </a:lnTo>
                <a:lnTo>
                  <a:pt x="6653038" y="4652147"/>
                </a:lnTo>
                <a:lnTo>
                  <a:pt x="6683789" y="4646156"/>
                </a:lnTo>
                <a:close/>
                <a:moveTo>
                  <a:pt x="6901472" y="4615934"/>
                </a:moveTo>
                <a:lnTo>
                  <a:pt x="6897419" y="4619810"/>
                </a:lnTo>
                <a:cubicBezTo>
                  <a:pt x="6898011" y="4620428"/>
                  <a:pt x="6899112" y="4620558"/>
                  <a:pt x="6900280" y="4619740"/>
                </a:cubicBezTo>
                <a:lnTo>
                  <a:pt x="6902283" y="4616182"/>
                </a:lnTo>
                <a:close/>
                <a:moveTo>
                  <a:pt x="6612919" y="4614355"/>
                </a:moveTo>
                <a:lnTo>
                  <a:pt x="6613379" y="4621622"/>
                </a:lnTo>
                <a:lnTo>
                  <a:pt x="6623861" y="4619264"/>
                </a:lnTo>
                <a:close/>
                <a:moveTo>
                  <a:pt x="6587178" y="4602895"/>
                </a:moveTo>
                <a:lnTo>
                  <a:pt x="6589218" y="4627554"/>
                </a:lnTo>
                <a:lnTo>
                  <a:pt x="6596492" y="4625672"/>
                </a:lnTo>
                <a:lnTo>
                  <a:pt x="6595758" y="4613128"/>
                </a:lnTo>
                <a:lnTo>
                  <a:pt x="6595587" y="4606595"/>
                </a:lnTo>
                <a:close/>
                <a:moveTo>
                  <a:pt x="7438658" y="4592173"/>
                </a:moveTo>
                <a:cubicBezTo>
                  <a:pt x="7440976" y="4592006"/>
                  <a:pt x="7443804" y="4592764"/>
                  <a:pt x="7445844" y="4596462"/>
                </a:cubicBezTo>
                <a:cubicBezTo>
                  <a:pt x="7445844" y="4596462"/>
                  <a:pt x="7438612" y="4600827"/>
                  <a:pt x="7434531" y="4593431"/>
                </a:cubicBezTo>
                <a:cubicBezTo>
                  <a:pt x="7434531" y="4593431"/>
                  <a:pt x="7436339" y="4592339"/>
                  <a:pt x="7438658" y="4592173"/>
                </a:cubicBezTo>
                <a:close/>
                <a:moveTo>
                  <a:pt x="7455241" y="4588739"/>
                </a:moveTo>
                <a:cubicBezTo>
                  <a:pt x="7459209" y="4589014"/>
                  <a:pt x="7463294" y="4591684"/>
                  <a:pt x="7465335" y="4595382"/>
                </a:cubicBezTo>
                <a:cubicBezTo>
                  <a:pt x="7463760" y="4601262"/>
                  <a:pt x="7458103" y="4599747"/>
                  <a:pt x="7445844" y="4596462"/>
                </a:cubicBezTo>
                <a:cubicBezTo>
                  <a:pt x="7447420" y="4590582"/>
                  <a:pt x="7451273" y="4588463"/>
                  <a:pt x="7455241" y="4588739"/>
                </a:cubicBezTo>
                <a:close/>
                <a:moveTo>
                  <a:pt x="6899188" y="4587384"/>
                </a:moveTo>
                <a:lnTo>
                  <a:pt x="6866369" y="4592180"/>
                </a:lnTo>
                <a:lnTo>
                  <a:pt x="6866815" y="4592778"/>
                </a:lnTo>
                <a:cubicBezTo>
                  <a:pt x="6868266" y="4594728"/>
                  <a:pt x="6869427" y="4596285"/>
                  <a:pt x="6869427" y="4596285"/>
                </a:cubicBezTo>
                <a:lnTo>
                  <a:pt x="6866368" y="4592180"/>
                </a:lnTo>
                <a:lnTo>
                  <a:pt x="6784741" y="4604109"/>
                </a:lnTo>
                <a:lnTo>
                  <a:pt x="6819338" y="4619447"/>
                </a:lnTo>
                <a:lnTo>
                  <a:pt x="6861072" y="4610727"/>
                </a:lnTo>
                <a:lnTo>
                  <a:pt x="6887365" y="4607436"/>
                </a:lnTo>
                <a:lnTo>
                  <a:pt x="6869427" y="4596285"/>
                </a:lnTo>
                <a:cubicBezTo>
                  <a:pt x="6884042" y="4600201"/>
                  <a:pt x="6898656" y="4604117"/>
                  <a:pt x="6911463" y="4609124"/>
                </a:cubicBezTo>
                <a:lnTo>
                  <a:pt x="6922645" y="4616075"/>
                </a:lnTo>
                <a:lnTo>
                  <a:pt x="6935913" y="4610035"/>
                </a:lnTo>
                <a:lnTo>
                  <a:pt x="6953648" y="4607915"/>
                </a:lnTo>
                <a:lnTo>
                  <a:pt x="6903114" y="4589129"/>
                </a:lnTo>
                <a:close/>
                <a:moveTo>
                  <a:pt x="1092325" y="4576170"/>
                </a:moveTo>
                <a:cubicBezTo>
                  <a:pt x="1089985" y="4575665"/>
                  <a:pt x="1089650" y="4577194"/>
                  <a:pt x="1090766" y="4580012"/>
                </a:cubicBezTo>
                <a:cubicBezTo>
                  <a:pt x="1094112" y="4588465"/>
                  <a:pt x="1110517" y="4608518"/>
                  <a:pt x="1125038" y="4620091"/>
                </a:cubicBezTo>
                <a:cubicBezTo>
                  <a:pt x="1181013" y="4667652"/>
                  <a:pt x="1219072" y="4710414"/>
                  <a:pt x="1273747" y="4743971"/>
                </a:cubicBezTo>
                <a:cubicBezTo>
                  <a:pt x="1276252" y="4757247"/>
                  <a:pt x="1280071" y="4765624"/>
                  <a:pt x="1297044" y="4770171"/>
                </a:cubicBezTo>
                <a:cubicBezTo>
                  <a:pt x="1306149" y="4785216"/>
                  <a:pt x="1308393" y="4799472"/>
                  <a:pt x="1331965" y="4805788"/>
                </a:cubicBezTo>
                <a:cubicBezTo>
                  <a:pt x="1323121" y="4789763"/>
                  <a:pt x="1314958" y="4774971"/>
                  <a:pt x="1297044" y="4770171"/>
                </a:cubicBezTo>
                <a:cubicBezTo>
                  <a:pt x="1294799" y="4755915"/>
                  <a:pt x="1290718" y="4748518"/>
                  <a:pt x="1273747" y="4743971"/>
                </a:cubicBezTo>
                <a:cubicBezTo>
                  <a:pt x="1230662" y="4693561"/>
                  <a:pt x="1159924" y="4629439"/>
                  <a:pt x="1113688" y="4590790"/>
                </a:cubicBezTo>
                <a:cubicBezTo>
                  <a:pt x="1102129" y="4581127"/>
                  <a:pt x="1095446" y="4576841"/>
                  <a:pt x="1092325" y="4576170"/>
                </a:cubicBezTo>
                <a:close/>
                <a:moveTo>
                  <a:pt x="6808726" y="4566365"/>
                </a:moveTo>
                <a:cubicBezTo>
                  <a:pt x="6812968" y="4567502"/>
                  <a:pt x="6830471" y="4572192"/>
                  <a:pt x="6831132" y="4575027"/>
                </a:cubicBezTo>
                <a:cubicBezTo>
                  <a:pt x="6831352" y="4575973"/>
                  <a:pt x="6829701" y="4576713"/>
                  <a:pt x="6825065" y="4577046"/>
                </a:cubicBezTo>
                <a:cubicBezTo>
                  <a:pt x="6812360" y="4577318"/>
                  <a:pt x="6805211" y="4573827"/>
                  <a:pt x="6802770" y="4570677"/>
                </a:cubicBezTo>
                <a:cubicBezTo>
                  <a:pt x="6800330" y="4567529"/>
                  <a:pt x="6802597" y="4564723"/>
                  <a:pt x="6808726" y="4566365"/>
                </a:cubicBezTo>
                <a:close/>
                <a:moveTo>
                  <a:pt x="6824427" y="4554136"/>
                </a:moveTo>
                <a:lnTo>
                  <a:pt x="6788497" y="4559933"/>
                </a:lnTo>
                <a:lnTo>
                  <a:pt x="6790811" y="4561565"/>
                </a:lnTo>
                <a:lnTo>
                  <a:pt x="6785561" y="4560408"/>
                </a:lnTo>
                <a:lnTo>
                  <a:pt x="6739946" y="4567767"/>
                </a:lnTo>
                <a:lnTo>
                  <a:pt x="6714940" y="4572915"/>
                </a:lnTo>
                <a:lnTo>
                  <a:pt x="6718555" y="4574767"/>
                </a:lnTo>
                <a:lnTo>
                  <a:pt x="6753244" y="4590146"/>
                </a:lnTo>
                <a:lnTo>
                  <a:pt x="6786616" y="4582636"/>
                </a:lnTo>
                <a:lnTo>
                  <a:pt x="6863616" y="4571565"/>
                </a:lnTo>
                <a:lnTo>
                  <a:pt x="6825289" y="4554521"/>
                </a:lnTo>
                <a:close/>
                <a:moveTo>
                  <a:pt x="7596859" y="4408101"/>
                </a:moveTo>
                <a:cubicBezTo>
                  <a:pt x="7589768" y="4409303"/>
                  <a:pt x="7582667" y="4412865"/>
                  <a:pt x="7579563" y="4416761"/>
                </a:cubicBezTo>
                <a:cubicBezTo>
                  <a:pt x="7577493" y="4419358"/>
                  <a:pt x="7577200" y="4422102"/>
                  <a:pt x="7579871" y="4424394"/>
                </a:cubicBezTo>
                <a:cubicBezTo>
                  <a:pt x="7591185" y="4427425"/>
                  <a:pt x="7614089" y="4413604"/>
                  <a:pt x="7614089" y="4413604"/>
                </a:cubicBezTo>
                <a:cubicBezTo>
                  <a:pt x="7611028" y="4408057"/>
                  <a:pt x="7603949" y="4406898"/>
                  <a:pt x="7596859" y="4408101"/>
                </a:cubicBezTo>
                <a:close/>
                <a:moveTo>
                  <a:pt x="6595500" y="4395585"/>
                </a:moveTo>
                <a:lnTo>
                  <a:pt x="6562741" y="4402806"/>
                </a:lnTo>
                <a:lnTo>
                  <a:pt x="6564161" y="4414077"/>
                </a:lnTo>
                <a:lnTo>
                  <a:pt x="6593348" y="4406835"/>
                </a:lnTo>
                <a:lnTo>
                  <a:pt x="6613432" y="4402947"/>
                </a:lnTo>
                <a:close/>
                <a:moveTo>
                  <a:pt x="8161403" y="4358579"/>
                </a:moveTo>
                <a:cubicBezTo>
                  <a:pt x="8161403" y="4358579"/>
                  <a:pt x="8155415" y="4368200"/>
                  <a:pt x="8156912" y="4365794"/>
                </a:cubicBezTo>
                <a:cubicBezTo>
                  <a:pt x="8157410" y="4364993"/>
                  <a:pt x="8158742" y="4362854"/>
                  <a:pt x="8161403" y="4358579"/>
                </a:cubicBezTo>
                <a:close/>
                <a:moveTo>
                  <a:pt x="6810287" y="4358053"/>
                </a:moveTo>
                <a:cubicBezTo>
                  <a:pt x="6808799" y="4357950"/>
                  <a:pt x="6802586" y="4358976"/>
                  <a:pt x="6789225" y="4361698"/>
                </a:cubicBezTo>
                <a:lnTo>
                  <a:pt x="6674023" y="4380631"/>
                </a:lnTo>
                <a:lnTo>
                  <a:pt x="6687451" y="4388615"/>
                </a:lnTo>
                <a:lnTo>
                  <a:pt x="6761607" y="4374256"/>
                </a:lnTo>
                <a:cubicBezTo>
                  <a:pt x="6776698" y="4368846"/>
                  <a:pt x="6814751" y="4358363"/>
                  <a:pt x="6810287" y="4358053"/>
                </a:cubicBezTo>
                <a:close/>
                <a:moveTo>
                  <a:pt x="8163209" y="4355772"/>
                </a:moveTo>
                <a:lnTo>
                  <a:pt x="8162863" y="4356311"/>
                </a:lnTo>
                <a:cubicBezTo>
                  <a:pt x="8162053" y="4357569"/>
                  <a:pt x="8161403" y="4358579"/>
                  <a:pt x="8161403" y="4358579"/>
                </a:cubicBezTo>
                <a:close/>
                <a:moveTo>
                  <a:pt x="8165785" y="4351775"/>
                </a:moveTo>
                <a:lnTo>
                  <a:pt x="8163209" y="4355772"/>
                </a:lnTo>
                <a:lnTo>
                  <a:pt x="8165297" y="4352530"/>
                </a:lnTo>
                <a:cubicBezTo>
                  <a:pt x="8165947" y="4351522"/>
                  <a:pt x="8166271" y="4351019"/>
                  <a:pt x="8165785" y="4351775"/>
                </a:cubicBezTo>
                <a:close/>
                <a:moveTo>
                  <a:pt x="8048228" y="4303016"/>
                </a:moveTo>
                <a:lnTo>
                  <a:pt x="8043808" y="4303500"/>
                </a:lnTo>
                <a:cubicBezTo>
                  <a:pt x="8042047" y="4303651"/>
                  <a:pt x="8041464" y="4303675"/>
                  <a:pt x="8042518" y="4303556"/>
                </a:cubicBezTo>
                <a:close/>
                <a:moveTo>
                  <a:pt x="8051051" y="4302748"/>
                </a:moveTo>
                <a:lnTo>
                  <a:pt x="8048228" y="4303016"/>
                </a:lnTo>
                <a:lnTo>
                  <a:pt x="8050626" y="4302753"/>
                </a:lnTo>
                <a:close/>
                <a:moveTo>
                  <a:pt x="393802" y="4241386"/>
                </a:moveTo>
                <a:lnTo>
                  <a:pt x="398596" y="4246411"/>
                </a:lnTo>
                <a:lnTo>
                  <a:pt x="396628" y="4246870"/>
                </a:lnTo>
                <a:cubicBezTo>
                  <a:pt x="394271" y="4246238"/>
                  <a:pt x="393014" y="4244327"/>
                  <a:pt x="393802" y="4241386"/>
                </a:cubicBezTo>
                <a:close/>
                <a:moveTo>
                  <a:pt x="6604033" y="4209548"/>
                </a:moveTo>
                <a:cubicBezTo>
                  <a:pt x="6590184" y="4211592"/>
                  <a:pt x="6558417" y="4220969"/>
                  <a:pt x="6553003" y="4228502"/>
                </a:cubicBezTo>
                <a:cubicBezTo>
                  <a:pt x="6551628" y="4230414"/>
                  <a:pt x="6551953" y="4232208"/>
                  <a:pt x="6554702" y="4233733"/>
                </a:cubicBezTo>
                <a:cubicBezTo>
                  <a:pt x="6560359" y="4235249"/>
                  <a:pt x="6583000" y="4222408"/>
                  <a:pt x="6583000" y="4222408"/>
                </a:cubicBezTo>
                <a:cubicBezTo>
                  <a:pt x="6601135" y="4215779"/>
                  <a:pt x="6608929" y="4212008"/>
                  <a:pt x="6610270" y="4210289"/>
                </a:cubicBezTo>
                <a:cubicBezTo>
                  <a:pt x="6611275" y="4209001"/>
                  <a:pt x="6608649" y="4208867"/>
                  <a:pt x="6604033" y="4209548"/>
                </a:cubicBezTo>
                <a:close/>
                <a:moveTo>
                  <a:pt x="7509563" y="4168368"/>
                </a:moveTo>
                <a:lnTo>
                  <a:pt x="7508747" y="4170306"/>
                </a:lnTo>
                <a:cubicBezTo>
                  <a:pt x="7507843" y="4170852"/>
                  <a:pt x="7506429" y="4170473"/>
                  <a:pt x="7503600" y="4169715"/>
                </a:cubicBezTo>
                <a:close/>
                <a:moveTo>
                  <a:pt x="7510833" y="4165351"/>
                </a:moveTo>
                <a:lnTo>
                  <a:pt x="7520528" y="4165887"/>
                </a:lnTo>
                <a:lnTo>
                  <a:pt x="7509563" y="4168368"/>
                </a:lnTo>
                <a:close/>
                <a:moveTo>
                  <a:pt x="6769872" y="4154833"/>
                </a:moveTo>
                <a:cubicBezTo>
                  <a:pt x="6712081" y="4159306"/>
                  <a:pt x="6635743" y="4165113"/>
                  <a:pt x="6567569" y="4185711"/>
                </a:cubicBezTo>
                <a:cubicBezTo>
                  <a:pt x="6567569" y="4185711"/>
                  <a:pt x="6546503" y="4192671"/>
                  <a:pt x="6544927" y="4198551"/>
                </a:cubicBezTo>
                <a:cubicBezTo>
                  <a:pt x="6559429" y="4216092"/>
                  <a:pt x="6643907" y="4179905"/>
                  <a:pt x="6656798" y="4177057"/>
                </a:cubicBezTo>
                <a:cubicBezTo>
                  <a:pt x="6710505" y="4165188"/>
                  <a:pt x="6739734" y="4173020"/>
                  <a:pt x="6769872" y="4154833"/>
                </a:cubicBezTo>
                <a:close/>
                <a:moveTo>
                  <a:pt x="7028201" y="4150950"/>
                </a:moveTo>
                <a:cubicBezTo>
                  <a:pt x="7022400" y="4150283"/>
                  <a:pt x="7013050" y="4151322"/>
                  <a:pt x="7009467" y="4153908"/>
                </a:cubicBezTo>
                <a:cubicBezTo>
                  <a:pt x="7008273" y="4154769"/>
                  <a:pt x="7007720" y="4155802"/>
                  <a:pt x="7008152" y="4157001"/>
                </a:cubicBezTo>
                <a:cubicBezTo>
                  <a:pt x="7008585" y="4158202"/>
                  <a:pt x="7010004" y="4159566"/>
                  <a:pt x="7012754" y="4161091"/>
                </a:cubicBezTo>
                <a:cubicBezTo>
                  <a:pt x="7018410" y="4162607"/>
                  <a:pt x="7019986" y="4156726"/>
                  <a:pt x="7025643" y="4158242"/>
                </a:cubicBezTo>
                <a:cubicBezTo>
                  <a:pt x="7036255" y="4153996"/>
                  <a:pt x="7034003" y="4151619"/>
                  <a:pt x="7028201" y="4150950"/>
                </a:cubicBezTo>
                <a:close/>
                <a:moveTo>
                  <a:pt x="509533" y="4146084"/>
                </a:moveTo>
                <a:cubicBezTo>
                  <a:pt x="511457" y="4147388"/>
                  <a:pt x="512477" y="4149237"/>
                  <a:pt x="512477" y="4149237"/>
                </a:cubicBezTo>
                <a:cubicBezTo>
                  <a:pt x="505244" y="4153601"/>
                  <a:pt x="501163" y="4146205"/>
                  <a:pt x="501163" y="4146205"/>
                </a:cubicBezTo>
                <a:cubicBezTo>
                  <a:pt x="504779" y="4144023"/>
                  <a:pt x="507607" y="4144781"/>
                  <a:pt x="509533" y="4146084"/>
                </a:cubicBezTo>
                <a:close/>
                <a:moveTo>
                  <a:pt x="6829238" y="4144481"/>
                </a:moveTo>
                <a:cubicBezTo>
                  <a:pt x="6826409" y="4143723"/>
                  <a:pt x="6824142" y="4146529"/>
                  <a:pt x="6823289" y="4149713"/>
                </a:cubicBezTo>
                <a:cubicBezTo>
                  <a:pt x="6822435" y="4152899"/>
                  <a:pt x="6822995" y="4156464"/>
                  <a:pt x="6825823" y="4157222"/>
                </a:cubicBezTo>
                <a:cubicBezTo>
                  <a:pt x="6825823" y="4157222"/>
                  <a:pt x="6836471" y="4140116"/>
                  <a:pt x="6829238" y="4144481"/>
                </a:cubicBezTo>
                <a:close/>
                <a:moveTo>
                  <a:pt x="496887" y="4134819"/>
                </a:moveTo>
                <a:cubicBezTo>
                  <a:pt x="500461" y="4136564"/>
                  <a:pt x="502738" y="4140326"/>
                  <a:pt x="501163" y="4146205"/>
                </a:cubicBezTo>
                <a:cubicBezTo>
                  <a:pt x="488904" y="4142920"/>
                  <a:pt x="483248" y="4141405"/>
                  <a:pt x="484824" y="4135525"/>
                </a:cubicBezTo>
                <a:cubicBezTo>
                  <a:pt x="488440" y="4133343"/>
                  <a:pt x="493312" y="4133073"/>
                  <a:pt x="496887" y="4134819"/>
                </a:cubicBezTo>
                <a:close/>
                <a:moveTo>
                  <a:pt x="1008054" y="4120703"/>
                </a:moveTo>
                <a:lnTo>
                  <a:pt x="1006135" y="4128068"/>
                </a:lnTo>
                <a:lnTo>
                  <a:pt x="1005274" y="4134606"/>
                </a:lnTo>
                <a:lnTo>
                  <a:pt x="1019311" y="4143371"/>
                </a:lnTo>
                <a:lnTo>
                  <a:pt x="1022515" y="4131590"/>
                </a:lnTo>
                <a:lnTo>
                  <a:pt x="1021848" y="4130919"/>
                </a:lnTo>
                <a:close/>
                <a:moveTo>
                  <a:pt x="7325797" y="4100671"/>
                </a:moveTo>
                <a:cubicBezTo>
                  <a:pt x="7334632" y="4099757"/>
                  <a:pt x="7343748" y="4100622"/>
                  <a:pt x="7352705" y="4103023"/>
                </a:cubicBezTo>
                <a:cubicBezTo>
                  <a:pt x="7343897" y="4113267"/>
                  <a:pt x="7324143" y="4115328"/>
                  <a:pt x="7300572" y="4109012"/>
                </a:cubicBezTo>
                <a:cubicBezTo>
                  <a:pt x="7308407" y="4104283"/>
                  <a:pt x="7316962" y="4101587"/>
                  <a:pt x="7325797" y="4100671"/>
                </a:cubicBezTo>
                <a:close/>
                <a:moveTo>
                  <a:pt x="7357197" y="4095807"/>
                </a:moveTo>
                <a:cubicBezTo>
                  <a:pt x="7356698" y="4096608"/>
                  <a:pt x="7355368" y="4098747"/>
                  <a:pt x="7352705" y="4103023"/>
                </a:cubicBezTo>
                <a:cubicBezTo>
                  <a:pt x="7352705" y="4103023"/>
                  <a:pt x="7358694" y="4093401"/>
                  <a:pt x="7357197" y="4095807"/>
                </a:cubicBezTo>
                <a:close/>
                <a:moveTo>
                  <a:pt x="7388634" y="4093011"/>
                </a:moveTo>
                <a:lnTo>
                  <a:pt x="7385348" y="4098114"/>
                </a:lnTo>
                <a:cubicBezTo>
                  <a:pt x="7385348" y="4098114"/>
                  <a:pt x="7385997" y="4097107"/>
                  <a:pt x="7386808" y="4095846"/>
                </a:cubicBezTo>
                <a:close/>
                <a:moveTo>
                  <a:pt x="7389729" y="4091312"/>
                </a:moveTo>
                <a:lnTo>
                  <a:pt x="7388634" y="4093011"/>
                </a:lnTo>
                <a:lnTo>
                  <a:pt x="7389242" y="4092067"/>
                </a:lnTo>
                <a:cubicBezTo>
                  <a:pt x="7389891" y="4091058"/>
                  <a:pt x="7390215" y="4090555"/>
                  <a:pt x="7389729" y="4091312"/>
                </a:cubicBezTo>
                <a:close/>
                <a:moveTo>
                  <a:pt x="1080235" y="3968760"/>
                </a:moveTo>
                <a:lnTo>
                  <a:pt x="1082356" y="3973083"/>
                </a:lnTo>
                <a:lnTo>
                  <a:pt x="1084071" y="3969838"/>
                </a:lnTo>
                <a:close/>
                <a:moveTo>
                  <a:pt x="455682" y="3902701"/>
                </a:moveTo>
                <a:cubicBezTo>
                  <a:pt x="452634" y="3901902"/>
                  <a:pt x="449601" y="3902087"/>
                  <a:pt x="446888" y="3903723"/>
                </a:cubicBezTo>
                <a:cubicBezTo>
                  <a:pt x="446888" y="3903723"/>
                  <a:pt x="459813" y="3927145"/>
                  <a:pt x="471127" y="3930176"/>
                </a:cubicBezTo>
                <a:cubicBezTo>
                  <a:pt x="474586" y="3929527"/>
                  <a:pt x="475704" y="3927004"/>
                  <a:pt x="475210" y="3923720"/>
                </a:cubicBezTo>
                <a:cubicBezTo>
                  <a:pt x="474098" y="3916333"/>
                  <a:pt x="464826" y="3905096"/>
                  <a:pt x="455682" y="3902701"/>
                </a:cubicBezTo>
                <a:close/>
                <a:moveTo>
                  <a:pt x="828544" y="3765443"/>
                </a:moveTo>
                <a:cubicBezTo>
                  <a:pt x="846459" y="3770244"/>
                  <a:pt x="861854" y="3780672"/>
                  <a:pt x="870698" y="3796697"/>
                </a:cubicBezTo>
                <a:cubicBezTo>
                  <a:pt x="847127" y="3790381"/>
                  <a:pt x="831050" y="3778720"/>
                  <a:pt x="828544" y="3765443"/>
                </a:cubicBezTo>
                <a:close/>
                <a:moveTo>
                  <a:pt x="828262" y="3756948"/>
                </a:moveTo>
                <a:cubicBezTo>
                  <a:pt x="828169" y="3754117"/>
                  <a:pt x="828544" y="3765443"/>
                  <a:pt x="828544" y="3765443"/>
                </a:cubicBezTo>
                <a:cubicBezTo>
                  <a:pt x="828377" y="3760409"/>
                  <a:pt x="828293" y="3757893"/>
                  <a:pt x="828262" y="3756948"/>
                </a:cubicBezTo>
                <a:close/>
                <a:moveTo>
                  <a:pt x="660029" y="3743606"/>
                </a:moveTo>
                <a:lnTo>
                  <a:pt x="664519" y="3747754"/>
                </a:lnTo>
                <a:cubicBezTo>
                  <a:pt x="661690" y="3746996"/>
                  <a:pt x="660276" y="3746617"/>
                  <a:pt x="659766" y="3745691"/>
                </a:cubicBezTo>
                <a:close/>
                <a:moveTo>
                  <a:pt x="802434" y="3738809"/>
                </a:moveTo>
                <a:lnTo>
                  <a:pt x="802598" y="3742178"/>
                </a:lnTo>
                <a:cubicBezTo>
                  <a:pt x="802670" y="3743675"/>
                  <a:pt x="802729" y="3744871"/>
                  <a:pt x="802729" y="3744871"/>
                </a:cubicBezTo>
                <a:close/>
                <a:moveTo>
                  <a:pt x="802336" y="3736790"/>
                </a:moveTo>
                <a:cubicBezTo>
                  <a:pt x="802293" y="3735891"/>
                  <a:pt x="802322" y="3736489"/>
                  <a:pt x="802380" y="3737686"/>
                </a:cubicBezTo>
                <a:lnTo>
                  <a:pt x="802434" y="3738809"/>
                </a:lnTo>
                <a:close/>
                <a:moveTo>
                  <a:pt x="651772" y="3735974"/>
                </a:moveTo>
                <a:lnTo>
                  <a:pt x="660437" y="3740358"/>
                </a:lnTo>
                <a:lnTo>
                  <a:pt x="660029" y="3743606"/>
                </a:lnTo>
                <a:close/>
                <a:moveTo>
                  <a:pt x="8056598" y="3729645"/>
                </a:moveTo>
                <a:cubicBezTo>
                  <a:pt x="8056099" y="3730446"/>
                  <a:pt x="8054768" y="3732584"/>
                  <a:pt x="8052107" y="3736860"/>
                </a:cubicBezTo>
                <a:cubicBezTo>
                  <a:pt x="8052107" y="3736860"/>
                  <a:pt x="8058095" y="3727239"/>
                  <a:pt x="8056598" y="3729645"/>
                </a:cubicBezTo>
                <a:close/>
                <a:moveTo>
                  <a:pt x="126207" y="3590882"/>
                </a:moveTo>
                <a:lnTo>
                  <a:pt x="130881" y="3594204"/>
                </a:lnTo>
                <a:cubicBezTo>
                  <a:pt x="131735" y="3594835"/>
                  <a:pt x="131242" y="3594523"/>
                  <a:pt x="129793" y="3593511"/>
                </a:cubicBezTo>
                <a:close/>
                <a:moveTo>
                  <a:pt x="123896" y="3589238"/>
                </a:moveTo>
                <a:lnTo>
                  <a:pt x="124261" y="3589455"/>
                </a:lnTo>
                <a:lnTo>
                  <a:pt x="126207" y="3590882"/>
                </a:lnTo>
                <a:close/>
                <a:moveTo>
                  <a:pt x="413" y="3582413"/>
                </a:moveTo>
                <a:cubicBezTo>
                  <a:pt x="580" y="3587445"/>
                  <a:pt x="664" y="3589964"/>
                  <a:pt x="695" y="3590907"/>
                </a:cubicBezTo>
                <a:cubicBezTo>
                  <a:pt x="788" y="3593739"/>
                  <a:pt x="413" y="3582413"/>
                  <a:pt x="413" y="3582413"/>
                </a:cubicBezTo>
                <a:close/>
                <a:moveTo>
                  <a:pt x="252" y="3579080"/>
                </a:moveTo>
                <a:lnTo>
                  <a:pt x="413" y="3582413"/>
                </a:lnTo>
                <a:cubicBezTo>
                  <a:pt x="413" y="3582413"/>
                  <a:pt x="355" y="3581214"/>
                  <a:pt x="282" y="3579719"/>
                </a:cubicBezTo>
                <a:close/>
                <a:moveTo>
                  <a:pt x="20" y="3574330"/>
                </a:moveTo>
                <a:cubicBezTo>
                  <a:pt x="-23" y="3573432"/>
                  <a:pt x="6" y="3574030"/>
                  <a:pt x="64" y="3575228"/>
                </a:cubicBezTo>
                <a:lnTo>
                  <a:pt x="252" y="3579080"/>
                </a:lnTo>
                <a:close/>
                <a:moveTo>
                  <a:pt x="7051648" y="3176733"/>
                </a:moveTo>
                <a:lnTo>
                  <a:pt x="7048456" y="3179202"/>
                </a:lnTo>
                <a:cubicBezTo>
                  <a:pt x="7047320" y="3180079"/>
                  <a:pt x="7048077" y="3179494"/>
                  <a:pt x="7049591" y="3178324"/>
                </a:cubicBezTo>
                <a:close/>
                <a:moveTo>
                  <a:pt x="7053294" y="3175461"/>
                </a:moveTo>
                <a:lnTo>
                  <a:pt x="7051719" y="3176679"/>
                </a:lnTo>
                <a:lnTo>
                  <a:pt x="7051648" y="3176733"/>
                </a:lnTo>
                <a:close/>
                <a:moveTo>
                  <a:pt x="7058672" y="3171304"/>
                </a:moveTo>
                <a:cubicBezTo>
                  <a:pt x="7058672" y="3171304"/>
                  <a:pt x="7057157" y="3172474"/>
                  <a:pt x="7055266" y="3173937"/>
                </a:cubicBezTo>
                <a:lnTo>
                  <a:pt x="7053294" y="3175461"/>
                </a:lnTo>
                <a:close/>
                <a:moveTo>
                  <a:pt x="7188835" y="3152580"/>
                </a:moveTo>
                <a:cubicBezTo>
                  <a:pt x="7191553" y="3152949"/>
                  <a:pt x="7193611" y="3153759"/>
                  <a:pt x="7194376" y="3155146"/>
                </a:cubicBezTo>
                <a:cubicBezTo>
                  <a:pt x="7194376" y="3155146"/>
                  <a:pt x="7178705" y="3164600"/>
                  <a:pt x="7167390" y="3161568"/>
                </a:cubicBezTo>
                <a:cubicBezTo>
                  <a:pt x="7162912" y="3160368"/>
                  <a:pt x="7162104" y="3158905"/>
                  <a:pt x="7163476" y="3157499"/>
                </a:cubicBezTo>
                <a:cubicBezTo>
                  <a:pt x="7165532" y="3155391"/>
                  <a:pt x="7172492" y="3153417"/>
                  <a:pt x="7179320" y="3152661"/>
                </a:cubicBezTo>
                <a:cubicBezTo>
                  <a:pt x="7182734" y="3152284"/>
                  <a:pt x="7186116" y="3152212"/>
                  <a:pt x="7188835" y="3152580"/>
                </a:cubicBezTo>
                <a:close/>
                <a:moveTo>
                  <a:pt x="6988705" y="3130235"/>
                </a:moveTo>
                <a:cubicBezTo>
                  <a:pt x="6994364" y="3129389"/>
                  <a:pt x="7000651" y="3129498"/>
                  <a:pt x="7006779" y="3131140"/>
                </a:cubicBezTo>
                <a:cubicBezTo>
                  <a:pt x="6997971" y="3141382"/>
                  <a:pt x="6991372" y="3139614"/>
                  <a:pt x="6974398" y="3135066"/>
                </a:cubicBezTo>
                <a:cubicBezTo>
                  <a:pt x="6978015" y="3132885"/>
                  <a:pt x="6983046" y="3131082"/>
                  <a:pt x="6988705" y="3130235"/>
                </a:cubicBezTo>
                <a:close/>
                <a:moveTo>
                  <a:pt x="6056016" y="3124077"/>
                </a:moveTo>
                <a:lnTo>
                  <a:pt x="6055675" y="3124187"/>
                </a:lnTo>
                <a:cubicBezTo>
                  <a:pt x="6049589" y="3126627"/>
                  <a:pt x="6045304" y="3128532"/>
                  <a:pt x="6042493" y="3129990"/>
                </a:cubicBezTo>
                <a:lnTo>
                  <a:pt x="6041309" y="3130839"/>
                </a:lnTo>
                <a:lnTo>
                  <a:pt x="6041677" y="3133225"/>
                </a:lnTo>
                <a:lnTo>
                  <a:pt x="6048020" y="3133429"/>
                </a:lnTo>
                <a:lnTo>
                  <a:pt x="6057137" y="3131703"/>
                </a:lnTo>
                <a:close/>
                <a:moveTo>
                  <a:pt x="7031435" y="3123039"/>
                </a:moveTo>
                <a:cubicBezTo>
                  <a:pt x="7040302" y="3122001"/>
                  <a:pt x="7049483" y="3122623"/>
                  <a:pt x="7057969" y="3124897"/>
                </a:cubicBezTo>
                <a:cubicBezTo>
                  <a:pt x="7043242" y="3134605"/>
                  <a:pt x="7023751" y="3135687"/>
                  <a:pt x="7006779" y="3131140"/>
                </a:cubicBezTo>
                <a:cubicBezTo>
                  <a:pt x="7014012" y="3126774"/>
                  <a:pt x="7022567" y="3124076"/>
                  <a:pt x="7031435" y="3123039"/>
                </a:cubicBezTo>
                <a:close/>
                <a:moveTo>
                  <a:pt x="7066183" y="3121584"/>
                </a:moveTo>
                <a:cubicBezTo>
                  <a:pt x="7070152" y="3121860"/>
                  <a:pt x="7074631" y="3123060"/>
                  <a:pt x="7077459" y="3123818"/>
                </a:cubicBezTo>
                <a:cubicBezTo>
                  <a:pt x="7075884" y="3129697"/>
                  <a:pt x="7063626" y="3126413"/>
                  <a:pt x="7057969" y="3124897"/>
                </a:cubicBezTo>
                <a:cubicBezTo>
                  <a:pt x="7058757" y="3121957"/>
                  <a:pt x="7062215" y="3121309"/>
                  <a:pt x="7066183" y="3121584"/>
                </a:cubicBezTo>
                <a:close/>
                <a:moveTo>
                  <a:pt x="7134594" y="3111422"/>
                </a:moveTo>
                <a:cubicBezTo>
                  <a:pt x="7143430" y="3110506"/>
                  <a:pt x="7152545" y="3111374"/>
                  <a:pt x="7161031" y="3113647"/>
                </a:cubicBezTo>
                <a:cubicBezTo>
                  <a:pt x="7146564" y="3122376"/>
                  <a:pt x="7126812" y="3124435"/>
                  <a:pt x="7109840" y="3119888"/>
                </a:cubicBezTo>
                <a:cubicBezTo>
                  <a:pt x="7117204" y="3115034"/>
                  <a:pt x="7125759" y="3112337"/>
                  <a:pt x="7134594" y="3111422"/>
                </a:cubicBezTo>
                <a:close/>
                <a:moveTo>
                  <a:pt x="7169245" y="3110333"/>
                </a:moveTo>
                <a:cubicBezTo>
                  <a:pt x="7173213" y="3110609"/>
                  <a:pt x="7177692" y="3111809"/>
                  <a:pt x="7180520" y="3112567"/>
                </a:cubicBezTo>
                <a:cubicBezTo>
                  <a:pt x="7178945" y="3118447"/>
                  <a:pt x="7167631" y="3115416"/>
                  <a:pt x="7161031" y="3113647"/>
                </a:cubicBezTo>
                <a:cubicBezTo>
                  <a:pt x="7161819" y="3110707"/>
                  <a:pt x="7165277" y="3110058"/>
                  <a:pt x="7169245" y="3110333"/>
                </a:cubicBezTo>
                <a:close/>
                <a:moveTo>
                  <a:pt x="6167158" y="3092916"/>
                </a:moveTo>
                <a:lnTo>
                  <a:pt x="6153197" y="3096419"/>
                </a:lnTo>
                <a:lnTo>
                  <a:pt x="6155115" y="3108488"/>
                </a:lnTo>
                <a:lnTo>
                  <a:pt x="6168728" y="3105169"/>
                </a:lnTo>
                <a:close/>
                <a:moveTo>
                  <a:pt x="405645" y="3090142"/>
                </a:moveTo>
                <a:cubicBezTo>
                  <a:pt x="405675" y="3091086"/>
                  <a:pt x="405759" y="3093603"/>
                  <a:pt x="405926" y="3098637"/>
                </a:cubicBezTo>
                <a:cubicBezTo>
                  <a:pt x="405926" y="3098637"/>
                  <a:pt x="405550" y="3087310"/>
                  <a:pt x="405645" y="3090142"/>
                </a:cubicBezTo>
                <a:close/>
                <a:moveTo>
                  <a:pt x="6217592" y="3078513"/>
                </a:moveTo>
                <a:lnTo>
                  <a:pt x="6196788" y="3085484"/>
                </a:lnTo>
                <a:lnTo>
                  <a:pt x="6195466" y="3085815"/>
                </a:lnTo>
                <a:lnTo>
                  <a:pt x="6197515" y="3099026"/>
                </a:lnTo>
                <a:lnTo>
                  <a:pt x="6219974" y="3095067"/>
                </a:lnTo>
                <a:close/>
                <a:moveTo>
                  <a:pt x="6963637" y="3009286"/>
                </a:moveTo>
                <a:cubicBezTo>
                  <a:pt x="6963637" y="3009286"/>
                  <a:pt x="6938172" y="3013097"/>
                  <a:pt x="6932600" y="3016922"/>
                </a:cubicBezTo>
                <a:cubicBezTo>
                  <a:pt x="6931671" y="3017559"/>
                  <a:pt x="6931295" y="3018197"/>
                  <a:pt x="6931681" y="3018817"/>
                </a:cubicBezTo>
                <a:cubicBezTo>
                  <a:pt x="6932068" y="3019437"/>
                  <a:pt x="6933217" y="3020041"/>
                  <a:pt x="6935338" y="3020609"/>
                </a:cubicBezTo>
                <a:cubicBezTo>
                  <a:pt x="6958911" y="3026926"/>
                  <a:pt x="6975894" y="3012570"/>
                  <a:pt x="6963637" y="3009286"/>
                </a:cubicBezTo>
                <a:close/>
                <a:moveTo>
                  <a:pt x="7591505" y="2962508"/>
                </a:moveTo>
                <a:lnTo>
                  <a:pt x="7588219" y="2967609"/>
                </a:lnTo>
                <a:cubicBezTo>
                  <a:pt x="7588219" y="2967609"/>
                  <a:pt x="7588868" y="2966602"/>
                  <a:pt x="7589679" y="2965342"/>
                </a:cubicBezTo>
                <a:close/>
                <a:moveTo>
                  <a:pt x="7322436" y="2962439"/>
                </a:moveTo>
                <a:cubicBezTo>
                  <a:pt x="7330249" y="2962038"/>
                  <a:pt x="7339365" y="2962904"/>
                  <a:pt x="7351938" y="2963123"/>
                </a:cubicBezTo>
                <a:cubicBezTo>
                  <a:pt x="7337472" y="2971850"/>
                  <a:pt x="7317719" y="2973910"/>
                  <a:pt x="7300748" y="2969363"/>
                </a:cubicBezTo>
                <a:cubicBezTo>
                  <a:pt x="7308112" y="2964509"/>
                  <a:pt x="7314623" y="2962840"/>
                  <a:pt x="7322436" y="2962439"/>
                </a:cubicBezTo>
                <a:close/>
                <a:moveTo>
                  <a:pt x="7592600" y="2960807"/>
                </a:moveTo>
                <a:cubicBezTo>
                  <a:pt x="7593087" y="2960052"/>
                  <a:pt x="7592762" y="2960555"/>
                  <a:pt x="7592114" y="2961562"/>
                </a:cubicBezTo>
                <a:lnTo>
                  <a:pt x="7591505" y="2962508"/>
                </a:lnTo>
                <a:close/>
                <a:moveTo>
                  <a:pt x="7357678" y="2959144"/>
                </a:moveTo>
                <a:cubicBezTo>
                  <a:pt x="7360822" y="2959199"/>
                  <a:pt x="7365300" y="2960399"/>
                  <a:pt x="7371428" y="2962041"/>
                </a:cubicBezTo>
                <a:cubicBezTo>
                  <a:pt x="7368277" y="2973802"/>
                  <a:pt x="7357595" y="2964638"/>
                  <a:pt x="7351938" y="2963123"/>
                </a:cubicBezTo>
                <a:cubicBezTo>
                  <a:pt x="7352726" y="2960182"/>
                  <a:pt x="7354535" y="2959090"/>
                  <a:pt x="7357678" y="2959144"/>
                </a:cubicBezTo>
                <a:close/>
                <a:moveTo>
                  <a:pt x="7377168" y="2958064"/>
                </a:moveTo>
                <a:cubicBezTo>
                  <a:pt x="7380311" y="2958118"/>
                  <a:pt x="7384790" y="2959318"/>
                  <a:pt x="7390919" y="2960961"/>
                </a:cubicBezTo>
                <a:cubicBezTo>
                  <a:pt x="7387767" y="2972723"/>
                  <a:pt x="7377086" y="2963557"/>
                  <a:pt x="7371428" y="2962041"/>
                </a:cubicBezTo>
                <a:cubicBezTo>
                  <a:pt x="7372216" y="2959101"/>
                  <a:pt x="7374024" y="2958011"/>
                  <a:pt x="7377168" y="2958064"/>
                </a:cubicBezTo>
                <a:close/>
                <a:moveTo>
                  <a:pt x="5973013" y="2609827"/>
                </a:moveTo>
                <a:lnTo>
                  <a:pt x="5962618" y="2647054"/>
                </a:lnTo>
                <a:lnTo>
                  <a:pt x="5975077" y="2723481"/>
                </a:lnTo>
                <a:lnTo>
                  <a:pt x="5977989" y="2712619"/>
                </a:lnTo>
                <a:cubicBezTo>
                  <a:pt x="5978925" y="2722324"/>
                  <a:pt x="5979000" y="2728646"/>
                  <a:pt x="5978015" y="2732321"/>
                </a:cubicBezTo>
                <a:lnTo>
                  <a:pt x="5976654" y="2733142"/>
                </a:lnTo>
                <a:lnTo>
                  <a:pt x="6036277" y="3098842"/>
                </a:lnTo>
                <a:lnTo>
                  <a:pt x="6051960" y="3096481"/>
                </a:lnTo>
                <a:lnTo>
                  <a:pt x="6043394" y="3038198"/>
                </a:lnTo>
                <a:cubicBezTo>
                  <a:pt x="6028428" y="2939486"/>
                  <a:pt x="6013082" y="2842055"/>
                  <a:pt x="5996785" y="2744288"/>
                </a:cubicBezTo>
                <a:close/>
                <a:moveTo>
                  <a:pt x="6245636" y="2585590"/>
                </a:moveTo>
                <a:cubicBezTo>
                  <a:pt x="6251771" y="2589297"/>
                  <a:pt x="6257479" y="2607965"/>
                  <a:pt x="6252913" y="2612358"/>
                </a:cubicBezTo>
                <a:cubicBezTo>
                  <a:pt x="6252913" y="2629929"/>
                  <a:pt x="6239723" y="2624071"/>
                  <a:pt x="6239723" y="2587955"/>
                </a:cubicBezTo>
                <a:cubicBezTo>
                  <a:pt x="6241498" y="2584783"/>
                  <a:pt x="6243591" y="2584354"/>
                  <a:pt x="6245636" y="2585590"/>
                </a:cubicBezTo>
                <a:close/>
                <a:moveTo>
                  <a:pt x="6238153" y="2556229"/>
                </a:moveTo>
                <a:cubicBezTo>
                  <a:pt x="6242386" y="2557328"/>
                  <a:pt x="6245049" y="2565016"/>
                  <a:pt x="6239723" y="2569409"/>
                </a:cubicBezTo>
                <a:cubicBezTo>
                  <a:pt x="6239723" y="2582097"/>
                  <a:pt x="6233633" y="2569409"/>
                  <a:pt x="6233634" y="2557695"/>
                </a:cubicBezTo>
                <a:cubicBezTo>
                  <a:pt x="6235156" y="2556231"/>
                  <a:pt x="6236742" y="2555865"/>
                  <a:pt x="6238153" y="2556229"/>
                </a:cubicBezTo>
                <a:close/>
                <a:moveTo>
                  <a:pt x="6088153" y="2479751"/>
                </a:moveTo>
                <a:lnTo>
                  <a:pt x="6087275" y="2484118"/>
                </a:lnTo>
                <a:cubicBezTo>
                  <a:pt x="6086895" y="2486009"/>
                  <a:pt x="6086705" y="2486955"/>
                  <a:pt x="6086989" y="2485536"/>
                </a:cubicBezTo>
                <a:close/>
                <a:moveTo>
                  <a:pt x="6089559" y="2472770"/>
                </a:moveTo>
                <a:cubicBezTo>
                  <a:pt x="6089559" y="2472770"/>
                  <a:pt x="6089178" y="2474661"/>
                  <a:pt x="6088702" y="2477027"/>
                </a:cubicBezTo>
                <a:lnTo>
                  <a:pt x="6088153" y="2479751"/>
                </a:lnTo>
                <a:close/>
                <a:moveTo>
                  <a:pt x="6083471" y="2430798"/>
                </a:moveTo>
                <a:cubicBezTo>
                  <a:pt x="6083471" y="2430798"/>
                  <a:pt x="6083471" y="2430798"/>
                  <a:pt x="6083471" y="2436653"/>
                </a:cubicBezTo>
                <a:cubicBezTo>
                  <a:pt x="6076369" y="2461057"/>
                  <a:pt x="6083471" y="2436653"/>
                  <a:pt x="6083471" y="2430798"/>
                </a:cubicBezTo>
                <a:close/>
                <a:moveTo>
                  <a:pt x="6081151" y="2399038"/>
                </a:moveTo>
                <a:lnTo>
                  <a:pt x="6083599" y="2401269"/>
                </a:lnTo>
                <a:cubicBezTo>
                  <a:pt x="6084803" y="2402367"/>
                  <a:pt x="6085406" y="2402916"/>
                  <a:pt x="6084502" y="2402092"/>
                </a:cubicBezTo>
                <a:close/>
                <a:moveTo>
                  <a:pt x="6076369" y="2394680"/>
                </a:moveTo>
                <a:lnTo>
                  <a:pt x="6081151" y="2399038"/>
                </a:lnTo>
                <a:lnTo>
                  <a:pt x="6079080" y="2397151"/>
                </a:lnTo>
                <a:cubicBezTo>
                  <a:pt x="6077574" y="2395777"/>
                  <a:pt x="6076369" y="2394680"/>
                  <a:pt x="6076369" y="2394680"/>
                </a:cubicBezTo>
                <a:close/>
                <a:moveTo>
                  <a:pt x="6166994" y="2367792"/>
                </a:moveTo>
                <a:cubicBezTo>
                  <a:pt x="6167797" y="2367626"/>
                  <a:pt x="6168615" y="2368089"/>
                  <a:pt x="6169437" y="2369073"/>
                </a:cubicBezTo>
                <a:cubicBezTo>
                  <a:pt x="6180938" y="2382860"/>
                  <a:pt x="6192923" y="2499126"/>
                  <a:pt x="6170729" y="2430798"/>
                </a:cubicBezTo>
                <a:cubicBezTo>
                  <a:pt x="6170730" y="2406393"/>
                  <a:pt x="6158553" y="2394680"/>
                  <a:pt x="6164640" y="2370275"/>
                </a:cubicBezTo>
                <a:cubicBezTo>
                  <a:pt x="6165400" y="2368751"/>
                  <a:pt x="6166189" y="2367958"/>
                  <a:pt x="6166994" y="2367792"/>
                </a:cubicBezTo>
                <a:close/>
                <a:moveTo>
                  <a:pt x="6070281" y="2357586"/>
                </a:moveTo>
                <a:cubicBezTo>
                  <a:pt x="6083471" y="2357587"/>
                  <a:pt x="6070281" y="2381991"/>
                  <a:pt x="6076369" y="2394680"/>
                </a:cubicBezTo>
                <a:cubicBezTo>
                  <a:pt x="6058105" y="2387847"/>
                  <a:pt x="6070281" y="2364420"/>
                  <a:pt x="6070281" y="2357586"/>
                </a:cubicBezTo>
                <a:close/>
                <a:moveTo>
                  <a:pt x="6058105" y="2285352"/>
                </a:moveTo>
                <a:cubicBezTo>
                  <a:pt x="6064192" y="2303899"/>
                  <a:pt x="6070281" y="2327326"/>
                  <a:pt x="6070281" y="2357586"/>
                </a:cubicBezTo>
                <a:cubicBezTo>
                  <a:pt x="6058105" y="2340016"/>
                  <a:pt x="6058105" y="2309756"/>
                  <a:pt x="6058105" y="2285352"/>
                </a:cubicBezTo>
                <a:close/>
                <a:moveTo>
                  <a:pt x="6051143" y="2276538"/>
                </a:moveTo>
                <a:lnTo>
                  <a:pt x="6053023" y="2278919"/>
                </a:lnTo>
                <a:cubicBezTo>
                  <a:pt x="6055395" y="2281920"/>
                  <a:pt x="6058105" y="2285352"/>
                  <a:pt x="6058105" y="2285352"/>
                </a:cubicBezTo>
                <a:cubicBezTo>
                  <a:pt x="6055695" y="2282303"/>
                  <a:pt x="6053888" y="2280014"/>
                  <a:pt x="6052570" y="2278346"/>
                </a:cubicBezTo>
                <a:close/>
                <a:moveTo>
                  <a:pt x="6049973" y="2275058"/>
                </a:moveTo>
                <a:cubicBezTo>
                  <a:pt x="6049295" y="2274199"/>
                  <a:pt x="6049465" y="2274415"/>
                  <a:pt x="6050100" y="2275218"/>
                </a:cubicBezTo>
                <a:lnTo>
                  <a:pt x="6051143" y="2276538"/>
                </a:lnTo>
                <a:close/>
                <a:moveTo>
                  <a:pt x="6045866" y="2213074"/>
                </a:moveTo>
                <a:cubicBezTo>
                  <a:pt x="6047579" y="2214034"/>
                  <a:pt x="6051003" y="2232154"/>
                  <a:pt x="6051004" y="2236545"/>
                </a:cubicBezTo>
                <a:cubicBezTo>
                  <a:pt x="6044916" y="2249235"/>
                  <a:pt x="6038827" y="2243380"/>
                  <a:pt x="6044916" y="2218976"/>
                </a:cubicBezTo>
                <a:cubicBezTo>
                  <a:pt x="6044916" y="2214338"/>
                  <a:pt x="6045296" y="2212753"/>
                  <a:pt x="6045866" y="2213074"/>
                </a:cubicBezTo>
                <a:close/>
                <a:moveTo>
                  <a:pt x="6002768" y="2185186"/>
                </a:moveTo>
                <a:lnTo>
                  <a:pt x="6007833" y="2188616"/>
                </a:lnTo>
                <a:cubicBezTo>
                  <a:pt x="6008554" y="2189105"/>
                  <a:pt x="6008073" y="2188779"/>
                  <a:pt x="6007111" y="2188127"/>
                </a:cubicBezTo>
                <a:close/>
                <a:moveTo>
                  <a:pt x="2237269" y="2165172"/>
                </a:moveTo>
                <a:lnTo>
                  <a:pt x="2234996" y="2169685"/>
                </a:lnTo>
                <a:lnTo>
                  <a:pt x="2250958" y="2171088"/>
                </a:lnTo>
                <a:lnTo>
                  <a:pt x="2253391" y="2166725"/>
                </a:lnTo>
                <a:lnTo>
                  <a:pt x="2249151" y="2166388"/>
                </a:lnTo>
                <a:close/>
                <a:moveTo>
                  <a:pt x="5977165" y="2066757"/>
                </a:moveTo>
                <a:cubicBezTo>
                  <a:pt x="5978091" y="2069664"/>
                  <a:pt x="5978615" y="2080440"/>
                  <a:pt x="5978615" y="2080440"/>
                </a:cubicBezTo>
                <a:cubicBezTo>
                  <a:pt x="5974373" y="2079303"/>
                  <a:pt x="5971902" y="2071551"/>
                  <a:pt x="5973319" y="2068386"/>
                </a:cubicBezTo>
                <a:cubicBezTo>
                  <a:pt x="5973791" y="2067330"/>
                  <a:pt x="5974695" y="2066785"/>
                  <a:pt x="5976109" y="2067164"/>
                </a:cubicBezTo>
                <a:cubicBezTo>
                  <a:pt x="5976503" y="2065694"/>
                  <a:pt x="5976856" y="2065788"/>
                  <a:pt x="5977165" y="2066757"/>
                </a:cubicBezTo>
                <a:close/>
                <a:moveTo>
                  <a:pt x="604267" y="2050433"/>
                </a:moveTo>
                <a:cubicBezTo>
                  <a:pt x="610350" y="2048370"/>
                  <a:pt x="616562" y="2047819"/>
                  <a:pt x="618446" y="2050686"/>
                </a:cubicBezTo>
                <a:cubicBezTo>
                  <a:pt x="622264" y="2059062"/>
                  <a:pt x="595541" y="2064507"/>
                  <a:pt x="595541" y="2064507"/>
                </a:cubicBezTo>
                <a:cubicBezTo>
                  <a:pt x="591063" y="2063307"/>
                  <a:pt x="589940" y="2061365"/>
                  <a:pt x="590855" y="2059248"/>
                </a:cubicBezTo>
                <a:cubicBezTo>
                  <a:pt x="592229" y="2056071"/>
                  <a:pt x="598184" y="2052496"/>
                  <a:pt x="604267" y="2050433"/>
                </a:cubicBezTo>
                <a:close/>
                <a:moveTo>
                  <a:pt x="682724" y="2042569"/>
                </a:moveTo>
                <a:cubicBezTo>
                  <a:pt x="690274" y="2041441"/>
                  <a:pt x="696749" y="2042256"/>
                  <a:pt x="700440" y="2046395"/>
                </a:cubicBezTo>
                <a:cubicBezTo>
                  <a:pt x="700440" y="2046395"/>
                  <a:pt x="636085" y="2075370"/>
                  <a:pt x="632003" y="2067974"/>
                </a:cubicBezTo>
                <a:cubicBezTo>
                  <a:pt x="627760" y="2066837"/>
                  <a:pt x="660074" y="2045953"/>
                  <a:pt x="682724" y="2042569"/>
                </a:cubicBezTo>
                <a:close/>
                <a:moveTo>
                  <a:pt x="4214214" y="2002351"/>
                </a:moveTo>
                <a:lnTo>
                  <a:pt x="4210041" y="2012319"/>
                </a:lnTo>
                <a:lnTo>
                  <a:pt x="4223727" y="2014102"/>
                </a:lnTo>
                <a:lnTo>
                  <a:pt x="4224192" y="2014153"/>
                </a:lnTo>
                <a:lnTo>
                  <a:pt x="4228060" y="2005049"/>
                </a:lnTo>
                <a:lnTo>
                  <a:pt x="4228354" y="2004366"/>
                </a:lnTo>
                <a:close/>
                <a:moveTo>
                  <a:pt x="4176675" y="1997002"/>
                </a:moveTo>
                <a:lnTo>
                  <a:pt x="4173075" y="2005753"/>
                </a:lnTo>
                <a:lnTo>
                  <a:pt x="4172845" y="2006542"/>
                </a:lnTo>
                <a:lnTo>
                  <a:pt x="4184440" y="2008695"/>
                </a:lnTo>
                <a:lnTo>
                  <a:pt x="4187280" y="2005997"/>
                </a:lnTo>
                <a:lnTo>
                  <a:pt x="4192317" y="1999231"/>
                </a:lnTo>
                <a:close/>
                <a:moveTo>
                  <a:pt x="884025" y="1987176"/>
                </a:moveTo>
                <a:cubicBezTo>
                  <a:pt x="876533" y="1987240"/>
                  <a:pt x="871896" y="1988300"/>
                  <a:pt x="871801" y="1990885"/>
                </a:cubicBezTo>
                <a:cubicBezTo>
                  <a:pt x="871747" y="1992361"/>
                  <a:pt x="873176" y="1994336"/>
                  <a:pt x="876402" y="1996908"/>
                </a:cubicBezTo>
                <a:cubicBezTo>
                  <a:pt x="885509" y="2011952"/>
                  <a:pt x="956189" y="2004631"/>
                  <a:pt x="986993" y="2006582"/>
                </a:cubicBezTo>
                <a:cubicBezTo>
                  <a:pt x="1052685" y="2017882"/>
                  <a:pt x="1202244" y="2044302"/>
                  <a:pt x="1276744" y="2045356"/>
                </a:cubicBezTo>
                <a:cubicBezTo>
                  <a:pt x="1372571" y="2038471"/>
                  <a:pt x="1259105" y="2020670"/>
                  <a:pt x="1196552" y="2016517"/>
                </a:cubicBezTo>
                <a:cubicBezTo>
                  <a:pt x="1124941" y="2004680"/>
                  <a:pt x="1038184" y="2000342"/>
                  <a:pt x="982913" y="1999186"/>
                </a:cubicBezTo>
                <a:cubicBezTo>
                  <a:pt x="954653" y="1995751"/>
                  <a:pt x="906496" y="1986983"/>
                  <a:pt x="884025" y="1987176"/>
                </a:cubicBezTo>
                <a:close/>
                <a:moveTo>
                  <a:pt x="3202655" y="1884289"/>
                </a:moveTo>
                <a:lnTo>
                  <a:pt x="3192407" y="1901140"/>
                </a:lnTo>
                <a:lnTo>
                  <a:pt x="3208252" y="1902734"/>
                </a:lnTo>
                <a:lnTo>
                  <a:pt x="3216765" y="1885769"/>
                </a:lnTo>
                <a:close/>
                <a:moveTo>
                  <a:pt x="3174342" y="1881318"/>
                </a:moveTo>
                <a:lnTo>
                  <a:pt x="3162771" y="1895571"/>
                </a:lnTo>
                <a:lnTo>
                  <a:pt x="3161011" y="1897985"/>
                </a:lnTo>
                <a:lnTo>
                  <a:pt x="3171218" y="1899011"/>
                </a:lnTo>
                <a:lnTo>
                  <a:pt x="3179113" y="1881819"/>
                </a:lnTo>
                <a:close/>
                <a:moveTo>
                  <a:pt x="2969979" y="1862880"/>
                </a:moveTo>
                <a:lnTo>
                  <a:pt x="2961222" y="1877903"/>
                </a:lnTo>
                <a:lnTo>
                  <a:pt x="2975976" y="1879385"/>
                </a:lnTo>
                <a:lnTo>
                  <a:pt x="2984659" y="1864157"/>
                </a:lnTo>
                <a:close/>
                <a:moveTo>
                  <a:pt x="5470860" y="1856112"/>
                </a:moveTo>
                <a:lnTo>
                  <a:pt x="5467146" y="1856257"/>
                </a:lnTo>
                <a:cubicBezTo>
                  <a:pt x="5465060" y="1856732"/>
                  <a:pt x="5464888" y="1857376"/>
                  <a:pt x="5464773" y="1857804"/>
                </a:cubicBezTo>
                <a:lnTo>
                  <a:pt x="5464168" y="1857882"/>
                </a:lnTo>
                <a:lnTo>
                  <a:pt x="5466554" y="1870490"/>
                </a:lnTo>
                <a:lnTo>
                  <a:pt x="5473451" y="1872179"/>
                </a:lnTo>
                <a:close/>
                <a:moveTo>
                  <a:pt x="2733842" y="1846701"/>
                </a:moveTo>
                <a:lnTo>
                  <a:pt x="2727292" y="1858274"/>
                </a:lnTo>
                <a:lnTo>
                  <a:pt x="2749266" y="1860092"/>
                </a:lnTo>
                <a:lnTo>
                  <a:pt x="2758514" y="1860839"/>
                </a:lnTo>
                <a:lnTo>
                  <a:pt x="2766029" y="1848015"/>
                </a:lnTo>
                <a:lnTo>
                  <a:pt x="2743822" y="1847057"/>
                </a:lnTo>
                <a:close/>
                <a:moveTo>
                  <a:pt x="2689344" y="1845110"/>
                </a:moveTo>
                <a:lnTo>
                  <a:pt x="2684592" y="1854552"/>
                </a:lnTo>
                <a:lnTo>
                  <a:pt x="2687599" y="1854990"/>
                </a:lnTo>
                <a:lnTo>
                  <a:pt x="2707086" y="1856603"/>
                </a:lnTo>
                <a:lnTo>
                  <a:pt x="2713464" y="1845972"/>
                </a:lnTo>
                <a:close/>
                <a:moveTo>
                  <a:pt x="2534753" y="1828326"/>
                </a:moveTo>
                <a:lnTo>
                  <a:pt x="2527543" y="1828358"/>
                </a:lnTo>
                <a:lnTo>
                  <a:pt x="2522120" y="1837336"/>
                </a:lnTo>
                <a:lnTo>
                  <a:pt x="2522180" y="1837320"/>
                </a:lnTo>
                <a:cubicBezTo>
                  <a:pt x="2524892" y="1835684"/>
                  <a:pt x="2527094" y="1833122"/>
                  <a:pt x="2529922" y="1833880"/>
                </a:cubicBezTo>
                <a:cubicBezTo>
                  <a:pt x="2558366" y="1831678"/>
                  <a:pt x="2548989" y="1829012"/>
                  <a:pt x="2534753" y="1828326"/>
                </a:cubicBezTo>
                <a:close/>
                <a:moveTo>
                  <a:pt x="913814" y="1816858"/>
                </a:moveTo>
                <a:cubicBezTo>
                  <a:pt x="899210" y="1817031"/>
                  <a:pt x="885702" y="1817941"/>
                  <a:pt x="874319" y="1819880"/>
                </a:cubicBezTo>
                <a:cubicBezTo>
                  <a:pt x="874319" y="1819880"/>
                  <a:pt x="858910" y="1828357"/>
                  <a:pt x="851415" y="1833701"/>
                </a:cubicBezTo>
                <a:cubicBezTo>
                  <a:pt x="845757" y="1832185"/>
                  <a:pt x="822186" y="1825869"/>
                  <a:pt x="820610" y="1831750"/>
                </a:cubicBezTo>
                <a:cubicBezTo>
                  <a:pt x="799544" y="1838709"/>
                  <a:pt x="806812" y="1860614"/>
                  <a:pt x="774432" y="1864543"/>
                </a:cubicBezTo>
                <a:cubicBezTo>
                  <a:pt x="773018" y="1864164"/>
                  <a:pt x="772550" y="1864498"/>
                  <a:pt x="772642" y="1865212"/>
                </a:cubicBezTo>
                <a:cubicBezTo>
                  <a:pt x="772921" y="1867355"/>
                  <a:pt x="778251" y="1872920"/>
                  <a:pt x="778251" y="1872920"/>
                </a:cubicBezTo>
                <a:cubicBezTo>
                  <a:pt x="787989" y="1881833"/>
                  <a:pt x="836041" y="1868446"/>
                  <a:pt x="845780" y="1877359"/>
                </a:cubicBezTo>
                <a:lnTo>
                  <a:pt x="836709" y="1888584"/>
                </a:lnTo>
                <a:cubicBezTo>
                  <a:pt x="835133" y="1894465"/>
                  <a:pt x="842366" y="1890100"/>
                  <a:pt x="853048" y="1899265"/>
                </a:cubicBezTo>
                <a:cubicBezTo>
                  <a:pt x="870019" y="1903812"/>
                  <a:pt x="924396" y="1912080"/>
                  <a:pt x="973378" y="1917850"/>
                </a:cubicBezTo>
                <a:cubicBezTo>
                  <a:pt x="1015497" y="1922834"/>
                  <a:pt x="1068299" y="1936982"/>
                  <a:pt x="1110417" y="1941965"/>
                </a:cubicBezTo>
                <a:cubicBezTo>
                  <a:pt x="1184285" y="1949153"/>
                  <a:pt x="1287608" y="1936924"/>
                  <a:pt x="1396994" y="1947325"/>
                </a:cubicBezTo>
                <a:cubicBezTo>
                  <a:pt x="1509161" y="1951121"/>
                  <a:pt x="1607495" y="1957510"/>
                  <a:pt x="1703990" y="1970763"/>
                </a:cubicBezTo>
                <a:cubicBezTo>
                  <a:pt x="1881849" y="1985857"/>
                  <a:pt x="2084854" y="2001387"/>
                  <a:pt x="2257019" y="1988696"/>
                </a:cubicBezTo>
                <a:cubicBezTo>
                  <a:pt x="2333357" y="1982891"/>
                  <a:pt x="2265828" y="1978450"/>
                  <a:pt x="2204218" y="1974548"/>
                </a:cubicBezTo>
                <a:cubicBezTo>
                  <a:pt x="2105884" y="1968157"/>
                  <a:pt x="2009389" y="1954905"/>
                  <a:pt x="1935522" y="1947718"/>
                </a:cubicBezTo>
                <a:cubicBezTo>
                  <a:pt x="1802302" y="1931980"/>
                  <a:pt x="1673163" y="1923637"/>
                  <a:pt x="1570067" y="1908619"/>
                </a:cubicBezTo>
                <a:cubicBezTo>
                  <a:pt x="1553095" y="1904071"/>
                  <a:pt x="1498719" y="1895802"/>
                  <a:pt x="1498719" y="1895802"/>
                </a:cubicBezTo>
                <a:cubicBezTo>
                  <a:pt x="1487404" y="1892770"/>
                  <a:pt x="1496213" y="1882526"/>
                  <a:pt x="1483955" y="1879242"/>
                </a:cubicBezTo>
                <a:cubicBezTo>
                  <a:pt x="1414183" y="1860546"/>
                  <a:pt x="1319931" y="1861551"/>
                  <a:pt x="1229092" y="1849816"/>
                </a:cubicBezTo>
                <a:cubicBezTo>
                  <a:pt x="1163401" y="1838515"/>
                  <a:pt x="1091790" y="1826682"/>
                  <a:pt x="1047152" y="1827326"/>
                </a:cubicBezTo>
                <a:cubicBezTo>
                  <a:pt x="1011320" y="1822450"/>
                  <a:pt x="957629" y="1816337"/>
                  <a:pt x="913814" y="1816858"/>
                </a:cubicBezTo>
                <a:close/>
                <a:moveTo>
                  <a:pt x="4215314" y="1812829"/>
                </a:moveTo>
                <a:lnTo>
                  <a:pt x="4213667" y="1813328"/>
                </a:lnTo>
                <a:lnTo>
                  <a:pt x="4213985" y="1815787"/>
                </a:lnTo>
                <a:close/>
                <a:moveTo>
                  <a:pt x="4253977" y="1809075"/>
                </a:moveTo>
                <a:lnTo>
                  <a:pt x="4249799" y="1819231"/>
                </a:lnTo>
                <a:lnTo>
                  <a:pt x="4251597" y="1819103"/>
                </a:lnTo>
                <a:lnTo>
                  <a:pt x="4269680" y="1815665"/>
                </a:lnTo>
                <a:lnTo>
                  <a:pt x="4269242" y="1810780"/>
                </a:lnTo>
                <a:lnTo>
                  <a:pt x="4266964" y="1809976"/>
                </a:lnTo>
                <a:close/>
                <a:moveTo>
                  <a:pt x="2325575" y="1806604"/>
                </a:moveTo>
                <a:cubicBezTo>
                  <a:pt x="2320947" y="1807764"/>
                  <a:pt x="2316627" y="1810226"/>
                  <a:pt x="2316331" y="1812658"/>
                </a:cubicBezTo>
                <a:cubicBezTo>
                  <a:pt x="2316133" y="1814280"/>
                  <a:pt x="2317724" y="1815887"/>
                  <a:pt x="2322203" y="1817087"/>
                </a:cubicBezTo>
                <a:cubicBezTo>
                  <a:pt x="2327860" y="1818603"/>
                  <a:pt x="2336668" y="1808357"/>
                  <a:pt x="2336668" y="1808357"/>
                </a:cubicBezTo>
                <a:cubicBezTo>
                  <a:pt x="2335138" y="1805584"/>
                  <a:pt x="2330202" y="1805444"/>
                  <a:pt x="2325575" y="1806604"/>
                </a:cubicBezTo>
                <a:close/>
                <a:moveTo>
                  <a:pt x="1749519" y="1802848"/>
                </a:moveTo>
                <a:cubicBezTo>
                  <a:pt x="1751510" y="1800723"/>
                  <a:pt x="1769012" y="1805413"/>
                  <a:pt x="1773255" y="1806550"/>
                </a:cubicBezTo>
                <a:cubicBezTo>
                  <a:pt x="1785512" y="1809834"/>
                  <a:pt x="1775498" y="1820806"/>
                  <a:pt x="1753764" y="1807630"/>
                </a:cubicBezTo>
                <a:cubicBezTo>
                  <a:pt x="1749916" y="1805023"/>
                  <a:pt x="1748856" y="1803557"/>
                  <a:pt x="1749519" y="1802848"/>
                </a:cubicBezTo>
                <a:close/>
                <a:moveTo>
                  <a:pt x="1713585" y="1798726"/>
                </a:moveTo>
                <a:lnTo>
                  <a:pt x="1705726" y="1802111"/>
                </a:lnTo>
                <a:cubicBezTo>
                  <a:pt x="1705726" y="1802111"/>
                  <a:pt x="1707510" y="1801343"/>
                  <a:pt x="1709742" y="1800379"/>
                </a:cubicBezTo>
                <a:close/>
                <a:moveTo>
                  <a:pt x="1717775" y="1796919"/>
                </a:moveTo>
                <a:cubicBezTo>
                  <a:pt x="1719114" y="1796343"/>
                  <a:pt x="1718222" y="1796728"/>
                  <a:pt x="1716436" y="1797497"/>
                </a:cubicBezTo>
                <a:lnTo>
                  <a:pt x="1713585" y="1798726"/>
                </a:lnTo>
                <a:close/>
                <a:moveTo>
                  <a:pt x="1662903" y="1792212"/>
                </a:moveTo>
                <a:cubicBezTo>
                  <a:pt x="1676497" y="1794279"/>
                  <a:pt x="1691111" y="1798195"/>
                  <a:pt x="1705726" y="1802111"/>
                </a:cubicBezTo>
                <a:cubicBezTo>
                  <a:pt x="1684659" y="1809073"/>
                  <a:pt x="1655430" y="1801241"/>
                  <a:pt x="1626201" y="1793409"/>
                </a:cubicBezTo>
                <a:cubicBezTo>
                  <a:pt x="1636734" y="1789928"/>
                  <a:pt x="1649308" y="1790145"/>
                  <a:pt x="1662903" y="1792212"/>
                </a:cubicBezTo>
                <a:close/>
                <a:moveTo>
                  <a:pt x="1594953" y="1785921"/>
                </a:moveTo>
                <a:cubicBezTo>
                  <a:pt x="1602630" y="1785911"/>
                  <a:pt x="1616534" y="1795545"/>
                  <a:pt x="1626201" y="1793409"/>
                </a:cubicBezTo>
                <a:cubicBezTo>
                  <a:pt x="1622788" y="1806147"/>
                  <a:pt x="1602630" y="1787093"/>
                  <a:pt x="1589739" y="1789941"/>
                </a:cubicBezTo>
                <a:cubicBezTo>
                  <a:pt x="1590527" y="1787000"/>
                  <a:pt x="1592394" y="1785925"/>
                  <a:pt x="1594953" y="1785921"/>
                </a:cubicBezTo>
                <a:close/>
                <a:moveTo>
                  <a:pt x="1564172" y="1783533"/>
                </a:moveTo>
                <a:cubicBezTo>
                  <a:pt x="1572063" y="1781660"/>
                  <a:pt x="1585497" y="1788804"/>
                  <a:pt x="1589739" y="1789941"/>
                </a:cubicBezTo>
                <a:cubicBezTo>
                  <a:pt x="1586326" y="1802680"/>
                  <a:pt x="1572767" y="1785393"/>
                  <a:pt x="1558673" y="1788968"/>
                </a:cubicBezTo>
                <a:cubicBezTo>
                  <a:pt x="1559526" y="1785783"/>
                  <a:pt x="1561541" y="1784157"/>
                  <a:pt x="1564172" y="1783533"/>
                </a:cubicBezTo>
                <a:close/>
                <a:moveTo>
                  <a:pt x="1515967" y="1779101"/>
                </a:moveTo>
                <a:cubicBezTo>
                  <a:pt x="1529444" y="1781136"/>
                  <a:pt x="1544058" y="1785052"/>
                  <a:pt x="1558673" y="1788968"/>
                </a:cubicBezTo>
                <a:cubicBezTo>
                  <a:pt x="1538550" y="1796182"/>
                  <a:pt x="1508377" y="1788098"/>
                  <a:pt x="1480092" y="1780519"/>
                </a:cubicBezTo>
                <a:cubicBezTo>
                  <a:pt x="1490152" y="1776912"/>
                  <a:pt x="1502491" y="1777066"/>
                  <a:pt x="1515967" y="1779101"/>
                </a:cubicBezTo>
                <a:close/>
                <a:moveTo>
                  <a:pt x="3264097" y="1775763"/>
                </a:moveTo>
                <a:lnTo>
                  <a:pt x="3253393" y="1789811"/>
                </a:lnTo>
                <a:lnTo>
                  <a:pt x="3266735" y="1791207"/>
                </a:lnTo>
                <a:lnTo>
                  <a:pt x="3271771" y="1781766"/>
                </a:lnTo>
                <a:lnTo>
                  <a:pt x="3272772" y="1776566"/>
                </a:lnTo>
                <a:close/>
                <a:moveTo>
                  <a:pt x="3236644" y="1773222"/>
                </a:moveTo>
                <a:lnTo>
                  <a:pt x="3237441" y="1775962"/>
                </a:lnTo>
                <a:cubicBezTo>
                  <a:pt x="3238316" y="1778964"/>
                  <a:pt x="3239064" y="1781539"/>
                  <a:pt x="3238565" y="1779822"/>
                </a:cubicBezTo>
                <a:close/>
                <a:moveTo>
                  <a:pt x="3030652" y="1756300"/>
                </a:moveTo>
                <a:lnTo>
                  <a:pt x="3024326" y="1767745"/>
                </a:lnTo>
                <a:lnTo>
                  <a:pt x="3038862" y="1769097"/>
                </a:lnTo>
                <a:lnTo>
                  <a:pt x="3042791" y="1762207"/>
                </a:lnTo>
                <a:lnTo>
                  <a:pt x="3045266" y="1757438"/>
                </a:lnTo>
                <a:close/>
                <a:moveTo>
                  <a:pt x="2796644" y="1735745"/>
                </a:moveTo>
                <a:lnTo>
                  <a:pt x="2790821" y="1746035"/>
                </a:lnTo>
                <a:lnTo>
                  <a:pt x="2823990" y="1749119"/>
                </a:lnTo>
                <a:lnTo>
                  <a:pt x="2829968" y="1738917"/>
                </a:lnTo>
                <a:close/>
                <a:moveTo>
                  <a:pt x="2755683" y="1731846"/>
                </a:moveTo>
                <a:lnTo>
                  <a:pt x="2749696" y="1742211"/>
                </a:lnTo>
                <a:lnTo>
                  <a:pt x="2773523" y="1744427"/>
                </a:lnTo>
                <a:lnTo>
                  <a:pt x="2779487" y="1734112"/>
                </a:lnTo>
                <a:close/>
                <a:moveTo>
                  <a:pt x="2713169" y="1727800"/>
                </a:moveTo>
                <a:lnTo>
                  <a:pt x="2708982" y="1731947"/>
                </a:lnTo>
                <a:lnTo>
                  <a:pt x="2707006" y="1738243"/>
                </a:lnTo>
                <a:lnTo>
                  <a:pt x="2717840" y="1739249"/>
                </a:lnTo>
                <a:lnTo>
                  <a:pt x="2718494" y="1738535"/>
                </a:lnTo>
                <a:lnTo>
                  <a:pt x="2721736" y="1728615"/>
                </a:lnTo>
                <a:close/>
                <a:moveTo>
                  <a:pt x="3281378" y="1724154"/>
                </a:moveTo>
                <a:lnTo>
                  <a:pt x="3275473" y="1735623"/>
                </a:lnTo>
                <a:lnTo>
                  <a:pt x="3274664" y="1748936"/>
                </a:lnTo>
                <a:lnTo>
                  <a:pt x="3283934" y="1749845"/>
                </a:lnTo>
                <a:lnTo>
                  <a:pt x="3285539" y="1748541"/>
                </a:lnTo>
                <a:cubicBezTo>
                  <a:pt x="3289344" y="1743904"/>
                  <a:pt x="3292387" y="1739268"/>
                  <a:pt x="3292387" y="1739268"/>
                </a:cubicBezTo>
                <a:lnTo>
                  <a:pt x="3299098" y="1725843"/>
                </a:lnTo>
                <a:close/>
                <a:moveTo>
                  <a:pt x="2665852" y="1723830"/>
                </a:moveTo>
                <a:lnTo>
                  <a:pt x="2660175" y="1733723"/>
                </a:lnTo>
                <a:lnTo>
                  <a:pt x="2669662" y="1734770"/>
                </a:lnTo>
                <a:lnTo>
                  <a:pt x="2678772" y="1735617"/>
                </a:lnTo>
                <a:lnTo>
                  <a:pt x="2684736" y="1725094"/>
                </a:lnTo>
                <a:lnTo>
                  <a:pt x="2684391" y="1725061"/>
                </a:lnTo>
                <a:close/>
                <a:moveTo>
                  <a:pt x="3254771" y="1721617"/>
                </a:moveTo>
                <a:lnTo>
                  <a:pt x="3251803" y="1724870"/>
                </a:lnTo>
                <a:cubicBezTo>
                  <a:pt x="3247237" y="1730238"/>
                  <a:pt x="3242671" y="1736339"/>
                  <a:pt x="3242672" y="1739267"/>
                </a:cubicBezTo>
                <a:cubicBezTo>
                  <a:pt x="3243432" y="1742317"/>
                  <a:pt x="3245081" y="1743095"/>
                  <a:pt x="3247285" y="1742262"/>
                </a:cubicBezTo>
                <a:cubicBezTo>
                  <a:pt x="3250177" y="1741170"/>
                  <a:pt x="3254025" y="1737301"/>
                  <a:pt x="3258077" y="1732152"/>
                </a:cubicBezTo>
                <a:lnTo>
                  <a:pt x="3264560" y="1722551"/>
                </a:lnTo>
                <a:close/>
                <a:moveTo>
                  <a:pt x="2826221" y="1706644"/>
                </a:moveTo>
                <a:lnTo>
                  <a:pt x="2823863" y="1708156"/>
                </a:lnTo>
                <a:cubicBezTo>
                  <a:pt x="2822147" y="1709255"/>
                  <a:pt x="2820774" y="1710135"/>
                  <a:pt x="2820774" y="1710135"/>
                </a:cubicBezTo>
                <a:close/>
                <a:moveTo>
                  <a:pt x="2830040" y="1704197"/>
                </a:moveTo>
                <a:lnTo>
                  <a:pt x="2826221" y="1706644"/>
                </a:lnTo>
                <a:lnTo>
                  <a:pt x="2829010" y="1704856"/>
                </a:lnTo>
                <a:cubicBezTo>
                  <a:pt x="2830382" y="1703977"/>
                  <a:pt x="2831070" y="1703537"/>
                  <a:pt x="2830040" y="1704197"/>
                </a:cubicBezTo>
                <a:close/>
                <a:moveTo>
                  <a:pt x="2729199" y="1703723"/>
                </a:moveTo>
                <a:lnTo>
                  <a:pt x="2726571" y="1713582"/>
                </a:lnTo>
                <a:lnTo>
                  <a:pt x="2727907" y="1713687"/>
                </a:lnTo>
                <a:lnTo>
                  <a:pt x="2738946" y="1705928"/>
                </a:lnTo>
                <a:close/>
                <a:moveTo>
                  <a:pt x="3059828" y="1703519"/>
                </a:moveTo>
                <a:lnTo>
                  <a:pt x="3049008" y="1723093"/>
                </a:lnTo>
                <a:lnTo>
                  <a:pt x="3054354" y="1723648"/>
                </a:lnTo>
                <a:lnTo>
                  <a:pt x="3061933" y="1725325"/>
                </a:lnTo>
                <a:lnTo>
                  <a:pt x="3072647" y="1704683"/>
                </a:lnTo>
                <a:close/>
                <a:moveTo>
                  <a:pt x="816347" y="1695495"/>
                </a:moveTo>
                <a:lnTo>
                  <a:pt x="810737" y="1696523"/>
                </a:lnTo>
                <a:cubicBezTo>
                  <a:pt x="810199" y="1696526"/>
                  <a:pt x="810457" y="1696390"/>
                  <a:pt x="811861" y="1696130"/>
                </a:cubicBezTo>
                <a:close/>
                <a:moveTo>
                  <a:pt x="819370" y="1694938"/>
                </a:moveTo>
                <a:lnTo>
                  <a:pt x="819862" y="1694996"/>
                </a:lnTo>
                <a:lnTo>
                  <a:pt x="816347" y="1695495"/>
                </a:lnTo>
                <a:close/>
                <a:moveTo>
                  <a:pt x="3279699" y="1691660"/>
                </a:moveTo>
                <a:cubicBezTo>
                  <a:pt x="3278696" y="1692085"/>
                  <a:pt x="3276778" y="1693936"/>
                  <a:pt x="3273726" y="1697656"/>
                </a:cubicBezTo>
                <a:lnTo>
                  <a:pt x="3264334" y="1710291"/>
                </a:lnTo>
                <a:lnTo>
                  <a:pt x="3271826" y="1711074"/>
                </a:lnTo>
                <a:lnTo>
                  <a:pt x="3278799" y="1697876"/>
                </a:lnTo>
                <a:cubicBezTo>
                  <a:pt x="3280653" y="1693594"/>
                  <a:pt x="3281203" y="1691023"/>
                  <a:pt x="3279699" y="1691660"/>
                </a:cubicBezTo>
                <a:close/>
                <a:moveTo>
                  <a:pt x="2822605" y="1689872"/>
                </a:moveTo>
                <a:lnTo>
                  <a:pt x="2812115" y="1708407"/>
                </a:lnTo>
                <a:lnTo>
                  <a:pt x="2820774" y="1710135"/>
                </a:lnTo>
                <a:cubicBezTo>
                  <a:pt x="2817943" y="1714103"/>
                  <a:pt x="2814601" y="1715965"/>
                  <a:pt x="2811080" y="1716498"/>
                </a:cubicBezTo>
                <a:lnTo>
                  <a:pt x="2807812" y="1716011"/>
                </a:lnTo>
                <a:lnTo>
                  <a:pt x="2804093" y="1722582"/>
                </a:lnTo>
                <a:lnTo>
                  <a:pt x="2833063" y="1726033"/>
                </a:lnTo>
                <a:lnTo>
                  <a:pt x="2837253" y="1726489"/>
                </a:lnTo>
                <a:lnTo>
                  <a:pt x="2856857" y="1693039"/>
                </a:lnTo>
                <a:close/>
                <a:moveTo>
                  <a:pt x="2780398" y="1685969"/>
                </a:moveTo>
                <a:lnTo>
                  <a:pt x="2777548" y="1690842"/>
                </a:lnTo>
                <a:lnTo>
                  <a:pt x="2770470" y="1704226"/>
                </a:lnTo>
                <a:lnTo>
                  <a:pt x="2783370" y="1706415"/>
                </a:lnTo>
                <a:lnTo>
                  <a:pt x="2768963" y="1707073"/>
                </a:lnTo>
                <a:lnTo>
                  <a:pt x="2763330" y="1717727"/>
                </a:lnTo>
                <a:lnTo>
                  <a:pt x="2787307" y="1720583"/>
                </a:lnTo>
                <a:lnTo>
                  <a:pt x="2792775" y="1711124"/>
                </a:lnTo>
                <a:lnTo>
                  <a:pt x="2783370" y="1706415"/>
                </a:lnTo>
                <a:cubicBezTo>
                  <a:pt x="2784223" y="1703230"/>
                  <a:pt x="2786123" y="1702032"/>
                  <a:pt x="2788709" y="1701987"/>
                </a:cubicBezTo>
                <a:lnTo>
                  <a:pt x="2796615" y="1704483"/>
                </a:lnTo>
                <a:lnTo>
                  <a:pt x="2805951" y="1688332"/>
                </a:lnTo>
                <a:close/>
                <a:moveTo>
                  <a:pt x="2746641" y="1682848"/>
                </a:moveTo>
                <a:lnTo>
                  <a:pt x="2745508" y="1685580"/>
                </a:lnTo>
                <a:cubicBezTo>
                  <a:pt x="2739420" y="1688509"/>
                  <a:pt x="2734600" y="1691437"/>
                  <a:pt x="2731303" y="1695829"/>
                </a:cubicBezTo>
                <a:lnTo>
                  <a:pt x="2730310" y="1699556"/>
                </a:lnTo>
                <a:lnTo>
                  <a:pt x="2742051" y="1699602"/>
                </a:lnTo>
                <a:lnTo>
                  <a:pt x="2745508" y="1685580"/>
                </a:lnTo>
                <a:lnTo>
                  <a:pt x="2747203" y="1682900"/>
                </a:lnTo>
                <a:close/>
                <a:moveTo>
                  <a:pt x="2696200" y="1670949"/>
                </a:moveTo>
                <a:lnTo>
                  <a:pt x="2674086" y="1709483"/>
                </a:lnTo>
                <a:lnTo>
                  <a:pt x="2692756" y="1710940"/>
                </a:lnTo>
                <a:lnTo>
                  <a:pt x="2712240" y="1676557"/>
                </a:lnTo>
                <a:close/>
                <a:moveTo>
                  <a:pt x="3320707" y="1660035"/>
                </a:moveTo>
                <a:lnTo>
                  <a:pt x="3311649" y="1673668"/>
                </a:lnTo>
                <a:cubicBezTo>
                  <a:pt x="3305673" y="1682377"/>
                  <a:pt x="3298412" y="1693084"/>
                  <a:pt x="3291753" y="1704005"/>
                </a:cubicBezTo>
                <a:lnTo>
                  <a:pt x="3287281" y="1712690"/>
                </a:lnTo>
                <a:lnTo>
                  <a:pt x="3304758" y="1714519"/>
                </a:lnTo>
                <a:lnTo>
                  <a:pt x="3331608" y="1660807"/>
                </a:lnTo>
                <a:close/>
                <a:moveTo>
                  <a:pt x="3091107" y="1645552"/>
                </a:moveTo>
                <a:lnTo>
                  <a:pt x="3085468" y="1657135"/>
                </a:lnTo>
                <a:lnTo>
                  <a:pt x="3067468" y="1689697"/>
                </a:lnTo>
                <a:lnTo>
                  <a:pt x="3079758" y="1690983"/>
                </a:lnTo>
                <a:lnTo>
                  <a:pt x="3102904" y="1646387"/>
                </a:lnTo>
                <a:close/>
                <a:moveTo>
                  <a:pt x="2594330" y="1630916"/>
                </a:moveTo>
                <a:cubicBezTo>
                  <a:pt x="2588242" y="1630917"/>
                  <a:pt x="2588241" y="1636773"/>
                  <a:pt x="2588242" y="1642630"/>
                </a:cubicBezTo>
                <a:cubicBezTo>
                  <a:pt x="2578603" y="1654832"/>
                  <a:pt x="2569218" y="1668497"/>
                  <a:pt x="2560594" y="1682896"/>
                </a:cubicBezTo>
                <a:lnTo>
                  <a:pt x="2540393" y="1721980"/>
                </a:lnTo>
                <a:lnTo>
                  <a:pt x="2541806" y="1722093"/>
                </a:lnTo>
                <a:lnTo>
                  <a:pt x="2567443" y="1689484"/>
                </a:lnTo>
                <a:cubicBezTo>
                  <a:pt x="2575306" y="1674355"/>
                  <a:pt x="2581647" y="1657760"/>
                  <a:pt x="2588242" y="1642630"/>
                </a:cubicBezTo>
                <a:cubicBezTo>
                  <a:pt x="2594330" y="1642629"/>
                  <a:pt x="2594330" y="1636774"/>
                  <a:pt x="2594330" y="1630916"/>
                </a:cubicBezTo>
                <a:close/>
                <a:moveTo>
                  <a:pt x="2858500" y="1626444"/>
                </a:moveTo>
                <a:lnTo>
                  <a:pt x="2833021" y="1671467"/>
                </a:lnTo>
                <a:lnTo>
                  <a:pt x="2867616" y="1673996"/>
                </a:lnTo>
                <a:lnTo>
                  <a:pt x="2891010" y="1627342"/>
                </a:lnTo>
                <a:lnTo>
                  <a:pt x="2880084" y="1628338"/>
                </a:lnTo>
                <a:close/>
                <a:moveTo>
                  <a:pt x="2819350" y="1617417"/>
                </a:moveTo>
                <a:lnTo>
                  <a:pt x="2802326" y="1648487"/>
                </a:lnTo>
                <a:lnTo>
                  <a:pt x="2790693" y="1668373"/>
                </a:lnTo>
                <a:lnTo>
                  <a:pt x="2816404" y="1670253"/>
                </a:lnTo>
                <a:lnTo>
                  <a:pt x="2818687" y="1666302"/>
                </a:lnTo>
                <a:lnTo>
                  <a:pt x="2841158" y="1624877"/>
                </a:lnTo>
                <a:lnTo>
                  <a:pt x="2835393" y="1624341"/>
                </a:lnTo>
                <a:cubicBezTo>
                  <a:pt x="2830576" y="1623345"/>
                  <a:pt x="2825547" y="1621604"/>
                  <a:pt x="2820048" y="1618555"/>
                </a:cubicBezTo>
                <a:close/>
                <a:moveTo>
                  <a:pt x="3344810" y="1606188"/>
                </a:moveTo>
                <a:lnTo>
                  <a:pt x="3338901" y="1621994"/>
                </a:lnTo>
                <a:lnTo>
                  <a:pt x="3329400" y="1643016"/>
                </a:lnTo>
                <a:lnTo>
                  <a:pt x="3339797" y="1644426"/>
                </a:lnTo>
                <a:lnTo>
                  <a:pt x="3340328" y="1643363"/>
                </a:lnTo>
                <a:lnTo>
                  <a:pt x="3353870" y="1607174"/>
                </a:lnTo>
                <a:close/>
                <a:moveTo>
                  <a:pt x="2607012" y="1605780"/>
                </a:moveTo>
                <a:cubicBezTo>
                  <a:pt x="2603715" y="1606514"/>
                  <a:pt x="2600418" y="1609441"/>
                  <a:pt x="2600417" y="1612370"/>
                </a:cubicBezTo>
                <a:cubicBezTo>
                  <a:pt x="2600418" y="1613835"/>
                  <a:pt x="2601242" y="1614566"/>
                  <a:pt x="2602479" y="1614841"/>
                </a:cubicBezTo>
                <a:cubicBezTo>
                  <a:pt x="2606189" y="1615665"/>
                  <a:pt x="2613607" y="1612369"/>
                  <a:pt x="2613607" y="1612369"/>
                </a:cubicBezTo>
                <a:cubicBezTo>
                  <a:pt x="2613607" y="1606513"/>
                  <a:pt x="2610309" y="1605049"/>
                  <a:pt x="2607012" y="1605780"/>
                </a:cubicBezTo>
                <a:close/>
                <a:moveTo>
                  <a:pt x="3119522" y="1587188"/>
                </a:moveTo>
                <a:lnTo>
                  <a:pt x="3105044" y="1616928"/>
                </a:lnTo>
                <a:lnTo>
                  <a:pt x="3113572" y="1618226"/>
                </a:lnTo>
                <a:cubicBezTo>
                  <a:pt x="3116014" y="1618815"/>
                  <a:pt x="3116328" y="1619292"/>
                  <a:pt x="3113859" y="1619550"/>
                </a:cubicBezTo>
                <a:lnTo>
                  <a:pt x="3116390" y="1619761"/>
                </a:lnTo>
                <a:lnTo>
                  <a:pt x="3130763" y="1587978"/>
                </a:lnTo>
                <a:close/>
                <a:moveTo>
                  <a:pt x="3356800" y="1577496"/>
                </a:moveTo>
                <a:lnTo>
                  <a:pt x="3349205" y="1594434"/>
                </a:lnTo>
                <a:lnTo>
                  <a:pt x="3348762" y="1595620"/>
                </a:lnTo>
                <a:lnTo>
                  <a:pt x="3357912" y="1596373"/>
                </a:lnTo>
                <a:lnTo>
                  <a:pt x="3364541" y="1578656"/>
                </a:lnTo>
                <a:lnTo>
                  <a:pt x="3357956" y="1577604"/>
                </a:lnTo>
                <a:close/>
                <a:moveTo>
                  <a:pt x="2891334" y="1566663"/>
                </a:moveTo>
                <a:lnTo>
                  <a:pt x="2878661" y="1590819"/>
                </a:lnTo>
                <a:lnTo>
                  <a:pt x="2865391" y="1614269"/>
                </a:lnTo>
                <a:lnTo>
                  <a:pt x="2874454" y="1615257"/>
                </a:lnTo>
                <a:lnTo>
                  <a:pt x="2894890" y="1619604"/>
                </a:lnTo>
                <a:lnTo>
                  <a:pt x="2920121" y="1569289"/>
                </a:lnTo>
                <a:lnTo>
                  <a:pt x="2891552" y="1566680"/>
                </a:lnTo>
                <a:close/>
                <a:moveTo>
                  <a:pt x="2849024" y="1563258"/>
                </a:moveTo>
                <a:lnTo>
                  <a:pt x="2821566" y="1613373"/>
                </a:lnTo>
                <a:lnTo>
                  <a:pt x="2830325" y="1611924"/>
                </a:lnTo>
                <a:cubicBezTo>
                  <a:pt x="2834900" y="1611716"/>
                  <a:pt x="2840465" y="1611835"/>
                  <a:pt x="2846460" y="1612203"/>
                </a:cubicBezTo>
                <a:lnTo>
                  <a:pt x="2847946" y="1612365"/>
                </a:lnTo>
                <a:lnTo>
                  <a:pt x="2873515" y="1565228"/>
                </a:lnTo>
                <a:close/>
                <a:moveTo>
                  <a:pt x="2801504" y="1559461"/>
                </a:moveTo>
                <a:lnTo>
                  <a:pt x="2781146" y="1599558"/>
                </a:lnTo>
                <a:lnTo>
                  <a:pt x="2753755" y="1665673"/>
                </a:lnTo>
                <a:lnTo>
                  <a:pt x="2757905" y="1665976"/>
                </a:lnTo>
                <a:lnTo>
                  <a:pt x="2774425" y="1639855"/>
                </a:lnTo>
                <a:cubicBezTo>
                  <a:pt x="2784190" y="1623352"/>
                  <a:pt x="2793957" y="1605903"/>
                  <a:pt x="2803341" y="1588455"/>
                </a:cubicBezTo>
                <a:lnTo>
                  <a:pt x="2817704" y="1560736"/>
                </a:lnTo>
                <a:lnTo>
                  <a:pt x="2804437" y="1559668"/>
                </a:lnTo>
                <a:close/>
                <a:moveTo>
                  <a:pt x="2756505" y="1556282"/>
                </a:moveTo>
                <a:lnTo>
                  <a:pt x="2708760" y="1649066"/>
                </a:lnTo>
                <a:lnTo>
                  <a:pt x="2700890" y="1662779"/>
                </a:lnTo>
                <a:lnTo>
                  <a:pt x="2701585" y="1662702"/>
                </a:lnTo>
                <a:lnTo>
                  <a:pt x="2719803" y="1663208"/>
                </a:lnTo>
                <a:lnTo>
                  <a:pt x="2749138" y="1611440"/>
                </a:lnTo>
                <a:lnTo>
                  <a:pt x="2776840" y="1557718"/>
                </a:lnTo>
                <a:close/>
                <a:moveTo>
                  <a:pt x="3134956" y="1555485"/>
                </a:moveTo>
                <a:lnTo>
                  <a:pt x="3125756" y="1574384"/>
                </a:lnTo>
                <a:lnTo>
                  <a:pt x="3136450" y="1575399"/>
                </a:lnTo>
                <a:lnTo>
                  <a:pt x="3145094" y="1556285"/>
                </a:lnTo>
                <a:close/>
                <a:moveTo>
                  <a:pt x="3374572" y="1551849"/>
                </a:moveTo>
                <a:cubicBezTo>
                  <a:pt x="3368231" y="1557950"/>
                  <a:pt x="3363474" y="1564417"/>
                  <a:pt x="3359510" y="1571449"/>
                </a:cubicBezTo>
                <a:lnTo>
                  <a:pt x="3358094" y="1574609"/>
                </a:lnTo>
                <a:lnTo>
                  <a:pt x="3365737" y="1575462"/>
                </a:lnTo>
                <a:close/>
                <a:moveTo>
                  <a:pt x="2690341" y="1548767"/>
                </a:moveTo>
                <a:lnTo>
                  <a:pt x="2672567" y="1582995"/>
                </a:lnTo>
                <a:lnTo>
                  <a:pt x="2589132" y="1725877"/>
                </a:lnTo>
                <a:lnTo>
                  <a:pt x="2608462" y="1728011"/>
                </a:lnTo>
                <a:lnTo>
                  <a:pt x="2615476" y="1715643"/>
                </a:lnTo>
                <a:lnTo>
                  <a:pt x="2610435" y="1713308"/>
                </a:lnTo>
                <a:cubicBezTo>
                  <a:pt x="2609180" y="1712238"/>
                  <a:pt x="2609142" y="1711218"/>
                  <a:pt x="2610608" y="1710314"/>
                </a:cubicBezTo>
                <a:lnTo>
                  <a:pt x="2619800" y="1708018"/>
                </a:lnTo>
                <a:lnTo>
                  <a:pt x="2641510" y="1669733"/>
                </a:lnTo>
                <a:cubicBezTo>
                  <a:pt x="2658378" y="1639916"/>
                  <a:pt x="2674485" y="1611210"/>
                  <a:pt x="2690211" y="1582476"/>
                </a:cubicBezTo>
                <a:lnTo>
                  <a:pt x="2706758" y="1551306"/>
                </a:lnTo>
                <a:close/>
                <a:moveTo>
                  <a:pt x="2906137" y="1538447"/>
                </a:moveTo>
                <a:lnTo>
                  <a:pt x="2897913" y="1554123"/>
                </a:lnTo>
                <a:lnTo>
                  <a:pt x="2918560" y="1556749"/>
                </a:lnTo>
                <a:lnTo>
                  <a:pt x="2926020" y="1557525"/>
                </a:lnTo>
                <a:lnTo>
                  <a:pt x="2934586" y="1540443"/>
                </a:lnTo>
                <a:close/>
                <a:moveTo>
                  <a:pt x="2864201" y="1535505"/>
                </a:moveTo>
                <a:lnTo>
                  <a:pt x="2863964" y="1535988"/>
                </a:lnTo>
                <a:lnTo>
                  <a:pt x="2856888" y="1548904"/>
                </a:lnTo>
                <a:lnTo>
                  <a:pt x="2880725" y="1551936"/>
                </a:lnTo>
                <a:lnTo>
                  <a:pt x="2883354" y="1547091"/>
                </a:lnTo>
                <a:lnTo>
                  <a:pt x="2888205" y="1537189"/>
                </a:lnTo>
                <a:close/>
                <a:moveTo>
                  <a:pt x="2815405" y="1532081"/>
                </a:moveTo>
                <a:lnTo>
                  <a:pt x="2809604" y="1543506"/>
                </a:lnTo>
                <a:lnTo>
                  <a:pt x="2825788" y="1545136"/>
                </a:lnTo>
                <a:lnTo>
                  <a:pt x="2829975" y="1537055"/>
                </a:lnTo>
                <a:lnTo>
                  <a:pt x="2831819" y="1533232"/>
                </a:lnTo>
                <a:close/>
                <a:moveTo>
                  <a:pt x="2770578" y="1528936"/>
                </a:moveTo>
                <a:lnTo>
                  <a:pt x="2765374" y="1539049"/>
                </a:lnTo>
                <a:lnTo>
                  <a:pt x="2785425" y="1541070"/>
                </a:lnTo>
                <a:lnTo>
                  <a:pt x="2790945" y="1530365"/>
                </a:lnTo>
                <a:close/>
                <a:moveTo>
                  <a:pt x="2703492" y="1523444"/>
                </a:moveTo>
                <a:lnTo>
                  <a:pt x="2697251" y="1535463"/>
                </a:lnTo>
                <a:lnTo>
                  <a:pt x="2714846" y="1536070"/>
                </a:lnTo>
                <a:lnTo>
                  <a:pt x="2720499" y="1525422"/>
                </a:lnTo>
                <a:lnTo>
                  <a:pt x="2713757" y="1524949"/>
                </a:lnTo>
                <a:close/>
                <a:moveTo>
                  <a:pt x="664793" y="1523194"/>
                </a:moveTo>
                <a:cubicBezTo>
                  <a:pt x="665422" y="1524151"/>
                  <a:pt x="665361" y="1524315"/>
                  <a:pt x="664776" y="1523870"/>
                </a:cubicBezTo>
                <a:lnTo>
                  <a:pt x="664754" y="1523851"/>
                </a:lnTo>
                <a:close/>
                <a:moveTo>
                  <a:pt x="3400445" y="1494715"/>
                </a:moveTo>
                <a:cubicBezTo>
                  <a:pt x="3397591" y="1493892"/>
                  <a:pt x="3386746" y="1497187"/>
                  <a:pt x="3386746" y="1497187"/>
                </a:cubicBezTo>
                <a:cubicBezTo>
                  <a:pt x="3386746" y="1500114"/>
                  <a:pt x="3390046" y="1501578"/>
                  <a:pt x="3393343" y="1501579"/>
                </a:cubicBezTo>
                <a:cubicBezTo>
                  <a:pt x="3396639" y="1501579"/>
                  <a:pt x="3399937" y="1500115"/>
                  <a:pt x="3399937" y="1497187"/>
                </a:cubicBezTo>
                <a:cubicBezTo>
                  <a:pt x="3401459" y="1495723"/>
                  <a:pt x="3401396" y="1494991"/>
                  <a:pt x="3400445" y="1494715"/>
                </a:cubicBezTo>
                <a:close/>
                <a:moveTo>
                  <a:pt x="505742" y="1477971"/>
                </a:moveTo>
                <a:cubicBezTo>
                  <a:pt x="509823" y="1478432"/>
                  <a:pt x="512570" y="1479846"/>
                  <a:pt x="512991" y="1482518"/>
                </a:cubicBezTo>
                <a:cubicBezTo>
                  <a:pt x="523672" y="1491683"/>
                  <a:pt x="458649" y="1500520"/>
                  <a:pt x="458649" y="1500520"/>
                </a:cubicBezTo>
                <a:cubicBezTo>
                  <a:pt x="456607" y="1499186"/>
                  <a:pt x="455889" y="1497680"/>
                  <a:pt x="456201" y="1496096"/>
                </a:cubicBezTo>
                <a:cubicBezTo>
                  <a:pt x="456513" y="1494512"/>
                  <a:pt x="457855" y="1492848"/>
                  <a:pt x="459932" y="1491197"/>
                </a:cubicBezTo>
                <a:cubicBezTo>
                  <a:pt x="469277" y="1483768"/>
                  <a:pt x="493503" y="1476587"/>
                  <a:pt x="505742" y="1477971"/>
                </a:cubicBezTo>
                <a:close/>
                <a:moveTo>
                  <a:pt x="2856521" y="1466398"/>
                </a:moveTo>
                <a:cubicBezTo>
                  <a:pt x="2849221" y="1471819"/>
                  <a:pt x="2834098" y="1492854"/>
                  <a:pt x="2826678" y="1509877"/>
                </a:cubicBezTo>
                <a:lnTo>
                  <a:pt x="2820529" y="1521989"/>
                </a:lnTo>
                <a:lnTo>
                  <a:pt x="2836524" y="1523485"/>
                </a:lnTo>
                <a:lnTo>
                  <a:pt x="2852043" y="1491330"/>
                </a:lnTo>
                <a:cubicBezTo>
                  <a:pt x="2858385" y="1477664"/>
                  <a:pt x="2860795" y="1470099"/>
                  <a:pt x="2860636" y="1466911"/>
                </a:cubicBezTo>
                <a:cubicBezTo>
                  <a:pt x="2860517" y="1464520"/>
                  <a:pt x="2858953" y="1464592"/>
                  <a:pt x="2856521" y="1466398"/>
                </a:cubicBezTo>
                <a:close/>
                <a:moveTo>
                  <a:pt x="3188738" y="1460215"/>
                </a:moveTo>
                <a:cubicBezTo>
                  <a:pt x="3189594" y="1455823"/>
                  <a:pt x="3169619" y="1489866"/>
                  <a:pt x="3160488" y="1503042"/>
                </a:cubicBezTo>
                <a:lnTo>
                  <a:pt x="3136608" y="1552093"/>
                </a:lnTo>
                <a:lnTo>
                  <a:pt x="3146534" y="1553101"/>
                </a:lnTo>
                <a:lnTo>
                  <a:pt x="3179765" y="1479615"/>
                </a:lnTo>
                <a:cubicBezTo>
                  <a:pt x="3185853" y="1467413"/>
                  <a:pt x="3188453" y="1461680"/>
                  <a:pt x="3188738" y="1460215"/>
                </a:cubicBezTo>
                <a:close/>
                <a:moveTo>
                  <a:pt x="5709553" y="1383922"/>
                </a:moveTo>
                <a:cubicBezTo>
                  <a:pt x="5712121" y="1385296"/>
                  <a:pt x="5712121" y="1403415"/>
                  <a:pt x="5712121" y="1407808"/>
                </a:cubicBezTo>
                <a:cubicBezTo>
                  <a:pt x="5712121" y="1420498"/>
                  <a:pt x="5698931" y="1413664"/>
                  <a:pt x="5706033" y="1389261"/>
                </a:cubicBezTo>
                <a:cubicBezTo>
                  <a:pt x="5707555" y="1384868"/>
                  <a:pt x="5708697" y="1383466"/>
                  <a:pt x="5709553" y="1383922"/>
                </a:cubicBezTo>
                <a:close/>
                <a:moveTo>
                  <a:pt x="5704235" y="1348145"/>
                </a:moveTo>
                <a:lnTo>
                  <a:pt x="5707065" y="1351725"/>
                </a:lnTo>
                <a:cubicBezTo>
                  <a:pt x="5707967" y="1352870"/>
                  <a:pt x="5707365" y="1352108"/>
                  <a:pt x="5706160" y="1350582"/>
                </a:cubicBezTo>
                <a:close/>
                <a:moveTo>
                  <a:pt x="5698931" y="1341430"/>
                </a:moveTo>
                <a:cubicBezTo>
                  <a:pt x="5698931" y="1341430"/>
                  <a:pt x="5700135" y="1342956"/>
                  <a:pt x="5701643" y="1344862"/>
                </a:cubicBezTo>
                <a:lnTo>
                  <a:pt x="5704235" y="1348145"/>
                </a:lnTo>
                <a:close/>
                <a:moveTo>
                  <a:pt x="560944" y="1332166"/>
                </a:moveTo>
                <a:cubicBezTo>
                  <a:pt x="588110" y="1333728"/>
                  <a:pt x="612380" y="1342595"/>
                  <a:pt x="611507" y="1371313"/>
                </a:cubicBezTo>
                <a:cubicBezTo>
                  <a:pt x="613785" y="1411837"/>
                  <a:pt x="592697" y="1373624"/>
                  <a:pt x="574818" y="1395094"/>
                </a:cubicBezTo>
                <a:cubicBezTo>
                  <a:pt x="563490" y="1410966"/>
                  <a:pt x="577991" y="1428508"/>
                  <a:pt x="569183" y="1438753"/>
                </a:cubicBezTo>
                <a:cubicBezTo>
                  <a:pt x="569183" y="1438753"/>
                  <a:pt x="543127" y="1464334"/>
                  <a:pt x="526155" y="1459786"/>
                </a:cubicBezTo>
                <a:cubicBezTo>
                  <a:pt x="502584" y="1453470"/>
                  <a:pt x="524545" y="1439397"/>
                  <a:pt x="477435" y="1453034"/>
                </a:cubicBezTo>
                <a:cubicBezTo>
                  <a:pt x="456370" y="1459995"/>
                  <a:pt x="428752" y="1472553"/>
                  <a:pt x="449115" y="1419185"/>
                </a:cubicBezTo>
                <a:cubicBezTo>
                  <a:pt x="452266" y="1407425"/>
                  <a:pt x="468570" y="1391834"/>
                  <a:pt x="470145" y="1385955"/>
                </a:cubicBezTo>
                <a:cubicBezTo>
                  <a:pt x="464489" y="1384439"/>
                  <a:pt x="429602" y="1375091"/>
                  <a:pt x="433685" y="1382487"/>
                </a:cubicBezTo>
                <a:cubicBezTo>
                  <a:pt x="433284" y="1372664"/>
                  <a:pt x="433692" y="1365486"/>
                  <a:pt x="435455" y="1360084"/>
                </a:cubicBezTo>
                <a:cubicBezTo>
                  <a:pt x="440746" y="1343874"/>
                  <a:pt x="458241" y="1343639"/>
                  <a:pt x="502766" y="1335873"/>
                </a:cubicBezTo>
                <a:cubicBezTo>
                  <a:pt x="510861" y="1334891"/>
                  <a:pt x="521803" y="1333424"/>
                  <a:pt x="533636" y="1332574"/>
                </a:cubicBezTo>
                <a:cubicBezTo>
                  <a:pt x="542510" y="1331936"/>
                  <a:pt x="551888" y="1331645"/>
                  <a:pt x="560944" y="1332166"/>
                </a:cubicBezTo>
                <a:close/>
                <a:moveTo>
                  <a:pt x="3444221" y="1298023"/>
                </a:moveTo>
                <a:cubicBezTo>
                  <a:pt x="3443043" y="1297747"/>
                  <a:pt x="3440903" y="1299337"/>
                  <a:pt x="3437478" y="1303911"/>
                </a:cubicBezTo>
                <a:cubicBezTo>
                  <a:pt x="3437478" y="1309768"/>
                  <a:pt x="3431390" y="1309768"/>
                  <a:pt x="3431390" y="1315625"/>
                </a:cubicBezTo>
                <a:cubicBezTo>
                  <a:pt x="3432152" y="1318675"/>
                  <a:pt x="3433102" y="1320399"/>
                  <a:pt x="3434150" y="1321128"/>
                </a:cubicBezTo>
                <a:cubicBezTo>
                  <a:pt x="3435196" y="1321855"/>
                  <a:pt x="3436337" y="1321588"/>
                  <a:pt x="3437478" y="1320658"/>
                </a:cubicBezTo>
                <a:cubicBezTo>
                  <a:pt x="3442616" y="1316471"/>
                  <a:pt x="3447752" y="1298849"/>
                  <a:pt x="3444221" y="1298023"/>
                </a:cubicBezTo>
                <a:close/>
                <a:moveTo>
                  <a:pt x="5686754" y="1262363"/>
                </a:moveTo>
                <a:cubicBezTo>
                  <a:pt x="5698931" y="1280910"/>
                  <a:pt x="5698931" y="1311171"/>
                  <a:pt x="5698931" y="1341430"/>
                </a:cubicBezTo>
                <a:cubicBezTo>
                  <a:pt x="5686754" y="1322884"/>
                  <a:pt x="5686754" y="1292623"/>
                  <a:pt x="5686754" y="1262363"/>
                </a:cubicBezTo>
                <a:close/>
                <a:moveTo>
                  <a:pt x="5680667" y="1226246"/>
                </a:moveTo>
                <a:cubicBezTo>
                  <a:pt x="5692843" y="1226247"/>
                  <a:pt x="5680667" y="1250650"/>
                  <a:pt x="5686754" y="1262363"/>
                </a:cubicBezTo>
                <a:cubicBezTo>
                  <a:pt x="5673566" y="1262364"/>
                  <a:pt x="5686754" y="1237961"/>
                  <a:pt x="5680667" y="1226246"/>
                </a:cubicBezTo>
                <a:close/>
                <a:moveTo>
                  <a:pt x="5673566" y="1195986"/>
                </a:moveTo>
                <a:cubicBezTo>
                  <a:pt x="5686754" y="1195986"/>
                  <a:pt x="5680667" y="1220390"/>
                  <a:pt x="5680667" y="1226246"/>
                </a:cubicBezTo>
                <a:cubicBezTo>
                  <a:pt x="5667478" y="1226247"/>
                  <a:pt x="5680667" y="1208676"/>
                  <a:pt x="5673566" y="1195986"/>
                </a:cubicBezTo>
                <a:close/>
                <a:moveTo>
                  <a:pt x="5661389" y="1117897"/>
                </a:moveTo>
                <a:cubicBezTo>
                  <a:pt x="5673566" y="1135466"/>
                  <a:pt x="5673566" y="1165726"/>
                  <a:pt x="5673566" y="1195986"/>
                </a:cubicBezTo>
                <a:cubicBezTo>
                  <a:pt x="5661389" y="1178417"/>
                  <a:pt x="5661389" y="1147179"/>
                  <a:pt x="5661389" y="1117897"/>
                </a:cubicBezTo>
                <a:close/>
                <a:moveTo>
                  <a:pt x="3575466" y="1002286"/>
                </a:moveTo>
                <a:cubicBezTo>
                  <a:pt x="3575466" y="1020833"/>
                  <a:pt x="3569378" y="1038403"/>
                  <a:pt x="3556188" y="1051092"/>
                </a:cubicBezTo>
                <a:cubicBezTo>
                  <a:pt x="3556188" y="1026690"/>
                  <a:pt x="3563291" y="1008142"/>
                  <a:pt x="3575466" y="1002286"/>
                </a:cubicBezTo>
                <a:close/>
                <a:moveTo>
                  <a:pt x="3583599" y="999814"/>
                </a:moveTo>
                <a:cubicBezTo>
                  <a:pt x="3586310" y="998991"/>
                  <a:pt x="3575466" y="1002286"/>
                  <a:pt x="3575466" y="1002286"/>
                </a:cubicBezTo>
                <a:cubicBezTo>
                  <a:pt x="3580286" y="1000821"/>
                  <a:pt x="3582695" y="1000090"/>
                  <a:pt x="3583599" y="999814"/>
                </a:cubicBezTo>
                <a:close/>
                <a:moveTo>
                  <a:pt x="3594435" y="970172"/>
                </a:moveTo>
                <a:lnTo>
                  <a:pt x="3591224" y="971202"/>
                </a:lnTo>
                <a:cubicBezTo>
                  <a:pt x="3589797" y="971659"/>
                  <a:pt x="3588656" y="972026"/>
                  <a:pt x="3588656" y="972026"/>
                </a:cubicBezTo>
                <a:close/>
                <a:moveTo>
                  <a:pt x="3596361" y="969554"/>
                </a:moveTo>
                <a:cubicBezTo>
                  <a:pt x="3597218" y="969281"/>
                  <a:pt x="3596647" y="969463"/>
                  <a:pt x="3595506" y="969830"/>
                </a:cubicBezTo>
                <a:lnTo>
                  <a:pt x="3594435" y="970172"/>
                </a:lnTo>
                <a:close/>
                <a:moveTo>
                  <a:pt x="3552945" y="833860"/>
                </a:moveTo>
                <a:lnTo>
                  <a:pt x="3550100" y="839272"/>
                </a:lnTo>
                <a:cubicBezTo>
                  <a:pt x="3550100" y="836342"/>
                  <a:pt x="3550100" y="834878"/>
                  <a:pt x="3550862" y="834147"/>
                </a:cubicBezTo>
                <a:close/>
                <a:moveTo>
                  <a:pt x="3558179" y="823911"/>
                </a:moveTo>
                <a:lnTo>
                  <a:pt x="3556188" y="833414"/>
                </a:lnTo>
                <a:lnTo>
                  <a:pt x="3552945" y="833860"/>
                </a:lnTo>
                <a:close/>
                <a:moveTo>
                  <a:pt x="3122946" y="784609"/>
                </a:moveTo>
                <a:cubicBezTo>
                  <a:pt x="3129035" y="790464"/>
                  <a:pt x="3122946" y="796322"/>
                  <a:pt x="3122946" y="796322"/>
                </a:cubicBezTo>
                <a:cubicBezTo>
                  <a:pt x="3116858" y="790465"/>
                  <a:pt x="3122946" y="784609"/>
                  <a:pt x="3122946" y="784609"/>
                </a:cubicBezTo>
                <a:close/>
                <a:moveTo>
                  <a:pt x="3129035" y="766062"/>
                </a:moveTo>
                <a:cubicBezTo>
                  <a:pt x="3135121" y="771918"/>
                  <a:pt x="3135121" y="784609"/>
                  <a:pt x="3122946" y="784609"/>
                </a:cubicBezTo>
                <a:cubicBezTo>
                  <a:pt x="3122947" y="771917"/>
                  <a:pt x="3122946" y="766062"/>
                  <a:pt x="3129035" y="766062"/>
                </a:cubicBezTo>
                <a:close/>
                <a:moveTo>
                  <a:pt x="3003221" y="705541"/>
                </a:moveTo>
                <a:lnTo>
                  <a:pt x="2999608" y="711472"/>
                </a:lnTo>
                <a:lnTo>
                  <a:pt x="2998656" y="709689"/>
                </a:lnTo>
                <a:cubicBezTo>
                  <a:pt x="2998655" y="707249"/>
                  <a:pt x="3000176" y="705541"/>
                  <a:pt x="3003221" y="705541"/>
                </a:cubicBezTo>
                <a:close/>
                <a:moveTo>
                  <a:pt x="3343118" y="669424"/>
                </a:moveTo>
                <a:cubicBezTo>
                  <a:pt x="3343118" y="669424"/>
                  <a:pt x="3323840" y="687970"/>
                  <a:pt x="3323840" y="699683"/>
                </a:cubicBezTo>
                <a:cubicBezTo>
                  <a:pt x="3325362" y="702856"/>
                  <a:pt x="3328089" y="703284"/>
                  <a:pt x="3331134" y="701956"/>
                </a:cubicBezTo>
                <a:cubicBezTo>
                  <a:pt x="3340264" y="697976"/>
                  <a:pt x="3352251" y="678209"/>
                  <a:pt x="3343118" y="669424"/>
                </a:cubicBezTo>
                <a:close/>
                <a:moveTo>
                  <a:pt x="5300754" y="584779"/>
                </a:moveTo>
                <a:cubicBezTo>
                  <a:pt x="5299314" y="585110"/>
                  <a:pt x="5297776" y="587001"/>
                  <a:pt x="5296127" y="590783"/>
                </a:cubicBezTo>
                <a:cubicBezTo>
                  <a:pt x="5283952" y="603472"/>
                  <a:pt x="5309317" y="669850"/>
                  <a:pt x="5315405" y="700110"/>
                </a:cubicBezTo>
                <a:cubicBezTo>
                  <a:pt x="5321493" y="766487"/>
                  <a:pt x="5334682" y="917788"/>
                  <a:pt x="5352946" y="990023"/>
                </a:cubicBezTo>
                <a:cubicBezTo>
                  <a:pt x="5384398" y="1080802"/>
                  <a:pt x="5372225" y="966595"/>
                  <a:pt x="5360047" y="905099"/>
                </a:cubicBezTo>
                <a:cubicBezTo>
                  <a:pt x="5352945" y="832864"/>
                  <a:pt x="5334682" y="747941"/>
                  <a:pt x="5321493" y="694254"/>
                </a:cubicBezTo>
                <a:cubicBezTo>
                  <a:pt x="5316165" y="656671"/>
                  <a:pt x="5310839" y="582471"/>
                  <a:pt x="5300754" y="584779"/>
                </a:cubicBezTo>
                <a:close/>
                <a:moveTo>
                  <a:pt x="5396480" y="456473"/>
                </a:moveTo>
                <a:cubicBezTo>
                  <a:pt x="5394482" y="457297"/>
                  <a:pt x="5390486" y="463886"/>
                  <a:pt x="5390486" y="463886"/>
                </a:cubicBezTo>
                <a:cubicBezTo>
                  <a:pt x="5384398" y="475599"/>
                  <a:pt x="5409765" y="518548"/>
                  <a:pt x="5403677" y="530263"/>
                </a:cubicBezTo>
                <a:lnTo>
                  <a:pt x="5390486" y="524405"/>
                </a:lnTo>
                <a:cubicBezTo>
                  <a:pt x="5384398" y="524406"/>
                  <a:pt x="5390486" y="530263"/>
                  <a:pt x="5384398" y="542952"/>
                </a:cubicBezTo>
                <a:cubicBezTo>
                  <a:pt x="5384399" y="560522"/>
                  <a:pt x="5390486" y="615186"/>
                  <a:pt x="5397590" y="663992"/>
                </a:cubicBezTo>
                <a:cubicBezTo>
                  <a:pt x="5403677" y="705967"/>
                  <a:pt x="5403677" y="760630"/>
                  <a:pt x="5409765" y="802603"/>
                </a:cubicBezTo>
                <a:cubicBezTo>
                  <a:pt x="5421940" y="875815"/>
                  <a:pt x="5460495" y="972452"/>
                  <a:pt x="5478759" y="1080803"/>
                </a:cubicBezTo>
                <a:cubicBezTo>
                  <a:pt x="5504123" y="1190131"/>
                  <a:pt x="5523403" y="1286767"/>
                  <a:pt x="5535576" y="1383405"/>
                </a:cubicBezTo>
                <a:cubicBezTo>
                  <a:pt x="5559167" y="1515183"/>
                  <a:pt x="5586181" y="1660689"/>
                  <a:pt x="5622184" y="1793975"/>
                </a:cubicBezTo>
                <a:lnTo>
                  <a:pt x="5647928" y="1878194"/>
                </a:lnTo>
                <a:lnTo>
                  <a:pt x="5664376" y="1882749"/>
                </a:lnTo>
                <a:lnTo>
                  <a:pt x="5661389" y="1867567"/>
                </a:lnTo>
                <a:cubicBezTo>
                  <a:pt x="5642111" y="1770930"/>
                  <a:pt x="5629937" y="1674292"/>
                  <a:pt x="5617761" y="1601082"/>
                </a:cubicBezTo>
                <a:cubicBezTo>
                  <a:pt x="5598483" y="1468328"/>
                  <a:pt x="5573118" y="1341430"/>
                  <a:pt x="5560941" y="1237961"/>
                </a:cubicBezTo>
                <a:cubicBezTo>
                  <a:pt x="5560941" y="1220389"/>
                  <a:pt x="5554855" y="1165726"/>
                  <a:pt x="5554855" y="1165726"/>
                </a:cubicBezTo>
                <a:cubicBezTo>
                  <a:pt x="5554855" y="1154012"/>
                  <a:pt x="5567030" y="1159870"/>
                  <a:pt x="5567029" y="1147180"/>
                </a:cubicBezTo>
                <a:cubicBezTo>
                  <a:pt x="5567030" y="1074945"/>
                  <a:pt x="5541665" y="984165"/>
                  <a:pt x="5529489" y="893385"/>
                </a:cubicBezTo>
                <a:cubicBezTo>
                  <a:pt x="5523403" y="827007"/>
                  <a:pt x="5516299" y="754774"/>
                  <a:pt x="5504124" y="711824"/>
                </a:cubicBezTo>
                <a:cubicBezTo>
                  <a:pt x="5498037" y="663993"/>
                  <a:pt x="5485860" y="584926"/>
                  <a:pt x="5466583" y="542953"/>
                </a:cubicBezTo>
                <a:cubicBezTo>
                  <a:pt x="5466583" y="542953"/>
                  <a:pt x="5454407" y="530263"/>
                  <a:pt x="5447305" y="524406"/>
                </a:cubicBezTo>
                <a:cubicBezTo>
                  <a:pt x="5447305" y="518548"/>
                  <a:pt x="5447304" y="494146"/>
                  <a:pt x="5441217" y="494145"/>
                </a:cubicBezTo>
                <a:cubicBezTo>
                  <a:pt x="5429043" y="475598"/>
                  <a:pt x="5409765" y="488288"/>
                  <a:pt x="5397590" y="458028"/>
                </a:cubicBezTo>
                <a:cubicBezTo>
                  <a:pt x="5397590" y="456564"/>
                  <a:pt x="5397146" y="456199"/>
                  <a:pt x="5396480" y="456473"/>
                </a:cubicBezTo>
                <a:close/>
                <a:moveTo>
                  <a:pt x="5571726" y="454763"/>
                </a:moveTo>
                <a:lnTo>
                  <a:pt x="5573046" y="457539"/>
                </a:lnTo>
                <a:lnTo>
                  <a:pt x="5573118" y="458028"/>
                </a:lnTo>
                <a:close/>
                <a:moveTo>
                  <a:pt x="5569281" y="449609"/>
                </a:moveTo>
                <a:cubicBezTo>
                  <a:pt x="5569139" y="449091"/>
                  <a:pt x="5569337" y="449304"/>
                  <a:pt x="5569951" y="450594"/>
                </a:cubicBezTo>
                <a:lnTo>
                  <a:pt x="5571726" y="454763"/>
                </a:lnTo>
                <a:close/>
                <a:moveTo>
                  <a:pt x="4118303" y="419016"/>
                </a:moveTo>
                <a:cubicBezTo>
                  <a:pt x="4117399" y="419289"/>
                  <a:pt x="4114989" y="420021"/>
                  <a:pt x="4110169" y="421486"/>
                </a:cubicBezTo>
                <a:cubicBezTo>
                  <a:pt x="4110169" y="421486"/>
                  <a:pt x="4121014" y="418191"/>
                  <a:pt x="4118303" y="419016"/>
                </a:cubicBezTo>
                <a:close/>
                <a:moveTo>
                  <a:pt x="5164227" y="373104"/>
                </a:moveTo>
                <a:cubicBezTo>
                  <a:pt x="5164226" y="367248"/>
                  <a:pt x="5214957" y="415080"/>
                  <a:pt x="5202783" y="433625"/>
                </a:cubicBezTo>
                <a:cubicBezTo>
                  <a:pt x="5202783" y="433625"/>
                  <a:pt x="5158139" y="378961"/>
                  <a:pt x="5164227" y="373104"/>
                </a:cubicBezTo>
                <a:close/>
                <a:moveTo>
                  <a:pt x="5162006" y="331101"/>
                </a:moveTo>
                <a:cubicBezTo>
                  <a:pt x="5168855" y="332107"/>
                  <a:pt x="5181982" y="350409"/>
                  <a:pt x="5177416" y="355535"/>
                </a:cubicBezTo>
                <a:cubicBezTo>
                  <a:pt x="5170315" y="361390"/>
                  <a:pt x="5158139" y="336987"/>
                  <a:pt x="5158139" y="336987"/>
                </a:cubicBezTo>
                <a:cubicBezTo>
                  <a:pt x="5158139" y="332351"/>
                  <a:pt x="5159724" y="330764"/>
                  <a:pt x="5162006" y="331101"/>
                </a:cubicBezTo>
                <a:close/>
                <a:moveTo>
                  <a:pt x="3562301" y="278701"/>
                </a:moveTo>
                <a:lnTo>
                  <a:pt x="3560302" y="284076"/>
                </a:lnTo>
                <a:cubicBezTo>
                  <a:pt x="3559914" y="285064"/>
                  <a:pt x="3560088" y="284507"/>
                  <a:pt x="3560691" y="282844"/>
                </a:cubicBezTo>
                <a:close/>
                <a:moveTo>
                  <a:pt x="3563291" y="276042"/>
                </a:moveTo>
                <a:lnTo>
                  <a:pt x="3563176" y="276452"/>
                </a:lnTo>
                <a:lnTo>
                  <a:pt x="3562301" y="278701"/>
                </a:lnTo>
                <a:close/>
                <a:moveTo>
                  <a:pt x="5698931" y="263778"/>
                </a:moveTo>
                <a:cubicBezTo>
                  <a:pt x="5698169" y="264633"/>
                  <a:pt x="5697995" y="264616"/>
                  <a:pt x="5698273" y="263936"/>
                </a:cubicBezTo>
                <a:lnTo>
                  <a:pt x="5698286" y="263910"/>
                </a:lnTo>
                <a:close/>
                <a:moveTo>
                  <a:pt x="3537924" y="155001"/>
                </a:moveTo>
                <a:cubicBezTo>
                  <a:pt x="3537924" y="155001"/>
                  <a:pt x="3527081" y="158295"/>
                  <a:pt x="3529792" y="157471"/>
                </a:cubicBezTo>
                <a:cubicBezTo>
                  <a:pt x="3530695" y="157198"/>
                  <a:pt x="3533106" y="156465"/>
                  <a:pt x="3537924" y="155001"/>
                </a:cubicBezTo>
                <a:close/>
                <a:moveTo>
                  <a:pt x="3541102" y="153983"/>
                </a:moveTo>
                <a:lnTo>
                  <a:pt x="3537924" y="155001"/>
                </a:lnTo>
                <a:cubicBezTo>
                  <a:pt x="3537924" y="155001"/>
                  <a:pt x="3539067" y="154634"/>
                  <a:pt x="3540492" y="154177"/>
                </a:cubicBezTo>
                <a:close/>
                <a:moveTo>
                  <a:pt x="3545630" y="152530"/>
                </a:moveTo>
                <a:cubicBezTo>
                  <a:pt x="3546487" y="152255"/>
                  <a:pt x="3545916" y="152439"/>
                  <a:pt x="3544774" y="152805"/>
                </a:cubicBezTo>
                <a:lnTo>
                  <a:pt x="3541102" y="153983"/>
                </a:lnTo>
                <a:close/>
                <a:moveTo>
                  <a:pt x="5580220" y="76360"/>
                </a:moveTo>
                <a:cubicBezTo>
                  <a:pt x="5598482" y="76361"/>
                  <a:pt x="5580220" y="89049"/>
                  <a:pt x="5604571" y="89049"/>
                </a:cubicBezTo>
                <a:cubicBezTo>
                  <a:pt x="5617761" y="94906"/>
                  <a:pt x="5636023" y="76360"/>
                  <a:pt x="5642111" y="76361"/>
                </a:cubicBezTo>
                <a:lnTo>
                  <a:pt x="5673566" y="94907"/>
                </a:lnTo>
                <a:cubicBezTo>
                  <a:pt x="5686754" y="100764"/>
                  <a:pt x="5680667" y="131023"/>
                  <a:pt x="5686754" y="136879"/>
                </a:cubicBezTo>
                <a:cubicBezTo>
                  <a:pt x="5692843" y="149571"/>
                  <a:pt x="5724296" y="210090"/>
                  <a:pt x="5724296" y="221804"/>
                </a:cubicBezTo>
                <a:cubicBezTo>
                  <a:pt x="5724296" y="221804"/>
                  <a:pt x="5706604" y="249257"/>
                  <a:pt x="5700327" y="260102"/>
                </a:cubicBezTo>
                <a:lnTo>
                  <a:pt x="5698286" y="263910"/>
                </a:lnTo>
                <a:lnTo>
                  <a:pt x="5693397" y="264922"/>
                </a:lnTo>
                <a:cubicBezTo>
                  <a:pt x="5687072" y="262862"/>
                  <a:pt x="5678892" y="253528"/>
                  <a:pt x="5673566" y="257920"/>
                </a:cubicBezTo>
                <a:cubicBezTo>
                  <a:pt x="5667478" y="263777"/>
                  <a:pt x="5667478" y="276468"/>
                  <a:pt x="5667478" y="282324"/>
                </a:cubicBezTo>
                <a:cubicBezTo>
                  <a:pt x="5661389" y="282324"/>
                  <a:pt x="5636023" y="282324"/>
                  <a:pt x="5636023" y="276468"/>
                </a:cubicBezTo>
                <a:cubicBezTo>
                  <a:pt x="5629937" y="294037"/>
                  <a:pt x="5673566" y="373104"/>
                  <a:pt x="5661389" y="384819"/>
                </a:cubicBezTo>
                <a:cubicBezTo>
                  <a:pt x="5649215" y="403365"/>
                  <a:pt x="5592394" y="306729"/>
                  <a:pt x="5592395" y="312584"/>
                </a:cubicBezTo>
                <a:cubicBezTo>
                  <a:pt x="5598483" y="288182"/>
                  <a:pt x="5573118" y="312584"/>
                  <a:pt x="5592395" y="312584"/>
                </a:cubicBezTo>
                <a:cubicBezTo>
                  <a:pt x="5604571" y="367247"/>
                  <a:pt x="5592395" y="324299"/>
                  <a:pt x="5604571" y="373105"/>
                </a:cubicBezTo>
                <a:cubicBezTo>
                  <a:pt x="5617761" y="409221"/>
                  <a:pt x="5629937" y="458029"/>
                  <a:pt x="5604571" y="409222"/>
                </a:cubicBezTo>
                <a:cubicBezTo>
                  <a:pt x="5567030" y="324299"/>
                  <a:pt x="5598483" y="452171"/>
                  <a:pt x="5592395" y="463886"/>
                </a:cubicBezTo>
                <a:cubicBezTo>
                  <a:pt x="5586309" y="476086"/>
                  <a:pt x="5578445" y="467057"/>
                  <a:pt x="5573625" y="458760"/>
                </a:cubicBezTo>
                <a:lnTo>
                  <a:pt x="5573046" y="457539"/>
                </a:lnTo>
                <a:lnTo>
                  <a:pt x="5569297" y="432543"/>
                </a:lnTo>
                <a:cubicBezTo>
                  <a:pt x="5565827" y="401656"/>
                  <a:pt x="5562211" y="359926"/>
                  <a:pt x="5547753" y="355535"/>
                </a:cubicBezTo>
                <a:cubicBezTo>
                  <a:pt x="5516299" y="348702"/>
                  <a:pt x="5560940" y="403365"/>
                  <a:pt x="5554855" y="409221"/>
                </a:cubicBezTo>
                <a:cubicBezTo>
                  <a:pt x="5547753" y="421911"/>
                  <a:pt x="5535576" y="391652"/>
                  <a:pt x="5523403" y="391651"/>
                </a:cubicBezTo>
                <a:cubicBezTo>
                  <a:pt x="5529489" y="397509"/>
                  <a:pt x="5516299" y="439482"/>
                  <a:pt x="5510211" y="439483"/>
                </a:cubicBezTo>
                <a:cubicBezTo>
                  <a:pt x="5510211" y="452172"/>
                  <a:pt x="5523403" y="463886"/>
                  <a:pt x="5516299" y="469743"/>
                </a:cubicBezTo>
                <a:cubicBezTo>
                  <a:pt x="5516299" y="475599"/>
                  <a:pt x="5504124" y="475599"/>
                  <a:pt x="5504124" y="488288"/>
                </a:cubicBezTo>
                <a:cubicBezTo>
                  <a:pt x="5504124" y="512693"/>
                  <a:pt x="5504124" y="554666"/>
                  <a:pt x="5504124" y="579069"/>
                </a:cubicBezTo>
                <a:cubicBezTo>
                  <a:pt x="5516299" y="675706"/>
                  <a:pt x="5547752" y="868982"/>
                  <a:pt x="5560941" y="948048"/>
                </a:cubicBezTo>
                <a:cubicBezTo>
                  <a:pt x="5567030" y="990023"/>
                  <a:pt x="5604571" y="1154013"/>
                  <a:pt x="5592395" y="1026139"/>
                </a:cubicBezTo>
                <a:cubicBezTo>
                  <a:pt x="5580220" y="911930"/>
                  <a:pt x="5598483" y="1002712"/>
                  <a:pt x="5604571" y="1032971"/>
                </a:cubicBezTo>
                <a:cubicBezTo>
                  <a:pt x="5636023" y="1208676"/>
                  <a:pt x="5655302" y="1329718"/>
                  <a:pt x="5680667" y="1492731"/>
                </a:cubicBezTo>
                <a:cubicBezTo>
                  <a:pt x="5686754" y="1510302"/>
                  <a:pt x="5698931" y="1613772"/>
                  <a:pt x="5698931" y="1541539"/>
                </a:cubicBezTo>
                <a:cubicBezTo>
                  <a:pt x="5698931" y="1498588"/>
                  <a:pt x="5706033" y="1504446"/>
                  <a:pt x="5712121" y="1528849"/>
                </a:cubicBezTo>
                <a:cubicBezTo>
                  <a:pt x="5724296" y="1589368"/>
                  <a:pt x="5730384" y="1649888"/>
                  <a:pt x="5743574" y="1698696"/>
                </a:cubicBezTo>
                <a:cubicBezTo>
                  <a:pt x="5743574" y="1710409"/>
                  <a:pt x="5767924" y="1801191"/>
                  <a:pt x="5767924" y="1746526"/>
                </a:cubicBezTo>
                <a:cubicBezTo>
                  <a:pt x="5767924" y="1674293"/>
                  <a:pt x="5737486" y="1583513"/>
                  <a:pt x="5724296" y="1517135"/>
                </a:cubicBezTo>
                <a:cubicBezTo>
                  <a:pt x="5724296" y="1504446"/>
                  <a:pt x="5706033" y="1432211"/>
                  <a:pt x="5712120" y="1426354"/>
                </a:cubicBezTo>
                <a:cubicBezTo>
                  <a:pt x="5712120" y="1426354"/>
                  <a:pt x="5730384" y="1474184"/>
                  <a:pt x="5730384" y="1492731"/>
                </a:cubicBezTo>
                <a:cubicBezTo>
                  <a:pt x="5737486" y="1517135"/>
                  <a:pt x="5743574" y="1541539"/>
                  <a:pt x="5749663" y="1564965"/>
                </a:cubicBezTo>
                <a:cubicBezTo>
                  <a:pt x="5743574" y="1589369"/>
                  <a:pt x="5767924" y="1564965"/>
                  <a:pt x="5749663" y="1564965"/>
                </a:cubicBezTo>
                <a:cubicBezTo>
                  <a:pt x="5743574" y="1443925"/>
                  <a:pt x="5712121" y="1347287"/>
                  <a:pt x="5706033" y="1220390"/>
                </a:cubicBezTo>
                <a:cubicBezTo>
                  <a:pt x="5737486" y="1299457"/>
                  <a:pt x="5743574" y="1347287"/>
                  <a:pt x="5749663" y="1426354"/>
                </a:cubicBezTo>
                <a:cubicBezTo>
                  <a:pt x="5761836" y="1517135"/>
                  <a:pt x="5806480" y="1752384"/>
                  <a:pt x="5831845" y="1861711"/>
                </a:cubicBezTo>
                <a:cubicBezTo>
                  <a:pt x="5833366" y="1867811"/>
                  <a:pt x="5835270" y="1877267"/>
                  <a:pt x="5837267" y="1887074"/>
                </a:cubicBezTo>
                <a:lnTo>
                  <a:pt x="5842404" y="1910620"/>
                </a:lnTo>
                <a:lnTo>
                  <a:pt x="5849794" y="1913435"/>
                </a:lnTo>
                <a:lnTo>
                  <a:pt x="5850109" y="1903684"/>
                </a:lnTo>
                <a:cubicBezTo>
                  <a:pt x="5844021" y="1849996"/>
                  <a:pt x="5806480" y="1734814"/>
                  <a:pt x="5812567" y="1691863"/>
                </a:cubicBezTo>
                <a:cubicBezTo>
                  <a:pt x="5812567" y="1680150"/>
                  <a:pt x="5824744" y="1691862"/>
                  <a:pt x="5824744" y="1680149"/>
                </a:cubicBezTo>
                <a:cubicBezTo>
                  <a:pt x="5824744" y="1619628"/>
                  <a:pt x="5787201" y="1564966"/>
                  <a:pt x="5799379" y="1522992"/>
                </a:cubicBezTo>
                <a:cubicBezTo>
                  <a:pt x="5799379" y="1517135"/>
                  <a:pt x="5812567" y="1534706"/>
                  <a:pt x="5812567" y="1534706"/>
                </a:cubicBezTo>
                <a:cubicBezTo>
                  <a:pt x="5831845" y="1528849"/>
                  <a:pt x="5812567" y="1498588"/>
                  <a:pt x="5818656" y="1498588"/>
                </a:cubicBezTo>
                <a:cubicBezTo>
                  <a:pt x="5837933" y="1498588"/>
                  <a:pt x="5856197" y="1589369"/>
                  <a:pt x="5869387" y="1631343"/>
                </a:cubicBezTo>
                <a:cubicBezTo>
                  <a:pt x="5893737" y="1746527"/>
                  <a:pt x="5906927" y="1825594"/>
                  <a:pt x="5932293" y="1933945"/>
                </a:cubicBezTo>
                <a:lnTo>
                  <a:pt x="5934309" y="1945050"/>
                </a:lnTo>
                <a:lnTo>
                  <a:pt x="5974058" y="1966743"/>
                </a:lnTo>
                <a:cubicBezTo>
                  <a:pt x="5985472" y="1976120"/>
                  <a:pt x="5992770" y="1987070"/>
                  <a:pt x="5993966" y="2000520"/>
                </a:cubicBezTo>
                <a:cubicBezTo>
                  <a:pt x="5992391" y="2006400"/>
                  <a:pt x="5973867" y="2052907"/>
                  <a:pt x="5965428" y="2057998"/>
                </a:cubicBezTo>
                <a:cubicBezTo>
                  <a:pt x="5965428" y="2057998"/>
                  <a:pt x="5953445" y="2034831"/>
                  <a:pt x="5951869" y="2040712"/>
                </a:cubicBezTo>
                <a:lnTo>
                  <a:pt x="5950923" y="2044756"/>
                </a:lnTo>
                <a:lnTo>
                  <a:pt x="5952288" y="2052314"/>
                </a:lnTo>
                <a:lnTo>
                  <a:pt x="5955558" y="2055585"/>
                </a:lnTo>
                <a:cubicBezTo>
                  <a:pt x="5957412" y="2058216"/>
                  <a:pt x="5959675" y="2062498"/>
                  <a:pt x="5962277" y="2069760"/>
                </a:cubicBezTo>
                <a:lnTo>
                  <a:pt x="5964495" y="2092438"/>
                </a:lnTo>
                <a:lnTo>
                  <a:pt x="5975922" y="2097936"/>
                </a:lnTo>
                <a:cubicBezTo>
                  <a:pt x="5980488" y="2099399"/>
                  <a:pt x="5985054" y="2100864"/>
                  <a:pt x="5988098" y="2103793"/>
                </a:cubicBezTo>
                <a:cubicBezTo>
                  <a:pt x="5994693" y="2124779"/>
                  <a:pt x="5997991" y="2148939"/>
                  <a:pt x="6001161" y="2174683"/>
                </a:cubicBezTo>
                <a:lnTo>
                  <a:pt x="6002768" y="2185186"/>
                </a:lnTo>
                <a:lnTo>
                  <a:pt x="6013462" y="2255093"/>
                </a:lnTo>
                <a:cubicBezTo>
                  <a:pt x="6041871" y="2424452"/>
                  <a:pt x="6071803" y="2595276"/>
                  <a:pt x="6100973" y="2767686"/>
                </a:cubicBezTo>
                <a:lnTo>
                  <a:pt x="6150573" y="3079903"/>
                </a:lnTo>
                <a:lnTo>
                  <a:pt x="6165193" y="3077579"/>
                </a:lnTo>
                <a:lnTo>
                  <a:pt x="6155635" y="3002979"/>
                </a:lnTo>
                <a:cubicBezTo>
                  <a:pt x="6116066" y="2745784"/>
                  <a:pt x="6063940" y="2516453"/>
                  <a:pt x="6026653" y="2266806"/>
                </a:cubicBezTo>
                <a:cubicBezTo>
                  <a:pt x="6013462" y="2218976"/>
                  <a:pt x="6013462" y="2152598"/>
                  <a:pt x="6032740" y="2218977"/>
                </a:cubicBezTo>
                <a:cubicBezTo>
                  <a:pt x="6058105" y="2327327"/>
                  <a:pt x="6070281" y="2503031"/>
                  <a:pt x="6095647" y="2575265"/>
                </a:cubicBezTo>
                <a:cubicBezTo>
                  <a:pt x="6095647" y="2582097"/>
                  <a:pt x="6113911" y="2593812"/>
                  <a:pt x="6121012" y="2606502"/>
                </a:cubicBezTo>
                <a:cubicBezTo>
                  <a:pt x="6127100" y="2624071"/>
                  <a:pt x="6121011" y="2666046"/>
                  <a:pt x="6133187" y="2703139"/>
                </a:cubicBezTo>
                <a:cubicBezTo>
                  <a:pt x="6148913" y="2793919"/>
                  <a:pt x="6164640" y="2889093"/>
                  <a:pt x="6179606" y="2983533"/>
                </a:cubicBezTo>
                <a:lnTo>
                  <a:pt x="6193749" y="3074750"/>
                </a:lnTo>
                <a:lnTo>
                  <a:pt x="6198481" y="3074333"/>
                </a:lnTo>
                <a:lnTo>
                  <a:pt x="6216941" y="3073995"/>
                </a:lnTo>
                <a:lnTo>
                  <a:pt x="6193684" y="2912398"/>
                </a:lnTo>
                <a:cubicBezTo>
                  <a:pt x="6174026" y="2789039"/>
                  <a:pt x="6151958" y="2669462"/>
                  <a:pt x="6133187" y="2557695"/>
                </a:cubicBezTo>
                <a:cubicBezTo>
                  <a:pt x="6113911" y="2472770"/>
                  <a:pt x="6089559" y="2387847"/>
                  <a:pt x="6083471" y="2315613"/>
                </a:cubicBezTo>
                <a:cubicBezTo>
                  <a:pt x="6076369" y="2266807"/>
                  <a:pt x="6083471" y="2224832"/>
                  <a:pt x="6095647" y="2285352"/>
                </a:cubicBezTo>
                <a:cubicBezTo>
                  <a:pt x="6139783" y="2494245"/>
                  <a:pt x="6172758" y="2693866"/>
                  <a:pt x="6202562" y="2895803"/>
                </a:cubicBezTo>
                <a:lnTo>
                  <a:pt x="6227757" y="3073796"/>
                </a:lnTo>
                <a:lnTo>
                  <a:pt x="6231899" y="3073719"/>
                </a:lnTo>
                <a:lnTo>
                  <a:pt x="6227934" y="3075049"/>
                </a:lnTo>
                <a:lnTo>
                  <a:pt x="6230505" y="3093210"/>
                </a:lnTo>
                <a:lnTo>
                  <a:pt x="6283499" y="3083867"/>
                </a:lnTo>
                <a:lnTo>
                  <a:pt x="6286583" y="3083514"/>
                </a:lnTo>
                <a:lnTo>
                  <a:pt x="6278278" y="3017454"/>
                </a:lnTo>
                <a:cubicBezTo>
                  <a:pt x="6265087" y="2884700"/>
                  <a:pt x="6227547" y="2750969"/>
                  <a:pt x="6208269" y="2636762"/>
                </a:cubicBezTo>
                <a:cubicBezTo>
                  <a:pt x="6208269" y="2612357"/>
                  <a:pt x="6208269" y="2521578"/>
                  <a:pt x="6196093" y="2521578"/>
                </a:cubicBezTo>
                <a:cubicBezTo>
                  <a:pt x="6221459" y="2515720"/>
                  <a:pt x="6246825" y="2672878"/>
                  <a:pt x="6239723" y="2654332"/>
                </a:cubicBezTo>
                <a:cubicBezTo>
                  <a:pt x="6271175" y="2799776"/>
                  <a:pt x="6271175" y="2908127"/>
                  <a:pt x="6302629" y="3066262"/>
                </a:cubicBezTo>
                <a:lnTo>
                  <a:pt x="6308425" y="3081008"/>
                </a:lnTo>
                <a:lnTo>
                  <a:pt x="6335604" y="3077892"/>
                </a:lnTo>
                <a:lnTo>
                  <a:pt x="6334081" y="3066261"/>
                </a:lnTo>
                <a:cubicBezTo>
                  <a:pt x="6321906" y="2872010"/>
                  <a:pt x="6284366" y="2720709"/>
                  <a:pt x="6258998" y="2582098"/>
                </a:cubicBezTo>
                <a:cubicBezTo>
                  <a:pt x="6246825" y="2497174"/>
                  <a:pt x="6221459" y="2357587"/>
                  <a:pt x="6202182" y="2260950"/>
                </a:cubicBezTo>
                <a:cubicBezTo>
                  <a:pt x="6196093" y="2206285"/>
                  <a:pt x="6183918" y="2097935"/>
                  <a:pt x="6202182" y="2182859"/>
                </a:cubicBezTo>
                <a:cubicBezTo>
                  <a:pt x="6239723" y="2321469"/>
                  <a:pt x="6239723" y="2406393"/>
                  <a:pt x="6265087" y="2545005"/>
                </a:cubicBezTo>
                <a:cubicBezTo>
                  <a:pt x="6290453" y="2654332"/>
                  <a:pt x="6309731" y="2811491"/>
                  <a:pt x="6334081" y="2932530"/>
                </a:cubicBezTo>
                <a:cubicBezTo>
                  <a:pt x="6353360" y="3011597"/>
                  <a:pt x="6347272" y="2890556"/>
                  <a:pt x="6341184" y="2866153"/>
                </a:cubicBezTo>
                <a:cubicBezTo>
                  <a:pt x="6309731" y="2642619"/>
                  <a:pt x="6265087" y="2448368"/>
                  <a:pt x="6227547" y="2243379"/>
                </a:cubicBezTo>
                <a:cubicBezTo>
                  <a:pt x="6215371" y="2152598"/>
                  <a:pt x="6233634" y="2206285"/>
                  <a:pt x="6239723" y="2249235"/>
                </a:cubicBezTo>
                <a:cubicBezTo>
                  <a:pt x="6258999" y="2315613"/>
                  <a:pt x="6246825" y="2279496"/>
                  <a:pt x="6252913" y="2315612"/>
                </a:cubicBezTo>
                <a:cubicBezTo>
                  <a:pt x="6284366" y="2495710"/>
                  <a:pt x="6315439" y="2683310"/>
                  <a:pt x="6345718" y="2874480"/>
                </a:cubicBezTo>
                <a:lnTo>
                  <a:pt x="6375882" y="3073271"/>
                </a:lnTo>
                <a:lnTo>
                  <a:pt x="6479770" y="3061355"/>
                </a:lnTo>
                <a:cubicBezTo>
                  <a:pt x="6607979" y="3050541"/>
                  <a:pt x="6746835" y="3022621"/>
                  <a:pt x="6883480" y="3006714"/>
                </a:cubicBezTo>
                <a:cubicBezTo>
                  <a:pt x="7030237" y="2994568"/>
                  <a:pt x="7174116" y="2974296"/>
                  <a:pt x="7300748" y="2969363"/>
                </a:cubicBezTo>
                <a:cubicBezTo>
                  <a:pt x="7227549" y="2982311"/>
                  <a:pt x="7144241" y="2991502"/>
                  <a:pt x="7066960" y="2997055"/>
                </a:cubicBezTo>
                <a:lnTo>
                  <a:pt x="6989047" y="3008740"/>
                </a:lnTo>
                <a:cubicBezTo>
                  <a:pt x="6985633" y="3021482"/>
                  <a:pt x="7049080" y="3018525"/>
                  <a:pt x="7061971" y="3015677"/>
                </a:cubicBezTo>
                <a:cubicBezTo>
                  <a:pt x="7235080" y="3003237"/>
                  <a:pt x="7433301" y="2964966"/>
                  <a:pt x="7588219" y="2967609"/>
                </a:cubicBezTo>
                <a:cubicBezTo>
                  <a:pt x="7442131" y="2999893"/>
                  <a:pt x="7254570" y="3002157"/>
                  <a:pt x="7103457" y="3026793"/>
                </a:cubicBezTo>
                <a:cubicBezTo>
                  <a:pt x="7148991" y="3019035"/>
                  <a:pt x="7065420" y="3029204"/>
                  <a:pt x="7069239" y="3037582"/>
                </a:cubicBezTo>
                <a:cubicBezTo>
                  <a:pt x="7077402" y="3052373"/>
                  <a:pt x="7101882" y="3032673"/>
                  <a:pt x="7101882" y="3032673"/>
                </a:cubicBezTo>
                <a:cubicBezTo>
                  <a:pt x="7287880" y="3017385"/>
                  <a:pt x="7460679" y="2998561"/>
                  <a:pt x="7631269" y="2991750"/>
                </a:cubicBezTo>
                <a:cubicBezTo>
                  <a:pt x="7597050" y="3002540"/>
                  <a:pt x="7558750" y="3005932"/>
                  <a:pt x="7515055" y="3006829"/>
                </a:cubicBezTo>
                <a:cubicBezTo>
                  <a:pt x="7495565" y="3007909"/>
                  <a:pt x="7395023" y="3013530"/>
                  <a:pt x="7393447" y="3019412"/>
                </a:cubicBezTo>
                <a:cubicBezTo>
                  <a:pt x="7388458" y="3038032"/>
                  <a:pt x="7490575" y="3026530"/>
                  <a:pt x="7479261" y="3023498"/>
                </a:cubicBezTo>
                <a:cubicBezTo>
                  <a:pt x="7504409" y="3023934"/>
                  <a:pt x="7551517" y="3010296"/>
                  <a:pt x="7569432" y="3015096"/>
                </a:cubicBezTo>
                <a:cubicBezTo>
                  <a:pt x="7584828" y="3025525"/>
                  <a:pt x="7494658" y="3033926"/>
                  <a:pt x="7494658" y="3033926"/>
                </a:cubicBezTo>
                <a:cubicBezTo>
                  <a:pt x="7323435" y="3046869"/>
                  <a:pt x="7173898" y="3065625"/>
                  <a:pt x="7032799" y="3079288"/>
                </a:cubicBezTo>
                <a:cubicBezTo>
                  <a:pt x="7019909" y="3082137"/>
                  <a:pt x="6854976" y="3090464"/>
                  <a:pt x="6855644" y="3110600"/>
                </a:cubicBezTo>
                <a:cubicBezTo>
                  <a:pt x="6858151" y="3123877"/>
                  <a:pt x="6968444" y="3108260"/>
                  <a:pt x="6881054" y="3110054"/>
                </a:cubicBezTo>
                <a:cubicBezTo>
                  <a:pt x="7014920" y="3100756"/>
                  <a:pt x="7130871" y="3086658"/>
                  <a:pt x="7259342" y="3074864"/>
                </a:cubicBezTo>
                <a:cubicBezTo>
                  <a:pt x="7264999" y="3076380"/>
                  <a:pt x="7390964" y="3051309"/>
                  <a:pt x="7401645" y="3060474"/>
                </a:cubicBezTo>
                <a:cubicBezTo>
                  <a:pt x="7407970" y="3082128"/>
                  <a:pt x="7320951" y="3078767"/>
                  <a:pt x="7320951" y="3078767"/>
                </a:cubicBezTo>
                <a:cubicBezTo>
                  <a:pt x="7152867" y="3098854"/>
                  <a:pt x="7061120" y="3113136"/>
                  <a:pt x="6900270" y="3128860"/>
                </a:cubicBezTo>
                <a:cubicBezTo>
                  <a:pt x="6887379" y="3131708"/>
                  <a:pt x="6734024" y="3142087"/>
                  <a:pt x="6736267" y="3156343"/>
                </a:cubicBezTo>
                <a:cubicBezTo>
                  <a:pt x="6746948" y="3165509"/>
                  <a:pt x="6866313" y="3138668"/>
                  <a:pt x="6853424" y="3141517"/>
                </a:cubicBezTo>
                <a:cubicBezTo>
                  <a:pt x="6897119" y="3140619"/>
                  <a:pt x="6923841" y="3135177"/>
                  <a:pt x="6974398" y="3135066"/>
                </a:cubicBezTo>
                <a:cubicBezTo>
                  <a:pt x="6906224" y="3155665"/>
                  <a:pt x="6832095" y="3149457"/>
                  <a:pt x="6765496" y="3164175"/>
                </a:cubicBezTo>
                <a:cubicBezTo>
                  <a:pt x="6746948" y="3165509"/>
                  <a:pt x="6729703" y="3180844"/>
                  <a:pt x="6702980" y="3186289"/>
                </a:cubicBezTo>
                <a:cubicBezTo>
                  <a:pt x="6635747" y="3207139"/>
                  <a:pt x="6533320" y="3212256"/>
                  <a:pt x="6466720" y="3226974"/>
                </a:cubicBezTo>
                <a:cubicBezTo>
                  <a:pt x="6487786" y="3220015"/>
                  <a:pt x="6434078" y="3231882"/>
                  <a:pt x="6432502" y="3237764"/>
                </a:cubicBezTo>
                <a:cubicBezTo>
                  <a:pt x="6427512" y="3256384"/>
                  <a:pt x="6490293" y="3233290"/>
                  <a:pt x="6495949" y="3234806"/>
                </a:cubicBezTo>
                <a:cubicBezTo>
                  <a:pt x="6672210" y="3210606"/>
                  <a:pt x="6841869" y="3184640"/>
                  <a:pt x="7006801" y="3176312"/>
                </a:cubicBezTo>
                <a:cubicBezTo>
                  <a:pt x="6853218" y="3213940"/>
                  <a:pt x="6731576" y="3200253"/>
                  <a:pt x="6582706" y="3239145"/>
                </a:cubicBezTo>
                <a:cubicBezTo>
                  <a:pt x="6584544" y="3232285"/>
                  <a:pt x="6485970" y="3272048"/>
                  <a:pt x="6538103" y="3266060"/>
                </a:cubicBezTo>
                <a:cubicBezTo>
                  <a:pt x="6720021" y="3243376"/>
                  <a:pt x="6875848" y="3220003"/>
                  <a:pt x="7042356" y="3205796"/>
                </a:cubicBezTo>
                <a:cubicBezTo>
                  <a:pt x="7081599" y="3202656"/>
                  <a:pt x="7175589" y="3202632"/>
                  <a:pt x="7089500" y="3218429"/>
                </a:cubicBezTo>
                <a:cubicBezTo>
                  <a:pt x="6984862" y="3235559"/>
                  <a:pt x="6871788" y="3257781"/>
                  <a:pt x="6755837" y="3271880"/>
                </a:cubicBezTo>
                <a:cubicBezTo>
                  <a:pt x="6723194" y="3276788"/>
                  <a:pt x="6604724" y="3296513"/>
                  <a:pt x="6700554" y="3289629"/>
                </a:cubicBezTo>
                <a:cubicBezTo>
                  <a:pt x="6880894" y="3272826"/>
                  <a:pt x="7090430" y="3237585"/>
                  <a:pt x="7251018" y="3222843"/>
                </a:cubicBezTo>
                <a:cubicBezTo>
                  <a:pt x="7308809" y="3218369"/>
                  <a:pt x="7393955" y="3202319"/>
                  <a:pt x="7455828" y="3205243"/>
                </a:cubicBezTo>
                <a:cubicBezTo>
                  <a:pt x="7486631" y="3207194"/>
                  <a:pt x="7514285" y="3220907"/>
                  <a:pt x="7527175" y="3218058"/>
                </a:cubicBezTo>
                <a:cubicBezTo>
                  <a:pt x="7569295" y="3223041"/>
                  <a:pt x="7624579" y="3205291"/>
                  <a:pt x="7673298" y="3212043"/>
                </a:cubicBezTo>
                <a:cubicBezTo>
                  <a:pt x="7690270" y="3216591"/>
                  <a:pt x="7700951" y="3225755"/>
                  <a:pt x="7713842" y="3222907"/>
                </a:cubicBezTo>
                <a:cubicBezTo>
                  <a:pt x="7731757" y="3227707"/>
                  <a:pt x="7769794" y="3225295"/>
                  <a:pt x="7802437" y="3220386"/>
                </a:cubicBezTo>
                <a:cubicBezTo>
                  <a:pt x="7840474" y="3217973"/>
                  <a:pt x="7916812" y="3212167"/>
                  <a:pt x="7888250" y="3224471"/>
                </a:cubicBezTo>
                <a:cubicBezTo>
                  <a:pt x="7866552" y="3237566"/>
                  <a:pt x="7815994" y="3237674"/>
                  <a:pt x="7797447" y="3239008"/>
                </a:cubicBezTo>
                <a:cubicBezTo>
                  <a:pt x="7677402" y="3264614"/>
                  <a:pt x="7957391" y="3249300"/>
                  <a:pt x="7855906" y="3254671"/>
                </a:cubicBezTo>
                <a:cubicBezTo>
                  <a:pt x="7796540" y="3265023"/>
                  <a:pt x="7722040" y="3263969"/>
                  <a:pt x="7664250" y="3268441"/>
                </a:cubicBezTo>
                <a:cubicBezTo>
                  <a:pt x="7612379" y="3273451"/>
                  <a:pt x="7653865" y="3284567"/>
                  <a:pt x="7678070" y="3284751"/>
                </a:cubicBezTo>
                <a:cubicBezTo>
                  <a:pt x="7728365" y="3285621"/>
                  <a:pt x="7734023" y="3287137"/>
                  <a:pt x="7770746" y="3289626"/>
                </a:cubicBezTo>
                <a:cubicBezTo>
                  <a:pt x="7819466" y="3296377"/>
                  <a:pt x="7914364" y="3270335"/>
                  <a:pt x="7922528" y="3285127"/>
                </a:cubicBezTo>
                <a:cubicBezTo>
                  <a:pt x="7926609" y="3292522"/>
                  <a:pt x="7837381" y="3301177"/>
                  <a:pt x="7844614" y="3296813"/>
                </a:cubicBezTo>
                <a:cubicBezTo>
                  <a:pt x="7825124" y="3297893"/>
                  <a:pt x="7760100" y="3306731"/>
                  <a:pt x="7764182" y="3314126"/>
                </a:cubicBezTo>
                <a:cubicBezTo>
                  <a:pt x="7768944" y="3322754"/>
                  <a:pt x="7856596" y="3319980"/>
                  <a:pt x="7876349" y="3317921"/>
                </a:cubicBezTo>
                <a:cubicBezTo>
                  <a:pt x="7887663" y="3320953"/>
                  <a:pt x="7980986" y="3300790"/>
                  <a:pt x="7988886" y="3316562"/>
                </a:cubicBezTo>
                <a:cubicBezTo>
                  <a:pt x="7987310" y="3322442"/>
                  <a:pt x="7867278" y="3329145"/>
                  <a:pt x="7874511" y="3324781"/>
                </a:cubicBezTo>
                <a:cubicBezTo>
                  <a:pt x="7865702" y="3335027"/>
                  <a:pt x="7872027" y="3356678"/>
                  <a:pt x="7887698" y="3347222"/>
                </a:cubicBezTo>
                <a:cubicBezTo>
                  <a:pt x="7864794" y="3361044"/>
                  <a:pt x="7893356" y="3348739"/>
                  <a:pt x="7854112" y="3351877"/>
                </a:cubicBezTo>
                <a:cubicBezTo>
                  <a:pt x="7803185" y="3357139"/>
                  <a:pt x="7838071" y="3366486"/>
                  <a:pt x="7838071" y="3366486"/>
                </a:cubicBezTo>
                <a:cubicBezTo>
                  <a:pt x="7861644" y="3372803"/>
                  <a:pt x="7920747" y="3363429"/>
                  <a:pt x="7932062" y="3366461"/>
                </a:cubicBezTo>
                <a:cubicBezTo>
                  <a:pt x="7932062" y="3366461"/>
                  <a:pt x="7934566" y="3379740"/>
                  <a:pt x="7938016" y="3393267"/>
                </a:cubicBezTo>
                <a:cubicBezTo>
                  <a:pt x="7931416" y="3391498"/>
                  <a:pt x="7925759" y="3389983"/>
                  <a:pt x="7925759" y="3389983"/>
                </a:cubicBezTo>
                <a:cubicBezTo>
                  <a:pt x="7934601" y="3406009"/>
                  <a:pt x="7936177" y="3400129"/>
                  <a:pt x="7938016" y="3393267"/>
                </a:cubicBezTo>
                <a:cubicBezTo>
                  <a:pt x="7956564" y="3391935"/>
                  <a:pt x="7988944" y="3388006"/>
                  <a:pt x="7988944" y="3388006"/>
                </a:cubicBezTo>
                <a:cubicBezTo>
                  <a:pt x="8003706" y="3404567"/>
                  <a:pt x="7960645" y="3399330"/>
                  <a:pt x="7960645" y="3399330"/>
                </a:cubicBezTo>
                <a:cubicBezTo>
                  <a:pt x="7940260" y="3407525"/>
                  <a:pt x="7864852" y="3432487"/>
                  <a:pt x="7866428" y="3426606"/>
                </a:cubicBezTo>
                <a:cubicBezTo>
                  <a:pt x="7867358" y="3445763"/>
                  <a:pt x="7908547" y="3431589"/>
                  <a:pt x="7946847" y="3428197"/>
                </a:cubicBezTo>
                <a:cubicBezTo>
                  <a:pt x="7971995" y="3428631"/>
                  <a:pt x="8079138" y="3424778"/>
                  <a:pt x="8019139" y="3441263"/>
                </a:cubicBezTo>
                <a:cubicBezTo>
                  <a:pt x="7992414" y="3446709"/>
                  <a:pt x="7967005" y="3447253"/>
                  <a:pt x="7934625" y="3451182"/>
                </a:cubicBezTo>
                <a:cubicBezTo>
                  <a:pt x="7811811" y="3464491"/>
                  <a:pt x="7797346" y="3473222"/>
                  <a:pt x="7687685" y="3482702"/>
                </a:cubicBezTo>
                <a:cubicBezTo>
                  <a:pt x="7674794" y="3485551"/>
                  <a:pt x="7559476" y="3493517"/>
                  <a:pt x="7608196" y="3500269"/>
                </a:cubicBezTo>
                <a:cubicBezTo>
                  <a:pt x="7644657" y="3503737"/>
                  <a:pt x="7725089" y="3486422"/>
                  <a:pt x="7749293" y="3486607"/>
                </a:cubicBezTo>
                <a:cubicBezTo>
                  <a:pt x="7832232" y="3482570"/>
                  <a:pt x="7919252" y="3485929"/>
                  <a:pt x="7986517" y="3491347"/>
                </a:cubicBezTo>
                <a:cubicBezTo>
                  <a:pt x="8055622" y="3489905"/>
                  <a:pt x="7927152" y="3501700"/>
                  <a:pt x="7929658" y="3514977"/>
                </a:cubicBezTo>
                <a:cubicBezTo>
                  <a:pt x="7926244" y="3527718"/>
                  <a:pt x="8137653" y="3511885"/>
                  <a:pt x="8069216" y="3533463"/>
                </a:cubicBezTo>
                <a:cubicBezTo>
                  <a:pt x="8049726" y="3534543"/>
                  <a:pt x="7927174" y="3546872"/>
                  <a:pt x="7924023" y="3558635"/>
                </a:cubicBezTo>
                <a:cubicBezTo>
                  <a:pt x="7922184" y="3565495"/>
                  <a:pt x="7958944" y="3594252"/>
                  <a:pt x="7953287" y="3592736"/>
                </a:cubicBezTo>
                <a:cubicBezTo>
                  <a:pt x="7958944" y="3594252"/>
                  <a:pt x="7964602" y="3595767"/>
                  <a:pt x="7970259" y="3597284"/>
                </a:cubicBezTo>
                <a:cubicBezTo>
                  <a:pt x="7949873" y="3605476"/>
                  <a:pt x="7866936" y="3609513"/>
                  <a:pt x="7934465" y="3613954"/>
                </a:cubicBezTo>
                <a:cubicBezTo>
                  <a:pt x="8010170" y="3614280"/>
                  <a:pt x="7907479" y="3620377"/>
                  <a:pt x="7869441" y="3622791"/>
                </a:cubicBezTo>
                <a:cubicBezTo>
                  <a:pt x="7639749" y="3638975"/>
                  <a:pt x="7390302" y="3657219"/>
                  <a:pt x="7201200" y="3691632"/>
                </a:cubicBezTo>
                <a:cubicBezTo>
                  <a:pt x="7275019" y="3691454"/>
                  <a:pt x="7372422" y="3678688"/>
                  <a:pt x="7468250" y="3671803"/>
                </a:cubicBezTo>
                <a:cubicBezTo>
                  <a:pt x="7571311" y="3660552"/>
                  <a:pt x="7665564" y="3659547"/>
                  <a:pt x="7758240" y="3664421"/>
                </a:cubicBezTo>
                <a:cubicBezTo>
                  <a:pt x="7777731" y="3663341"/>
                  <a:pt x="7920667" y="3642819"/>
                  <a:pt x="7929511" y="3658843"/>
                </a:cubicBezTo>
                <a:cubicBezTo>
                  <a:pt x="7924749" y="3650213"/>
                  <a:pt x="7843421" y="3674642"/>
                  <a:pt x="7854736" y="3677672"/>
                </a:cubicBezTo>
                <a:cubicBezTo>
                  <a:pt x="7919794" y="3695105"/>
                  <a:pt x="7993626" y="3676023"/>
                  <a:pt x="8061155" y="3680462"/>
                </a:cubicBezTo>
                <a:cubicBezTo>
                  <a:pt x="8161064" y="3680972"/>
                  <a:pt x="8056165" y="3699084"/>
                  <a:pt x="8054590" y="3704963"/>
                </a:cubicBezTo>
                <a:cubicBezTo>
                  <a:pt x="8053015" y="3710843"/>
                  <a:pt x="8154499" y="3705474"/>
                  <a:pt x="8178072" y="3711790"/>
                </a:cubicBezTo>
                <a:cubicBezTo>
                  <a:pt x="8143853" y="3722579"/>
                  <a:pt x="8127514" y="3711898"/>
                  <a:pt x="8082244" y="3718675"/>
                </a:cubicBezTo>
                <a:cubicBezTo>
                  <a:pt x="8082244" y="3718675"/>
                  <a:pt x="7987991" y="3719681"/>
                  <a:pt x="7986416" y="3725561"/>
                </a:cubicBezTo>
                <a:lnTo>
                  <a:pt x="8054612" y="3750137"/>
                </a:lnTo>
                <a:cubicBezTo>
                  <a:pt x="8053036" y="3756017"/>
                  <a:pt x="7802958" y="3780393"/>
                  <a:pt x="7921415" y="3779571"/>
                </a:cubicBezTo>
                <a:cubicBezTo>
                  <a:pt x="7991833" y="3773231"/>
                  <a:pt x="8048047" y="3774638"/>
                  <a:pt x="8108081" y="3784422"/>
                </a:cubicBezTo>
                <a:cubicBezTo>
                  <a:pt x="8151143" y="3789658"/>
                  <a:pt x="8181280" y="3771472"/>
                  <a:pt x="8227481" y="3783851"/>
                </a:cubicBezTo>
                <a:cubicBezTo>
                  <a:pt x="8213683" y="3812718"/>
                  <a:pt x="8102424" y="3782906"/>
                  <a:pt x="8086120" y="3798495"/>
                </a:cubicBezTo>
                <a:cubicBezTo>
                  <a:pt x="8079520" y="3796726"/>
                  <a:pt x="8077979" y="3828877"/>
                  <a:pt x="8083637" y="3830393"/>
                </a:cubicBezTo>
                <a:cubicBezTo>
                  <a:pt x="8044023" y="3838684"/>
                  <a:pt x="8004112" y="3821689"/>
                  <a:pt x="7970157" y="3831499"/>
                </a:cubicBezTo>
                <a:cubicBezTo>
                  <a:pt x="7957004" y="3835326"/>
                  <a:pt x="7955429" y="3841206"/>
                  <a:pt x="7946620" y="3851452"/>
                </a:cubicBezTo>
                <a:cubicBezTo>
                  <a:pt x="7916484" y="3869637"/>
                  <a:pt x="7874364" y="3864652"/>
                  <a:pt x="7835121" y="3867794"/>
                </a:cubicBezTo>
                <a:cubicBezTo>
                  <a:pt x="7751550" y="3877965"/>
                  <a:pt x="7677684" y="3870774"/>
                  <a:pt x="7598194" y="3888342"/>
                </a:cubicBezTo>
                <a:cubicBezTo>
                  <a:pt x="7538161" y="3878557"/>
                  <a:pt x="7541072" y="3912951"/>
                  <a:pt x="7598194" y="3888342"/>
                </a:cubicBezTo>
                <a:cubicBezTo>
                  <a:pt x="7690608" y="3894197"/>
                  <a:pt x="7755632" y="3885359"/>
                  <a:pt x="7848309" y="3890234"/>
                </a:cubicBezTo>
                <a:cubicBezTo>
                  <a:pt x="7871880" y="3896549"/>
                  <a:pt x="7917150" y="3889773"/>
                  <a:pt x="7974941" y="3885300"/>
                </a:cubicBezTo>
                <a:cubicBezTo>
                  <a:pt x="8005746" y="3887252"/>
                  <a:pt x="8166597" y="3871527"/>
                  <a:pt x="8071437" y="3898551"/>
                </a:cubicBezTo>
                <a:cubicBezTo>
                  <a:pt x="8051947" y="3899631"/>
                  <a:pt x="7968376" y="3909801"/>
                  <a:pt x="7954543" y="3912397"/>
                </a:cubicBezTo>
                <a:cubicBezTo>
                  <a:pt x="7947311" y="3916761"/>
                  <a:pt x="7943897" y="3929503"/>
                  <a:pt x="7943897" y="3929503"/>
                </a:cubicBezTo>
                <a:cubicBezTo>
                  <a:pt x="7909941" y="3939310"/>
                  <a:pt x="7873478" y="3935844"/>
                  <a:pt x="7842411" y="3934872"/>
                </a:cubicBezTo>
                <a:cubicBezTo>
                  <a:pt x="7815688" y="3940317"/>
                  <a:pt x="7755654" y="3930534"/>
                  <a:pt x="7745008" y="3947638"/>
                </a:cubicBezTo>
                <a:cubicBezTo>
                  <a:pt x="7734362" y="3964742"/>
                  <a:pt x="7791483" y="3940134"/>
                  <a:pt x="7768580" y="3953954"/>
                </a:cubicBezTo>
                <a:cubicBezTo>
                  <a:pt x="7738443" y="3972139"/>
                  <a:pt x="7654872" y="3982310"/>
                  <a:pt x="7756357" y="3976939"/>
                </a:cubicBezTo>
                <a:cubicBezTo>
                  <a:pt x="7831119" y="3977014"/>
                  <a:pt x="7865338" y="3966224"/>
                  <a:pt x="7950519" y="3976445"/>
                </a:cubicBezTo>
                <a:cubicBezTo>
                  <a:pt x="7927616" y="3990264"/>
                  <a:pt x="7813239" y="3998483"/>
                  <a:pt x="7786517" y="4003927"/>
                </a:cubicBezTo>
                <a:cubicBezTo>
                  <a:pt x="7737832" y="4023445"/>
                  <a:pt x="7783103" y="4016669"/>
                  <a:pt x="7814170" y="4017640"/>
                </a:cubicBezTo>
                <a:cubicBezTo>
                  <a:pt x="7686630" y="4048591"/>
                  <a:pt x="7559066" y="4034369"/>
                  <a:pt x="7433102" y="4059439"/>
                </a:cubicBezTo>
                <a:cubicBezTo>
                  <a:pt x="7261867" y="4091287"/>
                  <a:pt x="7096302" y="4105747"/>
                  <a:pt x="6925066" y="4137595"/>
                </a:cubicBezTo>
                <a:cubicBezTo>
                  <a:pt x="6903070" y="4125399"/>
                  <a:pt x="6920076" y="4156216"/>
                  <a:pt x="6925066" y="4137595"/>
                </a:cubicBezTo>
                <a:cubicBezTo>
                  <a:pt x="7055780" y="4140057"/>
                  <a:pt x="7170121" y="4105569"/>
                  <a:pt x="7300572" y="4109012"/>
                </a:cubicBezTo>
                <a:cubicBezTo>
                  <a:pt x="7226740" y="4128095"/>
                  <a:pt x="7150664" y="4132919"/>
                  <a:pt x="7073695" y="4144858"/>
                </a:cubicBezTo>
                <a:cubicBezTo>
                  <a:pt x="7014329" y="4155210"/>
                  <a:pt x="7063681" y="4155830"/>
                  <a:pt x="7088828" y="4156264"/>
                </a:cubicBezTo>
                <a:cubicBezTo>
                  <a:pt x="7359030" y="4124675"/>
                  <a:pt x="7619123" y="4089326"/>
                  <a:pt x="7890303" y="4084258"/>
                </a:cubicBezTo>
                <a:cubicBezTo>
                  <a:pt x="7915451" y="4084693"/>
                  <a:pt x="8033240" y="4063735"/>
                  <a:pt x="8048003" y="4080295"/>
                </a:cubicBezTo>
                <a:cubicBezTo>
                  <a:pt x="8046165" y="4087156"/>
                  <a:pt x="8032332" y="4089751"/>
                  <a:pt x="8032332" y="4089751"/>
                </a:cubicBezTo>
                <a:cubicBezTo>
                  <a:pt x="7968252" y="4098841"/>
                  <a:pt x="7912299" y="4096454"/>
                  <a:pt x="7867662" y="4097098"/>
                </a:cubicBezTo>
                <a:cubicBezTo>
                  <a:pt x="7822128" y="4104857"/>
                  <a:pt x="7742342" y="4097132"/>
                  <a:pt x="7706810" y="4112822"/>
                </a:cubicBezTo>
                <a:cubicBezTo>
                  <a:pt x="7699578" y="4117186"/>
                  <a:pt x="7696164" y="4129927"/>
                  <a:pt x="7690507" y="4128411"/>
                </a:cubicBezTo>
                <a:cubicBezTo>
                  <a:pt x="7663783" y="4133855"/>
                  <a:pt x="7583365" y="4132264"/>
                  <a:pt x="7555065" y="4143589"/>
                </a:cubicBezTo>
                <a:cubicBezTo>
                  <a:pt x="7540970" y="4147165"/>
                  <a:pt x="7536243" y="4164806"/>
                  <a:pt x="7536243" y="4164806"/>
                </a:cubicBezTo>
                <a:cubicBezTo>
                  <a:pt x="7536243" y="4164806"/>
                  <a:pt x="7532955" y="4165763"/>
                  <a:pt x="7528135" y="4166308"/>
                </a:cubicBezTo>
                <a:lnTo>
                  <a:pt x="7520528" y="4165887"/>
                </a:lnTo>
                <a:lnTo>
                  <a:pt x="7524728" y="4164938"/>
                </a:lnTo>
                <a:cubicBezTo>
                  <a:pt x="7537133" y="4161960"/>
                  <a:pt x="7525648" y="4163805"/>
                  <a:pt x="7510833" y="4165351"/>
                </a:cubicBezTo>
                <a:cubicBezTo>
                  <a:pt x="7496368" y="4174080"/>
                  <a:pt x="7476244" y="4181292"/>
                  <a:pt x="7476244" y="4181292"/>
                </a:cubicBezTo>
                <a:cubicBezTo>
                  <a:pt x="7476912" y="4201430"/>
                  <a:pt x="7562965" y="4159362"/>
                  <a:pt x="7617342" y="4167629"/>
                </a:cubicBezTo>
                <a:cubicBezTo>
                  <a:pt x="7623000" y="4169145"/>
                  <a:pt x="7639339" y="4179826"/>
                  <a:pt x="7644997" y="4181342"/>
                </a:cubicBezTo>
                <a:cubicBezTo>
                  <a:pt x="7681459" y="4184809"/>
                  <a:pt x="7726358" y="4183185"/>
                  <a:pt x="7775711" y="4183803"/>
                </a:cubicBezTo>
                <a:cubicBezTo>
                  <a:pt x="7795200" y="4182723"/>
                  <a:pt x="7956051" y="4167001"/>
                  <a:pt x="7961709" y="4168517"/>
                </a:cubicBezTo>
                <a:cubicBezTo>
                  <a:pt x="7965790" y="4175913"/>
                  <a:pt x="7942254" y="4195867"/>
                  <a:pt x="7934077" y="4199977"/>
                </a:cubicBezTo>
                <a:cubicBezTo>
                  <a:pt x="7921188" y="4202826"/>
                  <a:pt x="7805870" y="4210792"/>
                  <a:pt x="7881312" y="4212099"/>
                </a:cubicBezTo>
                <a:cubicBezTo>
                  <a:pt x="7961732" y="4213690"/>
                  <a:pt x="7814714" y="4226817"/>
                  <a:pt x="7795223" y="4227897"/>
                </a:cubicBezTo>
                <a:cubicBezTo>
                  <a:pt x="7743089" y="4233886"/>
                  <a:pt x="7697820" y="4240663"/>
                  <a:pt x="7679272" y="4241995"/>
                </a:cubicBezTo>
                <a:cubicBezTo>
                  <a:pt x="7470370" y="4271104"/>
                  <a:pt x="7290971" y="4288159"/>
                  <a:pt x="7101821" y="4315207"/>
                </a:cubicBezTo>
                <a:cubicBezTo>
                  <a:pt x="7083011" y="4317520"/>
                  <a:pt x="6989021" y="4317546"/>
                  <a:pt x="6985608" y="4330286"/>
                </a:cubicBezTo>
                <a:cubicBezTo>
                  <a:pt x="6982457" y="4342046"/>
                  <a:pt x="7054712" y="4328845"/>
                  <a:pt x="7061313" y="4330613"/>
                </a:cubicBezTo>
                <a:cubicBezTo>
                  <a:pt x="7203306" y="4309838"/>
                  <a:pt x="7325857" y="4297506"/>
                  <a:pt x="7454066" y="4286693"/>
                </a:cubicBezTo>
                <a:cubicBezTo>
                  <a:pt x="7492365" y="4283300"/>
                  <a:pt x="7585688" y="4263138"/>
                  <a:pt x="7614917" y="4270969"/>
                </a:cubicBezTo>
                <a:cubicBezTo>
                  <a:pt x="7626231" y="4274001"/>
                  <a:pt x="7621504" y="4291643"/>
                  <a:pt x="7637581" y="4303302"/>
                </a:cubicBezTo>
                <a:cubicBezTo>
                  <a:pt x="7659577" y="4315499"/>
                  <a:pt x="7674305" y="4305791"/>
                  <a:pt x="7712343" y="4303378"/>
                </a:cubicBezTo>
                <a:cubicBezTo>
                  <a:pt x="7743148" y="4305329"/>
                  <a:pt x="7766719" y="4311645"/>
                  <a:pt x="7786210" y="4310565"/>
                </a:cubicBezTo>
                <a:cubicBezTo>
                  <a:pt x="7868204" y="4306276"/>
                  <a:pt x="7938885" y="4298955"/>
                  <a:pt x="8027481" y="4296432"/>
                </a:cubicBezTo>
                <a:cubicBezTo>
                  <a:pt x="8027481" y="4296432"/>
                  <a:pt x="8101311" y="4277351"/>
                  <a:pt x="8103818" y="4290627"/>
                </a:cubicBezTo>
                <a:cubicBezTo>
                  <a:pt x="8106199" y="4294940"/>
                  <a:pt x="8083432" y="4298820"/>
                  <a:pt x="8064858" y="4301196"/>
                </a:cubicBezTo>
                <a:lnTo>
                  <a:pt x="8050626" y="4302753"/>
                </a:lnTo>
                <a:lnTo>
                  <a:pt x="7997590" y="4303327"/>
                </a:lnTo>
                <a:cubicBezTo>
                  <a:pt x="7939927" y="4302844"/>
                  <a:pt x="7874691" y="4300923"/>
                  <a:pt x="7847139" y="4313236"/>
                </a:cubicBezTo>
                <a:cubicBezTo>
                  <a:pt x="7834248" y="4316085"/>
                  <a:pt x="7830834" y="4328824"/>
                  <a:pt x="7823602" y="4333190"/>
                </a:cubicBezTo>
                <a:cubicBezTo>
                  <a:pt x="7809769" y="4335786"/>
                  <a:pt x="7779907" y="4334087"/>
                  <a:pt x="7752921" y="4340511"/>
                </a:cubicBezTo>
                <a:cubicBezTo>
                  <a:pt x="7733431" y="4341591"/>
                  <a:pt x="7641685" y="4355872"/>
                  <a:pt x="7703295" y="4359776"/>
                </a:cubicBezTo>
                <a:cubicBezTo>
                  <a:pt x="7740699" y="4363496"/>
                  <a:pt x="7787808" y="4349859"/>
                  <a:pt x="7806355" y="4348525"/>
                </a:cubicBezTo>
                <a:cubicBezTo>
                  <a:pt x="7826107" y="4346466"/>
                  <a:pt x="7842185" y="4358125"/>
                  <a:pt x="7847842" y="4359641"/>
                </a:cubicBezTo>
                <a:cubicBezTo>
                  <a:pt x="7860994" y="4355814"/>
                  <a:pt x="7869170" y="4351703"/>
                  <a:pt x="7887717" y="4350370"/>
                </a:cubicBezTo>
                <a:cubicBezTo>
                  <a:pt x="7893374" y="4351885"/>
                  <a:pt x="7916946" y="4358202"/>
                  <a:pt x="7928261" y="4361233"/>
                </a:cubicBezTo>
                <a:cubicBezTo>
                  <a:pt x="7942095" y="4358636"/>
                  <a:pt x="7992651" y="4358529"/>
                  <a:pt x="8036345" y="4357631"/>
                </a:cubicBezTo>
                <a:cubicBezTo>
                  <a:pt x="8080040" y="4356735"/>
                  <a:pt x="8188126" y="4353133"/>
                  <a:pt x="8109270" y="4364568"/>
                </a:cubicBezTo>
                <a:cubicBezTo>
                  <a:pt x="8037014" y="4377768"/>
                  <a:pt x="7950257" y="4373430"/>
                  <a:pt x="7879577" y="4380751"/>
                </a:cubicBezTo>
                <a:cubicBezTo>
                  <a:pt x="7816129" y="4383707"/>
                  <a:pt x="7749529" y="4398424"/>
                  <a:pt x="7684770" y="4406282"/>
                </a:cubicBezTo>
                <a:cubicBezTo>
                  <a:pt x="7665959" y="4408596"/>
                  <a:pt x="7601199" y="4416453"/>
                  <a:pt x="7632003" y="4418404"/>
                </a:cubicBezTo>
                <a:cubicBezTo>
                  <a:pt x="7713999" y="4414114"/>
                  <a:pt x="7791912" y="4402428"/>
                  <a:pt x="7868930" y="4397855"/>
                </a:cubicBezTo>
                <a:cubicBezTo>
                  <a:pt x="7914463" y="4390099"/>
                  <a:pt x="7986086" y="4383030"/>
                  <a:pt x="7934883" y="4408175"/>
                </a:cubicBezTo>
                <a:cubicBezTo>
                  <a:pt x="7893432" y="4423328"/>
                  <a:pt x="7842875" y="4423435"/>
                  <a:pt x="7803261" y="4431729"/>
                </a:cubicBezTo>
                <a:cubicBezTo>
                  <a:pt x="7532117" y="4463068"/>
                  <a:pt x="7241219" y="4496466"/>
                  <a:pt x="6976674" y="4529572"/>
                </a:cubicBezTo>
                <a:lnTo>
                  <a:pt x="6861066" y="4548225"/>
                </a:lnTo>
                <a:lnTo>
                  <a:pt x="6896816" y="4563839"/>
                </a:lnTo>
                <a:lnTo>
                  <a:pt x="6901047" y="4566183"/>
                </a:lnTo>
                <a:lnTo>
                  <a:pt x="7106796" y="4536601"/>
                </a:lnTo>
                <a:cubicBezTo>
                  <a:pt x="7215071" y="4523335"/>
                  <a:pt x="7324484" y="4511948"/>
                  <a:pt x="7433805" y="4501850"/>
                </a:cubicBezTo>
                <a:cubicBezTo>
                  <a:pt x="7471842" y="4499437"/>
                  <a:pt x="7562014" y="4491036"/>
                  <a:pt x="7526219" y="4507706"/>
                </a:cubicBezTo>
                <a:cubicBezTo>
                  <a:pt x="7492263" y="4517514"/>
                  <a:pt x="7410901" y="4515671"/>
                  <a:pt x="7398011" y="4518520"/>
                </a:cubicBezTo>
                <a:cubicBezTo>
                  <a:pt x="7245102" y="4546088"/>
                  <a:pt x="7106850" y="4559265"/>
                  <a:pt x="6945222" y="4580656"/>
                </a:cubicBezTo>
                <a:lnTo>
                  <a:pt x="6930937" y="4582744"/>
                </a:lnTo>
                <a:lnTo>
                  <a:pt x="6940593" y="4588093"/>
                </a:lnTo>
                <a:lnTo>
                  <a:pt x="6967128" y="4606303"/>
                </a:lnTo>
                <a:lnTo>
                  <a:pt x="7177861" y="4581116"/>
                </a:lnTo>
                <a:cubicBezTo>
                  <a:pt x="7260292" y="4571429"/>
                  <a:pt x="7345590" y="4563296"/>
                  <a:pt x="7437014" y="4561532"/>
                </a:cubicBezTo>
                <a:cubicBezTo>
                  <a:pt x="7355801" y="4572335"/>
                  <a:pt x="7266427" y="4584364"/>
                  <a:pt x="7176346" y="4596203"/>
                </a:cubicBezTo>
                <a:lnTo>
                  <a:pt x="6987281" y="4620135"/>
                </a:lnTo>
                <a:lnTo>
                  <a:pt x="6988182" y="4620753"/>
                </a:lnTo>
                <a:lnTo>
                  <a:pt x="6986713" y="4620207"/>
                </a:lnTo>
                <a:lnTo>
                  <a:pt x="6939005" y="4626246"/>
                </a:lnTo>
                <a:lnTo>
                  <a:pt x="6942649" y="4628511"/>
                </a:lnTo>
                <a:lnTo>
                  <a:pt x="6936338" y="4626583"/>
                </a:lnTo>
                <a:lnTo>
                  <a:pt x="6911434" y="4629736"/>
                </a:lnTo>
                <a:cubicBezTo>
                  <a:pt x="6904989" y="4631161"/>
                  <a:pt x="6890907" y="4633033"/>
                  <a:pt x="6873361" y="4635225"/>
                </a:cubicBezTo>
                <a:lnTo>
                  <a:pt x="6858707" y="4637068"/>
                </a:lnTo>
                <a:lnTo>
                  <a:pt x="6880300" y="4646751"/>
                </a:lnTo>
                <a:lnTo>
                  <a:pt x="6944744" y="4634200"/>
                </a:lnTo>
                <a:lnTo>
                  <a:pt x="6942649" y="4628511"/>
                </a:lnTo>
                <a:lnTo>
                  <a:pt x="6954857" y="4632230"/>
                </a:lnTo>
                <a:lnTo>
                  <a:pt x="6966279" y="4630005"/>
                </a:lnTo>
                <a:cubicBezTo>
                  <a:pt x="7123418" y="4605392"/>
                  <a:pt x="7282777" y="4596886"/>
                  <a:pt x="7434531" y="4593431"/>
                </a:cubicBezTo>
                <a:cubicBezTo>
                  <a:pt x="7316402" y="4613773"/>
                  <a:pt x="7197646" y="4630796"/>
                  <a:pt x="7077952" y="4648488"/>
                </a:cubicBezTo>
                <a:lnTo>
                  <a:pt x="7008097" y="4659880"/>
                </a:lnTo>
                <a:lnTo>
                  <a:pt x="7038643" y="4669214"/>
                </a:lnTo>
                <a:lnTo>
                  <a:pt x="7087559" y="4661075"/>
                </a:lnTo>
                <a:cubicBezTo>
                  <a:pt x="7186633" y="4647147"/>
                  <a:pt x="7286524" y="4635705"/>
                  <a:pt x="7387147" y="4626953"/>
                </a:cubicBezTo>
                <a:cubicBezTo>
                  <a:pt x="7464427" y="4621399"/>
                  <a:pt x="7556174" y="4607118"/>
                  <a:pt x="7607399" y="4627146"/>
                </a:cubicBezTo>
                <a:cubicBezTo>
                  <a:pt x="7643861" y="4630613"/>
                  <a:pt x="7645699" y="4623752"/>
                  <a:pt x="7664247" y="4622419"/>
                </a:cubicBezTo>
                <a:cubicBezTo>
                  <a:pt x="7710460" y="4615896"/>
                  <a:pt x="7747185" y="4618383"/>
                  <a:pt x="7700076" y="4632020"/>
                </a:cubicBezTo>
                <a:cubicBezTo>
                  <a:pt x="7613987" y="4647818"/>
                  <a:pt x="7568454" y="4655576"/>
                  <a:pt x="7491173" y="4661128"/>
                </a:cubicBezTo>
                <a:cubicBezTo>
                  <a:pt x="7364086" y="4679070"/>
                  <a:pt x="7246184" y="4692909"/>
                  <a:pt x="7127973" y="4708372"/>
                </a:cubicBezTo>
                <a:lnTo>
                  <a:pt x="7042279" y="4720419"/>
                </a:lnTo>
                <a:lnTo>
                  <a:pt x="7066627" y="4731749"/>
                </a:lnTo>
                <a:lnTo>
                  <a:pt x="7090134" y="4728432"/>
                </a:lnTo>
                <a:cubicBezTo>
                  <a:pt x="7211489" y="4713024"/>
                  <a:pt x="7333633" y="4700323"/>
                  <a:pt x="7446570" y="4688042"/>
                </a:cubicBezTo>
                <a:cubicBezTo>
                  <a:pt x="7484608" y="4685630"/>
                  <a:pt x="7536741" y="4679641"/>
                  <a:pt x="7555288" y="4678308"/>
                </a:cubicBezTo>
                <a:cubicBezTo>
                  <a:pt x="7578861" y="4684624"/>
                  <a:pt x="7558737" y="4691837"/>
                  <a:pt x="7575710" y="4696384"/>
                </a:cubicBezTo>
                <a:cubicBezTo>
                  <a:pt x="7575710" y="4696384"/>
                  <a:pt x="7604939" y="4704216"/>
                  <a:pt x="7606514" y="4698337"/>
                </a:cubicBezTo>
                <a:cubicBezTo>
                  <a:pt x="7604939" y="4704216"/>
                  <a:pt x="7538340" y="4718934"/>
                  <a:pt x="7478974" y="4729287"/>
                </a:cubicBezTo>
                <a:cubicBezTo>
                  <a:pt x="7473316" y="4727772"/>
                  <a:pt x="7473316" y="4727772"/>
                  <a:pt x="7474892" y="4721891"/>
                </a:cubicBezTo>
                <a:cubicBezTo>
                  <a:pt x="7473316" y="4727772"/>
                  <a:pt x="7553748" y="4710458"/>
                  <a:pt x="7574134" y="4702265"/>
                </a:cubicBezTo>
                <a:cubicBezTo>
                  <a:pt x="7290766" y="4756588"/>
                  <a:pt x="7374338" y="4746417"/>
                  <a:pt x="7478974" y="4729287"/>
                </a:cubicBezTo>
                <a:lnTo>
                  <a:pt x="7484567" y="4734527"/>
                </a:lnTo>
                <a:lnTo>
                  <a:pt x="7446707" y="4745638"/>
                </a:lnTo>
                <a:cubicBezTo>
                  <a:pt x="7400426" y="4754655"/>
                  <a:pt x="7349238" y="4753347"/>
                  <a:pt x="7296424" y="4758104"/>
                </a:cubicBezTo>
                <a:lnTo>
                  <a:pt x="7166791" y="4779247"/>
                </a:lnTo>
                <a:lnTo>
                  <a:pt x="7170229" y="4780975"/>
                </a:lnTo>
                <a:cubicBezTo>
                  <a:pt x="7195209" y="4793823"/>
                  <a:pt x="7217825" y="4806652"/>
                  <a:pt x="7178156" y="4792639"/>
                </a:cubicBezTo>
                <a:lnTo>
                  <a:pt x="7149717" y="4782031"/>
                </a:lnTo>
                <a:lnTo>
                  <a:pt x="7125698" y="4785949"/>
                </a:lnTo>
                <a:lnTo>
                  <a:pt x="7169811" y="4810110"/>
                </a:lnTo>
                <a:cubicBezTo>
                  <a:pt x="7187349" y="4819143"/>
                  <a:pt x="7203948" y="4827202"/>
                  <a:pt x="7213691" y="4831388"/>
                </a:cubicBezTo>
                <a:cubicBezTo>
                  <a:pt x="7286650" y="4864591"/>
                  <a:pt x="7465199" y="4944996"/>
                  <a:pt x="7555392" y="4981768"/>
                </a:cubicBezTo>
                <a:cubicBezTo>
                  <a:pt x="7578964" y="4988084"/>
                  <a:pt x="7619507" y="4998948"/>
                  <a:pt x="7643079" y="5005264"/>
                </a:cubicBezTo>
                <a:cubicBezTo>
                  <a:pt x="7655337" y="5008548"/>
                  <a:pt x="7658488" y="4996788"/>
                  <a:pt x="7664145" y="4998304"/>
                </a:cubicBezTo>
                <a:cubicBezTo>
                  <a:pt x="7671641" y="4992958"/>
                  <a:pt x="7679541" y="5008732"/>
                  <a:pt x="7691798" y="5012016"/>
                </a:cubicBezTo>
                <a:cubicBezTo>
                  <a:pt x="7693374" y="5006136"/>
                  <a:pt x="7737331" y="5004259"/>
                  <a:pt x="7741413" y="5011653"/>
                </a:cubicBezTo>
                <a:cubicBezTo>
                  <a:pt x="7744564" y="4999895"/>
                  <a:pt x="7718487" y="4980301"/>
                  <a:pt x="7732582" y="4976726"/>
                </a:cubicBezTo>
                <a:cubicBezTo>
                  <a:pt x="7739815" y="4972363"/>
                  <a:pt x="7781061" y="5029632"/>
                  <a:pt x="7782602" y="4997481"/>
                </a:cubicBezTo>
                <a:cubicBezTo>
                  <a:pt x="7782102" y="4982379"/>
                  <a:pt x="7742729" y="4968085"/>
                  <a:pt x="7713794" y="4956740"/>
                </a:cubicBezTo>
                <a:lnTo>
                  <a:pt x="7690620" y="4946649"/>
                </a:lnTo>
                <a:lnTo>
                  <a:pt x="7689589" y="4945774"/>
                </a:lnTo>
                <a:cubicBezTo>
                  <a:pt x="7682823" y="4938970"/>
                  <a:pt x="7676137" y="4929037"/>
                  <a:pt x="7689497" y="4926317"/>
                </a:cubicBezTo>
                <a:cubicBezTo>
                  <a:pt x="7702388" y="4923468"/>
                  <a:pt x="7817763" y="4986945"/>
                  <a:pt x="7745450" y="4928704"/>
                </a:cubicBezTo>
                <a:cubicBezTo>
                  <a:pt x="7704871" y="4891570"/>
                  <a:pt x="7748864" y="4915963"/>
                  <a:pt x="7780336" y="4938051"/>
                </a:cubicBezTo>
                <a:cubicBezTo>
                  <a:pt x="7824328" y="4962444"/>
                  <a:pt x="7785994" y="4939567"/>
                  <a:pt x="7835643" y="4965476"/>
                </a:cubicBezTo>
                <a:cubicBezTo>
                  <a:pt x="7830653" y="4984096"/>
                  <a:pt x="7860790" y="4965912"/>
                  <a:pt x="7835643" y="4965476"/>
                </a:cubicBezTo>
                <a:cubicBezTo>
                  <a:pt x="7841299" y="4966992"/>
                  <a:pt x="7762662" y="4887097"/>
                  <a:pt x="7783727" y="4880137"/>
                </a:cubicBezTo>
                <a:cubicBezTo>
                  <a:pt x="7798193" y="4871407"/>
                  <a:pt x="7863274" y="4934014"/>
                  <a:pt x="7881821" y="4932683"/>
                </a:cubicBezTo>
                <a:cubicBezTo>
                  <a:pt x="7876163" y="4931167"/>
                  <a:pt x="7882729" y="4906665"/>
                  <a:pt x="7884305" y="4900783"/>
                </a:cubicBezTo>
                <a:cubicBezTo>
                  <a:pt x="7889962" y="4902299"/>
                  <a:pt x="7902220" y="4905584"/>
                  <a:pt x="7909453" y="4901219"/>
                </a:cubicBezTo>
                <a:cubicBezTo>
                  <a:pt x="7915073" y="4897211"/>
                  <a:pt x="7908175" y="4886894"/>
                  <a:pt x="7907823" y="4880251"/>
                </a:cubicBezTo>
                <a:lnTo>
                  <a:pt x="7910065" y="4875791"/>
                </a:lnTo>
                <a:lnTo>
                  <a:pt x="7914271" y="4874805"/>
                </a:lnTo>
                <a:cubicBezTo>
                  <a:pt x="7926371" y="4871549"/>
                  <a:pt x="7957469" y="4861565"/>
                  <a:pt x="7957469" y="4861565"/>
                </a:cubicBezTo>
                <a:cubicBezTo>
                  <a:pt x="7968783" y="4864597"/>
                  <a:pt x="8019100" y="4910642"/>
                  <a:pt x="8029783" y="4919808"/>
                </a:cubicBezTo>
                <a:cubicBezTo>
                  <a:pt x="8033864" y="4927203"/>
                  <a:pt x="8064668" y="4929156"/>
                  <a:pt x="8066912" y="4943410"/>
                </a:cubicBezTo>
                <a:lnTo>
                  <a:pt x="8076685" y="4978594"/>
                </a:lnTo>
                <a:cubicBezTo>
                  <a:pt x="8075109" y="4984474"/>
                  <a:pt x="8052469" y="4997314"/>
                  <a:pt x="8054712" y="5011570"/>
                </a:cubicBezTo>
                <a:cubicBezTo>
                  <a:pt x="8048410" y="5035091"/>
                  <a:pt x="8065393" y="5020735"/>
                  <a:pt x="8060665" y="5038375"/>
                </a:cubicBezTo>
                <a:cubicBezTo>
                  <a:pt x="8062242" y="5032495"/>
                  <a:pt x="8040914" y="5040436"/>
                  <a:pt x="8039339" y="5046316"/>
                </a:cubicBezTo>
                <a:cubicBezTo>
                  <a:pt x="8032105" y="5050682"/>
                  <a:pt x="8034349" y="5064936"/>
                  <a:pt x="8027116" y="5069301"/>
                </a:cubicBezTo>
                <a:cubicBezTo>
                  <a:pt x="8028692" y="5063420"/>
                  <a:pt x="7984054" y="5064066"/>
                  <a:pt x="7984054" y="5064066"/>
                </a:cubicBezTo>
                <a:cubicBezTo>
                  <a:pt x="7978396" y="5062550"/>
                  <a:pt x="8013341" y="5143341"/>
                  <a:pt x="7977787" y="5113857"/>
                </a:cubicBezTo>
                <a:cubicBezTo>
                  <a:pt x="7967105" y="5104692"/>
                  <a:pt x="7961448" y="5103176"/>
                  <a:pt x="7961448" y="5103176"/>
                </a:cubicBezTo>
                <a:cubicBezTo>
                  <a:pt x="7967105" y="5104692"/>
                  <a:pt x="7971186" y="5112088"/>
                  <a:pt x="7953307" y="5133557"/>
                </a:cubicBezTo>
                <a:cubicBezTo>
                  <a:pt x="7929770" y="5153510"/>
                  <a:pt x="7915007" y="5136950"/>
                  <a:pt x="7910281" y="5154590"/>
                </a:cubicBezTo>
                <a:cubicBezTo>
                  <a:pt x="7902785" y="5159935"/>
                  <a:pt x="7918181" y="5170363"/>
                  <a:pt x="7924781" y="5172131"/>
                </a:cubicBezTo>
                <a:cubicBezTo>
                  <a:pt x="7907797" y="5186487"/>
                  <a:pt x="7887411" y="5194682"/>
                  <a:pt x="7877660" y="5204672"/>
                </a:cubicBezTo>
                <a:cubicBezTo>
                  <a:pt x="7870427" y="5209036"/>
                  <a:pt x="7867013" y="5221778"/>
                  <a:pt x="7859781" y="5226143"/>
                </a:cubicBezTo>
                <a:cubicBezTo>
                  <a:pt x="7846890" y="5228991"/>
                  <a:pt x="7821743" y="5228556"/>
                  <a:pt x="7818329" y="5241296"/>
                </a:cubicBezTo>
                <a:cubicBezTo>
                  <a:pt x="7816754" y="5247176"/>
                  <a:pt x="7817421" y="5267313"/>
                  <a:pt x="7817421" y="5267313"/>
                </a:cubicBezTo>
                <a:cubicBezTo>
                  <a:pt x="7783465" y="5277122"/>
                  <a:pt x="7752602" y="5203727"/>
                  <a:pt x="7777808" y="5275606"/>
                </a:cubicBezTo>
                <a:cubicBezTo>
                  <a:pt x="7778475" y="5295744"/>
                  <a:pt x="7778475" y="5295744"/>
                  <a:pt x="7776900" y="5301622"/>
                </a:cubicBezTo>
                <a:cubicBezTo>
                  <a:pt x="7778475" y="5295744"/>
                  <a:pt x="7758985" y="5296822"/>
                  <a:pt x="7758985" y="5296822"/>
                </a:cubicBezTo>
                <a:cubicBezTo>
                  <a:pt x="7741106" y="5318292"/>
                  <a:pt x="7780982" y="5309018"/>
                  <a:pt x="7764677" y="5324608"/>
                </a:cubicBezTo>
                <a:cubicBezTo>
                  <a:pt x="7757445" y="5328973"/>
                  <a:pt x="7748601" y="5312948"/>
                  <a:pt x="7742944" y="5311432"/>
                </a:cubicBezTo>
                <a:cubicBezTo>
                  <a:pt x="7714383" y="5323737"/>
                  <a:pt x="7752719" y="5346613"/>
                  <a:pt x="7727308" y="5347157"/>
                </a:cubicBezTo>
                <a:cubicBezTo>
                  <a:pt x="7700585" y="5352603"/>
                  <a:pt x="7647762" y="5293281"/>
                  <a:pt x="7627604" y="5274223"/>
                </a:cubicBezTo>
                <a:cubicBezTo>
                  <a:pt x="7626027" y="5280105"/>
                  <a:pt x="7575710" y="5234059"/>
                  <a:pt x="7604032" y="5267907"/>
                </a:cubicBezTo>
                <a:cubicBezTo>
                  <a:pt x="7622615" y="5292845"/>
                  <a:pt x="7533328" y="5230057"/>
                  <a:pt x="7500913" y="5207714"/>
                </a:cubicBezTo>
                <a:cubicBezTo>
                  <a:pt x="7392137" y="5146005"/>
                  <a:pt x="7232172" y="5090538"/>
                  <a:pt x="7114587" y="5039074"/>
                </a:cubicBezTo>
                <a:cubicBezTo>
                  <a:pt x="7019185" y="4997228"/>
                  <a:pt x="6926846" y="4956204"/>
                  <a:pt x="6838639" y="4917207"/>
                </a:cubicBezTo>
                <a:lnTo>
                  <a:pt x="6704843" y="4858764"/>
                </a:lnTo>
                <a:lnTo>
                  <a:pt x="6679068" y="4863996"/>
                </a:lnTo>
                <a:lnTo>
                  <a:pt x="6798204" y="4918191"/>
                </a:lnTo>
                <a:cubicBezTo>
                  <a:pt x="6920600" y="4972914"/>
                  <a:pt x="7048294" y="5028137"/>
                  <a:pt x="7177795" y="5082270"/>
                </a:cubicBezTo>
                <a:cubicBezTo>
                  <a:pt x="7238496" y="5112190"/>
                  <a:pt x="7311719" y="5144415"/>
                  <a:pt x="7374258" y="5167475"/>
                </a:cubicBezTo>
                <a:cubicBezTo>
                  <a:pt x="7447479" y="5199699"/>
                  <a:pt x="7515414" y="5225257"/>
                  <a:pt x="7556255" y="5261409"/>
                </a:cubicBezTo>
                <a:cubicBezTo>
                  <a:pt x="7575470" y="5280213"/>
                  <a:pt x="7586820" y="5309513"/>
                  <a:pt x="7601583" y="5326075"/>
                </a:cubicBezTo>
                <a:cubicBezTo>
                  <a:pt x="7615141" y="5343362"/>
                  <a:pt x="7664791" y="5369272"/>
                  <a:pt x="7669541" y="5396805"/>
                </a:cubicBezTo>
                <a:cubicBezTo>
                  <a:pt x="7665722" y="5388428"/>
                  <a:pt x="7655743" y="5425669"/>
                  <a:pt x="7657581" y="5418810"/>
                </a:cubicBezTo>
                <a:cubicBezTo>
                  <a:pt x="7650086" y="5424154"/>
                  <a:pt x="7643760" y="5402501"/>
                  <a:pt x="7634008" y="5412494"/>
                </a:cubicBezTo>
                <a:cubicBezTo>
                  <a:pt x="7610472" y="5432447"/>
                  <a:pt x="7630630" y="5451503"/>
                  <a:pt x="7622454" y="5455616"/>
                </a:cubicBezTo>
                <a:cubicBezTo>
                  <a:pt x="7593259" y="5474053"/>
                  <a:pt x="7611379" y="5406431"/>
                  <a:pt x="7584417" y="5458027"/>
                </a:cubicBezTo>
                <a:lnTo>
                  <a:pt x="7575346" y="5469253"/>
                </a:lnTo>
                <a:cubicBezTo>
                  <a:pt x="7582578" y="5464888"/>
                  <a:pt x="7538883" y="5465786"/>
                  <a:pt x="7531651" y="5470151"/>
                </a:cubicBezTo>
                <a:cubicBezTo>
                  <a:pt x="7512828" y="5491367"/>
                  <a:pt x="7529167" y="5502047"/>
                  <a:pt x="7503089" y="5482456"/>
                </a:cubicBezTo>
                <a:cubicBezTo>
                  <a:pt x="7459359" y="5457082"/>
                  <a:pt x="7510345" y="5523263"/>
                  <a:pt x="7499961" y="5539389"/>
                </a:cubicBezTo>
                <a:cubicBezTo>
                  <a:pt x="7480243" y="5567719"/>
                  <a:pt x="7416093" y="5524269"/>
                  <a:pt x="7407284" y="5534514"/>
                </a:cubicBezTo>
                <a:cubicBezTo>
                  <a:pt x="7407284" y="5534514"/>
                  <a:pt x="7490039" y="5648073"/>
                  <a:pt x="7416150" y="5595713"/>
                </a:cubicBezTo>
                <a:cubicBezTo>
                  <a:pt x="7410493" y="5594198"/>
                  <a:pt x="7352942" y="5552517"/>
                  <a:pt x="7340685" y="5549233"/>
                </a:cubicBezTo>
                <a:lnTo>
                  <a:pt x="7341353" y="5569370"/>
                </a:lnTo>
                <a:cubicBezTo>
                  <a:pt x="7321230" y="5576581"/>
                  <a:pt x="7292909" y="5542732"/>
                  <a:pt x="7286344" y="5567234"/>
                </a:cubicBezTo>
                <a:cubicBezTo>
                  <a:pt x="7279779" y="5591734"/>
                  <a:pt x="7386013" y="5613898"/>
                  <a:pt x="7358418" y="5671629"/>
                </a:cubicBezTo>
                <a:cubicBezTo>
                  <a:pt x="7344620" y="5700493"/>
                  <a:pt x="7348644" y="5636446"/>
                  <a:pt x="7311274" y="5658997"/>
                </a:cubicBezTo>
                <a:cubicBezTo>
                  <a:pt x="7311274" y="5658997"/>
                  <a:pt x="7346218" y="5739788"/>
                  <a:pt x="7307249" y="5723044"/>
                </a:cubicBezTo>
                <a:cubicBezTo>
                  <a:pt x="7310446" y="5801632"/>
                  <a:pt x="7108303" y="5669737"/>
                  <a:pt x="7191023" y="5757027"/>
                </a:cubicBezTo>
                <a:cubicBezTo>
                  <a:pt x="7221183" y="5784015"/>
                  <a:pt x="7201705" y="5766192"/>
                  <a:pt x="7188540" y="5788924"/>
                </a:cubicBezTo>
                <a:cubicBezTo>
                  <a:pt x="7188540" y="5788924"/>
                  <a:pt x="7197647" y="5803969"/>
                  <a:pt x="7188838" y="5814214"/>
                </a:cubicBezTo>
                <a:cubicBezTo>
                  <a:pt x="7178824" y="5825187"/>
                  <a:pt x="7160277" y="5826518"/>
                  <a:pt x="7149630" y="5843624"/>
                </a:cubicBezTo>
                <a:cubicBezTo>
                  <a:pt x="7146479" y="5855384"/>
                  <a:pt x="7169108" y="5861448"/>
                  <a:pt x="7145571" y="5881402"/>
                </a:cubicBezTo>
                <a:cubicBezTo>
                  <a:pt x="7154642" y="5870176"/>
                  <a:pt x="7112259" y="5866173"/>
                  <a:pt x="7105660" y="5864405"/>
                </a:cubicBezTo>
                <a:cubicBezTo>
                  <a:pt x="7112259" y="5866173"/>
                  <a:pt x="7111616" y="5891210"/>
                  <a:pt x="7102543" y="5902435"/>
                </a:cubicBezTo>
                <a:cubicBezTo>
                  <a:pt x="7092793" y="5912427"/>
                  <a:pt x="7086205" y="5891755"/>
                  <a:pt x="7066082" y="5898967"/>
                </a:cubicBezTo>
                <a:cubicBezTo>
                  <a:pt x="7078973" y="5896119"/>
                  <a:pt x="7032794" y="5928913"/>
                  <a:pt x="7032794" y="5928913"/>
                </a:cubicBezTo>
                <a:cubicBezTo>
                  <a:pt x="7033461" y="5949050"/>
                  <a:pt x="7078995" y="5941292"/>
                  <a:pt x="7072429" y="5965794"/>
                </a:cubicBezTo>
                <a:cubicBezTo>
                  <a:pt x="7070854" y="5971674"/>
                  <a:pt x="7040694" y="5944686"/>
                  <a:pt x="7027805" y="5947534"/>
                </a:cubicBezTo>
                <a:cubicBezTo>
                  <a:pt x="7033461" y="5949050"/>
                  <a:pt x="7044811" y="5978352"/>
                  <a:pt x="7035060" y="5988344"/>
                </a:cubicBezTo>
                <a:cubicBezTo>
                  <a:pt x="7030069" y="6006964"/>
                  <a:pt x="6998598" y="5984875"/>
                  <a:pt x="6987951" y="6001981"/>
                </a:cubicBezTo>
                <a:cubicBezTo>
                  <a:pt x="6983223" y="6019621"/>
                  <a:pt x="7017180" y="6009812"/>
                  <a:pt x="7005221" y="6031818"/>
                </a:cubicBezTo>
                <a:cubicBezTo>
                  <a:pt x="7005221" y="6031818"/>
                  <a:pt x="6982317" y="6045639"/>
                  <a:pt x="6976659" y="6044123"/>
                </a:cubicBezTo>
                <a:cubicBezTo>
                  <a:pt x="6967588" y="6055348"/>
                  <a:pt x="6958745" y="6039323"/>
                  <a:pt x="6955331" y="6052063"/>
                </a:cubicBezTo>
                <a:cubicBezTo>
                  <a:pt x="6948098" y="6056427"/>
                  <a:pt x="6956261" y="6071220"/>
                  <a:pt x="6954685" y="6077100"/>
                </a:cubicBezTo>
                <a:cubicBezTo>
                  <a:pt x="6947191" y="6082445"/>
                  <a:pt x="6937714" y="6072553"/>
                  <a:pt x="6930218" y="6077897"/>
                </a:cubicBezTo>
                <a:cubicBezTo>
                  <a:pt x="6914811" y="6086373"/>
                  <a:pt x="6894687" y="6093586"/>
                  <a:pt x="6877440" y="6108922"/>
                </a:cubicBezTo>
                <a:cubicBezTo>
                  <a:pt x="6852327" y="6134756"/>
                  <a:pt x="6868631" y="6119167"/>
                  <a:pt x="6841646" y="6125592"/>
                </a:cubicBezTo>
                <a:cubicBezTo>
                  <a:pt x="6781647" y="6142078"/>
                  <a:pt x="6720003" y="6111905"/>
                  <a:pt x="6639548" y="6084044"/>
                </a:cubicBezTo>
                <a:cubicBezTo>
                  <a:pt x="6479582" y="6028577"/>
                  <a:pt x="6309197" y="5962965"/>
                  <a:pt x="6151702" y="5894504"/>
                </a:cubicBezTo>
                <a:cubicBezTo>
                  <a:pt x="6055851" y="5856216"/>
                  <a:pt x="5950250" y="5827920"/>
                  <a:pt x="5881385" y="5783208"/>
                </a:cubicBezTo>
                <a:cubicBezTo>
                  <a:pt x="5853731" y="5769495"/>
                  <a:pt x="5835149" y="5744558"/>
                  <a:pt x="5809072" y="5724966"/>
                </a:cubicBezTo>
                <a:lnTo>
                  <a:pt x="5798676" y="5719839"/>
                </a:lnTo>
                <a:lnTo>
                  <a:pt x="5794653" y="5720493"/>
                </a:lnTo>
                <a:cubicBezTo>
                  <a:pt x="5787709" y="5721591"/>
                  <a:pt x="5782637" y="5722322"/>
                  <a:pt x="5781115" y="5722322"/>
                </a:cubicBezTo>
                <a:cubicBezTo>
                  <a:pt x="5761836" y="5734037"/>
                  <a:pt x="5755749" y="5758440"/>
                  <a:pt x="5743574" y="5758440"/>
                </a:cubicBezTo>
                <a:cubicBezTo>
                  <a:pt x="5737486" y="5764296"/>
                  <a:pt x="5712121" y="5758440"/>
                  <a:pt x="5692843" y="5758439"/>
                </a:cubicBezTo>
                <a:cubicBezTo>
                  <a:pt x="5673566" y="5764297"/>
                  <a:pt x="5649215" y="5782843"/>
                  <a:pt x="5636023" y="5782844"/>
                </a:cubicBezTo>
                <a:cubicBezTo>
                  <a:pt x="5598482" y="5794557"/>
                  <a:pt x="5560941" y="5776987"/>
                  <a:pt x="5547753" y="5794557"/>
                </a:cubicBezTo>
                <a:cubicBezTo>
                  <a:pt x="5541665" y="5807247"/>
                  <a:pt x="5580220" y="5892170"/>
                  <a:pt x="5598483" y="5928287"/>
                </a:cubicBezTo>
                <a:cubicBezTo>
                  <a:pt x="5617761" y="5970260"/>
                  <a:pt x="5629937" y="5994664"/>
                  <a:pt x="5642111" y="6042495"/>
                </a:cubicBezTo>
                <a:cubicBezTo>
                  <a:pt x="5617761" y="6013212"/>
                  <a:pt x="5580220" y="5928287"/>
                  <a:pt x="5547753" y="5885337"/>
                </a:cubicBezTo>
                <a:cubicBezTo>
                  <a:pt x="5516299" y="5843363"/>
                  <a:pt x="5547753" y="5903883"/>
                  <a:pt x="5554855" y="5915598"/>
                </a:cubicBezTo>
                <a:cubicBezTo>
                  <a:pt x="5623850" y="6030782"/>
                  <a:pt x="5673566" y="6157680"/>
                  <a:pt x="5718207" y="6278719"/>
                </a:cubicBezTo>
                <a:cubicBezTo>
                  <a:pt x="5761836" y="6399761"/>
                  <a:pt x="5824744" y="6526658"/>
                  <a:pt x="5875475" y="6654532"/>
                </a:cubicBezTo>
                <a:cubicBezTo>
                  <a:pt x="5925191" y="6793143"/>
                  <a:pt x="5982010" y="6926874"/>
                  <a:pt x="6019550" y="7047913"/>
                </a:cubicBezTo>
                <a:cubicBezTo>
                  <a:pt x="5988098" y="6980561"/>
                  <a:pt x="5957658" y="6902470"/>
                  <a:pt x="5932293" y="6829260"/>
                </a:cubicBezTo>
                <a:lnTo>
                  <a:pt x="5900841" y="6757025"/>
                </a:lnTo>
                <a:cubicBezTo>
                  <a:pt x="5887649" y="6757026"/>
                  <a:pt x="5906926" y="6817545"/>
                  <a:pt x="5913014" y="6829259"/>
                </a:cubicBezTo>
                <a:cubicBezTo>
                  <a:pt x="5969834" y="6993250"/>
                  <a:pt x="6058104" y="7174812"/>
                  <a:pt x="6095647" y="7325136"/>
                </a:cubicBezTo>
                <a:cubicBezTo>
                  <a:pt x="6026653" y="7192381"/>
                  <a:pt x="5975922" y="7011797"/>
                  <a:pt x="5913014" y="6872210"/>
                </a:cubicBezTo>
                <a:cubicBezTo>
                  <a:pt x="5932293" y="6914184"/>
                  <a:pt x="5900841" y="6836092"/>
                  <a:pt x="5893737" y="6841949"/>
                </a:cubicBezTo>
                <a:cubicBezTo>
                  <a:pt x="5881562" y="6853662"/>
                  <a:pt x="5906927" y="6872209"/>
                  <a:pt x="5906927" y="6872209"/>
                </a:cubicBezTo>
                <a:cubicBezTo>
                  <a:pt x="5969834" y="7047914"/>
                  <a:pt x="6032740" y="7209952"/>
                  <a:pt x="6083471" y="7372966"/>
                </a:cubicBezTo>
                <a:cubicBezTo>
                  <a:pt x="6064192" y="7342706"/>
                  <a:pt x="6051004" y="7306589"/>
                  <a:pt x="6038827" y="7264615"/>
                </a:cubicBezTo>
                <a:cubicBezTo>
                  <a:pt x="6032739" y="7246069"/>
                  <a:pt x="6001288" y="7150408"/>
                  <a:pt x="5995199" y="7150407"/>
                </a:cubicBezTo>
                <a:cubicBezTo>
                  <a:pt x="5975922" y="7150408"/>
                  <a:pt x="6013462" y="7246068"/>
                  <a:pt x="6013462" y="7234355"/>
                </a:cubicBezTo>
                <a:cubicBezTo>
                  <a:pt x="6019550" y="7258760"/>
                  <a:pt x="6044916" y="7300733"/>
                  <a:pt x="6044916" y="7319280"/>
                </a:cubicBezTo>
                <a:cubicBezTo>
                  <a:pt x="6038827" y="7336850"/>
                  <a:pt x="6007375" y="7251927"/>
                  <a:pt x="6007375" y="7251927"/>
                </a:cubicBezTo>
                <a:cubicBezTo>
                  <a:pt x="5950557" y="7089888"/>
                  <a:pt x="5893737" y="6950300"/>
                  <a:pt x="5844021" y="6817545"/>
                </a:cubicBezTo>
                <a:cubicBezTo>
                  <a:pt x="5837933" y="6805833"/>
                  <a:pt x="5787201" y="6648674"/>
                  <a:pt x="5767924" y="6654531"/>
                </a:cubicBezTo>
                <a:cubicBezTo>
                  <a:pt x="5755748" y="6660389"/>
                  <a:pt x="5799379" y="6762882"/>
                  <a:pt x="5775028" y="6678935"/>
                </a:cubicBezTo>
                <a:cubicBezTo>
                  <a:pt x="5818656" y="6805832"/>
                  <a:pt x="5862285" y="6914183"/>
                  <a:pt x="5906927" y="7035225"/>
                </a:cubicBezTo>
                <a:cubicBezTo>
                  <a:pt x="5906927" y="7041080"/>
                  <a:pt x="5963745" y="7156265"/>
                  <a:pt x="5957658" y="7168955"/>
                </a:cubicBezTo>
                <a:cubicBezTo>
                  <a:pt x="5938379" y="7180667"/>
                  <a:pt x="5919103" y="7095744"/>
                  <a:pt x="5919103" y="7095744"/>
                </a:cubicBezTo>
                <a:cubicBezTo>
                  <a:pt x="5856197" y="6938586"/>
                  <a:pt x="5818656" y="6853662"/>
                  <a:pt x="5761836" y="6702363"/>
                </a:cubicBezTo>
                <a:cubicBezTo>
                  <a:pt x="5755748" y="6690649"/>
                  <a:pt x="5706033" y="6545205"/>
                  <a:pt x="5692843" y="6551061"/>
                </a:cubicBezTo>
                <a:cubicBezTo>
                  <a:pt x="5686754" y="6563751"/>
                  <a:pt x="5743574" y="6672102"/>
                  <a:pt x="5737486" y="6660388"/>
                </a:cubicBezTo>
                <a:cubicBezTo>
                  <a:pt x="5749663" y="6702363"/>
                  <a:pt x="5761836" y="6726765"/>
                  <a:pt x="5775028" y="6775571"/>
                </a:cubicBezTo>
                <a:cubicBezTo>
                  <a:pt x="5737486" y="6715052"/>
                  <a:pt x="5724296" y="6641841"/>
                  <a:pt x="5692843" y="6581321"/>
                </a:cubicBezTo>
                <a:cubicBezTo>
                  <a:pt x="5686754" y="6563751"/>
                  <a:pt x="5667478" y="6551061"/>
                  <a:pt x="5655302" y="6526658"/>
                </a:cubicBezTo>
                <a:cubicBezTo>
                  <a:pt x="5617761" y="6467113"/>
                  <a:pt x="5586308" y="6369501"/>
                  <a:pt x="5554854" y="6308980"/>
                </a:cubicBezTo>
                <a:cubicBezTo>
                  <a:pt x="5567030" y="6327527"/>
                  <a:pt x="5541665" y="6278720"/>
                  <a:pt x="5535576" y="6278720"/>
                </a:cubicBezTo>
                <a:cubicBezTo>
                  <a:pt x="5516299" y="6278719"/>
                  <a:pt x="5554855" y="6333383"/>
                  <a:pt x="5554855" y="6339240"/>
                </a:cubicBezTo>
                <a:cubicBezTo>
                  <a:pt x="5623849" y="6503231"/>
                  <a:pt x="5692843" y="6660389"/>
                  <a:pt x="5743574" y="6817546"/>
                </a:cubicBezTo>
                <a:cubicBezTo>
                  <a:pt x="5667478" y="6678934"/>
                  <a:pt x="5649215" y="6557894"/>
                  <a:pt x="5573118" y="6424163"/>
                </a:cubicBezTo>
                <a:cubicBezTo>
                  <a:pt x="5580220" y="6424163"/>
                  <a:pt x="5516299" y="6339240"/>
                  <a:pt x="5535576" y="6388046"/>
                </a:cubicBezTo>
                <a:cubicBezTo>
                  <a:pt x="5604571" y="6557895"/>
                  <a:pt x="5667478" y="6702363"/>
                  <a:pt x="5724296" y="6859519"/>
                </a:cubicBezTo>
                <a:cubicBezTo>
                  <a:pt x="5737486" y="6896612"/>
                  <a:pt x="5761836" y="6987394"/>
                  <a:pt x="5724296" y="6908326"/>
                </a:cubicBezTo>
                <a:cubicBezTo>
                  <a:pt x="5680667" y="6811689"/>
                  <a:pt x="5629937" y="6708218"/>
                  <a:pt x="5586308" y="6599867"/>
                </a:cubicBezTo>
                <a:cubicBezTo>
                  <a:pt x="5573118" y="6569607"/>
                  <a:pt x="5523403" y="6460281"/>
                  <a:pt x="5554855" y="6551061"/>
                </a:cubicBezTo>
                <a:cubicBezTo>
                  <a:pt x="5617761" y="6720908"/>
                  <a:pt x="5706033" y="6914183"/>
                  <a:pt x="5761836" y="7065483"/>
                </a:cubicBezTo>
                <a:cubicBezTo>
                  <a:pt x="5781115" y="7120148"/>
                  <a:pt x="5818656" y="7198238"/>
                  <a:pt x="5831844" y="7258760"/>
                </a:cubicBezTo>
                <a:cubicBezTo>
                  <a:pt x="5837933" y="7289019"/>
                  <a:pt x="5831845" y="7319279"/>
                  <a:pt x="5837933" y="7330993"/>
                </a:cubicBezTo>
                <a:cubicBezTo>
                  <a:pt x="5844020" y="7372967"/>
                  <a:pt x="5875475" y="7421774"/>
                  <a:pt x="5881562" y="7470579"/>
                </a:cubicBezTo>
                <a:cubicBezTo>
                  <a:pt x="5881562" y="7488151"/>
                  <a:pt x="5875475" y="7500840"/>
                  <a:pt x="5881562" y="7512553"/>
                </a:cubicBezTo>
                <a:cubicBezTo>
                  <a:pt x="5881562" y="7531100"/>
                  <a:pt x="5893737" y="7567217"/>
                  <a:pt x="5906927" y="7597477"/>
                </a:cubicBezTo>
                <a:cubicBezTo>
                  <a:pt x="5919103" y="7633594"/>
                  <a:pt x="5944469" y="7705829"/>
                  <a:pt x="5925190" y="7681425"/>
                </a:cubicBezTo>
                <a:cubicBezTo>
                  <a:pt x="5906927" y="7663855"/>
                  <a:pt x="5893737" y="7615048"/>
                  <a:pt x="5887649" y="7597478"/>
                </a:cubicBezTo>
                <a:cubicBezTo>
                  <a:pt x="5831845" y="7488150"/>
                  <a:pt x="5919103" y="7754635"/>
                  <a:pt x="5887649" y="7657999"/>
                </a:cubicBezTo>
                <a:cubicBezTo>
                  <a:pt x="5862285" y="7603335"/>
                  <a:pt x="5844021" y="7531100"/>
                  <a:pt x="5824744" y="7476436"/>
                </a:cubicBezTo>
                <a:cubicBezTo>
                  <a:pt x="5806480" y="7427630"/>
                  <a:pt x="5806480" y="7470580"/>
                  <a:pt x="5812567" y="7494007"/>
                </a:cubicBezTo>
                <a:cubicBezTo>
                  <a:pt x="5824744" y="7542814"/>
                  <a:pt x="5824744" y="7548672"/>
                  <a:pt x="5831845" y="7584787"/>
                </a:cubicBezTo>
                <a:cubicBezTo>
                  <a:pt x="5837932" y="7633595"/>
                  <a:pt x="5887649" y="7718519"/>
                  <a:pt x="5875475" y="7730232"/>
                </a:cubicBezTo>
                <a:cubicBezTo>
                  <a:pt x="5869387" y="7736088"/>
                  <a:pt x="5837933" y="7652142"/>
                  <a:pt x="5844021" y="7657998"/>
                </a:cubicBezTo>
                <a:cubicBezTo>
                  <a:pt x="5837933" y="7639451"/>
                  <a:pt x="5812567" y="7578931"/>
                  <a:pt x="5806480" y="7584787"/>
                </a:cubicBezTo>
                <a:cubicBezTo>
                  <a:pt x="5799379" y="7591620"/>
                  <a:pt x="5824743" y="7675568"/>
                  <a:pt x="5831845" y="7694115"/>
                </a:cubicBezTo>
                <a:cubicBezTo>
                  <a:pt x="5831845" y="7705828"/>
                  <a:pt x="5875475" y="7790753"/>
                  <a:pt x="5862285" y="7802466"/>
                </a:cubicBezTo>
                <a:cubicBezTo>
                  <a:pt x="5856197" y="7802465"/>
                  <a:pt x="5818656" y="7688258"/>
                  <a:pt x="5824744" y="7694116"/>
                </a:cubicBezTo>
                <a:cubicBezTo>
                  <a:pt x="5812567" y="7688258"/>
                  <a:pt x="5793291" y="7699971"/>
                  <a:pt x="5806480" y="7712661"/>
                </a:cubicBezTo>
                <a:cubicBezTo>
                  <a:pt x="5787201" y="7694116"/>
                  <a:pt x="5806480" y="7718519"/>
                  <a:pt x="5793291" y="7681424"/>
                </a:cubicBezTo>
                <a:cubicBezTo>
                  <a:pt x="5775028" y="7633595"/>
                  <a:pt x="5775028" y="7669712"/>
                  <a:pt x="5775028" y="7669712"/>
                </a:cubicBezTo>
                <a:cubicBezTo>
                  <a:pt x="5775028" y="7694116"/>
                  <a:pt x="5799379" y="7748778"/>
                  <a:pt x="5799379" y="7760492"/>
                </a:cubicBezTo>
                <a:cubicBezTo>
                  <a:pt x="5799379" y="7760492"/>
                  <a:pt x="5787201" y="7766349"/>
                  <a:pt x="5775028" y="7773181"/>
                </a:cubicBezTo>
                <a:cubicBezTo>
                  <a:pt x="5775028" y="7766348"/>
                  <a:pt x="5775027" y="7760493"/>
                  <a:pt x="5775027" y="7760493"/>
                </a:cubicBezTo>
                <a:cubicBezTo>
                  <a:pt x="5761836" y="7773182"/>
                  <a:pt x="5767924" y="7773182"/>
                  <a:pt x="5775028" y="7773181"/>
                </a:cubicBezTo>
                <a:cubicBezTo>
                  <a:pt x="5781115" y="7790752"/>
                  <a:pt x="5793291" y="7821013"/>
                  <a:pt x="5793291" y="7821013"/>
                </a:cubicBezTo>
                <a:cubicBezTo>
                  <a:pt x="5781115" y="7839558"/>
                  <a:pt x="5775028" y="7796609"/>
                  <a:pt x="5775028" y="7796609"/>
                </a:cubicBezTo>
                <a:cubicBezTo>
                  <a:pt x="5761836" y="7779039"/>
                  <a:pt x="5718208" y="7712662"/>
                  <a:pt x="5724296" y="7712662"/>
                </a:cubicBezTo>
                <a:cubicBezTo>
                  <a:pt x="5706033" y="7718518"/>
                  <a:pt x="5730384" y="7754636"/>
                  <a:pt x="5743574" y="7790753"/>
                </a:cubicBezTo>
                <a:cubicBezTo>
                  <a:pt x="5749663" y="7815156"/>
                  <a:pt x="5781115" y="7917650"/>
                  <a:pt x="5749663" y="7863963"/>
                </a:cubicBezTo>
                <a:cubicBezTo>
                  <a:pt x="5737486" y="7839558"/>
                  <a:pt x="5730383" y="7815156"/>
                  <a:pt x="5718209" y="7784895"/>
                </a:cubicBezTo>
                <a:cubicBezTo>
                  <a:pt x="5673566" y="7669711"/>
                  <a:pt x="5661389" y="7657998"/>
                  <a:pt x="5623850" y="7554528"/>
                </a:cubicBezTo>
                <a:cubicBezTo>
                  <a:pt x="5617761" y="7542814"/>
                  <a:pt x="5580220" y="7433486"/>
                  <a:pt x="5586308" y="7482294"/>
                </a:cubicBezTo>
                <a:cubicBezTo>
                  <a:pt x="5592395" y="7518410"/>
                  <a:pt x="5629937" y="7591620"/>
                  <a:pt x="5636023" y="7615048"/>
                </a:cubicBezTo>
                <a:cubicBezTo>
                  <a:pt x="5661389" y="7694115"/>
                  <a:pt x="5680667" y="7779039"/>
                  <a:pt x="5692843" y="7845416"/>
                </a:cubicBezTo>
                <a:cubicBezTo>
                  <a:pt x="5712121" y="7911793"/>
                  <a:pt x="5667478" y="7790753"/>
                  <a:pt x="5655302" y="7796609"/>
                </a:cubicBezTo>
                <a:cubicBezTo>
                  <a:pt x="5642111" y="7796610"/>
                  <a:pt x="5712121" y="7996716"/>
                  <a:pt x="5673566" y="7936196"/>
                </a:cubicBezTo>
                <a:cubicBezTo>
                  <a:pt x="5667478" y="7917651"/>
                  <a:pt x="5623850" y="7802465"/>
                  <a:pt x="5611673" y="7802466"/>
                </a:cubicBezTo>
                <a:cubicBezTo>
                  <a:pt x="5604571" y="7802465"/>
                  <a:pt x="5586308" y="7845415"/>
                  <a:pt x="5586308" y="7839559"/>
                </a:cubicBezTo>
                <a:cubicBezTo>
                  <a:pt x="5586308" y="7845415"/>
                  <a:pt x="5586308" y="7851273"/>
                  <a:pt x="5586308" y="7857129"/>
                </a:cubicBezTo>
                <a:cubicBezTo>
                  <a:pt x="5573118" y="7839559"/>
                  <a:pt x="5547753" y="7760493"/>
                  <a:pt x="5560941" y="7826870"/>
                </a:cubicBezTo>
                <a:cubicBezTo>
                  <a:pt x="5580220" y="7900079"/>
                  <a:pt x="5547753" y="7802466"/>
                  <a:pt x="5535576" y="7766349"/>
                </a:cubicBezTo>
                <a:cubicBezTo>
                  <a:pt x="5460495" y="7548672"/>
                  <a:pt x="5378311" y="7312446"/>
                  <a:pt x="5296126" y="7138695"/>
                </a:cubicBezTo>
                <a:cubicBezTo>
                  <a:pt x="5315405" y="7209952"/>
                  <a:pt x="5352946" y="7300733"/>
                  <a:pt x="5384398" y="7391514"/>
                </a:cubicBezTo>
                <a:cubicBezTo>
                  <a:pt x="5421940" y="7488150"/>
                  <a:pt x="5447305" y="7578931"/>
                  <a:pt x="5466583" y="7669711"/>
                </a:cubicBezTo>
                <a:cubicBezTo>
                  <a:pt x="5472670" y="7688259"/>
                  <a:pt x="5529489" y="7821013"/>
                  <a:pt x="5516299" y="7833702"/>
                </a:cubicBezTo>
                <a:cubicBezTo>
                  <a:pt x="5523403" y="7826869"/>
                  <a:pt x="5478759" y="7754635"/>
                  <a:pt x="5478759" y="7766348"/>
                </a:cubicBezTo>
                <a:cubicBezTo>
                  <a:pt x="5478759" y="7833702"/>
                  <a:pt x="5516299" y="7900079"/>
                  <a:pt x="5529489" y="7966457"/>
                </a:cubicBezTo>
                <a:cubicBezTo>
                  <a:pt x="5554855" y="8063094"/>
                  <a:pt x="5510211" y="7966456"/>
                  <a:pt x="5504124" y="7966457"/>
                </a:cubicBezTo>
                <a:cubicBezTo>
                  <a:pt x="5498037" y="7966456"/>
                  <a:pt x="5529489" y="8063094"/>
                  <a:pt x="5529489" y="8087498"/>
                </a:cubicBezTo>
                <a:cubicBezTo>
                  <a:pt x="5510211" y="8057237"/>
                  <a:pt x="5516299" y="8038690"/>
                  <a:pt x="5498037" y="7996716"/>
                </a:cubicBezTo>
                <a:cubicBezTo>
                  <a:pt x="5498037" y="7996716"/>
                  <a:pt x="5472671" y="7905937"/>
                  <a:pt x="5466583" y="7905936"/>
                </a:cubicBezTo>
                <a:lnTo>
                  <a:pt x="5460495" y="7978170"/>
                </a:lnTo>
                <a:cubicBezTo>
                  <a:pt x="5454407" y="7978169"/>
                  <a:pt x="5366137" y="7742921"/>
                  <a:pt x="5397590" y="7857129"/>
                </a:cubicBezTo>
                <a:cubicBezTo>
                  <a:pt x="5421940" y="7923506"/>
                  <a:pt x="5435130" y="7978170"/>
                  <a:pt x="5441217" y="8038691"/>
                </a:cubicBezTo>
                <a:cubicBezTo>
                  <a:pt x="5447305" y="8081641"/>
                  <a:pt x="5472671" y="8106043"/>
                  <a:pt x="5472671" y="8153874"/>
                </a:cubicBezTo>
                <a:cubicBezTo>
                  <a:pt x="5441217" y="8148018"/>
                  <a:pt x="5441217" y="8032834"/>
                  <a:pt x="5421940" y="8021120"/>
                </a:cubicBezTo>
                <a:cubicBezTo>
                  <a:pt x="5421940" y="8014288"/>
                  <a:pt x="5390486" y="8021120"/>
                  <a:pt x="5390486" y="8026977"/>
                </a:cubicBezTo>
                <a:cubicBezTo>
                  <a:pt x="5372225" y="7990859"/>
                  <a:pt x="5378311" y="7947910"/>
                  <a:pt x="5360047" y="7917651"/>
                </a:cubicBezTo>
                <a:cubicBezTo>
                  <a:pt x="5352946" y="7905937"/>
                  <a:pt x="5346858" y="7905936"/>
                  <a:pt x="5334682" y="7900079"/>
                </a:cubicBezTo>
                <a:cubicBezTo>
                  <a:pt x="5309317" y="7875677"/>
                  <a:pt x="5303230" y="7833703"/>
                  <a:pt x="5290039" y="7796609"/>
                </a:cubicBezTo>
                <a:cubicBezTo>
                  <a:pt x="5258585" y="7718518"/>
                  <a:pt x="5246412" y="7645308"/>
                  <a:pt x="5208869" y="7573074"/>
                </a:cubicBezTo>
                <a:cubicBezTo>
                  <a:pt x="5202783" y="7512554"/>
                  <a:pt x="5170315" y="7524267"/>
                  <a:pt x="5208869" y="7573074"/>
                </a:cubicBezTo>
                <a:cubicBezTo>
                  <a:pt x="5227133" y="7663854"/>
                  <a:pt x="5252498" y="7724376"/>
                  <a:pt x="5271777" y="7815155"/>
                </a:cubicBezTo>
                <a:cubicBezTo>
                  <a:pt x="5271777" y="7839559"/>
                  <a:pt x="5290039" y="7881533"/>
                  <a:pt x="5309317" y="7936197"/>
                </a:cubicBezTo>
                <a:cubicBezTo>
                  <a:pt x="5315405" y="7966457"/>
                  <a:pt x="5372225" y="8117756"/>
                  <a:pt x="5321493" y="8032833"/>
                </a:cubicBezTo>
                <a:cubicBezTo>
                  <a:pt x="5315405" y="8014288"/>
                  <a:pt x="5283952" y="7936197"/>
                  <a:pt x="5277864" y="7923507"/>
                </a:cubicBezTo>
                <a:cubicBezTo>
                  <a:pt x="5271777" y="7917651"/>
                  <a:pt x="5258585" y="7917650"/>
                  <a:pt x="5258585" y="7917650"/>
                </a:cubicBezTo>
                <a:cubicBezTo>
                  <a:pt x="5240324" y="7887389"/>
                  <a:pt x="5234235" y="7851272"/>
                  <a:pt x="5227133" y="7821012"/>
                </a:cubicBezTo>
                <a:cubicBezTo>
                  <a:pt x="5214957" y="7796609"/>
                  <a:pt x="5208869" y="7736089"/>
                  <a:pt x="5189592" y="7730233"/>
                </a:cubicBezTo>
                <a:cubicBezTo>
                  <a:pt x="5170315" y="7724376"/>
                  <a:pt x="5208869" y="7773181"/>
                  <a:pt x="5189592" y="7754635"/>
                </a:cubicBezTo>
                <a:cubicBezTo>
                  <a:pt x="5164227" y="7730233"/>
                  <a:pt x="5132772" y="7652142"/>
                  <a:pt x="5164227" y="7748779"/>
                </a:cubicBezTo>
                <a:cubicBezTo>
                  <a:pt x="5183504" y="7821012"/>
                  <a:pt x="5202783" y="7851272"/>
                  <a:pt x="5214957" y="7936197"/>
                </a:cubicBezTo>
                <a:cubicBezTo>
                  <a:pt x="5195681" y="7917651"/>
                  <a:pt x="5158139" y="7809298"/>
                  <a:pt x="5145964" y="7784895"/>
                </a:cubicBezTo>
                <a:cubicBezTo>
                  <a:pt x="5114511" y="7742922"/>
                  <a:pt x="5132773" y="7784896"/>
                  <a:pt x="5139876" y="7815156"/>
                </a:cubicBezTo>
                <a:cubicBezTo>
                  <a:pt x="5076970" y="7699972"/>
                  <a:pt x="5057692" y="7573073"/>
                  <a:pt x="5000873" y="7457891"/>
                </a:cubicBezTo>
                <a:cubicBezTo>
                  <a:pt x="4925792" y="7300732"/>
                  <a:pt x="4868973" y="7144552"/>
                  <a:pt x="4793891" y="6987393"/>
                </a:cubicBezTo>
                <a:cubicBezTo>
                  <a:pt x="4799979" y="6962990"/>
                  <a:pt x="4774613" y="6987394"/>
                  <a:pt x="4793891" y="6987393"/>
                </a:cubicBezTo>
                <a:cubicBezTo>
                  <a:pt x="4825344" y="7114291"/>
                  <a:pt x="4888251" y="7215809"/>
                  <a:pt x="4918689" y="7342706"/>
                </a:cubicBezTo>
                <a:cubicBezTo>
                  <a:pt x="4881147" y="7276330"/>
                  <a:pt x="4856797" y="7204094"/>
                  <a:pt x="4825344" y="7132838"/>
                </a:cubicBezTo>
                <a:cubicBezTo>
                  <a:pt x="4799979" y="7078174"/>
                  <a:pt x="4812154" y="7126005"/>
                  <a:pt x="4818242" y="7150407"/>
                </a:cubicBezTo>
                <a:cubicBezTo>
                  <a:pt x="4918689" y="7403226"/>
                  <a:pt x="5020151" y="7645308"/>
                  <a:pt x="5095233" y="7905937"/>
                </a:cubicBezTo>
                <a:cubicBezTo>
                  <a:pt x="5101321" y="7930340"/>
                  <a:pt x="5152051" y="8038691"/>
                  <a:pt x="5139876" y="8057238"/>
                </a:cubicBezTo>
                <a:cubicBezTo>
                  <a:pt x="5132773" y="8057237"/>
                  <a:pt x="5126686" y="8044547"/>
                  <a:pt x="5126686" y="8044547"/>
                </a:cubicBezTo>
                <a:cubicBezTo>
                  <a:pt x="5101321" y="7985004"/>
                  <a:pt x="5089145" y="7930340"/>
                  <a:pt x="5076970" y="7887390"/>
                </a:cubicBezTo>
                <a:cubicBezTo>
                  <a:pt x="5057691" y="7845416"/>
                  <a:pt x="5044502" y="7766348"/>
                  <a:pt x="5020151" y="7736089"/>
                </a:cubicBezTo>
                <a:cubicBezTo>
                  <a:pt x="5014063" y="7730232"/>
                  <a:pt x="5000873" y="7730233"/>
                  <a:pt x="5000873" y="7724375"/>
                </a:cubicBezTo>
                <a:cubicBezTo>
                  <a:pt x="4988698" y="7699971"/>
                  <a:pt x="4969421" y="7621881"/>
                  <a:pt x="4951157" y="7597478"/>
                </a:cubicBezTo>
                <a:cubicBezTo>
                  <a:pt x="4944055" y="7584787"/>
                  <a:pt x="4925792" y="7584787"/>
                  <a:pt x="4925792" y="7584787"/>
                </a:cubicBezTo>
                <a:cubicBezTo>
                  <a:pt x="4925792" y="7584787"/>
                  <a:pt x="4924016" y="7581860"/>
                  <a:pt x="4922242" y="7577345"/>
                </a:cubicBezTo>
                <a:lnTo>
                  <a:pt x="4920680" y="7569889"/>
                </a:lnTo>
                <a:lnTo>
                  <a:pt x="4922684" y="7573699"/>
                </a:lnTo>
                <a:cubicBezTo>
                  <a:pt x="4928771" y="7584911"/>
                  <a:pt x="4924016" y="7574294"/>
                  <a:pt x="4918689" y="7560384"/>
                </a:cubicBezTo>
                <a:cubicBezTo>
                  <a:pt x="4906513" y="7548672"/>
                  <a:pt x="4894339" y="7531100"/>
                  <a:pt x="4894339" y="7531100"/>
                </a:cubicBezTo>
                <a:cubicBezTo>
                  <a:pt x="4875060" y="7536957"/>
                  <a:pt x="4937967" y="7609191"/>
                  <a:pt x="4944055" y="7663854"/>
                </a:cubicBezTo>
                <a:cubicBezTo>
                  <a:pt x="4944055" y="7669712"/>
                  <a:pt x="4937967" y="7688258"/>
                  <a:pt x="4937967" y="7694116"/>
                </a:cubicBezTo>
                <a:cubicBezTo>
                  <a:pt x="4944055" y="7730232"/>
                  <a:pt x="4957244" y="7773181"/>
                  <a:pt x="4969421" y="7821013"/>
                </a:cubicBezTo>
                <a:cubicBezTo>
                  <a:pt x="4975508" y="7839559"/>
                  <a:pt x="5032326" y="7990860"/>
                  <a:pt x="5032326" y="7996717"/>
                </a:cubicBezTo>
                <a:cubicBezTo>
                  <a:pt x="5026238" y="8002573"/>
                  <a:pt x="5000873" y="7985004"/>
                  <a:pt x="4994786" y="7978170"/>
                </a:cubicBezTo>
                <a:cubicBezTo>
                  <a:pt x="4988698" y="7966457"/>
                  <a:pt x="4951157" y="7857129"/>
                  <a:pt x="4969420" y="7930340"/>
                </a:cubicBezTo>
                <a:cubicBezTo>
                  <a:pt x="4988698" y="8008431"/>
                  <a:pt x="4937967" y="7869820"/>
                  <a:pt x="4931879" y="7851273"/>
                </a:cubicBezTo>
                <a:cubicBezTo>
                  <a:pt x="4912601" y="7802465"/>
                  <a:pt x="4894339" y="7760493"/>
                  <a:pt x="4888251" y="7742921"/>
                </a:cubicBezTo>
                <a:cubicBezTo>
                  <a:pt x="4806066" y="7548671"/>
                  <a:pt x="4743161" y="7379799"/>
                  <a:pt x="4668079" y="7204094"/>
                </a:cubicBezTo>
                <a:cubicBezTo>
                  <a:pt x="4660976" y="7186524"/>
                  <a:pt x="4636625" y="7095745"/>
                  <a:pt x="4623435" y="7095745"/>
                </a:cubicBezTo>
                <a:cubicBezTo>
                  <a:pt x="4611259" y="7095745"/>
                  <a:pt x="4642713" y="7162121"/>
                  <a:pt x="4642713" y="7168955"/>
                </a:cubicBezTo>
                <a:cubicBezTo>
                  <a:pt x="4699530" y="7300733"/>
                  <a:pt x="4743161" y="7415917"/>
                  <a:pt x="4786789" y="7536958"/>
                </a:cubicBezTo>
                <a:cubicBezTo>
                  <a:pt x="4799979" y="7573073"/>
                  <a:pt x="4843608" y="7657998"/>
                  <a:pt x="4843608" y="7688258"/>
                </a:cubicBezTo>
                <a:cubicBezTo>
                  <a:pt x="4843608" y="7699971"/>
                  <a:pt x="4825344" y="7699971"/>
                  <a:pt x="4818243" y="7718518"/>
                </a:cubicBezTo>
                <a:cubicBezTo>
                  <a:pt x="4812154" y="7742922"/>
                  <a:pt x="4825344" y="7754636"/>
                  <a:pt x="4837519" y="7790753"/>
                </a:cubicBezTo>
                <a:cubicBezTo>
                  <a:pt x="4843608" y="7821013"/>
                  <a:pt x="4843608" y="7845415"/>
                  <a:pt x="4849695" y="7863963"/>
                </a:cubicBezTo>
                <a:cubicBezTo>
                  <a:pt x="4875060" y="7942052"/>
                  <a:pt x="4900425" y="8008430"/>
                  <a:pt x="4925792" y="8093354"/>
                </a:cubicBezTo>
                <a:cubicBezTo>
                  <a:pt x="4925792" y="8093354"/>
                  <a:pt x="4963332" y="8159730"/>
                  <a:pt x="4951157" y="8165589"/>
                </a:cubicBezTo>
                <a:cubicBezTo>
                  <a:pt x="4947607" y="8169004"/>
                  <a:pt x="4937967" y="8148017"/>
                  <a:pt x="4930865" y="8130691"/>
                </a:cubicBezTo>
                <a:lnTo>
                  <a:pt x="4925677" y="8117347"/>
                </a:lnTo>
                <a:lnTo>
                  <a:pt x="4911396" y="8066266"/>
                </a:lnTo>
                <a:cubicBezTo>
                  <a:pt x="4896938" y="8010443"/>
                  <a:pt x="4881910" y="7946934"/>
                  <a:pt x="4862885" y="7923506"/>
                </a:cubicBezTo>
                <a:cubicBezTo>
                  <a:pt x="4856797" y="7911793"/>
                  <a:pt x="4843608" y="7911793"/>
                  <a:pt x="4837519" y="7905936"/>
                </a:cubicBezTo>
                <a:cubicBezTo>
                  <a:pt x="4831431" y="7893246"/>
                  <a:pt x="4825344" y="7863962"/>
                  <a:pt x="4812154" y="7839559"/>
                </a:cubicBezTo>
                <a:cubicBezTo>
                  <a:pt x="4806066" y="7821012"/>
                  <a:pt x="4768526" y="7736088"/>
                  <a:pt x="4780701" y="7796610"/>
                </a:cubicBezTo>
                <a:cubicBezTo>
                  <a:pt x="4786789" y="7833702"/>
                  <a:pt x="4812154" y="7875676"/>
                  <a:pt x="4818243" y="7893246"/>
                </a:cubicBezTo>
                <a:cubicBezTo>
                  <a:pt x="4825343" y="7911793"/>
                  <a:pt x="4818243" y="7930340"/>
                  <a:pt x="4818243" y="7936197"/>
                </a:cubicBezTo>
                <a:cubicBezTo>
                  <a:pt x="4825344" y="7947909"/>
                  <a:pt x="4831431" y="7954744"/>
                  <a:pt x="4837519" y="7972313"/>
                </a:cubicBezTo>
                <a:cubicBezTo>
                  <a:pt x="4837519" y="7978170"/>
                  <a:pt x="4837519" y="8002573"/>
                  <a:pt x="4837519" y="8014287"/>
                </a:cubicBezTo>
                <a:cubicBezTo>
                  <a:pt x="4843608" y="8026978"/>
                  <a:pt x="4856797" y="8075783"/>
                  <a:pt x="4868973" y="8117757"/>
                </a:cubicBezTo>
                <a:cubicBezTo>
                  <a:pt x="4881147" y="8159730"/>
                  <a:pt x="4912601" y="8263202"/>
                  <a:pt x="4881147" y="8189991"/>
                </a:cubicBezTo>
                <a:cubicBezTo>
                  <a:pt x="4849695" y="8123614"/>
                  <a:pt x="4831431" y="8038690"/>
                  <a:pt x="4806066" y="7972313"/>
                </a:cubicBezTo>
                <a:cubicBezTo>
                  <a:pt x="4786789" y="7911792"/>
                  <a:pt x="4755337" y="7851273"/>
                  <a:pt x="4730985" y="7790753"/>
                </a:cubicBezTo>
                <a:cubicBezTo>
                  <a:pt x="4723882" y="7773182"/>
                  <a:pt x="4699531" y="7712662"/>
                  <a:pt x="4705619" y="7742922"/>
                </a:cubicBezTo>
                <a:cubicBezTo>
                  <a:pt x="4730985" y="7821013"/>
                  <a:pt x="4762438" y="7893247"/>
                  <a:pt x="4786789" y="7966457"/>
                </a:cubicBezTo>
                <a:cubicBezTo>
                  <a:pt x="4806066" y="8008430"/>
                  <a:pt x="4831431" y="8075783"/>
                  <a:pt x="4793891" y="8032834"/>
                </a:cubicBezTo>
                <a:cubicBezTo>
                  <a:pt x="4768525" y="7996717"/>
                  <a:pt x="4755337" y="7947909"/>
                  <a:pt x="4737073" y="7911793"/>
                </a:cubicBezTo>
                <a:cubicBezTo>
                  <a:pt x="4636625" y="7657999"/>
                  <a:pt x="4529075" y="7385656"/>
                  <a:pt x="4428628" y="7138695"/>
                </a:cubicBezTo>
                <a:lnTo>
                  <a:pt x="4380689" y="7031854"/>
                </a:lnTo>
                <a:lnTo>
                  <a:pt x="4374859" y="7070427"/>
                </a:lnTo>
                <a:lnTo>
                  <a:pt x="4373690" y="7075119"/>
                </a:lnTo>
                <a:lnTo>
                  <a:pt x="4455516" y="7266201"/>
                </a:lnTo>
                <a:cubicBezTo>
                  <a:pt x="4496354" y="7367354"/>
                  <a:pt x="4535671" y="7470091"/>
                  <a:pt x="4573718" y="7573074"/>
                </a:cubicBezTo>
                <a:cubicBezTo>
                  <a:pt x="4585894" y="7609191"/>
                  <a:pt x="4617348" y="7694115"/>
                  <a:pt x="4591981" y="7663855"/>
                </a:cubicBezTo>
                <a:cubicBezTo>
                  <a:pt x="4573719" y="7633594"/>
                  <a:pt x="4554441" y="7554527"/>
                  <a:pt x="4548353" y="7542814"/>
                </a:cubicBezTo>
                <a:cubicBezTo>
                  <a:pt x="4482149" y="7402250"/>
                  <a:pt x="4433638" y="7272120"/>
                  <a:pt x="4371143" y="7121536"/>
                </a:cubicBezTo>
                <a:lnTo>
                  <a:pt x="4365430" y="7108277"/>
                </a:lnTo>
                <a:lnTo>
                  <a:pt x="4362762" y="7118990"/>
                </a:lnTo>
                <a:lnTo>
                  <a:pt x="4352040" y="7149333"/>
                </a:lnTo>
                <a:lnTo>
                  <a:pt x="4430910" y="7346367"/>
                </a:lnTo>
                <a:cubicBezTo>
                  <a:pt x="4461602" y="7423482"/>
                  <a:pt x="4491535" y="7503769"/>
                  <a:pt x="4516901" y="7591620"/>
                </a:cubicBezTo>
                <a:cubicBezTo>
                  <a:pt x="4485447" y="7515971"/>
                  <a:pt x="4450696" y="7432755"/>
                  <a:pt x="4415946" y="7348808"/>
                </a:cubicBezTo>
                <a:lnTo>
                  <a:pt x="4343896" y="7172379"/>
                </a:lnTo>
                <a:lnTo>
                  <a:pt x="4343532" y="7173410"/>
                </a:lnTo>
                <a:lnTo>
                  <a:pt x="4343678" y="7171850"/>
                </a:lnTo>
                <a:lnTo>
                  <a:pt x="4325498" y="7127329"/>
                </a:lnTo>
                <a:lnTo>
                  <a:pt x="4324252" y="7131436"/>
                </a:lnTo>
                <a:lnTo>
                  <a:pt x="4324482" y="7124841"/>
                </a:lnTo>
                <a:lnTo>
                  <a:pt x="4314991" y="7101601"/>
                </a:lnTo>
                <a:cubicBezTo>
                  <a:pt x="4311947" y="7095745"/>
                  <a:pt x="4306494" y="7082627"/>
                  <a:pt x="4299835" y="7066247"/>
                </a:cubicBezTo>
                <a:lnTo>
                  <a:pt x="4294262" y="7052568"/>
                </a:lnTo>
                <a:lnTo>
                  <a:pt x="4290498" y="7075932"/>
                </a:lnTo>
                <a:lnTo>
                  <a:pt x="4319301" y="7134931"/>
                </a:lnTo>
                <a:lnTo>
                  <a:pt x="4324252" y="7131436"/>
                </a:lnTo>
                <a:lnTo>
                  <a:pt x="4323820" y="7144191"/>
                </a:lnTo>
                <a:lnTo>
                  <a:pt x="4328926" y="7154647"/>
                </a:lnTo>
                <a:cubicBezTo>
                  <a:pt x="4393371" y="7300062"/>
                  <a:pt x="4442833" y="7451790"/>
                  <a:pt x="4485447" y="7597477"/>
                </a:cubicBezTo>
                <a:cubicBezTo>
                  <a:pt x="4435224" y="7488639"/>
                  <a:pt x="4388044" y="7378335"/>
                  <a:pt x="4339976" y="7267300"/>
                </a:cubicBezTo>
                <a:lnTo>
                  <a:pt x="4310893" y="7202773"/>
                </a:lnTo>
                <a:lnTo>
                  <a:pt x="4309783" y="7234693"/>
                </a:lnTo>
                <a:lnTo>
                  <a:pt x="4330305" y="7279837"/>
                </a:lnTo>
                <a:cubicBezTo>
                  <a:pt x="4369400" y="7371930"/>
                  <a:pt x="4406306" y="7465455"/>
                  <a:pt x="4440803" y="7560384"/>
                </a:cubicBezTo>
                <a:cubicBezTo>
                  <a:pt x="4466169" y="7633594"/>
                  <a:pt x="4503710" y="7718518"/>
                  <a:pt x="4497622" y="7773181"/>
                </a:cubicBezTo>
                <a:cubicBezTo>
                  <a:pt x="4503709" y="7809298"/>
                  <a:pt x="4510812" y="7809299"/>
                  <a:pt x="4516901" y="7826869"/>
                </a:cubicBezTo>
                <a:cubicBezTo>
                  <a:pt x="4535163" y="7869819"/>
                  <a:pt x="4542266" y="7905936"/>
                  <a:pt x="4516901" y="7863962"/>
                </a:cubicBezTo>
                <a:cubicBezTo>
                  <a:pt x="4479359" y="7784895"/>
                  <a:pt x="4460080" y="7742922"/>
                  <a:pt x="4434716" y="7669711"/>
                </a:cubicBezTo>
                <a:cubicBezTo>
                  <a:pt x="4384493" y="7551599"/>
                  <a:pt x="4340610" y="7441296"/>
                  <a:pt x="4295079" y="7331114"/>
                </a:cubicBezTo>
                <a:lnTo>
                  <a:pt x="4261263" y="7251459"/>
                </a:lnTo>
                <a:lnTo>
                  <a:pt x="4256621" y="7277909"/>
                </a:lnTo>
                <a:lnTo>
                  <a:pt x="4265909" y="7299757"/>
                </a:lnTo>
                <a:cubicBezTo>
                  <a:pt x="4312201" y="7412988"/>
                  <a:pt x="4356082" y="7527684"/>
                  <a:pt x="4397175" y="7633594"/>
                </a:cubicBezTo>
                <a:cubicBezTo>
                  <a:pt x="4409350" y="7669712"/>
                  <a:pt x="4428628" y="7718519"/>
                  <a:pt x="4434716" y="7736089"/>
                </a:cubicBezTo>
                <a:cubicBezTo>
                  <a:pt x="4434715" y="7760492"/>
                  <a:pt x="4422541" y="7742922"/>
                  <a:pt x="4422541" y="7760492"/>
                </a:cubicBezTo>
                <a:cubicBezTo>
                  <a:pt x="4422541" y="7760492"/>
                  <a:pt x="4422541" y="7790752"/>
                  <a:pt x="4428628" y="7790753"/>
                </a:cubicBezTo>
                <a:cubicBezTo>
                  <a:pt x="4422541" y="7790752"/>
                  <a:pt x="4391088" y="7730233"/>
                  <a:pt x="4365721" y="7675569"/>
                </a:cubicBezTo>
                <a:cubicBezTo>
                  <a:pt x="4365722" y="7669711"/>
                  <a:pt x="4365722" y="7669711"/>
                  <a:pt x="4371810" y="7669712"/>
                </a:cubicBezTo>
                <a:cubicBezTo>
                  <a:pt x="4365722" y="7669711"/>
                  <a:pt x="4403263" y="7742921"/>
                  <a:pt x="4416453" y="7760493"/>
                </a:cubicBezTo>
                <a:cubicBezTo>
                  <a:pt x="4290640" y="7500840"/>
                  <a:pt x="4322094" y="7578931"/>
                  <a:pt x="4365721" y="7675569"/>
                </a:cubicBezTo>
                <a:lnTo>
                  <a:pt x="4362109" y="7682328"/>
                </a:lnTo>
                <a:lnTo>
                  <a:pt x="4341577" y="7648634"/>
                </a:lnTo>
                <a:cubicBezTo>
                  <a:pt x="4320889" y="7606263"/>
                  <a:pt x="4308904" y="7556480"/>
                  <a:pt x="4290640" y="7506698"/>
                </a:cubicBezTo>
                <a:lnTo>
                  <a:pt x="4236666" y="7386953"/>
                </a:lnTo>
                <a:lnTo>
                  <a:pt x="4235887" y="7390721"/>
                </a:lnTo>
                <a:cubicBezTo>
                  <a:pt x="4229942" y="7418176"/>
                  <a:pt x="4223403" y="7443342"/>
                  <a:pt x="4226672" y="7401398"/>
                </a:cubicBezTo>
                <a:lnTo>
                  <a:pt x="4229558" y="7371182"/>
                </a:lnTo>
                <a:lnTo>
                  <a:pt x="4219557" y="7348996"/>
                </a:lnTo>
                <a:lnTo>
                  <a:pt x="4207636" y="7397858"/>
                </a:lnTo>
                <a:cubicBezTo>
                  <a:pt x="4203450" y="7417138"/>
                  <a:pt x="4199962" y="7435256"/>
                  <a:pt x="4198440" y="7445750"/>
                </a:cubicBezTo>
                <a:cubicBezTo>
                  <a:pt x="4185252" y="7524818"/>
                  <a:pt x="4153798" y="7718093"/>
                  <a:pt x="4141623" y="7814730"/>
                </a:cubicBezTo>
                <a:cubicBezTo>
                  <a:pt x="4141623" y="7839133"/>
                  <a:pt x="4141623" y="7881106"/>
                  <a:pt x="4141623" y="7905511"/>
                </a:cubicBezTo>
                <a:cubicBezTo>
                  <a:pt x="4141623" y="7918200"/>
                  <a:pt x="4153798" y="7918200"/>
                  <a:pt x="4153798" y="7924057"/>
                </a:cubicBezTo>
                <a:cubicBezTo>
                  <a:pt x="4160902" y="7929913"/>
                  <a:pt x="4147710" y="7941628"/>
                  <a:pt x="4147710" y="7954316"/>
                </a:cubicBezTo>
                <a:cubicBezTo>
                  <a:pt x="4153798" y="7954317"/>
                  <a:pt x="4166988" y="7996291"/>
                  <a:pt x="4160902" y="8002147"/>
                </a:cubicBezTo>
                <a:cubicBezTo>
                  <a:pt x="4173075" y="8002148"/>
                  <a:pt x="4185252" y="7971888"/>
                  <a:pt x="4192354" y="7984577"/>
                </a:cubicBezTo>
                <a:cubicBezTo>
                  <a:pt x="4198440" y="7990435"/>
                  <a:pt x="4153798" y="8045097"/>
                  <a:pt x="4185252" y="8038264"/>
                </a:cubicBezTo>
                <a:cubicBezTo>
                  <a:pt x="4199710" y="8033873"/>
                  <a:pt x="4203326" y="7992143"/>
                  <a:pt x="4206796" y="7961256"/>
                </a:cubicBezTo>
                <a:lnTo>
                  <a:pt x="4210545" y="7936261"/>
                </a:lnTo>
                <a:lnTo>
                  <a:pt x="4211124" y="7935038"/>
                </a:lnTo>
                <a:cubicBezTo>
                  <a:pt x="4215943" y="7926742"/>
                  <a:pt x="4223808" y="7917713"/>
                  <a:pt x="4229894" y="7929914"/>
                </a:cubicBezTo>
                <a:cubicBezTo>
                  <a:pt x="4235982" y="7941627"/>
                  <a:pt x="4204529" y="8069501"/>
                  <a:pt x="4242070" y="7984577"/>
                </a:cubicBezTo>
                <a:cubicBezTo>
                  <a:pt x="4267436" y="7935771"/>
                  <a:pt x="4255260" y="7984577"/>
                  <a:pt x="4242070" y="8020694"/>
                </a:cubicBezTo>
                <a:cubicBezTo>
                  <a:pt x="4229894" y="8069501"/>
                  <a:pt x="4242070" y="8026552"/>
                  <a:pt x="4229894" y="8081215"/>
                </a:cubicBezTo>
                <a:cubicBezTo>
                  <a:pt x="4210616" y="8081215"/>
                  <a:pt x="4235982" y="8105617"/>
                  <a:pt x="4229894" y="8081215"/>
                </a:cubicBezTo>
                <a:cubicBezTo>
                  <a:pt x="4229894" y="8087070"/>
                  <a:pt x="4286714" y="7990435"/>
                  <a:pt x="4298888" y="8008981"/>
                </a:cubicBezTo>
                <a:cubicBezTo>
                  <a:pt x="4311065" y="8020694"/>
                  <a:pt x="4267436" y="8099762"/>
                  <a:pt x="4273522" y="8117331"/>
                </a:cubicBezTo>
                <a:cubicBezTo>
                  <a:pt x="4273522" y="8111475"/>
                  <a:pt x="4298889" y="8111474"/>
                  <a:pt x="4304977" y="8111475"/>
                </a:cubicBezTo>
                <a:cubicBezTo>
                  <a:pt x="4304977" y="8117332"/>
                  <a:pt x="4304976" y="8130022"/>
                  <a:pt x="4311065" y="8135878"/>
                </a:cubicBezTo>
                <a:cubicBezTo>
                  <a:pt x="4316391" y="8140270"/>
                  <a:pt x="4324571" y="8130937"/>
                  <a:pt x="4330897" y="8128878"/>
                </a:cubicBezTo>
                <a:lnTo>
                  <a:pt x="4335785" y="8129888"/>
                </a:lnTo>
                <a:lnTo>
                  <a:pt x="4337826" y="8133696"/>
                </a:lnTo>
                <a:cubicBezTo>
                  <a:pt x="4344103" y="8144541"/>
                  <a:pt x="4361795" y="8171996"/>
                  <a:pt x="4361795" y="8171996"/>
                </a:cubicBezTo>
                <a:cubicBezTo>
                  <a:pt x="4361795" y="8183709"/>
                  <a:pt x="4330342" y="8244228"/>
                  <a:pt x="4324253" y="8256920"/>
                </a:cubicBezTo>
                <a:cubicBezTo>
                  <a:pt x="4318166" y="8262776"/>
                  <a:pt x="4324253" y="8293036"/>
                  <a:pt x="4311065" y="8298893"/>
                </a:cubicBezTo>
                <a:lnTo>
                  <a:pt x="4279610" y="8317439"/>
                </a:lnTo>
                <a:cubicBezTo>
                  <a:pt x="4273522" y="8317439"/>
                  <a:pt x="4255260" y="8298892"/>
                  <a:pt x="4242070" y="8304749"/>
                </a:cubicBezTo>
                <a:cubicBezTo>
                  <a:pt x="4217719" y="8304750"/>
                  <a:pt x="4235981" y="8317439"/>
                  <a:pt x="4217719" y="8317439"/>
                </a:cubicBezTo>
                <a:cubicBezTo>
                  <a:pt x="4223807" y="8317439"/>
                  <a:pt x="4210617" y="8298893"/>
                  <a:pt x="4204529" y="8298892"/>
                </a:cubicBezTo>
                <a:cubicBezTo>
                  <a:pt x="4198440" y="8293036"/>
                  <a:pt x="4185252" y="8298893"/>
                  <a:pt x="4179163" y="8293036"/>
                </a:cubicBezTo>
                <a:cubicBezTo>
                  <a:pt x="4185252" y="8293035"/>
                  <a:pt x="4173075" y="8250085"/>
                  <a:pt x="4173075" y="8250085"/>
                </a:cubicBezTo>
                <a:cubicBezTo>
                  <a:pt x="4173075" y="8244229"/>
                  <a:pt x="4104082" y="8298893"/>
                  <a:pt x="4123358" y="8256920"/>
                </a:cubicBezTo>
                <a:cubicBezTo>
                  <a:pt x="4129446" y="8244229"/>
                  <a:pt x="4129447" y="8238373"/>
                  <a:pt x="4129447" y="8238373"/>
                </a:cubicBezTo>
                <a:cubicBezTo>
                  <a:pt x="4129446" y="8244229"/>
                  <a:pt x="4123359" y="8250086"/>
                  <a:pt x="4097993" y="8238373"/>
                </a:cubicBezTo>
                <a:cubicBezTo>
                  <a:pt x="4072629" y="8220801"/>
                  <a:pt x="4084804" y="8202255"/>
                  <a:pt x="4066542" y="8202256"/>
                </a:cubicBezTo>
                <a:cubicBezTo>
                  <a:pt x="4059438" y="8196399"/>
                  <a:pt x="4053350" y="8213969"/>
                  <a:pt x="4053351" y="8220802"/>
                </a:cubicBezTo>
                <a:cubicBezTo>
                  <a:pt x="4035089" y="8208113"/>
                  <a:pt x="4021897" y="8190542"/>
                  <a:pt x="4009724" y="8183708"/>
                </a:cubicBezTo>
                <a:cubicBezTo>
                  <a:pt x="4003636" y="8177852"/>
                  <a:pt x="3990445" y="8177852"/>
                  <a:pt x="3984357" y="8171996"/>
                </a:cubicBezTo>
                <a:cubicBezTo>
                  <a:pt x="3978269" y="8160282"/>
                  <a:pt x="3972181" y="8135879"/>
                  <a:pt x="3958992" y="8135878"/>
                </a:cubicBezTo>
                <a:cubicBezTo>
                  <a:pt x="3952904" y="8135878"/>
                  <a:pt x="3933626" y="8141734"/>
                  <a:pt x="3933626" y="8141734"/>
                </a:cubicBezTo>
                <a:cubicBezTo>
                  <a:pt x="3915363" y="8111475"/>
                  <a:pt x="3978269" y="8062668"/>
                  <a:pt x="3915363" y="8105618"/>
                </a:cubicBezTo>
                <a:cubicBezTo>
                  <a:pt x="3896084" y="8111475"/>
                  <a:pt x="3896084" y="8111475"/>
                  <a:pt x="3889998" y="8111474"/>
                </a:cubicBezTo>
                <a:cubicBezTo>
                  <a:pt x="3896084" y="8111475"/>
                  <a:pt x="3889998" y="8092928"/>
                  <a:pt x="3889998" y="8092928"/>
                </a:cubicBezTo>
                <a:cubicBezTo>
                  <a:pt x="3864632" y="8081214"/>
                  <a:pt x="3883910" y="8117332"/>
                  <a:pt x="3864632" y="8105618"/>
                </a:cubicBezTo>
                <a:cubicBezTo>
                  <a:pt x="3858544" y="8099761"/>
                  <a:pt x="3871734" y="8087071"/>
                  <a:pt x="3871734" y="8081214"/>
                </a:cubicBezTo>
                <a:cubicBezTo>
                  <a:pt x="3852456" y="8056811"/>
                  <a:pt x="3840282" y="8099762"/>
                  <a:pt x="3833180" y="8075357"/>
                </a:cubicBezTo>
                <a:cubicBezTo>
                  <a:pt x="3821003" y="8050954"/>
                  <a:pt x="3864632" y="7984577"/>
                  <a:pt x="3877823" y="7960175"/>
                </a:cubicBezTo>
                <a:cubicBezTo>
                  <a:pt x="3871734" y="7960174"/>
                  <a:pt x="3903188" y="7899654"/>
                  <a:pt x="3877823" y="7935770"/>
                </a:cubicBezTo>
                <a:cubicBezTo>
                  <a:pt x="3858544" y="7960174"/>
                  <a:pt x="3896084" y="7857680"/>
                  <a:pt x="3909276" y="7820586"/>
                </a:cubicBezTo>
                <a:cubicBezTo>
                  <a:pt x="3940729" y="7699545"/>
                  <a:pt x="3952904" y="7530675"/>
                  <a:pt x="3972181" y="7403777"/>
                </a:cubicBezTo>
                <a:cubicBezTo>
                  <a:pt x="3987909" y="7300794"/>
                  <a:pt x="4003636" y="7200985"/>
                  <a:pt x="4018475" y="7105690"/>
                </a:cubicBezTo>
                <a:lnTo>
                  <a:pt x="4040297" y="6961327"/>
                </a:lnTo>
                <a:lnTo>
                  <a:pt x="4028573" y="6937784"/>
                </a:lnTo>
                <a:lnTo>
                  <a:pt x="4007059" y="7066888"/>
                </a:lnTo>
                <a:cubicBezTo>
                  <a:pt x="3985879" y="7199277"/>
                  <a:pt x="3965587" y="7336912"/>
                  <a:pt x="3946816" y="7476010"/>
                </a:cubicBezTo>
                <a:cubicBezTo>
                  <a:pt x="3933626" y="7542387"/>
                  <a:pt x="3921451" y="7621455"/>
                  <a:pt x="3915363" y="7687832"/>
                </a:cubicBezTo>
                <a:cubicBezTo>
                  <a:pt x="3903188" y="7766898"/>
                  <a:pt x="3896084" y="7839134"/>
                  <a:pt x="3871734" y="7887940"/>
                </a:cubicBezTo>
                <a:cubicBezTo>
                  <a:pt x="3858544" y="7911366"/>
                  <a:pt x="3833180" y="7929913"/>
                  <a:pt x="3821003" y="7948461"/>
                </a:cubicBezTo>
                <a:cubicBezTo>
                  <a:pt x="3807814" y="7966031"/>
                  <a:pt x="3795639" y="8020694"/>
                  <a:pt x="3770272" y="8032408"/>
                </a:cubicBezTo>
                <a:cubicBezTo>
                  <a:pt x="3777375" y="8026552"/>
                  <a:pt x="3738821" y="8026551"/>
                  <a:pt x="3745921" y="8026552"/>
                </a:cubicBezTo>
                <a:cubicBezTo>
                  <a:pt x="3738820" y="8020695"/>
                  <a:pt x="3758098" y="8008981"/>
                  <a:pt x="3745922" y="8002148"/>
                </a:cubicBezTo>
                <a:cubicBezTo>
                  <a:pt x="3720556" y="7984578"/>
                  <a:pt x="3707367" y="8008981"/>
                  <a:pt x="3701278" y="8002148"/>
                </a:cubicBezTo>
                <a:cubicBezTo>
                  <a:pt x="3675913" y="7978720"/>
                  <a:pt x="3745921" y="7978719"/>
                  <a:pt x="3689104" y="7966031"/>
                </a:cubicBezTo>
                <a:lnTo>
                  <a:pt x="3675914" y="7960175"/>
                </a:lnTo>
                <a:cubicBezTo>
                  <a:pt x="3682002" y="7966030"/>
                  <a:pt x="3669825" y="7924056"/>
                  <a:pt x="3663737" y="7918200"/>
                </a:cubicBezTo>
                <a:cubicBezTo>
                  <a:pt x="3638372" y="7905511"/>
                  <a:pt x="3632285" y="7924056"/>
                  <a:pt x="3644459" y="7893796"/>
                </a:cubicBezTo>
                <a:cubicBezTo>
                  <a:pt x="3657650" y="7844989"/>
                  <a:pt x="3606920" y="7911366"/>
                  <a:pt x="3588657" y="7905511"/>
                </a:cubicBezTo>
                <a:cubicBezTo>
                  <a:pt x="3556188" y="7893797"/>
                  <a:pt x="3581554" y="7820587"/>
                  <a:pt x="3569378" y="7814730"/>
                </a:cubicBezTo>
                <a:cubicBezTo>
                  <a:pt x="3569378" y="7814730"/>
                  <a:pt x="3481107" y="7924057"/>
                  <a:pt x="3512559" y="7839133"/>
                </a:cubicBezTo>
                <a:cubicBezTo>
                  <a:pt x="3512559" y="7833277"/>
                  <a:pt x="3537924" y="7766899"/>
                  <a:pt x="3537924" y="7754210"/>
                </a:cubicBezTo>
                <a:lnTo>
                  <a:pt x="3518647" y="7760067"/>
                </a:lnTo>
                <a:cubicBezTo>
                  <a:pt x="3506473" y="7742495"/>
                  <a:pt x="3531839" y="7706379"/>
                  <a:pt x="3506472" y="7706378"/>
                </a:cubicBezTo>
                <a:cubicBezTo>
                  <a:pt x="3481107" y="7706378"/>
                  <a:pt x="3487194" y="7814730"/>
                  <a:pt x="3424288" y="7803016"/>
                </a:cubicBezTo>
                <a:cubicBezTo>
                  <a:pt x="3392836" y="7797160"/>
                  <a:pt x="3455742" y="7784469"/>
                  <a:pt x="3424288" y="7754209"/>
                </a:cubicBezTo>
                <a:cubicBezTo>
                  <a:pt x="3424288" y="7754209"/>
                  <a:pt x="3355294" y="7808873"/>
                  <a:pt x="3361381" y="7766898"/>
                </a:cubicBezTo>
                <a:cubicBezTo>
                  <a:pt x="3286299" y="7790327"/>
                  <a:pt x="3361381" y="7560934"/>
                  <a:pt x="3298475" y="7663428"/>
                </a:cubicBezTo>
                <a:cubicBezTo>
                  <a:pt x="3280212" y="7699545"/>
                  <a:pt x="3292387" y="7676119"/>
                  <a:pt x="3267023" y="7669285"/>
                </a:cubicBezTo>
                <a:cubicBezTo>
                  <a:pt x="3267023" y="7669285"/>
                  <a:pt x="3254847" y="7681976"/>
                  <a:pt x="3242671" y="7676119"/>
                </a:cubicBezTo>
                <a:cubicBezTo>
                  <a:pt x="3229480" y="7669286"/>
                  <a:pt x="3223394" y="7651716"/>
                  <a:pt x="3204115" y="7645859"/>
                </a:cubicBezTo>
                <a:cubicBezTo>
                  <a:pt x="3191941" y="7645858"/>
                  <a:pt x="3191940" y="7669286"/>
                  <a:pt x="3166574" y="7651716"/>
                </a:cubicBezTo>
                <a:cubicBezTo>
                  <a:pt x="3179765" y="7657571"/>
                  <a:pt x="3172662" y="7615598"/>
                  <a:pt x="3172662" y="7608766"/>
                </a:cubicBezTo>
                <a:cubicBezTo>
                  <a:pt x="3172662" y="7615598"/>
                  <a:pt x="3148312" y="7621455"/>
                  <a:pt x="3135122" y="7615598"/>
                </a:cubicBezTo>
                <a:cubicBezTo>
                  <a:pt x="3122946" y="7608765"/>
                  <a:pt x="3141209" y="7597051"/>
                  <a:pt x="3129034" y="7579481"/>
                </a:cubicBezTo>
                <a:cubicBezTo>
                  <a:pt x="3135121" y="7591196"/>
                  <a:pt x="3091494" y="7555079"/>
                  <a:pt x="3091494" y="7555079"/>
                </a:cubicBezTo>
                <a:cubicBezTo>
                  <a:pt x="3072215" y="7560934"/>
                  <a:pt x="3091493" y="7602908"/>
                  <a:pt x="3066127" y="7602908"/>
                </a:cubicBezTo>
                <a:cubicBezTo>
                  <a:pt x="3060040" y="7602909"/>
                  <a:pt x="3078302" y="7566792"/>
                  <a:pt x="3072215" y="7555079"/>
                </a:cubicBezTo>
                <a:cubicBezTo>
                  <a:pt x="3072215" y="7560934"/>
                  <a:pt x="3046849" y="7579481"/>
                  <a:pt x="3034674" y="7572648"/>
                </a:cubicBezTo>
                <a:cubicBezTo>
                  <a:pt x="3015396" y="7572649"/>
                  <a:pt x="3028587" y="7536531"/>
                  <a:pt x="3009309" y="7530674"/>
                </a:cubicBezTo>
                <a:cubicBezTo>
                  <a:pt x="2991046" y="7530674"/>
                  <a:pt x="3009309" y="7560934"/>
                  <a:pt x="2984958" y="7555078"/>
                </a:cubicBezTo>
                <a:cubicBezTo>
                  <a:pt x="2984958" y="7555078"/>
                  <a:pt x="2965679" y="7536532"/>
                  <a:pt x="2965679" y="7530674"/>
                </a:cubicBezTo>
                <a:cubicBezTo>
                  <a:pt x="2952490" y="7524818"/>
                  <a:pt x="2965679" y="7512128"/>
                  <a:pt x="2952490" y="7512128"/>
                </a:cubicBezTo>
                <a:cubicBezTo>
                  <a:pt x="2946403" y="7506270"/>
                  <a:pt x="2934227" y="7517984"/>
                  <a:pt x="2928139" y="7517984"/>
                </a:cubicBezTo>
                <a:cubicBezTo>
                  <a:pt x="2921036" y="7512129"/>
                  <a:pt x="2928139" y="7500415"/>
                  <a:pt x="2921037" y="7494558"/>
                </a:cubicBezTo>
                <a:cubicBezTo>
                  <a:pt x="2908861" y="7481868"/>
                  <a:pt x="2896686" y="7464298"/>
                  <a:pt x="2877409" y="7451608"/>
                </a:cubicBezTo>
                <a:cubicBezTo>
                  <a:pt x="2845956" y="7434036"/>
                  <a:pt x="2865233" y="7445751"/>
                  <a:pt x="2852043" y="7421348"/>
                </a:cubicBezTo>
                <a:cubicBezTo>
                  <a:pt x="2820590" y="7367660"/>
                  <a:pt x="2833780" y="7300306"/>
                  <a:pt x="2839868" y="7215382"/>
                </a:cubicBezTo>
                <a:cubicBezTo>
                  <a:pt x="2845955" y="7130947"/>
                  <a:pt x="2853818" y="7043339"/>
                  <a:pt x="2863331" y="6955609"/>
                </a:cubicBezTo>
                <a:lnTo>
                  <a:pt x="2885890" y="6779419"/>
                </a:lnTo>
                <a:lnTo>
                  <a:pt x="2865052" y="6757694"/>
                </a:lnTo>
                <a:cubicBezTo>
                  <a:pt x="2835090" y="6725605"/>
                  <a:pt x="2805765" y="6693850"/>
                  <a:pt x="2776525" y="6663432"/>
                </a:cubicBezTo>
                <a:cubicBezTo>
                  <a:pt x="2634643" y="6514071"/>
                  <a:pt x="2523304" y="6367642"/>
                  <a:pt x="2387080" y="6219797"/>
                </a:cubicBezTo>
                <a:cubicBezTo>
                  <a:pt x="2262850" y="6076217"/>
                  <a:pt x="2132963" y="5931121"/>
                  <a:pt x="1992658" y="5775880"/>
                </a:cubicBezTo>
                <a:cubicBezTo>
                  <a:pt x="1869359" y="5651457"/>
                  <a:pt x="1758318" y="5530317"/>
                  <a:pt x="1625650" y="5391829"/>
                </a:cubicBezTo>
                <a:cubicBezTo>
                  <a:pt x="1605229" y="5373752"/>
                  <a:pt x="1548586" y="5306055"/>
                  <a:pt x="1619062" y="5371157"/>
                </a:cubicBezTo>
                <a:cubicBezTo>
                  <a:pt x="1647646" y="5404025"/>
                  <a:pt x="1681624" y="5439390"/>
                  <a:pt x="1712464" y="5467612"/>
                </a:cubicBezTo>
                <a:cubicBezTo>
                  <a:pt x="1766863" y="5521053"/>
                  <a:pt x="1797285" y="5547061"/>
                  <a:pt x="1847340" y="5594087"/>
                </a:cubicBezTo>
                <a:cubicBezTo>
                  <a:pt x="1926241" y="5673001"/>
                  <a:pt x="2004915" y="5779165"/>
                  <a:pt x="2083553" y="5859059"/>
                </a:cubicBezTo>
                <a:cubicBezTo>
                  <a:pt x="2205277" y="5989363"/>
                  <a:pt x="2321976" y="6112018"/>
                  <a:pt x="2452806" y="6257367"/>
                </a:cubicBezTo>
                <a:cubicBezTo>
                  <a:pt x="2477308" y="6282839"/>
                  <a:pt x="2520129" y="6334229"/>
                  <a:pt x="2560028" y="6370129"/>
                </a:cubicBezTo>
                <a:cubicBezTo>
                  <a:pt x="2596525" y="6399867"/>
                  <a:pt x="2568837" y="6359885"/>
                  <a:pt x="2555017" y="6343577"/>
                </a:cubicBezTo>
                <a:cubicBezTo>
                  <a:pt x="2526695" y="6309728"/>
                  <a:pt x="2486117" y="6272595"/>
                  <a:pt x="2457795" y="6238746"/>
                </a:cubicBezTo>
                <a:cubicBezTo>
                  <a:pt x="2322884" y="6086000"/>
                  <a:pt x="2195504" y="5954181"/>
                  <a:pt x="2075618" y="5817017"/>
                </a:cubicBezTo>
                <a:cubicBezTo>
                  <a:pt x="1908304" y="5623027"/>
                  <a:pt x="1717453" y="5448991"/>
                  <a:pt x="1543837" y="5278522"/>
                </a:cubicBezTo>
                <a:cubicBezTo>
                  <a:pt x="1460173" y="5190978"/>
                  <a:pt x="1373371" y="5096293"/>
                  <a:pt x="1285627" y="5001353"/>
                </a:cubicBezTo>
                <a:cubicBezTo>
                  <a:pt x="1064844" y="4773079"/>
                  <a:pt x="807635" y="4567606"/>
                  <a:pt x="549744" y="4360901"/>
                </a:cubicBezTo>
                <a:cubicBezTo>
                  <a:pt x="506384" y="4330375"/>
                  <a:pt x="461401" y="4305914"/>
                  <a:pt x="425828" y="4274964"/>
                </a:cubicBezTo>
                <a:lnTo>
                  <a:pt x="398596" y="4246411"/>
                </a:lnTo>
                <a:lnTo>
                  <a:pt x="406060" y="4244671"/>
                </a:lnTo>
                <a:cubicBezTo>
                  <a:pt x="488112" y="4311824"/>
                  <a:pt x="555402" y="4362418"/>
                  <a:pt x="337160" y="4173689"/>
                </a:cubicBezTo>
                <a:cubicBezTo>
                  <a:pt x="350718" y="4190977"/>
                  <a:pt x="411717" y="4246187"/>
                  <a:pt x="413293" y="4240306"/>
                </a:cubicBezTo>
                <a:cubicBezTo>
                  <a:pt x="411717" y="4246187"/>
                  <a:pt x="411717" y="4246187"/>
                  <a:pt x="406060" y="4244671"/>
                </a:cubicBezTo>
                <a:cubicBezTo>
                  <a:pt x="359824" y="4206021"/>
                  <a:pt x="309506" y="4159976"/>
                  <a:pt x="311082" y="4154097"/>
                </a:cubicBezTo>
                <a:cubicBezTo>
                  <a:pt x="309506" y="4159976"/>
                  <a:pt x="338735" y="4167808"/>
                  <a:pt x="338735" y="4167808"/>
                </a:cubicBezTo>
                <a:cubicBezTo>
                  <a:pt x="355708" y="4172356"/>
                  <a:pt x="341886" y="4156048"/>
                  <a:pt x="365459" y="4162364"/>
                </a:cubicBezTo>
                <a:cubicBezTo>
                  <a:pt x="380854" y="4172792"/>
                  <a:pt x="423009" y="4204045"/>
                  <a:pt x="454744" y="4225153"/>
                </a:cubicBezTo>
                <a:cubicBezTo>
                  <a:pt x="638077" y="4359360"/>
                  <a:pt x="852464" y="4513442"/>
                  <a:pt x="1019493" y="4663239"/>
                </a:cubicBezTo>
                <a:cubicBezTo>
                  <a:pt x="1207838" y="4823998"/>
                  <a:pt x="1365413" y="5009076"/>
                  <a:pt x="1543111" y="5186942"/>
                </a:cubicBezTo>
                <a:cubicBezTo>
                  <a:pt x="1548769" y="5188457"/>
                  <a:pt x="1578665" y="5216426"/>
                  <a:pt x="1580241" y="5210546"/>
                </a:cubicBezTo>
                <a:cubicBezTo>
                  <a:pt x="1581817" y="5204665"/>
                  <a:pt x="1526750" y="5131088"/>
                  <a:pt x="1521092" y="5129572"/>
                </a:cubicBezTo>
                <a:cubicBezTo>
                  <a:pt x="1463507" y="5061621"/>
                  <a:pt x="1362873" y="4969530"/>
                  <a:pt x="1308473" y="4916090"/>
                </a:cubicBezTo>
                <a:cubicBezTo>
                  <a:pt x="1199675" y="4809207"/>
                  <a:pt x="1121037" y="4729312"/>
                  <a:pt x="1008144" y="4633937"/>
                </a:cubicBezTo>
                <a:cubicBezTo>
                  <a:pt x="810323" y="4463286"/>
                  <a:pt x="631752" y="4337707"/>
                  <a:pt x="429574" y="4179545"/>
                </a:cubicBezTo>
                <a:cubicBezTo>
                  <a:pt x="365424" y="4136095"/>
                  <a:pt x="329869" y="4106610"/>
                  <a:pt x="263213" y="4049883"/>
                </a:cubicBezTo>
                <a:cubicBezTo>
                  <a:pt x="229234" y="4014519"/>
                  <a:pt x="262282" y="4030727"/>
                  <a:pt x="299042" y="4059483"/>
                </a:cubicBezTo>
                <a:cubicBezTo>
                  <a:pt x="314439" y="4069912"/>
                  <a:pt x="312600" y="4076773"/>
                  <a:pt x="345911" y="4092001"/>
                </a:cubicBezTo>
                <a:cubicBezTo>
                  <a:pt x="400287" y="4100268"/>
                  <a:pt x="472601" y="4158510"/>
                  <a:pt x="536751" y="4201960"/>
                </a:cubicBezTo>
                <a:cubicBezTo>
                  <a:pt x="867816" y="4433523"/>
                  <a:pt x="1167214" y="4696518"/>
                  <a:pt x="1436739" y="4976718"/>
                </a:cubicBezTo>
                <a:cubicBezTo>
                  <a:pt x="1460979" y="5003171"/>
                  <a:pt x="1519460" y="5064008"/>
                  <a:pt x="1553437" y="5099373"/>
                </a:cubicBezTo>
                <a:cubicBezTo>
                  <a:pt x="1590197" y="5128130"/>
                  <a:pt x="1567533" y="5095798"/>
                  <a:pt x="1547113" y="5077721"/>
                </a:cubicBezTo>
                <a:cubicBezTo>
                  <a:pt x="1397068" y="4913569"/>
                  <a:pt x="1250842" y="4757792"/>
                  <a:pt x="1077893" y="4607459"/>
                </a:cubicBezTo>
                <a:cubicBezTo>
                  <a:pt x="889812" y="4445720"/>
                  <a:pt x="696740" y="4302600"/>
                  <a:pt x="512477" y="4149237"/>
                </a:cubicBezTo>
                <a:cubicBezTo>
                  <a:pt x="685403" y="4254396"/>
                  <a:pt x="865550" y="4374092"/>
                  <a:pt x="1019641" y="4519372"/>
                </a:cubicBezTo>
                <a:cubicBezTo>
                  <a:pt x="1024403" y="4528001"/>
                  <a:pt x="1039799" y="4538429"/>
                  <a:pt x="1056138" y="4549109"/>
                </a:cubicBezTo>
                <a:cubicBezTo>
                  <a:pt x="679768" y="4298053"/>
                  <a:pt x="1079732" y="4600599"/>
                  <a:pt x="1085367" y="4556941"/>
                </a:cubicBezTo>
                <a:cubicBezTo>
                  <a:pt x="1088518" y="4545181"/>
                  <a:pt x="966817" y="4460050"/>
                  <a:pt x="947339" y="4442227"/>
                </a:cubicBezTo>
                <a:cubicBezTo>
                  <a:pt x="811817" y="4340789"/>
                  <a:pt x="656138" y="4220293"/>
                  <a:pt x="526275" y="4120371"/>
                </a:cubicBezTo>
                <a:cubicBezTo>
                  <a:pt x="682862" y="4214849"/>
                  <a:pt x="805493" y="4319136"/>
                  <a:pt x="935990" y="4412925"/>
                </a:cubicBezTo>
                <a:cubicBezTo>
                  <a:pt x="938496" y="4426202"/>
                  <a:pt x="950753" y="4429486"/>
                  <a:pt x="962068" y="4432518"/>
                </a:cubicBezTo>
                <a:cubicBezTo>
                  <a:pt x="957318" y="4404984"/>
                  <a:pt x="1035957" y="4484879"/>
                  <a:pt x="1061773" y="4505452"/>
                </a:cubicBezTo>
                <a:cubicBezTo>
                  <a:pt x="1127486" y="4561925"/>
                  <a:pt x="1194143" y="4618650"/>
                  <a:pt x="1252624" y="4679488"/>
                </a:cubicBezTo>
                <a:cubicBezTo>
                  <a:pt x="1301102" y="4732393"/>
                  <a:pt x="1339438" y="4755270"/>
                  <a:pt x="1370265" y="4802396"/>
                </a:cubicBezTo>
                <a:cubicBezTo>
                  <a:pt x="1364608" y="4800880"/>
                  <a:pt x="1357375" y="4805244"/>
                  <a:pt x="1368690" y="4808276"/>
                </a:cubicBezTo>
                <a:lnTo>
                  <a:pt x="1370265" y="4802396"/>
                </a:lnTo>
                <a:cubicBezTo>
                  <a:pt x="1386604" y="4813076"/>
                  <a:pt x="1410843" y="4839528"/>
                  <a:pt x="1446398" y="4869013"/>
                </a:cubicBezTo>
                <a:cubicBezTo>
                  <a:pt x="1472475" y="4888605"/>
                  <a:pt x="1511479" y="4931620"/>
                  <a:pt x="1514630" y="4919858"/>
                </a:cubicBezTo>
                <a:cubicBezTo>
                  <a:pt x="1514630" y="4919858"/>
                  <a:pt x="1467727" y="4861073"/>
                  <a:pt x="1462069" y="4859557"/>
                </a:cubicBezTo>
                <a:cubicBezTo>
                  <a:pt x="1344427" y="4736650"/>
                  <a:pt x="1206365" y="4595665"/>
                  <a:pt x="1078076" y="4489862"/>
                </a:cubicBezTo>
                <a:cubicBezTo>
                  <a:pt x="888156" y="4334983"/>
                  <a:pt x="739744" y="4236394"/>
                  <a:pt x="581560" y="4102623"/>
                </a:cubicBezTo>
                <a:cubicBezTo>
                  <a:pt x="571820" y="4093710"/>
                  <a:pt x="500437" y="4054625"/>
                  <a:pt x="475935" y="4029153"/>
                </a:cubicBezTo>
                <a:cubicBezTo>
                  <a:pt x="453270" y="3996818"/>
                  <a:pt x="527161" y="4049180"/>
                  <a:pt x="558896" y="4070289"/>
                </a:cubicBezTo>
                <a:cubicBezTo>
                  <a:pt x="738146" y="4197100"/>
                  <a:pt x="915142" y="4328558"/>
                  <a:pt x="1078984" y="4463846"/>
                </a:cubicBezTo>
                <a:cubicBezTo>
                  <a:pt x="1272090" y="4633234"/>
                  <a:pt x="1420559" y="4803267"/>
                  <a:pt x="1603247" y="4962512"/>
                </a:cubicBezTo>
                <a:cubicBezTo>
                  <a:pt x="1514835" y="4847436"/>
                  <a:pt x="1409188" y="4728791"/>
                  <a:pt x="1298134" y="4626557"/>
                </a:cubicBezTo>
                <a:lnTo>
                  <a:pt x="1152224" y="4496869"/>
                </a:lnTo>
                <a:lnTo>
                  <a:pt x="1124401" y="4482938"/>
                </a:lnTo>
                <a:cubicBezTo>
                  <a:pt x="1110958" y="4476105"/>
                  <a:pt x="1098275" y="4468540"/>
                  <a:pt x="1085591" y="4456826"/>
                </a:cubicBezTo>
                <a:cubicBezTo>
                  <a:pt x="1072909" y="4447553"/>
                  <a:pt x="1068344" y="4438524"/>
                  <a:pt x="1064539" y="4429494"/>
                </a:cubicBezTo>
                <a:lnTo>
                  <a:pt x="1060379" y="4420169"/>
                </a:lnTo>
                <a:lnTo>
                  <a:pt x="1037760" y="4401744"/>
                </a:lnTo>
                <a:lnTo>
                  <a:pt x="1030042" y="4401431"/>
                </a:lnTo>
                <a:cubicBezTo>
                  <a:pt x="1022941" y="4400698"/>
                  <a:pt x="1016599" y="4399233"/>
                  <a:pt x="1016598" y="4396306"/>
                </a:cubicBezTo>
                <a:cubicBezTo>
                  <a:pt x="1018120" y="4397769"/>
                  <a:pt x="1018121" y="4393560"/>
                  <a:pt x="1017059" y="4386605"/>
                </a:cubicBezTo>
                <a:lnTo>
                  <a:pt x="1016580" y="4384491"/>
                </a:lnTo>
                <a:lnTo>
                  <a:pt x="1002865" y="4373319"/>
                </a:lnTo>
                <a:lnTo>
                  <a:pt x="1003219" y="4373977"/>
                </a:lnTo>
                <a:cubicBezTo>
                  <a:pt x="1005121" y="4378980"/>
                  <a:pt x="1005945" y="4384349"/>
                  <a:pt x="1004423" y="4390450"/>
                </a:cubicBezTo>
                <a:cubicBezTo>
                  <a:pt x="999604" y="4387399"/>
                  <a:pt x="995497" y="4382259"/>
                  <a:pt x="992038" y="4375483"/>
                </a:cubicBezTo>
                <a:lnTo>
                  <a:pt x="986801" y="4360234"/>
                </a:lnTo>
                <a:lnTo>
                  <a:pt x="940921" y="4322861"/>
                </a:lnTo>
                <a:cubicBezTo>
                  <a:pt x="728372" y="4161919"/>
                  <a:pt x="493146" y="3987546"/>
                  <a:pt x="273998" y="3824834"/>
                </a:cubicBezTo>
                <a:cubicBezTo>
                  <a:pt x="243838" y="3797845"/>
                  <a:pt x="200108" y="3772473"/>
                  <a:pt x="171786" y="3738624"/>
                </a:cubicBezTo>
                <a:cubicBezTo>
                  <a:pt x="140016" y="3691247"/>
                  <a:pt x="198509" y="3733180"/>
                  <a:pt x="234064" y="3762664"/>
                </a:cubicBezTo>
                <a:cubicBezTo>
                  <a:pt x="298477" y="3805133"/>
                  <a:pt x="360109" y="3854210"/>
                  <a:pt x="428974" y="3898923"/>
                </a:cubicBezTo>
                <a:cubicBezTo>
                  <a:pt x="456627" y="3912636"/>
                  <a:pt x="404471" y="3873451"/>
                  <a:pt x="389338" y="3862042"/>
                </a:cubicBezTo>
                <a:cubicBezTo>
                  <a:pt x="337182" y="3822856"/>
                  <a:pt x="286865" y="3776812"/>
                  <a:pt x="233395" y="3742528"/>
                </a:cubicBezTo>
                <a:cubicBezTo>
                  <a:pt x="175845" y="3700848"/>
                  <a:pt x="98542" y="3661226"/>
                  <a:pt x="42567" y="3613666"/>
                </a:cubicBezTo>
                <a:cubicBezTo>
                  <a:pt x="-20007" y="3564336"/>
                  <a:pt x="71797" y="3621498"/>
                  <a:pt x="109190" y="3644121"/>
                </a:cubicBezTo>
                <a:cubicBezTo>
                  <a:pt x="146581" y="3666746"/>
                  <a:pt x="190311" y="3692117"/>
                  <a:pt x="200992" y="3701283"/>
                </a:cubicBezTo>
                <a:cubicBezTo>
                  <a:pt x="212307" y="3704315"/>
                  <a:pt x="235880" y="3710631"/>
                  <a:pt x="241536" y="3712147"/>
                </a:cubicBezTo>
                <a:cubicBezTo>
                  <a:pt x="256932" y="3722575"/>
                  <a:pt x="261957" y="3730223"/>
                  <a:pt x="271433" y="3740114"/>
                </a:cubicBezTo>
                <a:cubicBezTo>
                  <a:pt x="277091" y="3741629"/>
                  <a:pt x="296844" y="3739571"/>
                  <a:pt x="312920" y="3751230"/>
                </a:cubicBezTo>
                <a:cubicBezTo>
                  <a:pt x="328315" y="3761659"/>
                  <a:pt x="362294" y="3797023"/>
                  <a:pt x="396548" y="3812504"/>
                </a:cubicBezTo>
                <a:cubicBezTo>
                  <a:pt x="451855" y="3839928"/>
                  <a:pt x="379541" y="3781687"/>
                  <a:pt x="363203" y="3771007"/>
                </a:cubicBezTo>
                <a:cubicBezTo>
                  <a:pt x="343044" y="3751950"/>
                  <a:pt x="316333" y="3738491"/>
                  <a:pt x="305651" y="3729326"/>
                </a:cubicBezTo>
                <a:cubicBezTo>
                  <a:pt x="301571" y="3721929"/>
                  <a:pt x="304984" y="3709190"/>
                  <a:pt x="295245" y="3700277"/>
                </a:cubicBezTo>
                <a:cubicBezTo>
                  <a:pt x="277541" y="3675837"/>
                  <a:pt x="220084" y="3644883"/>
                  <a:pt x="169905" y="3616470"/>
                </a:cubicBezTo>
                <a:lnTo>
                  <a:pt x="124261" y="3589455"/>
                </a:lnTo>
                <a:lnTo>
                  <a:pt x="112714" y="3580990"/>
                </a:lnTo>
                <a:cubicBezTo>
                  <a:pt x="97817" y="3569646"/>
                  <a:pt x="80040" y="3554903"/>
                  <a:pt x="84258" y="3552357"/>
                </a:cubicBezTo>
                <a:cubicBezTo>
                  <a:pt x="93068" y="3542114"/>
                  <a:pt x="147466" y="3595554"/>
                  <a:pt x="147466" y="3595554"/>
                </a:cubicBezTo>
                <a:cubicBezTo>
                  <a:pt x="222931" y="3642036"/>
                  <a:pt x="280482" y="3683717"/>
                  <a:pt x="349346" y="3728429"/>
                </a:cubicBezTo>
                <a:cubicBezTo>
                  <a:pt x="365686" y="3739109"/>
                  <a:pt x="389258" y="3745425"/>
                  <a:pt x="416911" y="3759138"/>
                </a:cubicBezTo>
                <a:cubicBezTo>
                  <a:pt x="448646" y="3780246"/>
                  <a:pt x="456547" y="3796018"/>
                  <a:pt x="481694" y="3796453"/>
                </a:cubicBezTo>
                <a:cubicBezTo>
                  <a:pt x="501447" y="3794395"/>
                  <a:pt x="506174" y="3776752"/>
                  <a:pt x="517488" y="3779784"/>
                </a:cubicBezTo>
                <a:cubicBezTo>
                  <a:pt x="546717" y="3787616"/>
                  <a:pt x="617456" y="3851738"/>
                  <a:pt x="648928" y="3873826"/>
                </a:cubicBezTo>
                <a:cubicBezTo>
                  <a:pt x="754553" y="3947296"/>
                  <a:pt x="854520" y="4019251"/>
                  <a:pt x="967102" y="4108240"/>
                </a:cubicBezTo>
                <a:cubicBezTo>
                  <a:pt x="968752" y="4108682"/>
                  <a:pt x="973488" y="4111986"/>
                  <a:pt x="979713" y="4116509"/>
                </a:cubicBezTo>
                <a:lnTo>
                  <a:pt x="999236" y="4130635"/>
                </a:lnTo>
                <a:lnTo>
                  <a:pt x="1004471" y="4118049"/>
                </a:lnTo>
                <a:lnTo>
                  <a:pt x="993231" y="4109726"/>
                </a:lnTo>
                <a:cubicBezTo>
                  <a:pt x="971421" y="4094954"/>
                  <a:pt x="947291" y="4080347"/>
                  <a:pt x="939724" y="4074643"/>
                </a:cubicBezTo>
                <a:cubicBezTo>
                  <a:pt x="789439" y="3956644"/>
                  <a:pt x="642602" y="3852174"/>
                  <a:pt x="476242" y="3722515"/>
                </a:cubicBezTo>
                <a:cubicBezTo>
                  <a:pt x="460846" y="3712086"/>
                  <a:pt x="425029" y="3683583"/>
                  <a:pt x="382875" y="3652330"/>
                </a:cubicBezTo>
                <a:cubicBezTo>
                  <a:pt x="366536" y="3641649"/>
                  <a:pt x="245778" y="3556771"/>
                  <a:pt x="316219" y="3595603"/>
                </a:cubicBezTo>
                <a:cubicBezTo>
                  <a:pt x="382207" y="3632193"/>
                  <a:pt x="286322" y="3567635"/>
                  <a:pt x="276583" y="3558723"/>
                </a:cubicBezTo>
                <a:cubicBezTo>
                  <a:pt x="271558" y="3551074"/>
                  <a:pt x="261151" y="3522026"/>
                  <a:pt x="268384" y="3517662"/>
                </a:cubicBezTo>
                <a:cubicBezTo>
                  <a:pt x="274042" y="3519177"/>
                  <a:pt x="405482" y="3613219"/>
                  <a:pt x="421820" y="3623899"/>
                </a:cubicBezTo>
                <a:cubicBezTo>
                  <a:pt x="464870" y="3648041"/>
                  <a:pt x="502942" y="3671896"/>
                  <a:pt x="536253" y="3687124"/>
                </a:cubicBezTo>
                <a:cubicBezTo>
                  <a:pt x="541910" y="3688640"/>
                  <a:pt x="561401" y="3687560"/>
                  <a:pt x="567058" y="3689076"/>
                </a:cubicBezTo>
                <a:cubicBezTo>
                  <a:pt x="618284" y="3709104"/>
                  <a:pt x="671774" y="3788563"/>
                  <a:pt x="682421" y="3771457"/>
                </a:cubicBezTo>
                <a:cubicBezTo>
                  <a:pt x="682421" y="3771457"/>
                  <a:pt x="668600" y="3755150"/>
                  <a:pt x="660437" y="3740358"/>
                </a:cubicBezTo>
                <a:cubicBezTo>
                  <a:pt x="648380" y="3731612"/>
                  <a:pt x="639356" y="3724271"/>
                  <a:pt x="648610" y="3733053"/>
                </a:cubicBezTo>
                <a:lnTo>
                  <a:pt x="651772" y="3735974"/>
                </a:lnTo>
                <a:lnTo>
                  <a:pt x="644975" y="3732536"/>
                </a:lnTo>
                <a:cubicBezTo>
                  <a:pt x="641073" y="3729654"/>
                  <a:pt x="638704" y="3727181"/>
                  <a:pt x="638704" y="3727181"/>
                </a:cubicBezTo>
                <a:cubicBezTo>
                  <a:pt x="638704" y="3727181"/>
                  <a:pt x="643431" y="3709540"/>
                  <a:pt x="633012" y="3699395"/>
                </a:cubicBezTo>
                <a:cubicBezTo>
                  <a:pt x="614166" y="3675438"/>
                  <a:pt x="543726" y="3636606"/>
                  <a:pt x="523305" y="3618530"/>
                </a:cubicBezTo>
                <a:cubicBezTo>
                  <a:pt x="517647" y="3617014"/>
                  <a:pt x="521061" y="3604273"/>
                  <a:pt x="516981" y="3596877"/>
                </a:cubicBezTo>
                <a:cubicBezTo>
                  <a:pt x="494054" y="3565524"/>
                  <a:pt x="421095" y="3532320"/>
                  <a:pt x="385541" y="3502835"/>
                </a:cubicBezTo>
                <a:cubicBezTo>
                  <a:pt x="347205" y="3479958"/>
                  <a:pt x="297555" y="3454049"/>
                  <a:pt x="246605" y="3414137"/>
                </a:cubicBezTo>
                <a:cubicBezTo>
                  <a:pt x="246605" y="3414137"/>
                  <a:pt x="235923" y="3404973"/>
                  <a:pt x="237762" y="3398112"/>
                </a:cubicBezTo>
                <a:cubicBezTo>
                  <a:pt x="258828" y="3391152"/>
                  <a:pt x="350357" y="3468197"/>
                  <a:pt x="372353" y="3480394"/>
                </a:cubicBezTo>
                <a:cubicBezTo>
                  <a:pt x="604667" y="3620373"/>
                  <a:pt x="812240" y="3781033"/>
                  <a:pt x="1030447" y="3943491"/>
                </a:cubicBezTo>
                <a:cubicBezTo>
                  <a:pt x="1052443" y="3955688"/>
                  <a:pt x="1095492" y="3979828"/>
                  <a:pt x="1049257" y="3941179"/>
                </a:cubicBezTo>
                <a:cubicBezTo>
                  <a:pt x="988568" y="3892355"/>
                  <a:pt x="925097" y="3850139"/>
                  <a:pt x="870698" y="3796697"/>
                </a:cubicBezTo>
                <a:cubicBezTo>
                  <a:pt x="928046" y="3827819"/>
                  <a:pt x="977165" y="3865139"/>
                  <a:pt x="1026250" y="3902584"/>
                </a:cubicBezTo>
                <a:lnTo>
                  <a:pt x="1093271" y="3952423"/>
                </a:lnTo>
                <a:lnTo>
                  <a:pt x="1098503" y="3942519"/>
                </a:lnTo>
                <a:lnTo>
                  <a:pt x="981157" y="3848353"/>
                </a:lnTo>
                <a:cubicBezTo>
                  <a:pt x="914026" y="3796227"/>
                  <a:pt x="846895" y="3744101"/>
                  <a:pt x="780710" y="3687501"/>
                </a:cubicBezTo>
                <a:cubicBezTo>
                  <a:pt x="684157" y="3602808"/>
                  <a:pt x="566573" y="3551342"/>
                  <a:pt x="471595" y="3460768"/>
                </a:cubicBezTo>
                <a:cubicBezTo>
                  <a:pt x="498985" y="3475461"/>
                  <a:pt x="534803" y="3503964"/>
                  <a:pt x="502399" y="3462719"/>
                </a:cubicBezTo>
                <a:cubicBezTo>
                  <a:pt x="481979" y="3444643"/>
                  <a:pt x="387036" y="3380337"/>
                  <a:pt x="374111" y="3356917"/>
                </a:cubicBezTo>
                <a:cubicBezTo>
                  <a:pt x="452990" y="3390656"/>
                  <a:pt x="477229" y="3417111"/>
                  <a:pt x="542013" y="3454426"/>
                </a:cubicBezTo>
                <a:cubicBezTo>
                  <a:pt x="627216" y="3509820"/>
                  <a:pt x="559926" y="3459227"/>
                  <a:pt x="542920" y="3428410"/>
                </a:cubicBezTo>
                <a:cubicBezTo>
                  <a:pt x="529995" y="3404989"/>
                  <a:pt x="567160" y="3454862"/>
                  <a:pt x="566492" y="3434725"/>
                </a:cubicBezTo>
                <a:cubicBezTo>
                  <a:pt x="565824" y="3414590"/>
                  <a:pt x="508941" y="3393045"/>
                  <a:pt x="488521" y="3374968"/>
                </a:cubicBezTo>
                <a:cubicBezTo>
                  <a:pt x="461130" y="3360276"/>
                  <a:pt x="427820" y="3345047"/>
                  <a:pt x="403316" y="3319576"/>
                </a:cubicBezTo>
                <a:cubicBezTo>
                  <a:pt x="403316" y="3319576"/>
                  <a:pt x="406731" y="3306833"/>
                  <a:pt x="402650" y="3299438"/>
                </a:cubicBezTo>
                <a:cubicBezTo>
                  <a:pt x="391968" y="3290273"/>
                  <a:pt x="324678" y="3239680"/>
                  <a:pt x="308340" y="3229000"/>
                </a:cubicBezTo>
                <a:cubicBezTo>
                  <a:pt x="239441" y="3158018"/>
                  <a:pt x="370880" y="3252060"/>
                  <a:pt x="398533" y="3265772"/>
                </a:cubicBezTo>
                <a:cubicBezTo>
                  <a:pt x="446345" y="3298541"/>
                  <a:pt x="482162" y="3327045"/>
                  <a:pt x="505733" y="3333361"/>
                </a:cubicBezTo>
                <a:cubicBezTo>
                  <a:pt x="588431" y="3375478"/>
                  <a:pt x="640324" y="3415644"/>
                  <a:pt x="723285" y="3456781"/>
                </a:cubicBezTo>
                <a:cubicBezTo>
                  <a:pt x="760449" y="3506653"/>
                  <a:pt x="780167" y="3478324"/>
                  <a:pt x="723285" y="3456781"/>
                </a:cubicBezTo>
                <a:cubicBezTo>
                  <a:pt x="663228" y="3401821"/>
                  <a:pt x="595663" y="3371115"/>
                  <a:pt x="528374" y="3320521"/>
                </a:cubicBezTo>
                <a:cubicBezTo>
                  <a:pt x="495959" y="3298179"/>
                  <a:pt x="456991" y="3281436"/>
                  <a:pt x="439984" y="3250620"/>
                </a:cubicBezTo>
                <a:cubicBezTo>
                  <a:pt x="437478" y="3237342"/>
                  <a:pt x="439054" y="3231462"/>
                  <a:pt x="429577" y="3221571"/>
                </a:cubicBezTo>
                <a:cubicBezTo>
                  <a:pt x="405076" y="3196098"/>
                  <a:pt x="362014" y="3190860"/>
                  <a:pt x="331853" y="3163873"/>
                </a:cubicBezTo>
                <a:cubicBezTo>
                  <a:pt x="337511" y="3165389"/>
                  <a:pt x="352252" y="3136775"/>
                  <a:pt x="345652" y="3135007"/>
                </a:cubicBezTo>
                <a:cubicBezTo>
                  <a:pt x="339327" y="3113355"/>
                  <a:pt x="228068" y="3083544"/>
                  <a:pt x="230551" y="3051645"/>
                </a:cubicBezTo>
                <a:cubicBezTo>
                  <a:pt x="276752" y="3064025"/>
                  <a:pt x="293759" y="3094843"/>
                  <a:pt x="333669" y="3111839"/>
                </a:cubicBezTo>
                <a:cubicBezTo>
                  <a:pt x="390553" y="3133383"/>
                  <a:pt x="439939" y="3160271"/>
                  <a:pt x="497752" y="3200971"/>
                </a:cubicBezTo>
                <a:cubicBezTo>
                  <a:pt x="599928" y="3260912"/>
                  <a:pt x="395542" y="3114763"/>
                  <a:pt x="397117" y="3108883"/>
                </a:cubicBezTo>
                <a:lnTo>
                  <a:pt x="468465" y="3121698"/>
                </a:lnTo>
                <a:cubicBezTo>
                  <a:pt x="470041" y="3115816"/>
                  <a:pt x="388919" y="3067819"/>
                  <a:pt x="388919" y="3067819"/>
                </a:cubicBezTo>
                <a:cubicBezTo>
                  <a:pt x="353102" y="3039316"/>
                  <a:pt x="333611" y="3040396"/>
                  <a:pt x="309372" y="3013943"/>
                </a:cubicBezTo>
                <a:cubicBezTo>
                  <a:pt x="332944" y="3020259"/>
                  <a:pt x="418148" y="3075651"/>
                  <a:pt x="419724" y="3069772"/>
                </a:cubicBezTo>
                <a:cubicBezTo>
                  <a:pt x="421299" y="3063892"/>
                  <a:pt x="339510" y="2995757"/>
                  <a:pt x="426289" y="3045271"/>
                </a:cubicBezTo>
                <a:cubicBezTo>
                  <a:pt x="486990" y="3075191"/>
                  <a:pt x="541389" y="3128631"/>
                  <a:pt x="606448" y="3146064"/>
                </a:cubicBezTo>
                <a:cubicBezTo>
                  <a:pt x="617762" y="3149095"/>
                  <a:pt x="559544" y="3087277"/>
                  <a:pt x="551105" y="3092371"/>
                </a:cubicBezTo>
                <a:cubicBezTo>
                  <a:pt x="566777" y="3082914"/>
                  <a:pt x="680302" y="3172156"/>
                  <a:pt x="696641" y="3182836"/>
                </a:cubicBezTo>
                <a:cubicBezTo>
                  <a:pt x="779338" y="3224953"/>
                  <a:pt x="860461" y="3272950"/>
                  <a:pt x="944089" y="3334224"/>
                </a:cubicBezTo>
                <a:cubicBezTo>
                  <a:pt x="1023636" y="3388100"/>
                  <a:pt x="1101606" y="3447858"/>
                  <a:pt x="1165447" y="3484922"/>
                </a:cubicBezTo>
                <a:cubicBezTo>
                  <a:pt x="1018886" y="3360568"/>
                  <a:pt x="811981" y="3220045"/>
                  <a:pt x="621153" y="3091183"/>
                </a:cubicBezTo>
                <a:cubicBezTo>
                  <a:pt x="589419" y="3070073"/>
                  <a:pt x="503534" y="3013448"/>
                  <a:pt x="569260" y="3051018"/>
                </a:cubicBezTo>
                <a:cubicBezTo>
                  <a:pt x="629962" y="3080936"/>
                  <a:pt x="560155" y="3035972"/>
                  <a:pt x="546596" y="3018684"/>
                </a:cubicBezTo>
                <a:cubicBezTo>
                  <a:pt x="552254" y="3020199"/>
                  <a:pt x="557911" y="3021716"/>
                  <a:pt x="563568" y="3023231"/>
                </a:cubicBezTo>
                <a:cubicBezTo>
                  <a:pt x="557911" y="3021716"/>
                  <a:pt x="604124" y="3015191"/>
                  <a:pt x="605962" y="3008331"/>
                </a:cubicBezTo>
                <a:cubicBezTo>
                  <a:pt x="609114" y="2996569"/>
                  <a:pt x="509146" y="2924615"/>
                  <a:pt x="492807" y="2913935"/>
                </a:cubicBezTo>
                <a:cubicBezTo>
                  <a:pt x="444328" y="2861030"/>
                  <a:pt x="619497" y="2980446"/>
                  <a:pt x="622911" y="2967704"/>
                </a:cubicBezTo>
                <a:cubicBezTo>
                  <a:pt x="631720" y="2957459"/>
                  <a:pt x="526359" y="2883010"/>
                  <a:pt x="585484" y="2918811"/>
                </a:cubicBezTo>
                <a:cubicBezTo>
                  <a:pt x="646447" y="2947751"/>
                  <a:pt x="723488" y="2988352"/>
                  <a:pt x="793297" y="3033318"/>
                </a:cubicBezTo>
                <a:cubicBezTo>
                  <a:pt x="814350" y="3045260"/>
                  <a:pt x="875349" y="3100471"/>
                  <a:pt x="908659" y="3115698"/>
                </a:cubicBezTo>
                <a:lnTo>
                  <a:pt x="916626" y="3118124"/>
                </a:lnTo>
                <a:lnTo>
                  <a:pt x="917735" y="3115705"/>
                </a:lnTo>
                <a:lnTo>
                  <a:pt x="919804" y="3116780"/>
                </a:lnTo>
                <a:lnTo>
                  <a:pt x="919870" y="3116174"/>
                </a:lnTo>
                <a:cubicBezTo>
                  <a:pt x="911669" y="3105410"/>
                  <a:pt x="855908" y="3067425"/>
                  <a:pt x="848604" y="3060740"/>
                </a:cubicBezTo>
                <a:cubicBezTo>
                  <a:pt x="758374" y="2997700"/>
                  <a:pt x="750212" y="2982906"/>
                  <a:pt x="650507" y="2909974"/>
                </a:cubicBezTo>
                <a:cubicBezTo>
                  <a:pt x="624430" y="2890381"/>
                  <a:pt x="602696" y="2877205"/>
                  <a:pt x="582275" y="2859126"/>
                </a:cubicBezTo>
                <a:cubicBezTo>
                  <a:pt x="538557" y="2814850"/>
                  <a:pt x="629419" y="2871759"/>
                  <a:pt x="651415" y="2883956"/>
                </a:cubicBezTo>
                <a:cubicBezTo>
                  <a:pt x="682887" y="2906044"/>
                  <a:pt x="711471" y="2938913"/>
                  <a:pt x="721855" y="2922788"/>
                </a:cubicBezTo>
                <a:cubicBezTo>
                  <a:pt x="720280" y="2928669"/>
                  <a:pt x="667455" y="2869348"/>
                  <a:pt x="653898" y="2852058"/>
                </a:cubicBezTo>
                <a:cubicBezTo>
                  <a:pt x="653898" y="2852058"/>
                  <a:pt x="613988" y="2835062"/>
                  <a:pt x="635054" y="2828101"/>
                </a:cubicBezTo>
                <a:cubicBezTo>
                  <a:pt x="635054" y="2828101"/>
                  <a:pt x="661131" y="2847694"/>
                  <a:pt x="676528" y="2858121"/>
                </a:cubicBezTo>
                <a:cubicBezTo>
                  <a:pt x="674689" y="2864983"/>
                  <a:pt x="673114" y="2870864"/>
                  <a:pt x="688785" y="2861405"/>
                </a:cubicBezTo>
                <a:cubicBezTo>
                  <a:pt x="688785" y="2861405"/>
                  <a:pt x="683128" y="2859890"/>
                  <a:pt x="676528" y="2858121"/>
                </a:cubicBezTo>
                <a:cubicBezTo>
                  <a:pt x="686279" y="2848133"/>
                  <a:pt x="695087" y="2837884"/>
                  <a:pt x="695087" y="2837884"/>
                </a:cubicBezTo>
                <a:cubicBezTo>
                  <a:pt x="706402" y="2840916"/>
                  <a:pt x="752900" y="2878585"/>
                  <a:pt x="776472" y="2884902"/>
                </a:cubicBezTo>
                <a:cubicBezTo>
                  <a:pt x="776472" y="2884902"/>
                  <a:pt x="811359" y="2894249"/>
                  <a:pt x="769885" y="2864229"/>
                </a:cubicBezTo>
                <a:cubicBezTo>
                  <a:pt x="737469" y="2841889"/>
                  <a:pt x="756051" y="2866827"/>
                  <a:pt x="743126" y="2843405"/>
                </a:cubicBezTo>
                <a:cubicBezTo>
                  <a:pt x="751970" y="2859429"/>
                  <a:pt x="768273" y="2843841"/>
                  <a:pt x="765767" y="2830563"/>
                </a:cubicBezTo>
                <a:cubicBezTo>
                  <a:pt x="769849" y="2837960"/>
                  <a:pt x="669250" y="2772139"/>
                  <a:pt x="670826" y="2766258"/>
                </a:cubicBezTo>
                <a:cubicBezTo>
                  <a:pt x="685553" y="2756549"/>
                  <a:pt x="756291" y="2820673"/>
                  <a:pt x="767605" y="2823704"/>
                </a:cubicBezTo>
                <a:cubicBezTo>
                  <a:pt x="783682" y="2835364"/>
                  <a:pt x="858205" y="2881592"/>
                  <a:pt x="866643" y="2876501"/>
                </a:cubicBezTo>
                <a:cubicBezTo>
                  <a:pt x="873875" y="2872138"/>
                  <a:pt x="821982" y="2831972"/>
                  <a:pt x="805643" y="2821291"/>
                </a:cubicBezTo>
                <a:cubicBezTo>
                  <a:pt x="809725" y="2828687"/>
                  <a:pt x="736779" y="2776578"/>
                  <a:pt x="744011" y="2772213"/>
                </a:cubicBezTo>
                <a:cubicBezTo>
                  <a:pt x="758477" y="2763486"/>
                  <a:pt x="827640" y="2833488"/>
                  <a:pt x="873208" y="2852001"/>
                </a:cubicBezTo>
                <a:lnTo>
                  <a:pt x="892083" y="2861117"/>
                </a:lnTo>
                <a:lnTo>
                  <a:pt x="887352" y="2849886"/>
                </a:lnTo>
                <a:cubicBezTo>
                  <a:pt x="882671" y="2838128"/>
                  <a:pt x="879207" y="2827483"/>
                  <a:pt x="884077" y="2831939"/>
                </a:cubicBezTo>
                <a:cubicBezTo>
                  <a:pt x="870256" y="2815631"/>
                  <a:pt x="854215" y="2830240"/>
                  <a:pt x="850767" y="2816712"/>
                </a:cubicBezTo>
                <a:lnTo>
                  <a:pt x="853221" y="2804924"/>
                </a:lnTo>
                <a:lnTo>
                  <a:pt x="816935" y="2779150"/>
                </a:lnTo>
                <a:cubicBezTo>
                  <a:pt x="774334" y="2751453"/>
                  <a:pt x="811738" y="2775918"/>
                  <a:pt x="848397" y="2797033"/>
                </a:cubicBezTo>
                <a:lnTo>
                  <a:pt x="854199" y="2800222"/>
                </a:lnTo>
                <a:lnTo>
                  <a:pt x="855608" y="2793455"/>
                </a:lnTo>
                <a:lnTo>
                  <a:pt x="861013" y="2785476"/>
                </a:lnTo>
                <a:lnTo>
                  <a:pt x="859469" y="2784474"/>
                </a:lnTo>
                <a:lnTo>
                  <a:pt x="844680" y="2774414"/>
                </a:lnTo>
                <a:lnTo>
                  <a:pt x="842236" y="2773590"/>
                </a:lnTo>
                <a:cubicBezTo>
                  <a:pt x="832015" y="2770721"/>
                  <a:pt x="822899" y="2769854"/>
                  <a:pt x="824020" y="2776983"/>
                </a:cubicBezTo>
                <a:cubicBezTo>
                  <a:pt x="821419" y="2769721"/>
                  <a:pt x="820881" y="2764652"/>
                  <a:pt x="821589" y="2760952"/>
                </a:cubicBezTo>
                <a:lnTo>
                  <a:pt x="823457" y="2758049"/>
                </a:lnTo>
                <a:lnTo>
                  <a:pt x="818175" y="2753779"/>
                </a:lnTo>
                <a:cubicBezTo>
                  <a:pt x="812113" y="2748117"/>
                  <a:pt x="807085" y="2742371"/>
                  <a:pt x="804024" y="2736824"/>
                </a:cubicBezTo>
                <a:cubicBezTo>
                  <a:pt x="794732" y="2724355"/>
                  <a:pt x="805889" y="2728920"/>
                  <a:pt x="823334" y="2739241"/>
                </a:cubicBezTo>
                <a:lnTo>
                  <a:pt x="834579" y="2746342"/>
                </a:lnTo>
                <a:lnTo>
                  <a:pt x="839394" y="2742237"/>
                </a:lnTo>
                <a:cubicBezTo>
                  <a:pt x="838726" y="2722099"/>
                  <a:pt x="823330" y="2711673"/>
                  <a:pt x="820144" y="2697162"/>
                </a:cubicBezTo>
                <a:cubicBezTo>
                  <a:pt x="817638" y="2683885"/>
                  <a:pt x="833047" y="2675410"/>
                  <a:pt x="833047" y="2675410"/>
                </a:cubicBezTo>
                <a:cubicBezTo>
                  <a:pt x="833011" y="2649141"/>
                  <a:pt x="807231" y="2654837"/>
                  <a:pt x="846845" y="2646544"/>
                </a:cubicBezTo>
                <a:cubicBezTo>
                  <a:pt x="962127" y="2612309"/>
                  <a:pt x="721119" y="2625462"/>
                  <a:pt x="763182" y="2559002"/>
                </a:cubicBezTo>
                <a:cubicBezTo>
                  <a:pt x="721061" y="2554018"/>
                  <a:pt x="791720" y="2501523"/>
                  <a:pt x="791720" y="2501523"/>
                </a:cubicBezTo>
                <a:cubicBezTo>
                  <a:pt x="770632" y="2463308"/>
                  <a:pt x="742093" y="2520787"/>
                  <a:pt x="744576" y="2488890"/>
                </a:cubicBezTo>
                <a:cubicBezTo>
                  <a:pt x="749543" y="2425096"/>
                  <a:pt x="852627" y="2459019"/>
                  <a:pt x="859192" y="2434518"/>
                </a:cubicBezTo>
                <a:cubicBezTo>
                  <a:pt x="865757" y="2410017"/>
                  <a:pt x="824305" y="2425171"/>
                  <a:pt x="810484" y="2408864"/>
                </a:cubicBezTo>
                <a:lnTo>
                  <a:pt x="821131" y="2391759"/>
                </a:lnTo>
                <a:cubicBezTo>
                  <a:pt x="808874" y="2388474"/>
                  <a:pt x="738193" y="2395795"/>
                  <a:pt x="732536" y="2394279"/>
                </a:cubicBezTo>
                <a:cubicBezTo>
                  <a:pt x="642366" y="2402680"/>
                  <a:pt x="770814" y="2345713"/>
                  <a:pt x="770814" y="2345713"/>
                </a:cubicBezTo>
                <a:cubicBezTo>
                  <a:pt x="768308" y="2332436"/>
                  <a:pt x="691027" y="2337989"/>
                  <a:pt x="688116" y="2303596"/>
                </a:cubicBezTo>
                <a:cubicBezTo>
                  <a:pt x="687186" y="2284438"/>
                  <a:pt x="764431" y="2252617"/>
                  <a:pt x="713873" y="2252726"/>
                </a:cubicBezTo>
                <a:cubicBezTo>
                  <a:pt x="681494" y="2256653"/>
                  <a:pt x="700983" y="2255574"/>
                  <a:pt x="695291" y="2227789"/>
                </a:cubicBezTo>
                <a:cubicBezTo>
                  <a:pt x="691210" y="2220392"/>
                  <a:pt x="653817" y="2197768"/>
                  <a:pt x="657898" y="2205164"/>
                </a:cubicBezTo>
                <a:lnTo>
                  <a:pt x="655656" y="2190907"/>
                </a:lnTo>
                <a:cubicBezTo>
                  <a:pt x="658104" y="2132741"/>
                  <a:pt x="639985" y="2200364"/>
                  <a:pt x="623920" y="2169800"/>
                </a:cubicBezTo>
                <a:cubicBezTo>
                  <a:pt x="618896" y="2162150"/>
                  <a:pt x="645881" y="2155726"/>
                  <a:pt x="635475" y="2126678"/>
                </a:cubicBezTo>
                <a:cubicBezTo>
                  <a:pt x="632026" y="2113147"/>
                  <a:pt x="615722" y="2128737"/>
                  <a:pt x="611902" y="2120362"/>
                </a:cubicBezTo>
                <a:cubicBezTo>
                  <a:pt x="610064" y="2127221"/>
                  <a:pt x="620043" y="2089979"/>
                  <a:pt x="612547" y="2095324"/>
                </a:cubicBezTo>
                <a:cubicBezTo>
                  <a:pt x="630427" y="2073855"/>
                  <a:pt x="686380" y="2076242"/>
                  <a:pt x="706765" y="2068049"/>
                </a:cubicBezTo>
                <a:cubicBezTo>
                  <a:pt x="727832" y="2061088"/>
                  <a:pt x="752311" y="2041388"/>
                  <a:pt x="778354" y="2034711"/>
                </a:cubicBezTo>
                <a:cubicBezTo>
                  <a:pt x="831799" y="2023823"/>
                  <a:pt x="903411" y="2035656"/>
                  <a:pt x="982935" y="2044360"/>
                </a:cubicBezTo>
                <a:cubicBezTo>
                  <a:pt x="1048625" y="2055659"/>
                  <a:pt x="1128150" y="2064363"/>
                  <a:pt x="1195679" y="2068802"/>
                </a:cubicBezTo>
                <a:cubicBezTo>
                  <a:pt x="1474114" y="2104544"/>
                  <a:pt x="1748468" y="2132889"/>
                  <a:pt x="1988198" y="2150906"/>
                </a:cubicBezTo>
                <a:cubicBezTo>
                  <a:pt x="2060468" y="2155566"/>
                  <a:pt x="2134863" y="2161253"/>
                  <a:pt x="2210120" y="2167500"/>
                </a:cubicBezTo>
                <a:lnTo>
                  <a:pt x="2225265" y="2168830"/>
                </a:lnTo>
                <a:lnTo>
                  <a:pt x="2228498" y="2164276"/>
                </a:lnTo>
                <a:lnTo>
                  <a:pt x="2106817" y="2151835"/>
                </a:lnTo>
                <a:cubicBezTo>
                  <a:pt x="2015605" y="2141969"/>
                  <a:pt x="1930528" y="2132303"/>
                  <a:pt x="1844297" y="2126003"/>
                </a:cubicBezTo>
                <a:cubicBezTo>
                  <a:pt x="1673933" y="2105563"/>
                  <a:pt x="1479104" y="2085921"/>
                  <a:pt x="1272017" y="2062997"/>
                </a:cubicBezTo>
                <a:cubicBezTo>
                  <a:pt x="1144454" y="2048774"/>
                  <a:pt x="978186" y="2016827"/>
                  <a:pt x="853129" y="2015880"/>
                </a:cubicBezTo>
                <a:cubicBezTo>
                  <a:pt x="813885" y="2019023"/>
                  <a:pt x="705166" y="2028756"/>
                  <a:pt x="733729" y="2016450"/>
                </a:cubicBezTo>
                <a:cubicBezTo>
                  <a:pt x="775180" y="2001297"/>
                  <a:pt x="708580" y="2016015"/>
                  <a:pt x="710156" y="2010134"/>
                </a:cubicBezTo>
                <a:cubicBezTo>
                  <a:pt x="683171" y="2016559"/>
                  <a:pt x="607763" y="2041522"/>
                  <a:pt x="587344" y="2023444"/>
                </a:cubicBezTo>
                <a:cubicBezTo>
                  <a:pt x="565609" y="2010268"/>
                  <a:pt x="610247" y="2009625"/>
                  <a:pt x="591665" y="1984688"/>
                </a:cubicBezTo>
                <a:cubicBezTo>
                  <a:pt x="586008" y="1983172"/>
                  <a:pt x="570336" y="1992628"/>
                  <a:pt x="566255" y="1985232"/>
                </a:cubicBezTo>
                <a:cubicBezTo>
                  <a:pt x="559930" y="1963578"/>
                  <a:pt x="589827" y="1991548"/>
                  <a:pt x="585078" y="1964015"/>
                </a:cubicBezTo>
                <a:cubicBezTo>
                  <a:pt x="585078" y="1964015"/>
                  <a:pt x="568738" y="1953336"/>
                  <a:pt x="567163" y="1959214"/>
                </a:cubicBezTo>
                <a:cubicBezTo>
                  <a:pt x="568738" y="1953336"/>
                  <a:pt x="568738" y="1953336"/>
                  <a:pt x="579385" y="1936229"/>
                </a:cubicBezTo>
                <a:cubicBezTo>
                  <a:pt x="637153" y="1886583"/>
                  <a:pt x="573728" y="1934713"/>
                  <a:pt x="549226" y="1909241"/>
                </a:cubicBezTo>
                <a:cubicBezTo>
                  <a:pt x="549226" y="1909241"/>
                  <a:pt x="559872" y="1892135"/>
                  <a:pt x="561447" y="1886255"/>
                </a:cubicBezTo>
                <a:cubicBezTo>
                  <a:pt x="564861" y="1873515"/>
                  <a:pt x="542865" y="1861319"/>
                  <a:pt x="533126" y="1852406"/>
                </a:cubicBezTo>
                <a:cubicBezTo>
                  <a:pt x="529045" y="1845010"/>
                  <a:pt x="532459" y="1832269"/>
                  <a:pt x="528377" y="1824872"/>
                </a:cubicBezTo>
                <a:cubicBezTo>
                  <a:pt x="524928" y="1811346"/>
                  <a:pt x="511370" y="1794055"/>
                  <a:pt x="503840" y="1773131"/>
                </a:cubicBezTo>
                <a:cubicBezTo>
                  <a:pt x="510440" y="1774900"/>
                  <a:pt x="528987" y="1773567"/>
                  <a:pt x="525168" y="1765190"/>
                </a:cubicBezTo>
                <a:cubicBezTo>
                  <a:pt x="529895" y="1747550"/>
                  <a:pt x="508829" y="1754510"/>
                  <a:pt x="498422" y="1725462"/>
                </a:cubicBezTo>
                <a:cubicBezTo>
                  <a:pt x="493673" y="1697930"/>
                  <a:pt x="500906" y="1693565"/>
                  <a:pt x="506563" y="1695081"/>
                </a:cubicBezTo>
                <a:cubicBezTo>
                  <a:pt x="506563" y="1695081"/>
                  <a:pt x="500906" y="1693565"/>
                  <a:pt x="487072" y="1696161"/>
                </a:cubicBezTo>
                <a:cubicBezTo>
                  <a:pt x="441540" y="1703918"/>
                  <a:pt x="512198" y="1651424"/>
                  <a:pt x="506541" y="1649908"/>
                </a:cubicBezTo>
                <a:cubicBezTo>
                  <a:pt x="506541" y="1649908"/>
                  <a:pt x="468206" y="1627029"/>
                  <a:pt x="466630" y="1632910"/>
                </a:cubicBezTo>
                <a:cubicBezTo>
                  <a:pt x="462548" y="1625513"/>
                  <a:pt x="471619" y="1614291"/>
                  <a:pt x="467538" y="1606893"/>
                </a:cubicBezTo>
                <a:cubicBezTo>
                  <a:pt x="469113" y="1601013"/>
                  <a:pt x="454613" y="1583472"/>
                  <a:pt x="453037" y="1589353"/>
                </a:cubicBezTo>
                <a:cubicBezTo>
                  <a:pt x="457764" y="1571712"/>
                  <a:pt x="465294" y="1592637"/>
                  <a:pt x="471596" y="1569116"/>
                </a:cubicBezTo>
                <a:cubicBezTo>
                  <a:pt x="480668" y="1557891"/>
                  <a:pt x="467480" y="1535451"/>
                  <a:pt x="469056" y="1529571"/>
                </a:cubicBezTo>
                <a:lnTo>
                  <a:pt x="495111" y="1503987"/>
                </a:lnTo>
                <a:cubicBezTo>
                  <a:pt x="504182" y="1492765"/>
                  <a:pt x="531835" y="1506476"/>
                  <a:pt x="539067" y="1502112"/>
                </a:cubicBezTo>
                <a:cubicBezTo>
                  <a:pt x="552902" y="1499515"/>
                  <a:pt x="619500" y="1484798"/>
                  <a:pt x="630814" y="1487829"/>
                </a:cubicBezTo>
                <a:cubicBezTo>
                  <a:pt x="630814" y="1487829"/>
                  <a:pt x="652754" y="1512024"/>
                  <a:pt x="661604" y="1520894"/>
                </a:cubicBezTo>
                <a:lnTo>
                  <a:pt x="664754" y="1523851"/>
                </a:lnTo>
                <a:lnTo>
                  <a:pt x="664466" y="1528834"/>
                </a:lnTo>
                <a:cubicBezTo>
                  <a:pt x="660840" y="1534412"/>
                  <a:pt x="649707" y="1539897"/>
                  <a:pt x="652571" y="1546178"/>
                </a:cubicBezTo>
                <a:cubicBezTo>
                  <a:pt x="656652" y="1553575"/>
                  <a:pt x="668910" y="1556859"/>
                  <a:pt x="674567" y="1558375"/>
                </a:cubicBezTo>
                <a:cubicBezTo>
                  <a:pt x="672991" y="1564257"/>
                  <a:pt x="666426" y="1588758"/>
                  <a:pt x="660769" y="1587243"/>
                </a:cubicBezTo>
                <a:cubicBezTo>
                  <a:pt x="676165" y="1597669"/>
                  <a:pt x="763830" y="1575990"/>
                  <a:pt x="771993" y="1590784"/>
                </a:cubicBezTo>
                <a:cubicBezTo>
                  <a:pt x="786756" y="1607343"/>
                  <a:pt x="678707" y="1637216"/>
                  <a:pt x="684363" y="1638732"/>
                </a:cubicBezTo>
                <a:cubicBezTo>
                  <a:pt x="662367" y="1626535"/>
                  <a:pt x="679374" y="1657352"/>
                  <a:pt x="684363" y="1638732"/>
                </a:cubicBezTo>
                <a:cubicBezTo>
                  <a:pt x="740315" y="1641118"/>
                  <a:pt x="695678" y="1641764"/>
                  <a:pt x="745972" y="1642634"/>
                </a:cubicBezTo>
                <a:cubicBezTo>
                  <a:pt x="784273" y="1639242"/>
                  <a:pt x="834568" y="1640113"/>
                  <a:pt x="780859" y="1651982"/>
                </a:cubicBezTo>
                <a:cubicBezTo>
                  <a:pt x="689113" y="1666264"/>
                  <a:pt x="820770" y="1668979"/>
                  <a:pt x="830509" y="1677891"/>
                </a:cubicBezTo>
                <a:cubicBezTo>
                  <a:pt x="840719" y="1686928"/>
                  <a:pt x="829962" y="1692187"/>
                  <a:pt x="820700" y="1694695"/>
                </a:cubicBezTo>
                <a:lnTo>
                  <a:pt x="819370" y="1694938"/>
                </a:lnTo>
                <a:lnTo>
                  <a:pt x="794256" y="1692090"/>
                </a:lnTo>
                <a:cubicBezTo>
                  <a:pt x="763524" y="1687448"/>
                  <a:pt x="722280" y="1680140"/>
                  <a:pt x="714296" y="1692969"/>
                </a:cubicBezTo>
                <a:cubicBezTo>
                  <a:pt x="699555" y="1721583"/>
                  <a:pt x="763909" y="1692610"/>
                  <a:pt x="767991" y="1700004"/>
                </a:cubicBezTo>
                <a:cubicBezTo>
                  <a:pt x="778411" y="1710149"/>
                  <a:pt x="746030" y="1714079"/>
                  <a:pt x="742880" y="1725837"/>
                </a:cubicBezTo>
                <a:cubicBezTo>
                  <a:pt x="750112" y="1721474"/>
                  <a:pt x="787242" y="1745078"/>
                  <a:pt x="785667" y="1750959"/>
                </a:cubicBezTo>
                <a:cubicBezTo>
                  <a:pt x="797923" y="1754243"/>
                  <a:pt x="812652" y="1744533"/>
                  <a:pt x="816471" y="1752910"/>
                </a:cubicBezTo>
                <a:cubicBezTo>
                  <a:pt x="822128" y="1754426"/>
                  <a:pt x="818977" y="1766186"/>
                  <a:pt x="831234" y="1769471"/>
                </a:cubicBezTo>
                <a:cubicBezTo>
                  <a:pt x="854807" y="1775787"/>
                  <a:pt x="895349" y="1786650"/>
                  <a:pt x="918922" y="1792966"/>
                </a:cubicBezTo>
                <a:cubicBezTo>
                  <a:pt x="1015417" y="1806218"/>
                  <a:pt x="1210247" y="1825859"/>
                  <a:pt x="1290033" y="1833584"/>
                </a:cubicBezTo>
                <a:cubicBezTo>
                  <a:pt x="1332153" y="1838566"/>
                  <a:pt x="1500272" y="1844748"/>
                  <a:pt x="1373604" y="1823413"/>
                </a:cubicBezTo>
                <a:cubicBezTo>
                  <a:pt x="1260136" y="1805614"/>
                  <a:pt x="1352550" y="1811469"/>
                  <a:pt x="1383355" y="1813421"/>
                </a:cubicBezTo>
                <a:cubicBezTo>
                  <a:pt x="1561212" y="1828516"/>
                  <a:pt x="1683120" y="1841222"/>
                  <a:pt x="1847144" y="1858912"/>
                </a:cubicBezTo>
                <a:cubicBezTo>
                  <a:pt x="1865691" y="1857580"/>
                  <a:pt x="1968787" y="1872598"/>
                  <a:pt x="1899015" y="1853903"/>
                </a:cubicBezTo>
                <a:cubicBezTo>
                  <a:pt x="1857529" y="1842786"/>
                  <a:pt x="1865024" y="1837442"/>
                  <a:pt x="1890171" y="1837878"/>
                </a:cubicBezTo>
                <a:cubicBezTo>
                  <a:pt x="1951780" y="1841781"/>
                  <a:pt x="2011814" y="1851564"/>
                  <a:pt x="2062373" y="1851456"/>
                </a:cubicBezTo>
                <a:cubicBezTo>
                  <a:pt x="2073687" y="1854488"/>
                  <a:pt x="2167677" y="1854463"/>
                  <a:pt x="2114875" y="1840315"/>
                </a:cubicBezTo>
                <a:cubicBezTo>
                  <a:pt x="2045102" y="1821620"/>
                  <a:pt x="1949538" y="1827525"/>
                  <a:pt x="1882008" y="1823086"/>
                </a:cubicBezTo>
                <a:cubicBezTo>
                  <a:pt x="1869751" y="1819801"/>
                  <a:pt x="1795252" y="1818747"/>
                  <a:pt x="1791170" y="1811350"/>
                </a:cubicBezTo>
                <a:cubicBezTo>
                  <a:pt x="1791170" y="1811350"/>
                  <a:pt x="1842097" y="1806089"/>
                  <a:pt x="1860012" y="1810889"/>
                </a:cubicBezTo>
                <a:cubicBezTo>
                  <a:pt x="1885422" y="1810345"/>
                  <a:pt x="1910570" y="1810781"/>
                  <a:pt x="1934774" y="1810963"/>
                </a:cubicBezTo>
                <a:cubicBezTo>
                  <a:pt x="1956770" y="1823160"/>
                  <a:pt x="1939501" y="1793324"/>
                  <a:pt x="1934774" y="1810963"/>
                </a:cubicBezTo>
                <a:cubicBezTo>
                  <a:pt x="1816282" y="1785516"/>
                  <a:pt x="1714797" y="1790886"/>
                  <a:pt x="1590647" y="1763923"/>
                </a:cubicBezTo>
                <a:cubicBezTo>
                  <a:pt x="1675161" y="1754006"/>
                  <a:pt x="1722938" y="1760505"/>
                  <a:pt x="1800886" y="1775087"/>
                </a:cubicBezTo>
                <a:cubicBezTo>
                  <a:pt x="1891724" y="1786825"/>
                  <a:pt x="2130512" y="1804589"/>
                  <a:pt x="2242678" y="1808384"/>
                </a:cubicBezTo>
                <a:cubicBezTo>
                  <a:pt x="2267825" y="1808820"/>
                  <a:pt x="2346407" y="1817270"/>
                  <a:pt x="2287949" y="1801606"/>
                </a:cubicBezTo>
                <a:cubicBezTo>
                  <a:pt x="2234515" y="1793591"/>
                  <a:pt x="2113540" y="1800041"/>
                  <a:pt x="2073628" y="1783045"/>
                </a:cubicBezTo>
                <a:cubicBezTo>
                  <a:pt x="2062314" y="1780014"/>
                  <a:pt x="2076780" y="1771283"/>
                  <a:pt x="2065466" y="1768252"/>
                </a:cubicBezTo>
                <a:cubicBezTo>
                  <a:pt x="2007007" y="1752588"/>
                  <a:pt x="1944490" y="1774704"/>
                  <a:pt x="1907098" y="1752077"/>
                </a:cubicBezTo>
                <a:cubicBezTo>
                  <a:pt x="1901441" y="1750561"/>
                  <a:pt x="1921826" y="1742370"/>
                  <a:pt x="1921826" y="1742370"/>
                </a:cubicBezTo>
                <a:cubicBezTo>
                  <a:pt x="1921158" y="1722233"/>
                  <a:pt x="1886940" y="1733022"/>
                  <a:pt x="1888516" y="1727141"/>
                </a:cubicBezTo>
                <a:cubicBezTo>
                  <a:pt x="1893505" y="1708521"/>
                  <a:pt x="1985919" y="1714375"/>
                  <a:pt x="2029877" y="1712498"/>
                </a:cubicBezTo>
                <a:cubicBezTo>
                  <a:pt x="2147438" y="1718789"/>
                  <a:pt x="2227225" y="1726513"/>
                  <a:pt x="2338449" y="1730054"/>
                </a:cubicBezTo>
                <a:cubicBezTo>
                  <a:pt x="2394402" y="1732441"/>
                  <a:pt x="2478007" y="1748540"/>
                  <a:pt x="2499334" y="1740601"/>
                </a:cubicBezTo>
                <a:cubicBezTo>
                  <a:pt x="2506568" y="1736237"/>
                  <a:pt x="2509720" y="1724475"/>
                  <a:pt x="2516953" y="1720111"/>
                </a:cubicBezTo>
                <a:lnTo>
                  <a:pt x="2524031" y="1720676"/>
                </a:lnTo>
                <a:lnTo>
                  <a:pt x="2617096" y="1554366"/>
                </a:lnTo>
                <a:lnTo>
                  <a:pt x="2625573" y="1537341"/>
                </a:lnTo>
                <a:lnTo>
                  <a:pt x="2620138" y="1536095"/>
                </a:lnTo>
                <a:cubicBezTo>
                  <a:pt x="2614064" y="1534319"/>
                  <a:pt x="2614339" y="1533162"/>
                  <a:pt x="2624836" y="1533070"/>
                </a:cubicBezTo>
                <a:lnTo>
                  <a:pt x="2627659" y="1533154"/>
                </a:lnTo>
                <a:lnTo>
                  <a:pt x="2725469" y="1336734"/>
                </a:lnTo>
                <a:cubicBezTo>
                  <a:pt x="2795478" y="1189460"/>
                  <a:pt x="2861682" y="1038403"/>
                  <a:pt x="2928138" y="887101"/>
                </a:cubicBezTo>
                <a:cubicBezTo>
                  <a:pt x="2946403" y="837318"/>
                  <a:pt x="2958387" y="787537"/>
                  <a:pt x="2979076" y="745166"/>
                </a:cubicBezTo>
                <a:lnTo>
                  <a:pt x="2999608" y="711472"/>
                </a:lnTo>
                <a:lnTo>
                  <a:pt x="3003221" y="718231"/>
                </a:lnTo>
                <a:cubicBezTo>
                  <a:pt x="2959593" y="814867"/>
                  <a:pt x="2928139" y="892959"/>
                  <a:pt x="3053951" y="633306"/>
                </a:cubicBezTo>
                <a:cubicBezTo>
                  <a:pt x="3040762" y="650877"/>
                  <a:pt x="3003221" y="724088"/>
                  <a:pt x="3009308" y="724087"/>
                </a:cubicBezTo>
                <a:cubicBezTo>
                  <a:pt x="3003221" y="724088"/>
                  <a:pt x="3003221" y="724088"/>
                  <a:pt x="3003221" y="718231"/>
                </a:cubicBezTo>
                <a:cubicBezTo>
                  <a:pt x="3028587" y="663567"/>
                  <a:pt x="3060039" y="603047"/>
                  <a:pt x="3066127" y="603047"/>
                </a:cubicBezTo>
                <a:cubicBezTo>
                  <a:pt x="3060039" y="603047"/>
                  <a:pt x="3060040" y="633306"/>
                  <a:pt x="3060040" y="633306"/>
                </a:cubicBezTo>
                <a:cubicBezTo>
                  <a:pt x="3060040" y="650878"/>
                  <a:pt x="3072215" y="633306"/>
                  <a:pt x="3072214" y="657711"/>
                </a:cubicBezTo>
                <a:cubicBezTo>
                  <a:pt x="3066126" y="675281"/>
                  <a:pt x="3046848" y="724087"/>
                  <a:pt x="3034674" y="760205"/>
                </a:cubicBezTo>
                <a:cubicBezTo>
                  <a:pt x="2952490" y="972026"/>
                  <a:pt x="2859146" y="1218988"/>
                  <a:pt x="2757683" y="1419095"/>
                </a:cubicBezTo>
                <a:lnTo>
                  <a:pt x="2708540" y="1513724"/>
                </a:lnTo>
                <a:lnTo>
                  <a:pt x="2722565" y="1514703"/>
                </a:lnTo>
                <a:lnTo>
                  <a:pt x="2726223" y="1514641"/>
                </a:lnTo>
                <a:lnTo>
                  <a:pt x="2736630" y="1495035"/>
                </a:lnTo>
                <a:cubicBezTo>
                  <a:pt x="2751976" y="1465096"/>
                  <a:pt x="2767322" y="1433981"/>
                  <a:pt x="2783049" y="1400549"/>
                </a:cubicBezTo>
                <a:cubicBezTo>
                  <a:pt x="2896685" y="1165300"/>
                  <a:pt x="2971767" y="960313"/>
                  <a:pt x="3072215" y="724088"/>
                </a:cubicBezTo>
                <a:cubicBezTo>
                  <a:pt x="3097581" y="650878"/>
                  <a:pt x="3116858" y="608903"/>
                  <a:pt x="3154400" y="529837"/>
                </a:cubicBezTo>
                <a:cubicBezTo>
                  <a:pt x="3179765" y="487862"/>
                  <a:pt x="3172663" y="523980"/>
                  <a:pt x="3154400" y="566929"/>
                </a:cubicBezTo>
                <a:cubicBezTo>
                  <a:pt x="3148312" y="584500"/>
                  <a:pt x="3141209" y="584500"/>
                  <a:pt x="3135122" y="620617"/>
                </a:cubicBezTo>
                <a:cubicBezTo>
                  <a:pt x="3141209" y="675280"/>
                  <a:pt x="3103668" y="760205"/>
                  <a:pt x="3078301" y="833414"/>
                </a:cubicBezTo>
                <a:cubicBezTo>
                  <a:pt x="3009308" y="1023273"/>
                  <a:pt x="2930676" y="1207518"/>
                  <a:pt x="2844180" y="1385907"/>
                </a:cubicBezTo>
                <a:lnTo>
                  <a:pt x="2776625" y="1517183"/>
                </a:lnTo>
                <a:lnTo>
                  <a:pt x="2790094" y="1519142"/>
                </a:lnTo>
                <a:lnTo>
                  <a:pt x="2796426" y="1519734"/>
                </a:lnTo>
                <a:lnTo>
                  <a:pt x="2826677" y="1461069"/>
                </a:lnTo>
                <a:cubicBezTo>
                  <a:pt x="2934227" y="1237535"/>
                  <a:pt x="3022499" y="1014000"/>
                  <a:pt x="3122946" y="796322"/>
                </a:cubicBezTo>
                <a:cubicBezTo>
                  <a:pt x="3066127" y="990573"/>
                  <a:pt x="2997133" y="1195560"/>
                  <a:pt x="2896686" y="1382002"/>
                </a:cubicBezTo>
                <a:cubicBezTo>
                  <a:pt x="2889583" y="1388836"/>
                  <a:pt x="2883495" y="1406406"/>
                  <a:pt x="2877409" y="1424952"/>
                </a:cubicBezTo>
                <a:cubicBezTo>
                  <a:pt x="3022499" y="996429"/>
                  <a:pt x="2833779" y="1461069"/>
                  <a:pt x="2877409" y="1455212"/>
                </a:cubicBezTo>
                <a:cubicBezTo>
                  <a:pt x="2889584" y="1455213"/>
                  <a:pt x="2940314" y="1315624"/>
                  <a:pt x="2952490" y="1292197"/>
                </a:cubicBezTo>
                <a:cubicBezTo>
                  <a:pt x="3015395" y="1135039"/>
                  <a:pt x="3091493" y="953478"/>
                  <a:pt x="3154400" y="802178"/>
                </a:cubicBezTo>
                <a:cubicBezTo>
                  <a:pt x="3103668" y="977883"/>
                  <a:pt x="3034674" y="1123327"/>
                  <a:pt x="2977856" y="1273652"/>
                </a:cubicBezTo>
                <a:cubicBezTo>
                  <a:pt x="2965680" y="1279509"/>
                  <a:pt x="2965680" y="1292197"/>
                  <a:pt x="2965680" y="1303911"/>
                </a:cubicBezTo>
                <a:cubicBezTo>
                  <a:pt x="2952490" y="1303911"/>
                  <a:pt x="2959593" y="1315625"/>
                  <a:pt x="2965680" y="1303911"/>
                </a:cubicBezTo>
                <a:cubicBezTo>
                  <a:pt x="2991045" y="1292197"/>
                  <a:pt x="2934227" y="1388835"/>
                  <a:pt x="2921037" y="1419096"/>
                </a:cubicBezTo>
                <a:lnTo>
                  <a:pt x="2868605" y="1526485"/>
                </a:lnTo>
                <a:lnTo>
                  <a:pt x="2892360" y="1528706"/>
                </a:lnTo>
                <a:lnTo>
                  <a:pt x="2940315" y="1430808"/>
                </a:lnTo>
                <a:cubicBezTo>
                  <a:pt x="3040762" y="1207274"/>
                  <a:pt x="3097580" y="1038402"/>
                  <a:pt x="3185853" y="850986"/>
                </a:cubicBezTo>
                <a:cubicBezTo>
                  <a:pt x="3191940" y="839271"/>
                  <a:pt x="3211218" y="760205"/>
                  <a:pt x="3229480" y="729944"/>
                </a:cubicBezTo>
                <a:cubicBezTo>
                  <a:pt x="3254847" y="699684"/>
                  <a:pt x="3223394" y="784609"/>
                  <a:pt x="3211218" y="820726"/>
                </a:cubicBezTo>
                <a:cubicBezTo>
                  <a:pt x="3135121" y="1026690"/>
                  <a:pt x="3053951" y="1231677"/>
                  <a:pt x="2965679" y="1424952"/>
                </a:cubicBezTo>
                <a:lnTo>
                  <a:pt x="2910363" y="1530390"/>
                </a:lnTo>
                <a:lnTo>
                  <a:pt x="2938315" y="1533005"/>
                </a:lnTo>
                <a:lnTo>
                  <a:pt x="2967963" y="1473881"/>
                </a:lnTo>
                <a:cubicBezTo>
                  <a:pt x="3001699" y="1403477"/>
                  <a:pt x="3034673" y="1330755"/>
                  <a:pt x="3066127" y="1255105"/>
                </a:cubicBezTo>
                <a:cubicBezTo>
                  <a:pt x="3166575" y="1008142"/>
                  <a:pt x="3274125" y="735801"/>
                  <a:pt x="3374572" y="482006"/>
                </a:cubicBezTo>
                <a:cubicBezTo>
                  <a:pt x="3392836" y="445890"/>
                  <a:pt x="3406026" y="397083"/>
                  <a:pt x="3431390" y="360966"/>
                </a:cubicBezTo>
                <a:cubicBezTo>
                  <a:pt x="3468930" y="318015"/>
                  <a:pt x="3443566" y="385368"/>
                  <a:pt x="3424288" y="427342"/>
                </a:cubicBezTo>
                <a:cubicBezTo>
                  <a:pt x="3399937" y="500552"/>
                  <a:pt x="3368484" y="572786"/>
                  <a:pt x="3343118" y="650878"/>
                </a:cubicBezTo>
                <a:cubicBezTo>
                  <a:pt x="3337030" y="681137"/>
                  <a:pt x="3361381" y="620618"/>
                  <a:pt x="3368484" y="603046"/>
                </a:cubicBezTo>
                <a:cubicBezTo>
                  <a:pt x="3392836" y="542527"/>
                  <a:pt x="3424288" y="482007"/>
                  <a:pt x="3443565" y="421486"/>
                </a:cubicBezTo>
                <a:cubicBezTo>
                  <a:pt x="3468930" y="355108"/>
                  <a:pt x="3487194" y="270185"/>
                  <a:pt x="3518646" y="203807"/>
                </a:cubicBezTo>
                <a:cubicBezTo>
                  <a:pt x="3550100" y="130598"/>
                  <a:pt x="3518646" y="234068"/>
                  <a:pt x="3506472" y="276043"/>
                </a:cubicBezTo>
                <a:cubicBezTo>
                  <a:pt x="3494296" y="318016"/>
                  <a:pt x="3481107" y="366822"/>
                  <a:pt x="3475018" y="379511"/>
                </a:cubicBezTo>
                <a:cubicBezTo>
                  <a:pt x="3475018" y="391226"/>
                  <a:pt x="3475018" y="415629"/>
                  <a:pt x="3475019" y="421486"/>
                </a:cubicBezTo>
                <a:cubicBezTo>
                  <a:pt x="3468931" y="439056"/>
                  <a:pt x="3462844" y="445889"/>
                  <a:pt x="3455742" y="457602"/>
                </a:cubicBezTo>
                <a:cubicBezTo>
                  <a:pt x="3455742" y="463460"/>
                  <a:pt x="3462843" y="482007"/>
                  <a:pt x="3455742" y="500553"/>
                </a:cubicBezTo>
                <a:cubicBezTo>
                  <a:pt x="3449653" y="518122"/>
                  <a:pt x="3424288" y="560097"/>
                  <a:pt x="3418200" y="597190"/>
                </a:cubicBezTo>
                <a:cubicBezTo>
                  <a:pt x="3406025" y="657710"/>
                  <a:pt x="3443565" y="572787"/>
                  <a:pt x="3449653" y="554240"/>
                </a:cubicBezTo>
                <a:cubicBezTo>
                  <a:pt x="3462843" y="529837"/>
                  <a:pt x="3468930" y="500552"/>
                  <a:pt x="3475018" y="487862"/>
                </a:cubicBezTo>
                <a:cubicBezTo>
                  <a:pt x="3481107" y="482007"/>
                  <a:pt x="3494296" y="482006"/>
                  <a:pt x="3500384" y="470293"/>
                </a:cubicBezTo>
                <a:cubicBezTo>
                  <a:pt x="3519409" y="446866"/>
                  <a:pt x="3534437" y="383355"/>
                  <a:pt x="3548896" y="327533"/>
                </a:cubicBezTo>
                <a:lnTo>
                  <a:pt x="3563176" y="276452"/>
                </a:lnTo>
                <a:lnTo>
                  <a:pt x="3568364" y="263108"/>
                </a:lnTo>
                <a:cubicBezTo>
                  <a:pt x="3575466" y="245781"/>
                  <a:pt x="3585106" y="224794"/>
                  <a:pt x="3588656" y="228211"/>
                </a:cubicBezTo>
                <a:cubicBezTo>
                  <a:pt x="3600832" y="234068"/>
                  <a:pt x="3563291" y="300445"/>
                  <a:pt x="3563291" y="300445"/>
                </a:cubicBezTo>
                <a:cubicBezTo>
                  <a:pt x="3537924" y="385368"/>
                  <a:pt x="3512560" y="451746"/>
                  <a:pt x="3487194" y="529836"/>
                </a:cubicBezTo>
                <a:cubicBezTo>
                  <a:pt x="3481107" y="548384"/>
                  <a:pt x="3481108" y="572786"/>
                  <a:pt x="3475018" y="603046"/>
                </a:cubicBezTo>
                <a:cubicBezTo>
                  <a:pt x="3462843" y="639164"/>
                  <a:pt x="3449653" y="650877"/>
                  <a:pt x="3455742" y="675280"/>
                </a:cubicBezTo>
                <a:cubicBezTo>
                  <a:pt x="3462843" y="693827"/>
                  <a:pt x="3481107" y="693827"/>
                  <a:pt x="3481107" y="705541"/>
                </a:cubicBezTo>
                <a:cubicBezTo>
                  <a:pt x="3481107" y="735801"/>
                  <a:pt x="3437479" y="820725"/>
                  <a:pt x="3424289" y="856841"/>
                </a:cubicBezTo>
                <a:cubicBezTo>
                  <a:pt x="3380660" y="977883"/>
                  <a:pt x="3337030" y="1093066"/>
                  <a:pt x="3280212" y="1224845"/>
                </a:cubicBezTo>
                <a:cubicBezTo>
                  <a:pt x="3280212" y="1231678"/>
                  <a:pt x="3248759" y="1298055"/>
                  <a:pt x="3260934" y="1298055"/>
                </a:cubicBezTo>
                <a:cubicBezTo>
                  <a:pt x="3274124" y="1298055"/>
                  <a:pt x="3298475" y="1207274"/>
                  <a:pt x="3305578" y="1189705"/>
                </a:cubicBezTo>
                <a:cubicBezTo>
                  <a:pt x="3380660" y="1014000"/>
                  <a:pt x="3443565" y="845127"/>
                  <a:pt x="3525750" y="650877"/>
                </a:cubicBezTo>
                <a:cubicBezTo>
                  <a:pt x="3531838" y="633306"/>
                  <a:pt x="3550100" y="591334"/>
                  <a:pt x="3569378" y="542526"/>
                </a:cubicBezTo>
                <a:cubicBezTo>
                  <a:pt x="3575466" y="523980"/>
                  <a:pt x="3626198" y="385368"/>
                  <a:pt x="3606920" y="463460"/>
                </a:cubicBezTo>
                <a:cubicBezTo>
                  <a:pt x="3588656" y="536669"/>
                  <a:pt x="3626197" y="427342"/>
                  <a:pt x="3632285" y="415630"/>
                </a:cubicBezTo>
                <a:cubicBezTo>
                  <a:pt x="3638372" y="408795"/>
                  <a:pt x="3663737" y="391226"/>
                  <a:pt x="3669825" y="397083"/>
                </a:cubicBezTo>
                <a:cubicBezTo>
                  <a:pt x="3669825" y="402940"/>
                  <a:pt x="3613007" y="554240"/>
                  <a:pt x="3606920" y="572787"/>
                </a:cubicBezTo>
                <a:cubicBezTo>
                  <a:pt x="3594743" y="620618"/>
                  <a:pt x="3581554" y="663567"/>
                  <a:pt x="3575466" y="699684"/>
                </a:cubicBezTo>
                <a:cubicBezTo>
                  <a:pt x="3575466" y="705541"/>
                  <a:pt x="3581555" y="724087"/>
                  <a:pt x="3581555" y="729945"/>
                </a:cubicBezTo>
                <a:cubicBezTo>
                  <a:pt x="3575466" y="784609"/>
                  <a:pt x="3512559" y="856841"/>
                  <a:pt x="3531838" y="862699"/>
                </a:cubicBezTo>
                <a:cubicBezTo>
                  <a:pt x="3531838" y="862699"/>
                  <a:pt x="3544012" y="845128"/>
                  <a:pt x="3556188" y="833414"/>
                </a:cubicBezTo>
                <a:cubicBezTo>
                  <a:pt x="3561515" y="819505"/>
                  <a:pt x="3566271" y="808889"/>
                  <a:pt x="3560184" y="820100"/>
                </a:cubicBezTo>
                <a:lnTo>
                  <a:pt x="3558179" y="823911"/>
                </a:lnTo>
                <a:lnTo>
                  <a:pt x="3559741" y="816455"/>
                </a:lnTo>
                <a:cubicBezTo>
                  <a:pt x="3561515" y="811939"/>
                  <a:pt x="3563291" y="809011"/>
                  <a:pt x="3563291" y="809011"/>
                </a:cubicBezTo>
                <a:cubicBezTo>
                  <a:pt x="3563291" y="809011"/>
                  <a:pt x="3581554" y="809012"/>
                  <a:pt x="3588656" y="796321"/>
                </a:cubicBezTo>
                <a:cubicBezTo>
                  <a:pt x="3606921" y="771917"/>
                  <a:pt x="3626198" y="693828"/>
                  <a:pt x="3638373" y="669423"/>
                </a:cubicBezTo>
                <a:cubicBezTo>
                  <a:pt x="3638373" y="663567"/>
                  <a:pt x="3651562" y="663566"/>
                  <a:pt x="3657650" y="657710"/>
                </a:cubicBezTo>
                <a:cubicBezTo>
                  <a:pt x="3682002" y="627451"/>
                  <a:pt x="3695190" y="548383"/>
                  <a:pt x="3714469" y="506410"/>
                </a:cubicBezTo>
                <a:cubicBezTo>
                  <a:pt x="3726644" y="463459"/>
                  <a:pt x="3738820" y="408795"/>
                  <a:pt x="3764185" y="349251"/>
                </a:cubicBezTo>
                <a:cubicBezTo>
                  <a:pt x="3764185" y="349251"/>
                  <a:pt x="3770272" y="336561"/>
                  <a:pt x="3777375" y="336562"/>
                </a:cubicBezTo>
                <a:cubicBezTo>
                  <a:pt x="3789551" y="355109"/>
                  <a:pt x="3738820" y="463460"/>
                  <a:pt x="3732732" y="487863"/>
                </a:cubicBezTo>
                <a:cubicBezTo>
                  <a:pt x="3657650" y="748491"/>
                  <a:pt x="3556188" y="990572"/>
                  <a:pt x="3455742" y="1243391"/>
                </a:cubicBezTo>
                <a:cubicBezTo>
                  <a:pt x="3449653" y="1267795"/>
                  <a:pt x="3437478" y="1315625"/>
                  <a:pt x="3462843" y="1260961"/>
                </a:cubicBezTo>
                <a:cubicBezTo>
                  <a:pt x="3494296" y="1189704"/>
                  <a:pt x="3518646" y="1117470"/>
                  <a:pt x="3556188" y="1051092"/>
                </a:cubicBezTo>
                <a:cubicBezTo>
                  <a:pt x="3525751" y="1177989"/>
                  <a:pt x="3462843" y="1279509"/>
                  <a:pt x="3431390" y="1406405"/>
                </a:cubicBezTo>
                <a:cubicBezTo>
                  <a:pt x="3412112" y="1406406"/>
                  <a:pt x="3437478" y="1430808"/>
                  <a:pt x="3431390" y="1406405"/>
                </a:cubicBezTo>
                <a:cubicBezTo>
                  <a:pt x="3506472" y="1249248"/>
                  <a:pt x="3563291" y="1093067"/>
                  <a:pt x="3638372" y="935908"/>
                </a:cubicBezTo>
                <a:cubicBezTo>
                  <a:pt x="3695190" y="820725"/>
                  <a:pt x="3714469" y="693828"/>
                  <a:pt x="3777376" y="578644"/>
                </a:cubicBezTo>
                <a:cubicBezTo>
                  <a:pt x="3770272" y="608903"/>
                  <a:pt x="3752010" y="650878"/>
                  <a:pt x="3783463" y="608903"/>
                </a:cubicBezTo>
                <a:cubicBezTo>
                  <a:pt x="3795638" y="584501"/>
                  <a:pt x="3833180" y="476148"/>
                  <a:pt x="3852456" y="457603"/>
                </a:cubicBezTo>
                <a:cubicBezTo>
                  <a:pt x="3840282" y="542526"/>
                  <a:pt x="3821003" y="572787"/>
                  <a:pt x="3801726" y="645021"/>
                </a:cubicBezTo>
                <a:cubicBezTo>
                  <a:pt x="3770272" y="741658"/>
                  <a:pt x="3801726" y="663566"/>
                  <a:pt x="3827091" y="639163"/>
                </a:cubicBezTo>
                <a:cubicBezTo>
                  <a:pt x="3846368" y="620617"/>
                  <a:pt x="3807814" y="669424"/>
                  <a:pt x="3827091" y="663566"/>
                </a:cubicBezTo>
                <a:cubicBezTo>
                  <a:pt x="3846368" y="657710"/>
                  <a:pt x="3852456" y="597190"/>
                  <a:pt x="3864631" y="572787"/>
                </a:cubicBezTo>
                <a:cubicBezTo>
                  <a:pt x="3871734" y="542527"/>
                  <a:pt x="3877822" y="506410"/>
                  <a:pt x="3896084" y="476148"/>
                </a:cubicBezTo>
                <a:cubicBezTo>
                  <a:pt x="3896084" y="476148"/>
                  <a:pt x="3909275" y="476148"/>
                  <a:pt x="3915363" y="470292"/>
                </a:cubicBezTo>
                <a:cubicBezTo>
                  <a:pt x="3921451" y="457603"/>
                  <a:pt x="3952904" y="379511"/>
                  <a:pt x="3958992" y="360965"/>
                </a:cubicBezTo>
                <a:cubicBezTo>
                  <a:pt x="4009724" y="276043"/>
                  <a:pt x="3952904" y="427342"/>
                  <a:pt x="3946816" y="457603"/>
                </a:cubicBezTo>
                <a:cubicBezTo>
                  <a:pt x="3927538" y="512267"/>
                  <a:pt x="3909276" y="554240"/>
                  <a:pt x="3909276" y="578644"/>
                </a:cubicBezTo>
                <a:cubicBezTo>
                  <a:pt x="3889998" y="669424"/>
                  <a:pt x="3864632" y="729945"/>
                  <a:pt x="3846368" y="820726"/>
                </a:cubicBezTo>
                <a:cubicBezTo>
                  <a:pt x="3807814" y="869532"/>
                  <a:pt x="3840282" y="881246"/>
                  <a:pt x="3846368" y="820726"/>
                </a:cubicBezTo>
                <a:cubicBezTo>
                  <a:pt x="3883911" y="748490"/>
                  <a:pt x="3896084" y="675280"/>
                  <a:pt x="3927538" y="597189"/>
                </a:cubicBezTo>
                <a:cubicBezTo>
                  <a:pt x="3940729" y="560097"/>
                  <a:pt x="3946816" y="518123"/>
                  <a:pt x="3972181" y="493719"/>
                </a:cubicBezTo>
                <a:cubicBezTo>
                  <a:pt x="3984357" y="487863"/>
                  <a:pt x="3990445" y="487863"/>
                  <a:pt x="3997546" y="476148"/>
                </a:cubicBezTo>
                <a:cubicBezTo>
                  <a:pt x="4015810" y="445890"/>
                  <a:pt x="4009724" y="402940"/>
                  <a:pt x="4027985" y="366821"/>
                </a:cubicBezTo>
                <a:cubicBezTo>
                  <a:pt x="4027985" y="372679"/>
                  <a:pt x="4059439" y="379512"/>
                  <a:pt x="4059439" y="372680"/>
                </a:cubicBezTo>
                <a:cubicBezTo>
                  <a:pt x="4078716" y="360965"/>
                  <a:pt x="4078716" y="245781"/>
                  <a:pt x="4110170" y="239925"/>
                </a:cubicBezTo>
                <a:cubicBezTo>
                  <a:pt x="4110170" y="287755"/>
                  <a:pt x="4084804" y="312159"/>
                  <a:pt x="4078715" y="355108"/>
                </a:cubicBezTo>
                <a:cubicBezTo>
                  <a:pt x="4072629" y="415629"/>
                  <a:pt x="4059439" y="470293"/>
                  <a:pt x="4035088" y="536669"/>
                </a:cubicBezTo>
                <a:cubicBezTo>
                  <a:pt x="4003636" y="650877"/>
                  <a:pt x="4091906" y="415629"/>
                  <a:pt x="4097994" y="415629"/>
                </a:cubicBezTo>
                <a:lnTo>
                  <a:pt x="4104082" y="487862"/>
                </a:lnTo>
                <a:cubicBezTo>
                  <a:pt x="4110170" y="487863"/>
                  <a:pt x="4135536" y="397083"/>
                  <a:pt x="4135536" y="397083"/>
                </a:cubicBezTo>
                <a:cubicBezTo>
                  <a:pt x="4153798" y="355108"/>
                  <a:pt x="4147710" y="336561"/>
                  <a:pt x="4166988" y="306302"/>
                </a:cubicBezTo>
                <a:cubicBezTo>
                  <a:pt x="4166988" y="330706"/>
                  <a:pt x="4135536" y="427343"/>
                  <a:pt x="4141623" y="427342"/>
                </a:cubicBezTo>
                <a:cubicBezTo>
                  <a:pt x="4147710" y="427343"/>
                  <a:pt x="4192354" y="330706"/>
                  <a:pt x="4166988" y="427342"/>
                </a:cubicBezTo>
                <a:cubicBezTo>
                  <a:pt x="4153798" y="493719"/>
                  <a:pt x="4116258" y="560097"/>
                  <a:pt x="4116258" y="627451"/>
                </a:cubicBezTo>
                <a:cubicBezTo>
                  <a:pt x="4116258" y="639164"/>
                  <a:pt x="4160902" y="566929"/>
                  <a:pt x="4153798" y="560097"/>
                </a:cubicBezTo>
                <a:cubicBezTo>
                  <a:pt x="4166988" y="572786"/>
                  <a:pt x="4110170" y="705541"/>
                  <a:pt x="4104082" y="724087"/>
                </a:cubicBezTo>
                <a:cubicBezTo>
                  <a:pt x="4084804" y="814867"/>
                  <a:pt x="4059439" y="905648"/>
                  <a:pt x="4021897" y="1002286"/>
                </a:cubicBezTo>
                <a:cubicBezTo>
                  <a:pt x="3990445" y="1093067"/>
                  <a:pt x="3952904" y="1183847"/>
                  <a:pt x="3933626" y="1255104"/>
                </a:cubicBezTo>
                <a:cubicBezTo>
                  <a:pt x="4015810" y="1081352"/>
                  <a:pt x="4097994" y="845128"/>
                  <a:pt x="4173075" y="627450"/>
                </a:cubicBezTo>
                <a:cubicBezTo>
                  <a:pt x="4185252" y="591333"/>
                  <a:pt x="4217719" y="493719"/>
                  <a:pt x="4198440" y="566930"/>
                </a:cubicBezTo>
                <a:cubicBezTo>
                  <a:pt x="4185252" y="633306"/>
                  <a:pt x="4210617" y="554240"/>
                  <a:pt x="4223807" y="536669"/>
                </a:cubicBezTo>
                <a:cubicBezTo>
                  <a:pt x="4223807" y="542527"/>
                  <a:pt x="4223807" y="548383"/>
                  <a:pt x="4223807" y="554240"/>
                </a:cubicBezTo>
                <a:cubicBezTo>
                  <a:pt x="4223807" y="548383"/>
                  <a:pt x="4242070" y="591334"/>
                  <a:pt x="4249172" y="591334"/>
                </a:cubicBezTo>
                <a:cubicBezTo>
                  <a:pt x="4261349" y="591334"/>
                  <a:pt x="4304977" y="476148"/>
                  <a:pt x="4311065" y="457602"/>
                </a:cubicBezTo>
                <a:cubicBezTo>
                  <a:pt x="4349620" y="397083"/>
                  <a:pt x="4279610" y="597189"/>
                  <a:pt x="4292801" y="597190"/>
                </a:cubicBezTo>
                <a:cubicBezTo>
                  <a:pt x="4304977" y="603046"/>
                  <a:pt x="4349620" y="482006"/>
                  <a:pt x="4330342" y="548384"/>
                </a:cubicBezTo>
                <a:cubicBezTo>
                  <a:pt x="4318166" y="614759"/>
                  <a:pt x="4298888" y="699683"/>
                  <a:pt x="4273522" y="778751"/>
                </a:cubicBezTo>
                <a:cubicBezTo>
                  <a:pt x="4267436" y="802178"/>
                  <a:pt x="4229894" y="875388"/>
                  <a:pt x="4223807" y="911505"/>
                </a:cubicBezTo>
                <a:lnTo>
                  <a:pt x="4223526" y="919827"/>
                </a:lnTo>
                <a:lnTo>
                  <a:pt x="4226149" y="920273"/>
                </a:lnTo>
                <a:lnTo>
                  <a:pt x="4225647" y="922549"/>
                </a:lnTo>
                <a:lnTo>
                  <a:pt x="4226249" y="922457"/>
                </a:lnTo>
                <a:cubicBezTo>
                  <a:pt x="4234524" y="911750"/>
                  <a:pt x="4256782" y="848057"/>
                  <a:pt x="4261349" y="839272"/>
                </a:cubicBezTo>
                <a:cubicBezTo>
                  <a:pt x="4298888" y="735801"/>
                  <a:pt x="4311065" y="724087"/>
                  <a:pt x="4355707" y="608904"/>
                </a:cubicBezTo>
                <a:cubicBezTo>
                  <a:pt x="4367883" y="578643"/>
                  <a:pt x="4374985" y="554241"/>
                  <a:pt x="4387161" y="529837"/>
                </a:cubicBezTo>
                <a:cubicBezTo>
                  <a:pt x="4418614" y="476149"/>
                  <a:pt x="4387162" y="578644"/>
                  <a:pt x="4381073" y="603047"/>
                </a:cubicBezTo>
                <a:cubicBezTo>
                  <a:pt x="4367883" y="639163"/>
                  <a:pt x="4343532" y="675281"/>
                  <a:pt x="4361795" y="681138"/>
                </a:cubicBezTo>
                <a:cubicBezTo>
                  <a:pt x="4355707" y="681137"/>
                  <a:pt x="4399335" y="614759"/>
                  <a:pt x="4412527" y="597190"/>
                </a:cubicBezTo>
                <a:cubicBezTo>
                  <a:pt x="4412527" y="597190"/>
                  <a:pt x="4418614" y="554241"/>
                  <a:pt x="4430790" y="572786"/>
                </a:cubicBezTo>
                <a:cubicBezTo>
                  <a:pt x="4430790" y="572786"/>
                  <a:pt x="4418614" y="603047"/>
                  <a:pt x="4412527" y="620617"/>
                </a:cubicBezTo>
                <a:cubicBezTo>
                  <a:pt x="4405423" y="620618"/>
                  <a:pt x="4399334" y="620618"/>
                  <a:pt x="4412527" y="633306"/>
                </a:cubicBezTo>
                <a:cubicBezTo>
                  <a:pt x="4412527" y="633306"/>
                  <a:pt x="4412526" y="627451"/>
                  <a:pt x="4412527" y="620617"/>
                </a:cubicBezTo>
                <a:cubicBezTo>
                  <a:pt x="4424700" y="627451"/>
                  <a:pt x="4436877" y="633307"/>
                  <a:pt x="4436877" y="633307"/>
                </a:cubicBezTo>
                <a:cubicBezTo>
                  <a:pt x="4436878" y="645020"/>
                  <a:pt x="4412527" y="699683"/>
                  <a:pt x="4412527" y="724088"/>
                </a:cubicBezTo>
                <a:cubicBezTo>
                  <a:pt x="4412527" y="724088"/>
                  <a:pt x="4412527" y="760204"/>
                  <a:pt x="4430790" y="712374"/>
                </a:cubicBezTo>
                <a:cubicBezTo>
                  <a:pt x="4443979" y="675280"/>
                  <a:pt x="4424700" y="699684"/>
                  <a:pt x="4443979" y="681138"/>
                </a:cubicBezTo>
                <a:cubicBezTo>
                  <a:pt x="4430790" y="693828"/>
                  <a:pt x="4450066" y="705541"/>
                  <a:pt x="4462243" y="699684"/>
                </a:cubicBezTo>
                <a:cubicBezTo>
                  <a:pt x="4456155" y="705541"/>
                  <a:pt x="4493696" y="591333"/>
                  <a:pt x="4499783" y="591334"/>
                </a:cubicBezTo>
                <a:cubicBezTo>
                  <a:pt x="4512974" y="603047"/>
                  <a:pt x="4469344" y="687970"/>
                  <a:pt x="4469344" y="699684"/>
                </a:cubicBezTo>
                <a:cubicBezTo>
                  <a:pt x="4462243" y="718231"/>
                  <a:pt x="4436878" y="802178"/>
                  <a:pt x="4443979" y="809012"/>
                </a:cubicBezTo>
                <a:cubicBezTo>
                  <a:pt x="4450065" y="814868"/>
                  <a:pt x="4475431" y="754348"/>
                  <a:pt x="4481520" y="735801"/>
                </a:cubicBezTo>
                <a:cubicBezTo>
                  <a:pt x="4475432" y="741657"/>
                  <a:pt x="4506886" y="657711"/>
                  <a:pt x="4512974" y="663566"/>
                </a:cubicBezTo>
                <a:cubicBezTo>
                  <a:pt x="4525148" y="675280"/>
                  <a:pt x="4475432" y="760204"/>
                  <a:pt x="4469344" y="809012"/>
                </a:cubicBezTo>
                <a:lnTo>
                  <a:pt x="4465423" y="829604"/>
                </a:lnTo>
                <a:lnTo>
                  <a:pt x="4475047" y="822127"/>
                </a:lnTo>
                <a:cubicBezTo>
                  <a:pt x="4485193" y="814562"/>
                  <a:pt x="4494579" y="808460"/>
                  <a:pt x="4491535" y="814317"/>
                </a:cubicBezTo>
                <a:cubicBezTo>
                  <a:pt x="4503710" y="796747"/>
                  <a:pt x="4485447" y="785033"/>
                  <a:pt x="4497622" y="778202"/>
                </a:cubicBezTo>
                <a:lnTo>
                  <a:pt x="4509644" y="777521"/>
                </a:lnTo>
                <a:lnTo>
                  <a:pt x="4525148" y="735800"/>
                </a:lnTo>
                <a:cubicBezTo>
                  <a:pt x="4540875" y="687483"/>
                  <a:pt x="4526924" y="729945"/>
                  <a:pt x="4516017" y="770819"/>
                </a:cubicBezTo>
                <a:lnTo>
                  <a:pt x="4514438" y="777250"/>
                </a:lnTo>
                <a:lnTo>
                  <a:pt x="4521339" y="776858"/>
                </a:lnTo>
                <a:lnTo>
                  <a:pt x="4530445" y="780015"/>
                </a:lnTo>
                <a:lnTo>
                  <a:pt x="4531014" y="778263"/>
                </a:lnTo>
                <a:lnTo>
                  <a:pt x="4536903" y="761374"/>
                </a:lnTo>
                <a:lnTo>
                  <a:pt x="4537066" y="758801"/>
                </a:lnTo>
                <a:cubicBezTo>
                  <a:pt x="4537192" y="748186"/>
                  <a:pt x="4535670" y="739156"/>
                  <a:pt x="4529074" y="742084"/>
                </a:cubicBezTo>
                <a:cubicBezTo>
                  <a:pt x="4535416" y="737691"/>
                  <a:pt x="4540173" y="735860"/>
                  <a:pt x="4543930" y="735586"/>
                </a:cubicBezTo>
                <a:lnTo>
                  <a:pt x="4547218" y="736640"/>
                </a:lnTo>
                <a:lnTo>
                  <a:pt x="4549975" y="730432"/>
                </a:lnTo>
                <a:cubicBezTo>
                  <a:pt x="4553875" y="723112"/>
                  <a:pt x="4558124" y="716767"/>
                  <a:pt x="4562690" y="712375"/>
                </a:cubicBezTo>
                <a:cubicBezTo>
                  <a:pt x="4572329" y="700173"/>
                  <a:pt x="4570807" y="712130"/>
                  <a:pt x="4565352" y="731653"/>
                </a:cubicBezTo>
                <a:lnTo>
                  <a:pt x="4561404" y="744352"/>
                </a:lnTo>
                <a:lnTo>
                  <a:pt x="4566616" y="747941"/>
                </a:lnTo>
                <a:cubicBezTo>
                  <a:pt x="4585895" y="742084"/>
                  <a:pt x="4591981" y="724513"/>
                  <a:pt x="4605171" y="717681"/>
                </a:cubicBezTo>
                <a:cubicBezTo>
                  <a:pt x="4617348" y="711824"/>
                  <a:pt x="4629523" y="724514"/>
                  <a:pt x="4629523" y="724514"/>
                </a:cubicBezTo>
                <a:cubicBezTo>
                  <a:pt x="4654887" y="717681"/>
                  <a:pt x="4642713" y="694254"/>
                  <a:pt x="4660976" y="730370"/>
                </a:cubicBezTo>
                <a:cubicBezTo>
                  <a:pt x="4723882" y="832865"/>
                  <a:pt x="4648800" y="603473"/>
                  <a:pt x="4723882" y="626901"/>
                </a:cubicBezTo>
                <a:cubicBezTo>
                  <a:pt x="4717795" y="584925"/>
                  <a:pt x="4786789" y="639590"/>
                  <a:pt x="4786789" y="639590"/>
                </a:cubicBezTo>
                <a:cubicBezTo>
                  <a:pt x="4818243" y="609330"/>
                  <a:pt x="4755337" y="596640"/>
                  <a:pt x="4786789" y="590783"/>
                </a:cubicBezTo>
                <a:cubicBezTo>
                  <a:pt x="4849694" y="579070"/>
                  <a:pt x="4843608" y="687420"/>
                  <a:pt x="4868973" y="687420"/>
                </a:cubicBezTo>
                <a:cubicBezTo>
                  <a:pt x="4894338" y="687420"/>
                  <a:pt x="4868973" y="651304"/>
                  <a:pt x="4881147" y="633733"/>
                </a:cubicBezTo>
                <a:lnTo>
                  <a:pt x="4900425" y="639590"/>
                </a:lnTo>
                <a:cubicBezTo>
                  <a:pt x="4900425" y="626900"/>
                  <a:pt x="4875060" y="560523"/>
                  <a:pt x="4875060" y="554665"/>
                </a:cubicBezTo>
                <a:cubicBezTo>
                  <a:pt x="4843608" y="469742"/>
                  <a:pt x="4931879" y="579070"/>
                  <a:pt x="4931879" y="579070"/>
                </a:cubicBezTo>
                <a:cubicBezTo>
                  <a:pt x="4944055" y="573212"/>
                  <a:pt x="4918688" y="500003"/>
                  <a:pt x="4951157" y="488289"/>
                </a:cubicBezTo>
                <a:cubicBezTo>
                  <a:pt x="4969421" y="482432"/>
                  <a:pt x="5020150" y="548810"/>
                  <a:pt x="5006960" y="500003"/>
                </a:cubicBezTo>
                <a:cubicBezTo>
                  <a:pt x="4994786" y="469743"/>
                  <a:pt x="5000873" y="488288"/>
                  <a:pt x="5026238" y="475599"/>
                </a:cubicBezTo>
                <a:cubicBezTo>
                  <a:pt x="5032325" y="469743"/>
                  <a:pt x="5044502" y="427768"/>
                  <a:pt x="5038414" y="433625"/>
                </a:cubicBezTo>
                <a:lnTo>
                  <a:pt x="5051605" y="427768"/>
                </a:lnTo>
                <a:cubicBezTo>
                  <a:pt x="5108422" y="415079"/>
                  <a:pt x="5038414" y="415079"/>
                  <a:pt x="5063779" y="391652"/>
                </a:cubicBezTo>
                <a:cubicBezTo>
                  <a:pt x="5069868" y="384819"/>
                  <a:pt x="5083057" y="409222"/>
                  <a:pt x="5108422" y="391651"/>
                </a:cubicBezTo>
                <a:cubicBezTo>
                  <a:pt x="5120599" y="384819"/>
                  <a:pt x="5101321" y="373104"/>
                  <a:pt x="5108422" y="367248"/>
                </a:cubicBezTo>
                <a:cubicBezTo>
                  <a:pt x="5101321" y="367248"/>
                  <a:pt x="5139876" y="367247"/>
                  <a:pt x="5132773" y="361390"/>
                </a:cubicBezTo>
                <a:cubicBezTo>
                  <a:pt x="5158139" y="373105"/>
                  <a:pt x="5170315" y="427769"/>
                  <a:pt x="5183504" y="445338"/>
                </a:cubicBezTo>
                <a:cubicBezTo>
                  <a:pt x="5195680" y="463886"/>
                  <a:pt x="5221045" y="482432"/>
                  <a:pt x="5234235" y="505859"/>
                </a:cubicBezTo>
                <a:cubicBezTo>
                  <a:pt x="5258585" y="554666"/>
                  <a:pt x="5265689" y="626901"/>
                  <a:pt x="5277864" y="705966"/>
                </a:cubicBezTo>
                <a:cubicBezTo>
                  <a:pt x="5283952" y="772343"/>
                  <a:pt x="5296127" y="851412"/>
                  <a:pt x="5309317" y="917788"/>
                </a:cubicBezTo>
                <a:cubicBezTo>
                  <a:pt x="5346858" y="1195987"/>
                  <a:pt x="5390486" y="1468329"/>
                  <a:pt x="5435130" y="1704552"/>
                </a:cubicBezTo>
                <a:lnTo>
                  <a:pt x="5461464" y="1843608"/>
                </a:lnTo>
                <a:lnTo>
                  <a:pt x="5469122" y="1845343"/>
                </a:lnTo>
                <a:lnTo>
                  <a:pt x="5464934" y="1819370"/>
                </a:lnTo>
                <a:cubicBezTo>
                  <a:pt x="5450856" y="1728712"/>
                  <a:pt x="5438173" y="1644033"/>
                  <a:pt x="5421940" y="1559110"/>
                </a:cubicBezTo>
                <a:cubicBezTo>
                  <a:pt x="5397590" y="1389260"/>
                  <a:pt x="5366137" y="1195987"/>
                  <a:pt x="5334682" y="990022"/>
                </a:cubicBezTo>
                <a:cubicBezTo>
                  <a:pt x="5315405" y="863124"/>
                  <a:pt x="5303230" y="694253"/>
                  <a:pt x="5271777" y="573212"/>
                </a:cubicBezTo>
                <a:cubicBezTo>
                  <a:pt x="5258585" y="536120"/>
                  <a:pt x="5221045" y="433624"/>
                  <a:pt x="5240324" y="458029"/>
                </a:cubicBezTo>
                <a:cubicBezTo>
                  <a:pt x="5265689" y="494145"/>
                  <a:pt x="5234235" y="433624"/>
                  <a:pt x="5240324" y="433624"/>
                </a:cubicBezTo>
                <a:cubicBezTo>
                  <a:pt x="5227133" y="409222"/>
                  <a:pt x="5183504" y="342845"/>
                  <a:pt x="5195681" y="318442"/>
                </a:cubicBezTo>
                <a:cubicBezTo>
                  <a:pt x="5202782" y="294037"/>
                  <a:pt x="5214957" y="336988"/>
                  <a:pt x="5234235" y="312585"/>
                </a:cubicBezTo>
                <a:cubicBezTo>
                  <a:pt x="5234235" y="306728"/>
                  <a:pt x="5221045" y="294037"/>
                  <a:pt x="5227133" y="288181"/>
                </a:cubicBezTo>
                <a:cubicBezTo>
                  <a:pt x="5246411" y="276468"/>
                  <a:pt x="5227133" y="312585"/>
                  <a:pt x="5252499" y="300872"/>
                </a:cubicBezTo>
                <a:cubicBezTo>
                  <a:pt x="5252499" y="300872"/>
                  <a:pt x="5258585" y="282325"/>
                  <a:pt x="5252499" y="282325"/>
                </a:cubicBezTo>
                <a:cubicBezTo>
                  <a:pt x="5258585" y="282325"/>
                  <a:pt x="5258585" y="282325"/>
                  <a:pt x="5277864" y="288181"/>
                </a:cubicBezTo>
                <a:cubicBezTo>
                  <a:pt x="5340770" y="331131"/>
                  <a:pt x="5277864" y="282325"/>
                  <a:pt x="5296126" y="252064"/>
                </a:cubicBezTo>
                <a:cubicBezTo>
                  <a:pt x="5296126" y="252064"/>
                  <a:pt x="5315405" y="257920"/>
                  <a:pt x="5321493" y="257920"/>
                </a:cubicBezTo>
                <a:cubicBezTo>
                  <a:pt x="5334681" y="257921"/>
                  <a:pt x="5340770" y="233518"/>
                  <a:pt x="5346858" y="221803"/>
                </a:cubicBezTo>
                <a:cubicBezTo>
                  <a:pt x="5352946" y="215948"/>
                  <a:pt x="5366137" y="215948"/>
                  <a:pt x="5372225" y="210091"/>
                </a:cubicBezTo>
                <a:cubicBezTo>
                  <a:pt x="5384398" y="203258"/>
                  <a:pt x="5397590" y="185686"/>
                  <a:pt x="5415852" y="172997"/>
                </a:cubicBezTo>
                <a:cubicBezTo>
                  <a:pt x="5415852" y="179830"/>
                  <a:pt x="5421940" y="197401"/>
                  <a:pt x="5429042" y="191543"/>
                </a:cubicBezTo>
                <a:cubicBezTo>
                  <a:pt x="5447305" y="191544"/>
                  <a:pt x="5435130" y="172998"/>
                  <a:pt x="5460495" y="155426"/>
                </a:cubicBezTo>
                <a:cubicBezTo>
                  <a:pt x="5485860" y="143713"/>
                  <a:pt x="5491948" y="149570"/>
                  <a:pt x="5491948" y="155427"/>
                </a:cubicBezTo>
                <a:cubicBezTo>
                  <a:pt x="5491948" y="155427"/>
                  <a:pt x="5491948" y="149570"/>
                  <a:pt x="5485860" y="136879"/>
                </a:cubicBezTo>
                <a:cubicBezTo>
                  <a:pt x="5466583" y="94907"/>
                  <a:pt x="5535576" y="149570"/>
                  <a:pt x="5535576" y="143713"/>
                </a:cubicBezTo>
                <a:cubicBezTo>
                  <a:pt x="5535576" y="143713"/>
                  <a:pt x="5547753" y="100764"/>
                  <a:pt x="5541664" y="100764"/>
                </a:cubicBezTo>
                <a:cubicBezTo>
                  <a:pt x="5547753" y="94906"/>
                  <a:pt x="5560941" y="100764"/>
                  <a:pt x="5567030" y="94906"/>
                </a:cubicBezTo>
                <a:cubicBezTo>
                  <a:pt x="5573118" y="94907"/>
                  <a:pt x="5586308" y="76361"/>
                  <a:pt x="5580220" y="76360"/>
                </a:cubicBezTo>
                <a:close/>
                <a:moveTo>
                  <a:pt x="5671118" y="55280"/>
                </a:moveTo>
                <a:cubicBezTo>
                  <a:pt x="5672729" y="55171"/>
                  <a:pt x="5674683" y="56037"/>
                  <a:pt x="5676815" y="57616"/>
                </a:cubicBezTo>
                <a:cubicBezTo>
                  <a:pt x="5689609" y="67086"/>
                  <a:pt x="5708823" y="102228"/>
                  <a:pt x="5698931" y="106621"/>
                </a:cubicBezTo>
                <a:cubicBezTo>
                  <a:pt x="5692843" y="119310"/>
                  <a:pt x="5667478" y="58790"/>
                  <a:pt x="5667478" y="58790"/>
                </a:cubicBezTo>
                <a:cubicBezTo>
                  <a:pt x="5668238" y="56471"/>
                  <a:pt x="5669507" y="55389"/>
                  <a:pt x="5671118" y="55280"/>
                </a:cubicBezTo>
                <a:close/>
                <a:moveTo>
                  <a:pt x="5797126" y="39"/>
                </a:moveTo>
                <a:cubicBezTo>
                  <a:pt x="5814153" y="953"/>
                  <a:pt x="5818908" y="17792"/>
                  <a:pt x="5837933" y="58790"/>
                </a:cubicBezTo>
                <a:cubicBezTo>
                  <a:pt x="5850109" y="89050"/>
                  <a:pt x="5881561" y="161284"/>
                  <a:pt x="5831845" y="172997"/>
                </a:cubicBezTo>
                <a:cubicBezTo>
                  <a:pt x="5793291" y="185686"/>
                  <a:pt x="5824744" y="155427"/>
                  <a:pt x="5799379" y="143714"/>
                </a:cubicBezTo>
                <a:cubicBezTo>
                  <a:pt x="5781115" y="136880"/>
                  <a:pt x="5767924" y="155427"/>
                  <a:pt x="5755749" y="149570"/>
                </a:cubicBezTo>
                <a:cubicBezTo>
                  <a:pt x="5755749" y="149570"/>
                  <a:pt x="5724296" y="131023"/>
                  <a:pt x="5724296" y="113453"/>
                </a:cubicBezTo>
                <a:cubicBezTo>
                  <a:pt x="5724296" y="89049"/>
                  <a:pt x="5743574" y="106620"/>
                  <a:pt x="5718208" y="64646"/>
                </a:cubicBezTo>
                <a:cubicBezTo>
                  <a:pt x="5706033" y="46100"/>
                  <a:pt x="5686754" y="22673"/>
                  <a:pt x="5743574" y="28530"/>
                </a:cubicBezTo>
                <a:cubicBezTo>
                  <a:pt x="5755749" y="28530"/>
                  <a:pt x="5775028" y="40243"/>
                  <a:pt x="5781115" y="40243"/>
                </a:cubicBezTo>
                <a:cubicBezTo>
                  <a:pt x="5781115" y="34387"/>
                  <a:pt x="5781115" y="-1731"/>
                  <a:pt x="5775028" y="4127"/>
                </a:cubicBezTo>
                <a:cubicBezTo>
                  <a:pt x="5784413" y="1197"/>
                  <a:pt x="5791452" y="-267"/>
                  <a:pt x="5797126" y="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4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504EE10-88B2-42E9-AE54-EFD0F8A707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767943" cy="6012872"/>
          </a:xfrm>
          <a:custGeom>
            <a:avLst/>
            <a:gdLst>
              <a:gd name="connsiteX0" fmla="*/ 2106382 w 4767943"/>
              <a:gd name="connsiteY0" fmla="*/ 0 h 6012872"/>
              <a:gd name="connsiteX1" fmla="*/ 4767943 w 4767943"/>
              <a:gd name="connsiteY1" fmla="*/ 0 h 6012872"/>
              <a:gd name="connsiteX2" fmla="*/ 2661561 w 4767943"/>
              <a:gd name="connsiteY2" fmla="*/ 6012872 h 6012872"/>
              <a:gd name="connsiteX3" fmla="*/ 0 w 4767943"/>
              <a:gd name="connsiteY3" fmla="*/ 6012872 h 601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7943" h="6012872">
                <a:moveTo>
                  <a:pt x="2106382" y="0"/>
                </a:moveTo>
                <a:lnTo>
                  <a:pt x="4767943" y="0"/>
                </a:lnTo>
                <a:lnTo>
                  <a:pt x="2661561" y="6012872"/>
                </a:lnTo>
                <a:lnTo>
                  <a:pt x="0" y="60128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64EBC5D-1304-407F-8CD5-1809FA137A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69572" y="845128"/>
            <a:ext cx="4767943" cy="6012872"/>
          </a:xfrm>
          <a:custGeom>
            <a:avLst/>
            <a:gdLst>
              <a:gd name="connsiteX0" fmla="*/ 2106382 w 4767943"/>
              <a:gd name="connsiteY0" fmla="*/ 0 h 6012872"/>
              <a:gd name="connsiteX1" fmla="*/ 4767943 w 4767943"/>
              <a:gd name="connsiteY1" fmla="*/ 0 h 6012872"/>
              <a:gd name="connsiteX2" fmla="*/ 2661561 w 4767943"/>
              <a:gd name="connsiteY2" fmla="*/ 6012872 h 6012872"/>
              <a:gd name="connsiteX3" fmla="*/ 0 w 4767943"/>
              <a:gd name="connsiteY3" fmla="*/ 6012872 h 601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7943" h="6012872">
                <a:moveTo>
                  <a:pt x="2106382" y="0"/>
                </a:moveTo>
                <a:lnTo>
                  <a:pt x="4767943" y="0"/>
                </a:lnTo>
                <a:lnTo>
                  <a:pt x="2661561" y="6012872"/>
                </a:lnTo>
                <a:lnTo>
                  <a:pt x="0" y="60128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60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23B671-5DA8-4C75-B6BA-1F4AAE5E02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1503" y="-1"/>
            <a:ext cx="5818192" cy="6858001"/>
          </a:xfrm>
          <a:custGeom>
            <a:avLst/>
            <a:gdLst>
              <a:gd name="connsiteX0" fmla="*/ 4503330 w 5818192"/>
              <a:gd name="connsiteY0" fmla="*/ 1 h 6858001"/>
              <a:gd name="connsiteX1" fmla="*/ 5818192 w 5818192"/>
              <a:gd name="connsiteY1" fmla="*/ 1 h 6858001"/>
              <a:gd name="connsiteX2" fmla="*/ 5818192 w 5818192"/>
              <a:gd name="connsiteY2" fmla="*/ 6858001 h 6858001"/>
              <a:gd name="connsiteX3" fmla="*/ 4503330 w 5818192"/>
              <a:gd name="connsiteY3" fmla="*/ 6858001 h 6858001"/>
              <a:gd name="connsiteX4" fmla="*/ 3005424 w 5818192"/>
              <a:gd name="connsiteY4" fmla="*/ 1 h 6858001"/>
              <a:gd name="connsiteX5" fmla="*/ 4320286 w 5818192"/>
              <a:gd name="connsiteY5" fmla="*/ 1 h 6858001"/>
              <a:gd name="connsiteX6" fmla="*/ 4320286 w 5818192"/>
              <a:gd name="connsiteY6" fmla="*/ 6858001 h 6858001"/>
              <a:gd name="connsiteX7" fmla="*/ 3005424 w 5818192"/>
              <a:gd name="connsiteY7" fmla="*/ 6858001 h 6858001"/>
              <a:gd name="connsiteX8" fmla="*/ 0 w 5818192"/>
              <a:gd name="connsiteY8" fmla="*/ 1 h 6858001"/>
              <a:gd name="connsiteX9" fmla="*/ 1314862 w 5818192"/>
              <a:gd name="connsiteY9" fmla="*/ 1 h 6858001"/>
              <a:gd name="connsiteX10" fmla="*/ 1314862 w 5818192"/>
              <a:gd name="connsiteY10" fmla="*/ 6858001 h 6858001"/>
              <a:gd name="connsiteX11" fmla="*/ 0 w 5818192"/>
              <a:gd name="connsiteY11" fmla="*/ 6858001 h 6858001"/>
              <a:gd name="connsiteX12" fmla="*/ 1503935 w 5818192"/>
              <a:gd name="connsiteY12" fmla="*/ 0 h 6858001"/>
              <a:gd name="connsiteX13" fmla="*/ 2818797 w 5818192"/>
              <a:gd name="connsiteY13" fmla="*/ 0 h 6858001"/>
              <a:gd name="connsiteX14" fmla="*/ 2818797 w 5818192"/>
              <a:gd name="connsiteY14" fmla="*/ 6858000 h 6858001"/>
              <a:gd name="connsiteX15" fmla="*/ 1503935 w 5818192"/>
              <a:gd name="connsiteY1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18192" h="6858001">
                <a:moveTo>
                  <a:pt x="4503330" y="1"/>
                </a:moveTo>
                <a:lnTo>
                  <a:pt x="5818192" y="1"/>
                </a:lnTo>
                <a:lnTo>
                  <a:pt x="5818192" y="6858001"/>
                </a:lnTo>
                <a:lnTo>
                  <a:pt x="4503330" y="6858001"/>
                </a:lnTo>
                <a:close/>
                <a:moveTo>
                  <a:pt x="3005424" y="1"/>
                </a:moveTo>
                <a:lnTo>
                  <a:pt x="4320286" y="1"/>
                </a:lnTo>
                <a:lnTo>
                  <a:pt x="4320286" y="6858001"/>
                </a:lnTo>
                <a:lnTo>
                  <a:pt x="3005424" y="6858001"/>
                </a:lnTo>
                <a:close/>
                <a:moveTo>
                  <a:pt x="0" y="1"/>
                </a:moveTo>
                <a:lnTo>
                  <a:pt x="1314862" y="1"/>
                </a:lnTo>
                <a:lnTo>
                  <a:pt x="1314862" y="6858001"/>
                </a:lnTo>
                <a:lnTo>
                  <a:pt x="0" y="6858001"/>
                </a:lnTo>
                <a:close/>
                <a:moveTo>
                  <a:pt x="1503935" y="0"/>
                </a:moveTo>
                <a:lnTo>
                  <a:pt x="2818797" y="0"/>
                </a:lnTo>
                <a:lnTo>
                  <a:pt x="2818797" y="6858000"/>
                </a:lnTo>
                <a:lnTo>
                  <a:pt x="1503935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1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0D0FD7EA-CD4C-4874-8CA9-3F42C7C431BB}"/>
              </a:ext>
            </a:extLst>
          </p:cNvPr>
          <p:cNvSpPr/>
          <p:nvPr userDrawn="1"/>
        </p:nvSpPr>
        <p:spPr>
          <a:xfrm>
            <a:off x="-418551" y="779222"/>
            <a:ext cx="5299556" cy="5299556"/>
          </a:xfrm>
          <a:prstGeom prst="diamond">
            <a:avLst/>
          </a:prstGeom>
          <a:ln>
            <a:noFill/>
          </a:ln>
          <a:effectLst>
            <a:outerShdw blurRad="812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19F7CE3-4D81-4959-B30B-0B573AD34D37}"/>
              </a:ext>
            </a:extLst>
          </p:cNvPr>
          <p:cNvSpPr/>
          <p:nvPr userDrawn="1"/>
        </p:nvSpPr>
        <p:spPr>
          <a:xfrm>
            <a:off x="284834" y="779222"/>
            <a:ext cx="5299556" cy="5299556"/>
          </a:xfrm>
          <a:prstGeom prst="diamond">
            <a:avLst/>
          </a:prstGeom>
          <a:ln>
            <a:noFill/>
          </a:ln>
          <a:effectLst>
            <a:outerShdw blurRad="812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B7B5DE1-12B5-4E32-AB0B-3CF44AF3FF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159" y="779220"/>
            <a:ext cx="5299556" cy="5299556"/>
          </a:xfrm>
          <a:custGeom>
            <a:avLst/>
            <a:gdLst>
              <a:gd name="connsiteX0" fmla="*/ 2649778 w 5299556"/>
              <a:gd name="connsiteY0" fmla="*/ 0 h 5299556"/>
              <a:gd name="connsiteX1" fmla="*/ 5299556 w 5299556"/>
              <a:gd name="connsiteY1" fmla="*/ 2649778 h 5299556"/>
              <a:gd name="connsiteX2" fmla="*/ 2649778 w 5299556"/>
              <a:gd name="connsiteY2" fmla="*/ 5299556 h 5299556"/>
              <a:gd name="connsiteX3" fmla="*/ 0 w 5299556"/>
              <a:gd name="connsiteY3" fmla="*/ 2649778 h 529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9556" h="5299556">
                <a:moveTo>
                  <a:pt x="2649778" y="0"/>
                </a:moveTo>
                <a:lnTo>
                  <a:pt x="5299556" y="2649778"/>
                </a:lnTo>
                <a:lnTo>
                  <a:pt x="2649778" y="5299556"/>
                </a:lnTo>
                <a:lnTo>
                  <a:pt x="0" y="26497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329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D29D11-89A0-4DA8-BE49-A60348BE27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501" y="3429000"/>
            <a:ext cx="11451499" cy="3429000"/>
          </a:xfrm>
          <a:custGeom>
            <a:avLst/>
            <a:gdLst>
              <a:gd name="connsiteX0" fmla="*/ 0 w 11451499"/>
              <a:gd name="connsiteY0" fmla="*/ 0 h 3429000"/>
              <a:gd name="connsiteX1" fmla="*/ 11451499 w 11451499"/>
              <a:gd name="connsiteY1" fmla="*/ 0 h 3429000"/>
              <a:gd name="connsiteX2" fmla="*/ 11451499 w 11451499"/>
              <a:gd name="connsiteY2" fmla="*/ 3429000 h 3429000"/>
              <a:gd name="connsiteX3" fmla="*/ 0 w 1145149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1499" h="3429000">
                <a:moveTo>
                  <a:pt x="0" y="0"/>
                </a:moveTo>
                <a:lnTo>
                  <a:pt x="11451499" y="0"/>
                </a:lnTo>
                <a:lnTo>
                  <a:pt x="1145149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840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FCA67D7-FDB5-4EAD-92A6-B9C843F3A3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9815" y="0"/>
            <a:ext cx="2699385" cy="3291114"/>
          </a:xfrm>
          <a:custGeom>
            <a:avLst/>
            <a:gdLst>
              <a:gd name="connsiteX0" fmla="*/ 0 w 2699385"/>
              <a:gd name="connsiteY0" fmla="*/ 0 h 3291114"/>
              <a:gd name="connsiteX1" fmla="*/ 2699385 w 2699385"/>
              <a:gd name="connsiteY1" fmla="*/ 0 h 3291114"/>
              <a:gd name="connsiteX2" fmla="*/ 2699385 w 2699385"/>
              <a:gd name="connsiteY2" fmla="*/ 3291114 h 3291114"/>
              <a:gd name="connsiteX3" fmla="*/ 0 w 2699385"/>
              <a:gd name="connsiteY3" fmla="*/ 3291114 h 32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85" h="3291114">
                <a:moveTo>
                  <a:pt x="0" y="0"/>
                </a:moveTo>
                <a:lnTo>
                  <a:pt x="2699385" y="0"/>
                </a:lnTo>
                <a:lnTo>
                  <a:pt x="2699385" y="3291114"/>
                </a:lnTo>
                <a:lnTo>
                  <a:pt x="0" y="32911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83A5479-B78F-4F96-90A0-27E80E85B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96037" y="-1"/>
            <a:ext cx="2699385" cy="3291114"/>
          </a:xfrm>
          <a:custGeom>
            <a:avLst/>
            <a:gdLst>
              <a:gd name="connsiteX0" fmla="*/ 0 w 2699385"/>
              <a:gd name="connsiteY0" fmla="*/ 0 h 3291114"/>
              <a:gd name="connsiteX1" fmla="*/ 2699385 w 2699385"/>
              <a:gd name="connsiteY1" fmla="*/ 0 h 3291114"/>
              <a:gd name="connsiteX2" fmla="*/ 2699385 w 2699385"/>
              <a:gd name="connsiteY2" fmla="*/ 3291114 h 3291114"/>
              <a:gd name="connsiteX3" fmla="*/ 0 w 2699385"/>
              <a:gd name="connsiteY3" fmla="*/ 3291114 h 32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85" h="3291114">
                <a:moveTo>
                  <a:pt x="0" y="0"/>
                </a:moveTo>
                <a:lnTo>
                  <a:pt x="2699385" y="0"/>
                </a:lnTo>
                <a:lnTo>
                  <a:pt x="2699385" y="3291114"/>
                </a:lnTo>
                <a:lnTo>
                  <a:pt x="0" y="32911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140EB54-87AF-4F22-AD6C-B63057BFFA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815" y="3429000"/>
            <a:ext cx="2699385" cy="3291114"/>
          </a:xfrm>
          <a:custGeom>
            <a:avLst/>
            <a:gdLst>
              <a:gd name="connsiteX0" fmla="*/ 0 w 2699385"/>
              <a:gd name="connsiteY0" fmla="*/ 0 h 3291114"/>
              <a:gd name="connsiteX1" fmla="*/ 2699385 w 2699385"/>
              <a:gd name="connsiteY1" fmla="*/ 0 h 3291114"/>
              <a:gd name="connsiteX2" fmla="*/ 2699385 w 2699385"/>
              <a:gd name="connsiteY2" fmla="*/ 3291114 h 3291114"/>
              <a:gd name="connsiteX3" fmla="*/ 0 w 2699385"/>
              <a:gd name="connsiteY3" fmla="*/ 3291114 h 32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85" h="3291114">
                <a:moveTo>
                  <a:pt x="0" y="0"/>
                </a:moveTo>
                <a:lnTo>
                  <a:pt x="2699385" y="0"/>
                </a:lnTo>
                <a:lnTo>
                  <a:pt x="2699385" y="3291114"/>
                </a:lnTo>
                <a:lnTo>
                  <a:pt x="0" y="32911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0061F14F-F149-4E53-A5E5-95C27B0E31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96038" y="3429000"/>
            <a:ext cx="2699385" cy="3291114"/>
          </a:xfrm>
          <a:custGeom>
            <a:avLst/>
            <a:gdLst>
              <a:gd name="connsiteX0" fmla="*/ 0 w 2699385"/>
              <a:gd name="connsiteY0" fmla="*/ 0 h 3291114"/>
              <a:gd name="connsiteX1" fmla="*/ 2699385 w 2699385"/>
              <a:gd name="connsiteY1" fmla="*/ 0 h 3291114"/>
              <a:gd name="connsiteX2" fmla="*/ 2699385 w 2699385"/>
              <a:gd name="connsiteY2" fmla="*/ 3291114 h 3291114"/>
              <a:gd name="connsiteX3" fmla="*/ 0 w 2699385"/>
              <a:gd name="connsiteY3" fmla="*/ 3291114 h 32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85" h="3291114">
                <a:moveTo>
                  <a:pt x="0" y="0"/>
                </a:moveTo>
                <a:lnTo>
                  <a:pt x="2699385" y="0"/>
                </a:lnTo>
                <a:lnTo>
                  <a:pt x="2699385" y="3291114"/>
                </a:lnTo>
                <a:lnTo>
                  <a:pt x="0" y="32911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95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BF65A8-27E4-4FA9-9756-D44874939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0253" y="-18705"/>
            <a:ext cx="4574831" cy="3213107"/>
          </a:xfrm>
          <a:custGeom>
            <a:avLst/>
            <a:gdLst>
              <a:gd name="connsiteX0" fmla="*/ 195921 w 4574831"/>
              <a:gd name="connsiteY0" fmla="*/ 0 h 3213107"/>
              <a:gd name="connsiteX1" fmla="*/ 4378933 w 4574831"/>
              <a:gd name="connsiteY1" fmla="*/ 50 h 3213107"/>
              <a:gd name="connsiteX2" fmla="*/ 3694280 w 4574831"/>
              <a:gd name="connsiteY2" fmla="*/ 2729257 h 3213107"/>
              <a:gd name="connsiteX3" fmla="*/ 880506 w 4574831"/>
              <a:gd name="connsiteY3" fmla="*/ 2729223 h 3213107"/>
              <a:gd name="connsiteX4" fmla="*/ 195921 w 4574831"/>
              <a:gd name="connsiteY4" fmla="*/ 0 h 321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4831" h="3213107">
                <a:moveTo>
                  <a:pt x="195921" y="0"/>
                </a:moveTo>
                <a:lnTo>
                  <a:pt x="4378933" y="50"/>
                </a:lnTo>
                <a:cubicBezTo>
                  <a:pt x="4803476" y="959157"/>
                  <a:pt x="4521269" y="2084111"/>
                  <a:pt x="3694280" y="2729257"/>
                </a:cubicBezTo>
                <a:cubicBezTo>
                  <a:pt x="2867291" y="3374404"/>
                  <a:pt x="1707481" y="3374390"/>
                  <a:pt x="880506" y="2729223"/>
                </a:cubicBezTo>
                <a:cubicBezTo>
                  <a:pt x="53533" y="2084057"/>
                  <a:pt x="-228647" y="959096"/>
                  <a:pt x="1959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E8A96ED-43B1-4C8E-A39C-5501B5E94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0251" y="3656342"/>
            <a:ext cx="4574832" cy="3216909"/>
          </a:xfrm>
          <a:custGeom>
            <a:avLst/>
            <a:gdLst>
              <a:gd name="connsiteX0" fmla="*/ 2291604 w 4574832"/>
              <a:gd name="connsiteY0" fmla="*/ 3 h 3216909"/>
              <a:gd name="connsiteX1" fmla="*/ 3697603 w 4574832"/>
              <a:gd name="connsiteY1" fmla="*/ 486445 h 3216909"/>
              <a:gd name="connsiteX2" fmla="*/ 4377225 w 4574832"/>
              <a:gd name="connsiteY2" fmla="*/ 3216909 h 3216909"/>
              <a:gd name="connsiteX3" fmla="*/ 194220 w 4574832"/>
              <a:gd name="connsiteY3" fmla="*/ 3209253 h 3216909"/>
              <a:gd name="connsiteX4" fmla="*/ 883834 w 4574832"/>
              <a:gd name="connsiteY4" fmla="*/ 481294 h 3216909"/>
              <a:gd name="connsiteX5" fmla="*/ 2291604 w 4574832"/>
              <a:gd name="connsiteY5" fmla="*/ 3 h 321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4832" h="3216909">
                <a:moveTo>
                  <a:pt x="2291604" y="3"/>
                </a:moveTo>
                <a:cubicBezTo>
                  <a:pt x="2788302" y="913"/>
                  <a:pt x="3284704" y="163111"/>
                  <a:pt x="3697603" y="486445"/>
                </a:cubicBezTo>
                <a:cubicBezTo>
                  <a:pt x="4523402" y="1133114"/>
                  <a:pt x="4803536" y="2258586"/>
                  <a:pt x="4377225" y="3216909"/>
                </a:cubicBezTo>
                <a:lnTo>
                  <a:pt x="194220" y="3209253"/>
                </a:lnTo>
                <a:cubicBezTo>
                  <a:pt x="-228579" y="2249375"/>
                  <a:pt x="55673" y="1124936"/>
                  <a:pt x="883834" y="481294"/>
                </a:cubicBezTo>
                <a:cubicBezTo>
                  <a:pt x="1297915" y="159474"/>
                  <a:pt x="1794907" y="-906"/>
                  <a:pt x="2291604" y="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713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539A6D2-A8A0-4726-8555-7915096A22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14" y="3251200"/>
            <a:ext cx="4653209" cy="3606800"/>
          </a:xfrm>
          <a:custGeom>
            <a:avLst/>
            <a:gdLst>
              <a:gd name="connsiteX0" fmla="*/ 2326605 w 4653209"/>
              <a:gd name="connsiteY0" fmla="*/ 0 h 3606800"/>
              <a:gd name="connsiteX1" fmla="*/ 4653209 w 4653209"/>
              <a:gd name="connsiteY1" fmla="*/ 3606800 h 3606800"/>
              <a:gd name="connsiteX2" fmla="*/ 0 w 4653209"/>
              <a:gd name="connsiteY2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3209" h="3606800">
                <a:moveTo>
                  <a:pt x="2326605" y="0"/>
                </a:moveTo>
                <a:lnTo>
                  <a:pt x="4653209" y="3606800"/>
                </a:lnTo>
                <a:lnTo>
                  <a:pt x="0" y="3606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F4BB56-0455-4D6B-AD0A-953DD95D23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34702" y="3251200"/>
            <a:ext cx="4653209" cy="3606800"/>
          </a:xfrm>
          <a:custGeom>
            <a:avLst/>
            <a:gdLst>
              <a:gd name="connsiteX0" fmla="*/ 0 w 4653209"/>
              <a:gd name="connsiteY0" fmla="*/ 0 h 3606800"/>
              <a:gd name="connsiteX1" fmla="*/ 4653209 w 4653209"/>
              <a:gd name="connsiteY1" fmla="*/ 0 h 3606800"/>
              <a:gd name="connsiteX2" fmla="*/ 2326604 w 4653209"/>
              <a:gd name="connsiteY2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3209" h="3606800">
                <a:moveTo>
                  <a:pt x="0" y="0"/>
                </a:moveTo>
                <a:lnTo>
                  <a:pt x="4653209" y="0"/>
                </a:lnTo>
                <a:lnTo>
                  <a:pt x="2326604" y="3606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A085638-E18D-435B-8504-40307D8D67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04088" y="3251200"/>
            <a:ext cx="4653209" cy="3606800"/>
          </a:xfrm>
          <a:custGeom>
            <a:avLst/>
            <a:gdLst>
              <a:gd name="connsiteX0" fmla="*/ 2326605 w 4653209"/>
              <a:gd name="connsiteY0" fmla="*/ 0 h 3606800"/>
              <a:gd name="connsiteX1" fmla="*/ 4653209 w 4653209"/>
              <a:gd name="connsiteY1" fmla="*/ 3606800 h 3606800"/>
              <a:gd name="connsiteX2" fmla="*/ 0 w 4653209"/>
              <a:gd name="connsiteY2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3209" h="3606800">
                <a:moveTo>
                  <a:pt x="2326605" y="0"/>
                </a:moveTo>
                <a:lnTo>
                  <a:pt x="4653209" y="3606800"/>
                </a:lnTo>
                <a:lnTo>
                  <a:pt x="0" y="3606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AFDE1C-A58D-420E-BCE9-6706C99B18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73476" y="3251200"/>
            <a:ext cx="4653209" cy="3606800"/>
          </a:xfrm>
          <a:custGeom>
            <a:avLst/>
            <a:gdLst>
              <a:gd name="connsiteX0" fmla="*/ 0 w 4653209"/>
              <a:gd name="connsiteY0" fmla="*/ 0 h 3606800"/>
              <a:gd name="connsiteX1" fmla="*/ 4653209 w 4653209"/>
              <a:gd name="connsiteY1" fmla="*/ 0 h 3606800"/>
              <a:gd name="connsiteX2" fmla="*/ 2326604 w 4653209"/>
              <a:gd name="connsiteY2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3209" h="3606800">
                <a:moveTo>
                  <a:pt x="0" y="0"/>
                </a:moveTo>
                <a:lnTo>
                  <a:pt x="4653209" y="0"/>
                </a:lnTo>
                <a:lnTo>
                  <a:pt x="2326604" y="3606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638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D8EE6-911B-49D8-8C0B-99411369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1000C-BBDD-4CC9-A338-8FC46762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AEE4-3D0F-4F00-AAEB-0CD5F543E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6C8F-C37E-4D02-A5E2-CE70135B1289}" type="datetimeFigureOut">
              <a:rPr lang="id-ID" smtClean="0"/>
              <a:t>29/11/2021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7DB4-FBE3-4638-BAFB-B902E1F72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295A-CA8C-4C02-ADAB-5D6E0B220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A1B86-04C4-4BDD-82B3-7939B05BAA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07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CF7D5A-CF20-41AA-8645-BB68C7ECF5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A1526-F9DF-4CA8-8B69-24B28FDCEE5C}"/>
              </a:ext>
            </a:extLst>
          </p:cNvPr>
          <p:cNvSpPr/>
          <p:nvPr/>
        </p:nvSpPr>
        <p:spPr>
          <a:xfrm>
            <a:off x="0" y="0"/>
            <a:ext cx="12192000" cy="69311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6F42F9-43FC-4866-8563-04297D10BC5C}"/>
              </a:ext>
            </a:extLst>
          </p:cNvPr>
          <p:cNvSpPr/>
          <p:nvPr/>
        </p:nvSpPr>
        <p:spPr>
          <a:xfrm>
            <a:off x="7732835" y="2813538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CE78FF-5A03-42E2-9DBB-94BE38E96550}"/>
              </a:ext>
            </a:extLst>
          </p:cNvPr>
          <p:cNvSpPr/>
          <p:nvPr/>
        </p:nvSpPr>
        <p:spPr>
          <a:xfrm>
            <a:off x="9415096" y="1582615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919AC-F06D-418B-8EA9-668C91A8783B}"/>
              </a:ext>
            </a:extLst>
          </p:cNvPr>
          <p:cNvSpPr/>
          <p:nvPr/>
        </p:nvSpPr>
        <p:spPr>
          <a:xfrm>
            <a:off x="9415095" y="4044462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5F46D7-3D80-4A16-BE17-55C11CF4CF65}"/>
              </a:ext>
            </a:extLst>
          </p:cNvPr>
          <p:cNvSpPr/>
          <p:nvPr/>
        </p:nvSpPr>
        <p:spPr>
          <a:xfrm>
            <a:off x="9794628" y="3193071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CC0C75-27B9-49DC-A586-FE9CB6793E79}"/>
              </a:ext>
            </a:extLst>
          </p:cNvPr>
          <p:cNvSpPr/>
          <p:nvPr/>
        </p:nvSpPr>
        <p:spPr>
          <a:xfrm>
            <a:off x="10682652" y="602271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DAEB76-0D9E-4AA8-A1BB-BA22F6A4EE05}"/>
              </a:ext>
            </a:extLst>
          </p:cNvPr>
          <p:cNvSpPr/>
          <p:nvPr/>
        </p:nvSpPr>
        <p:spPr>
          <a:xfrm>
            <a:off x="10682652" y="5783873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C0C3AB-663F-4418-B7BB-78A54BD23B77}"/>
              </a:ext>
            </a:extLst>
          </p:cNvPr>
          <p:cNvSpPr/>
          <p:nvPr/>
        </p:nvSpPr>
        <p:spPr>
          <a:xfrm>
            <a:off x="11049000" y="2286001"/>
            <a:ext cx="2286000" cy="228599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18292-84E7-431B-B719-62F7D1E314E9}"/>
              </a:ext>
            </a:extLst>
          </p:cNvPr>
          <p:cNvSpPr txBox="1"/>
          <p:nvPr/>
        </p:nvSpPr>
        <p:spPr>
          <a:xfrm>
            <a:off x="471301" y="3136611"/>
            <a:ext cx="65113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effectLst>
                  <a:outerShdw blurRad="965200" sx="102000" sy="102000" algn="ctr" rotWithShape="0">
                    <a:prstClr val="black">
                      <a:alpha val="64000"/>
                    </a:prstClr>
                  </a:outerShdw>
                </a:effectLst>
                <a:latin typeface="Impact" panose="020B0806030902050204" pitchFamily="34" charset="0"/>
              </a:rPr>
              <a:t>🌲 Smart Waste Management 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  <a:effectLst>
                  <a:outerShdw blurRad="965200" sx="102000" sy="102000" algn="ctr" rotWithShape="0">
                    <a:prstClr val="black">
                      <a:alpha val="64000"/>
                    </a:prstClr>
                  </a:outerShdw>
                </a:effectLst>
                <a:latin typeface="Impact" panose="020B0806030902050204" pitchFamily="34" charset="0"/>
              </a:rPr>
              <a:t>System</a:t>
            </a:r>
            <a:endParaRPr lang="id-ID" sz="4000" dirty="0">
              <a:solidFill>
                <a:schemeClr val="accent1"/>
              </a:solidFill>
              <a:effectLst>
                <a:outerShdw blurRad="965200" sx="102000" sy="102000" algn="ctr" rotWithShape="0">
                  <a:prstClr val="black">
                    <a:alpha val="64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2407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09843-6EE1-4815-8132-DC1F802A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20" y="1574009"/>
            <a:ext cx="4403513" cy="37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 SemiBold" panose="00000700000000000000" pitchFamily="50" charset="0"/>
              </a:rPr>
              <a:t>09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705415"/>
            <a:ext cx="19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CRC Card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F841B-5F0B-477A-828F-C37E1165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107" y="647453"/>
            <a:ext cx="4487997" cy="2934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1AF2B-33BD-445B-939C-09396718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07" y="3993440"/>
            <a:ext cx="4583791" cy="203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1404D6-2FAD-4F8D-981D-653CE4F1A525}"/>
              </a:ext>
            </a:extLst>
          </p:cNvPr>
          <p:cNvSpPr txBox="1"/>
          <p:nvPr/>
        </p:nvSpPr>
        <p:spPr>
          <a:xfrm>
            <a:off x="2514533" y="5563097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Montserrat SemiBold" panose="00000700000000000000" pitchFamily="50" charset="0"/>
              </a:rPr>
              <a:t>0</a:t>
            </a:r>
            <a:r>
              <a:rPr lang="en-US" dirty="0">
                <a:latin typeface="Montserrat SemiBold" panose="00000700000000000000" pitchFamily="50" charset="0"/>
              </a:rPr>
              <a:t>1</a:t>
            </a:r>
            <a:endParaRPr lang="id-ID" b="1" dirty="0">
              <a:latin typeface="Montserrat SemiBold" panose="000007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F232E-509E-4FC0-8C36-86E2A007C9B0}"/>
              </a:ext>
            </a:extLst>
          </p:cNvPr>
          <p:cNvSpPr txBox="1"/>
          <p:nvPr/>
        </p:nvSpPr>
        <p:spPr>
          <a:xfrm>
            <a:off x="8132733" y="3602799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Montserrat SemiBold" panose="00000700000000000000" pitchFamily="50" charset="0"/>
              </a:rPr>
              <a:t>0</a:t>
            </a:r>
            <a:r>
              <a:rPr lang="en-US" dirty="0">
                <a:latin typeface="Montserrat SemiBold" panose="00000700000000000000" pitchFamily="50" charset="0"/>
              </a:rPr>
              <a:t>2</a:t>
            </a:r>
            <a:endParaRPr lang="id-ID" b="1" dirty="0">
              <a:latin typeface="Montserrat SemiBold" panose="000007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0107B-02EE-4973-B50D-5D92AE5D4648}"/>
              </a:ext>
            </a:extLst>
          </p:cNvPr>
          <p:cNvSpPr txBox="1"/>
          <p:nvPr/>
        </p:nvSpPr>
        <p:spPr>
          <a:xfrm>
            <a:off x="8180630" y="6164381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Montserrat SemiBold" panose="00000700000000000000" pitchFamily="50" charset="0"/>
              </a:rPr>
              <a:t>0</a:t>
            </a:r>
            <a:r>
              <a:rPr lang="en-US" dirty="0">
                <a:latin typeface="Montserrat SemiBold" panose="00000700000000000000" pitchFamily="50" charset="0"/>
              </a:rPr>
              <a:t>3</a:t>
            </a:r>
            <a:endParaRPr lang="id-ID" b="1" dirty="0"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 SemiBold" panose="00000700000000000000" pitchFamily="50" charset="0"/>
              </a:rPr>
              <a:t>10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2212713"/>
            <a:ext cx="33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Activity Diagram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5882A-73F6-4613-A584-EC7533EF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7" y="401782"/>
            <a:ext cx="5164184" cy="3717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978092-204A-42B0-A001-992FFDE7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77" y="4119713"/>
            <a:ext cx="5164184" cy="25858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64128E-65DE-4D92-AAB4-7AAB8330DEC0}"/>
              </a:ext>
            </a:extLst>
          </p:cNvPr>
          <p:cNvSpPr txBox="1"/>
          <p:nvPr/>
        </p:nvSpPr>
        <p:spPr>
          <a:xfrm>
            <a:off x="1086231" y="2967335"/>
            <a:ext cx="2533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registration</a:t>
            </a:r>
          </a:p>
        </p:txBody>
      </p:sp>
    </p:spTree>
    <p:extLst>
      <p:ext uri="{BB962C8B-B14F-4D97-AF65-F5344CB8AC3E}">
        <p14:creationId xmlns:p14="http://schemas.microsoft.com/office/powerpoint/2010/main" val="128120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 SemiBold" panose="00000700000000000000" pitchFamily="50" charset="0"/>
              </a:rPr>
              <a:t>11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2212713"/>
            <a:ext cx="33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Activity Diagram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4128E-65DE-4D92-AAB4-7AAB8330DEC0}"/>
              </a:ext>
            </a:extLst>
          </p:cNvPr>
          <p:cNvSpPr txBox="1"/>
          <p:nvPr/>
        </p:nvSpPr>
        <p:spPr>
          <a:xfrm>
            <a:off x="1086231" y="2967335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Complaint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6C358-FB99-4FF2-93E4-34C2E0C2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43" y="401782"/>
            <a:ext cx="6267310" cy="3569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7B543B-F1BA-4DA5-8C50-BD5201165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43" y="3971109"/>
            <a:ext cx="6267310" cy="2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2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12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2212713"/>
            <a:ext cx="33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Activity Diagram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4128E-65DE-4D92-AAB4-7AAB8330DEC0}"/>
              </a:ext>
            </a:extLst>
          </p:cNvPr>
          <p:cNvSpPr txBox="1"/>
          <p:nvPr/>
        </p:nvSpPr>
        <p:spPr>
          <a:xfrm>
            <a:off x="1077522" y="2967335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Product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4D2F0B-2832-4751-AB88-600CE988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19" y="351938"/>
            <a:ext cx="6024259" cy="372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B6B93-2A53-453B-9A6C-8EABB86A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219" y="4073489"/>
            <a:ext cx="6024259" cy="24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13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2212713"/>
            <a:ext cx="33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Activity Diagram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4128E-65DE-4D92-AAB4-7AAB8330DEC0}"/>
              </a:ext>
            </a:extLst>
          </p:cNvPr>
          <p:cNvSpPr txBox="1"/>
          <p:nvPr/>
        </p:nvSpPr>
        <p:spPr>
          <a:xfrm>
            <a:off x="1077522" y="2967335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Product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4D2F0B-2832-4751-AB88-600CE988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19" y="351938"/>
            <a:ext cx="6024259" cy="372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B6B93-2A53-453B-9A6C-8EABB86A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219" y="4073489"/>
            <a:ext cx="6024259" cy="24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9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14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514063" y="2659274"/>
            <a:ext cx="392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Class Compartment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0D7FB-E188-4ECB-8442-F8239A98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43" y="597335"/>
            <a:ext cx="5974766" cy="61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15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514063" y="2659274"/>
            <a:ext cx="392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Class Compartment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C911A-B7BB-4D93-95D0-A84EC3D8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308" y="652733"/>
            <a:ext cx="5952129" cy="60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5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16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514063" y="2659274"/>
            <a:ext cx="392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Class Compartment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89635-C522-4859-9C10-5AA58152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71" y="1232811"/>
            <a:ext cx="7559343" cy="48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17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2659274"/>
            <a:ext cx="2851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Class Diagram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9E3A2D-05AF-4E05-823D-C5900BED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23" y="1126564"/>
            <a:ext cx="6833407" cy="4604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737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431EBA-3DCA-48DD-9E61-4411BE4F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" y="2375887"/>
            <a:ext cx="6140093" cy="303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01C82E-C06E-495D-A0C2-A131D885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41" y="401782"/>
            <a:ext cx="5695406" cy="32209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18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928458" y="577926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JIRA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A32E03-3511-457E-83CD-39706A529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941" y="3635558"/>
            <a:ext cx="5695406" cy="28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5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6FC2C6-5A0A-4C89-A0C4-0FA62D511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43" y="1855694"/>
            <a:ext cx="3518257" cy="35182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9EDD99-8A82-488A-B3E3-83EC40C1FF79}"/>
              </a:ext>
            </a:extLst>
          </p:cNvPr>
          <p:cNvSpPr/>
          <p:nvPr/>
        </p:nvSpPr>
        <p:spPr>
          <a:xfrm>
            <a:off x="1294315" y="452799"/>
            <a:ext cx="5357497" cy="605117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163A38F8-EF4B-4899-9300-5E36DE1F3B63}"/>
              </a:ext>
            </a:extLst>
          </p:cNvPr>
          <p:cNvSpPr/>
          <p:nvPr/>
        </p:nvSpPr>
        <p:spPr>
          <a:xfrm rot="16200000">
            <a:off x="159761" y="5203096"/>
            <a:ext cx="1717963" cy="148100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1E042A-9549-4236-8BFB-BB55AD560904}"/>
              </a:ext>
            </a:extLst>
          </p:cNvPr>
          <p:cNvSpPr/>
          <p:nvPr/>
        </p:nvSpPr>
        <p:spPr>
          <a:xfrm>
            <a:off x="9199418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F42A89-E1CE-46AB-B804-58D142892B6B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3DC70-F23C-4608-918C-B31E804891C8}"/>
              </a:ext>
            </a:extLst>
          </p:cNvPr>
          <p:cNvSpPr txBox="1"/>
          <p:nvPr/>
        </p:nvSpPr>
        <p:spPr>
          <a:xfrm flipH="1">
            <a:off x="2556917" y="1620563"/>
            <a:ext cx="3357641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Over-view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Use-case Diagram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- Design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Story Card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 Card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Compartment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JIRA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Timeline-Chart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Constructive Cost Model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43DBF-25C3-444D-8186-7AA88C0AD986}"/>
              </a:ext>
            </a:extLst>
          </p:cNvPr>
          <p:cNvSpPr txBox="1"/>
          <p:nvPr/>
        </p:nvSpPr>
        <p:spPr>
          <a:xfrm flipH="1">
            <a:off x="1819664" y="920732"/>
            <a:ext cx="188386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OUTLINE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36DD2-602E-4C79-BFAA-10F5F9944A55}"/>
              </a:ext>
            </a:extLst>
          </p:cNvPr>
          <p:cNvSpPr txBox="1"/>
          <p:nvPr/>
        </p:nvSpPr>
        <p:spPr>
          <a:xfrm>
            <a:off x="682753" y="5620433"/>
            <a:ext cx="67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01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6908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19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928458" y="577926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JIRA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6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 SemiBold" panose="00000700000000000000" pitchFamily="50" charset="0"/>
              </a:rPr>
              <a:t>20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928458" y="577926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JIRA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1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3E6B0D-C15B-4F52-9100-CBACFB70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0" y="1810062"/>
            <a:ext cx="5024287" cy="34287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 SemiBold" panose="00000700000000000000" pitchFamily="50" charset="0"/>
              </a:rPr>
              <a:t>21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928458" y="577926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Timeline-Chart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11832-B3CA-48E6-A2A6-289EE1B5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471" y="577925"/>
            <a:ext cx="6519769" cy="48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17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DD6385-5F5F-4AC5-9DF1-58560239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58" y="1400401"/>
            <a:ext cx="5431125" cy="44869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 SemiBold" panose="00000700000000000000" pitchFamily="50" charset="0"/>
              </a:rPr>
              <a:t>22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928458" y="577926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Timeline-Chart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7D864-41EA-4844-839A-3AC94B7C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97" y="2285310"/>
            <a:ext cx="5605857" cy="26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04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34F54-A452-4C15-9432-38A397CE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58" y="3091337"/>
            <a:ext cx="5536147" cy="31887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 SemiBold" panose="00000700000000000000" pitchFamily="50" charset="0"/>
              </a:rPr>
              <a:t>22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928458" y="577926"/>
            <a:ext cx="487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Constructive Cost Model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F1D30F-2901-4C8D-B0E0-A9CD56D0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37" y="1400401"/>
            <a:ext cx="5015963" cy="1514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BEF11-FD7A-4F9A-91BA-768263BE1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49" y="3429000"/>
            <a:ext cx="528711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14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033A99-0B44-48BF-85E1-41AFA8BEE5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A1526-F9DF-4CA8-8B69-24B28FDCEE5C}"/>
              </a:ext>
            </a:extLst>
          </p:cNvPr>
          <p:cNvSpPr/>
          <p:nvPr/>
        </p:nvSpPr>
        <p:spPr>
          <a:xfrm>
            <a:off x="0" y="0"/>
            <a:ext cx="12192000" cy="69311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6F42F9-43FC-4866-8563-04297D10BC5C}"/>
              </a:ext>
            </a:extLst>
          </p:cNvPr>
          <p:cNvSpPr/>
          <p:nvPr/>
        </p:nvSpPr>
        <p:spPr>
          <a:xfrm>
            <a:off x="7732835" y="2813538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CE78FF-5A03-42E2-9DBB-94BE38E96550}"/>
              </a:ext>
            </a:extLst>
          </p:cNvPr>
          <p:cNvSpPr/>
          <p:nvPr/>
        </p:nvSpPr>
        <p:spPr>
          <a:xfrm>
            <a:off x="9415096" y="1582615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919AC-F06D-418B-8EA9-668C91A8783B}"/>
              </a:ext>
            </a:extLst>
          </p:cNvPr>
          <p:cNvSpPr/>
          <p:nvPr/>
        </p:nvSpPr>
        <p:spPr>
          <a:xfrm>
            <a:off x="9415095" y="4044462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5F46D7-3D80-4A16-BE17-55C11CF4CF65}"/>
              </a:ext>
            </a:extLst>
          </p:cNvPr>
          <p:cNvSpPr/>
          <p:nvPr/>
        </p:nvSpPr>
        <p:spPr>
          <a:xfrm>
            <a:off x="9794628" y="3193071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CC0C75-27B9-49DC-A586-FE9CB6793E79}"/>
              </a:ext>
            </a:extLst>
          </p:cNvPr>
          <p:cNvSpPr/>
          <p:nvPr/>
        </p:nvSpPr>
        <p:spPr>
          <a:xfrm>
            <a:off x="10682652" y="602271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DAEB76-0D9E-4AA8-A1BB-BA22F6A4EE05}"/>
              </a:ext>
            </a:extLst>
          </p:cNvPr>
          <p:cNvSpPr/>
          <p:nvPr/>
        </p:nvSpPr>
        <p:spPr>
          <a:xfrm>
            <a:off x="10682652" y="5783873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C0C3AB-663F-4418-B7BB-78A54BD23B77}"/>
              </a:ext>
            </a:extLst>
          </p:cNvPr>
          <p:cNvSpPr/>
          <p:nvPr/>
        </p:nvSpPr>
        <p:spPr>
          <a:xfrm>
            <a:off x="11049000" y="2286001"/>
            <a:ext cx="2286000" cy="228599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18292-84E7-431B-B719-62F7D1E314E9}"/>
              </a:ext>
            </a:extLst>
          </p:cNvPr>
          <p:cNvSpPr txBox="1"/>
          <p:nvPr/>
        </p:nvSpPr>
        <p:spPr>
          <a:xfrm>
            <a:off x="1038413" y="2644170"/>
            <a:ext cx="51058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effectLst>
                  <a:outerShdw blurRad="965200" sx="102000" sy="102000" algn="ctr" rotWithShape="0">
                    <a:prstClr val="black">
                      <a:alpha val="64000"/>
                    </a:prstClr>
                  </a:outerShdw>
                </a:effectLst>
                <a:latin typeface="Montserrat Black" panose="00000A00000000000000" pitchFamily="50" charset="0"/>
              </a:rPr>
              <a:t>THANK’S</a:t>
            </a:r>
            <a:endParaRPr lang="id-ID" sz="8000" dirty="0">
              <a:solidFill>
                <a:schemeClr val="accent1"/>
              </a:solidFill>
              <a:effectLst>
                <a:outerShdw blurRad="965200" sx="102000" sy="102000" algn="ctr" rotWithShape="0">
                  <a:prstClr val="black">
                    <a:alpha val="64000"/>
                  </a:prstClr>
                </a:outerShdw>
              </a:effectLst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805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574DBA27-94EC-468D-B848-F6B7342F36C2}"/>
              </a:ext>
            </a:extLst>
          </p:cNvPr>
          <p:cNvSpPr/>
          <p:nvPr/>
        </p:nvSpPr>
        <p:spPr>
          <a:xfrm rot="16200000">
            <a:off x="230910" y="5483543"/>
            <a:ext cx="1292907" cy="1223604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5512F2-1F40-4414-8488-6916A11EFFD7}"/>
              </a:ext>
            </a:extLst>
          </p:cNvPr>
          <p:cNvSpPr/>
          <p:nvPr/>
        </p:nvSpPr>
        <p:spPr>
          <a:xfrm>
            <a:off x="-87086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DD80D0B0-116F-4B05-97FE-D80CC9DE392D}"/>
              </a:ext>
            </a:extLst>
          </p:cNvPr>
          <p:cNvSpPr/>
          <p:nvPr/>
        </p:nvSpPr>
        <p:spPr>
          <a:xfrm>
            <a:off x="623586" y="4184669"/>
            <a:ext cx="3934691" cy="983673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flow of events:</a:t>
            </a:r>
            <a:endParaRPr lang="id-ID" sz="12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80294-F601-4956-818C-AE59CCAECA09}"/>
              </a:ext>
            </a:extLst>
          </p:cNvPr>
          <p:cNvSpPr txBox="1"/>
          <p:nvPr/>
        </p:nvSpPr>
        <p:spPr>
          <a:xfrm>
            <a:off x="1006062" y="1544525"/>
            <a:ext cx="226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O</a:t>
            </a:r>
            <a:r>
              <a:rPr lang="en-US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verview</a:t>
            </a:r>
            <a:endParaRPr lang="id-ID" sz="3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F8CAFF-C436-4C30-9FDE-B01A091A2E49}"/>
              </a:ext>
            </a:extLst>
          </p:cNvPr>
          <p:cNvSpPr txBox="1"/>
          <p:nvPr/>
        </p:nvSpPr>
        <p:spPr>
          <a:xfrm>
            <a:off x="494886" y="5772179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02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5D6DB8-C6EE-4364-B891-E0827371F56A}"/>
              </a:ext>
            </a:extLst>
          </p:cNvPr>
          <p:cNvSpPr/>
          <p:nvPr/>
        </p:nvSpPr>
        <p:spPr>
          <a:xfrm>
            <a:off x="540193" y="2402422"/>
            <a:ext cx="52868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Waste are making our environment and unsustainable for living. In our Smart waste management system, a citizen will get two different types of platform: A Complaint Box where anyone can give a complain about wastes which are not cleaned by the authorities, A small market place where citizen can buy their desire organic or inorganic products which will not create any on our environment.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3A07F-381E-45CB-A473-EE31CD3B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51" y="1198813"/>
            <a:ext cx="4648849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213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EA94271-96C9-4966-8EC8-917CDFC6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01" y="554793"/>
            <a:ext cx="5070168" cy="574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64805-AE57-4082-906B-EBD491B67843}"/>
              </a:ext>
            </a:extLst>
          </p:cNvPr>
          <p:cNvSpPr/>
          <p:nvPr/>
        </p:nvSpPr>
        <p:spPr>
          <a:xfrm>
            <a:off x="9199418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9FB0B-F4E2-47AC-B409-267CEBB63AE6}"/>
              </a:ext>
            </a:extLst>
          </p:cNvPr>
          <p:cNvSpPr txBox="1"/>
          <p:nvPr/>
        </p:nvSpPr>
        <p:spPr>
          <a:xfrm>
            <a:off x="6895737" y="2534268"/>
            <a:ext cx="5070168" cy="223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Montserrat" charset="0"/>
                <a:cs typeface="Montserrat" charset="0"/>
              </a:rPr>
              <a:t>Actors: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Montserrat" charset="0"/>
                <a:cs typeface="Montserrat" charset="0"/>
              </a:rPr>
              <a:t>User,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Montserrat" charset="0"/>
                <a:cs typeface="Montserrat" charset="0"/>
              </a:rPr>
              <a:t>Admin,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Montserrat" charset="0"/>
                <a:cs typeface="Montserrat" charset="0"/>
              </a:rPr>
              <a:t>City Corporation</a:t>
            </a:r>
            <a:endParaRPr lang="id-ID" sz="24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52EFA-1EC3-4570-AA71-2DB087E02CDB}"/>
              </a:ext>
            </a:extLst>
          </p:cNvPr>
          <p:cNvSpPr txBox="1"/>
          <p:nvPr/>
        </p:nvSpPr>
        <p:spPr>
          <a:xfrm>
            <a:off x="6895737" y="1553383"/>
            <a:ext cx="37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Use Case Diagram: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FEB806CE-A26B-4F7A-A18A-8BB1D331397A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A89F3-7F40-4EEB-8F5B-D243B2598666}"/>
              </a:ext>
            </a:extLst>
          </p:cNvPr>
          <p:cNvSpPr txBox="1"/>
          <p:nvPr/>
        </p:nvSpPr>
        <p:spPr>
          <a:xfrm>
            <a:off x="469833" y="5887382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03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691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964805-AE57-4082-906B-EBD491B67843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9D7CF-7CED-43ED-8B6F-2D398FFDCC50}"/>
              </a:ext>
            </a:extLst>
          </p:cNvPr>
          <p:cNvSpPr txBox="1"/>
          <p:nvPr/>
        </p:nvSpPr>
        <p:spPr>
          <a:xfrm>
            <a:off x="852309" y="726067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UI-Design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BA1E9A09-1434-4835-8493-46C4806FBD62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F46E5-0A5E-4DF8-AB3B-6588FE77C5B4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4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790F22-7100-4204-A373-870EE94443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0" y="1584960"/>
            <a:ext cx="2068991" cy="44697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FB4917-19BD-4480-9497-CB9D1E255F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009" y="1584960"/>
            <a:ext cx="2220685" cy="44697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9C7C5-E295-4DB6-BC23-FD7203412F6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77" y="1584960"/>
            <a:ext cx="2220685" cy="44697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FAB7D-EA1A-4425-B5BA-7B01AD4DB0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377" y="1610724"/>
            <a:ext cx="2220685" cy="444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0331161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BE63F9-D036-467A-BFAC-2FFC19F04B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38" y="1690859"/>
            <a:ext cx="2083525" cy="44410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5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726067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UI-Design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4E14D-BAF3-4AC7-AF57-6A2B7F3313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76" y="1690859"/>
            <a:ext cx="2174624" cy="44410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0A9E8C-E19B-42C8-B3EB-3BD708A796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15" y="1690859"/>
            <a:ext cx="2174624" cy="44410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695F28-0853-47BB-B697-78E9A50D51F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266" y="1690860"/>
            <a:ext cx="2079380" cy="44410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8407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445AE-2FBC-45BA-A596-CBFDE6F6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80" y="1428629"/>
            <a:ext cx="4246759" cy="4400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6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705415"/>
            <a:ext cx="405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User Story Template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FCC3-6467-4A7B-B107-A651406EB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60" y="1426613"/>
            <a:ext cx="4420395" cy="4402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940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8D391F-7596-413D-9114-18920D8F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00" y="1466774"/>
            <a:ext cx="4447056" cy="46858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7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705415"/>
            <a:ext cx="405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User Story Template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633A6-0606-409C-8ED3-CBDAEE2C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66" y="1387679"/>
            <a:ext cx="4606834" cy="4764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143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09843-6EE1-4815-8132-DC1F802A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20" y="1574009"/>
            <a:ext cx="4403513" cy="37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8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705415"/>
            <a:ext cx="19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CRC Card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F841B-5F0B-477A-828F-C37E1165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107" y="647453"/>
            <a:ext cx="4487997" cy="2934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1AF2B-33BD-445B-939C-09396718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07" y="3993440"/>
            <a:ext cx="4583791" cy="203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1404D6-2FAD-4F8D-981D-653CE4F1A525}"/>
              </a:ext>
            </a:extLst>
          </p:cNvPr>
          <p:cNvSpPr txBox="1"/>
          <p:nvPr/>
        </p:nvSpPr>
        <p:spPr>
          <a:xfrm>
            <a:off x="2514533" y="5563097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Montserrat SemiBold" panose="00000700000000000000" pitchFamily="50" charset="0"/>
              </a:rPr>
              <a:t>0</a:t>
            </a:r>
            <a:r>
              <a:rPr lang="en-US" dirty="0">
                <a:latin typeface="Montserrat SemiBold" panose="00000700000000000000" pitchFamily="50" charset="0"/>
              </a:rPr>
              <a:t>1</a:t>
            </a:r>
            <a:endParaRPr lang="id-ID" b="1" dirty="0">
              <a:latin typeface="Montserrat SemiBold" panose="000007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F232E-509E-4FC0-8C36-86E2A007C9B0}"/>
              </a:ext>
            </a:extLst>
          </p:cNvPr>
          <p:cNvSpPr txBox="1"/>
          <p:nvPr/>
        </p:nvSpPr>
        <p:spPr>
          <a:xfrm>
            <a:off x="8132733" y="3602799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Montserrat SemiBold" panose="00000700000000000000" pitchFamily="50" charset="0"/>
              </a:rPr>
              <a:t>0</a:t>
            </a:r>
            <a:r>
              <a:rPr lang="en-US" dirty="0">
                <a:latin typeface="Montserrat SemiBold" panose="00000700000000000000" pitchFamily="50" charset="0"/>
              </a:rPr>
              <a:t>2</a:t>
            </a:r>
            <a:endParaRPr lang="id-ID" b="1" dirty="0">
              <a:latin typeface="Montserrat SemiBold" panose="000007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0107B-02EE-4973-B50D-5D92AE5D4648}"/>
              </a:ext>
            </a:extLst>
          </p:cNvPr>
          <p:cNvSpPr txBox="1"/>
          <p:nvPr/>
        </p:nvSpPr>
        <p:spPr>
          <a:xfrm>
            <a:off x="8180630" y="6164381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Montserrat SemiBold" panose="00000700000000000000" pitchFamily="50" charset="0"/>
              </a:rPr>
              <a:t>0</a:t>
            </a:r>
            <a:r>
              <a:rPr lang="en-US" dirty="0">
                <a:latin typeface="Montserrat SemiBold" panose="00000700000000000000" pitchFamily="50" charset="0"/>
              </a:rPr>
              <a:t>3</a:t>
            </a:r>
            <a:endParaRPr lang="id-ID" b="1" dirty="0"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9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jau ara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D661"/>
      </a:accent2>
      <a:accent3>
        <a:srgbClr val="00B050"/>
      </a:accent3>
      <a:accent4>
        <a:srgbClr val="00A44A"/>
      </a:accent4>
      <a:accent5>
        <a:srgbClr val="008E40"/>
      </a:accent5>
      <a:accent6>
        <a:srgbClr val="00A44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205</Words>
  <Application>Microsoft Office PowerPoint</Application>
  <PresentationFormat>Widescreen</PresentationFormat>
  <Paragraphs>80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Impact</vt:lpstr>
      <vt:lpstr>Montserrat</vt:lpstr>
      <vt:lpstr>Montserrat Black</vt:lpstr>
      <vt:lpstr>Montserrat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MINHAZ AHMED AYON</dc:creator>
  <cp:lastModifiedBy>MINHAZ AHMED AYON</cp:lastModifiedBy>
  <cp:revision>45</cp:revision>
  <dcterms:created xsi:type="dcterms:W3CDTF">2019-07-24T19:02:06Z</dcterms:created>
  <dcterms:modified xsi:type="dcterms:W3CDTF">2021-11-29T18:56:20Z</dcterms:modified>
</cp:coreProperties>
</file>