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8" r:id="rId2"/>
    <p:sldId id="271" r:id="rId3"/>
    <p:sldId id="260" r:id="rId4"/>
    <p:sldId id="261" r:id="rId5"/>
    <p:sldId id="262" r:id="rId6"/>
    <p:sldId id="263" r:id="rId7"/>
    <p:sldId id="264" r:id="rId8"/>
    <p:sldId id="272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7D-85A1-4C67-BC75-0144A517A311}" type="datetimeFigureOut">
              <a:rPr lang="en-IN" smtClean="0"/>
              <a:t>04-09-2017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B5D-FD72-4B33-B551-0B05846EB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2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7D-85A1-4C67-BC75-0144A517A311}" type="datetimeFigureOut">
              <a:rPr lang="en-IN" smtClean="0"/>
              <a:t>04-09-2017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B5D-FD72-4B33-B551-0B05846EB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56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7D-85A1-4C67-BC75-0144A517A311}" type="datetimeFigureOut">
              <a:rPr lang="en-IN" smtClean="0"/>
              <a:t>04-09-2017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B5D-FD72-4B33-B551-0B05846EB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792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7D-85A1-4C67-BC75-0144A517A311}" type="datetimeFigureOut">
              <a:rPr lang="en-IN" smtClean="0"/>
              <a:t>04-09-2017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B5D-FD72-4B33-B551-0B05846EB1D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499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7D-85A1-4C67-BC75-0144A517A311}" type="datetimeFigureOut">
              <a:rPr lang="en-IN" smtClean="0"/>
              <a:t>04-09-2017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B5D-FD72-4B33-B551-0B05846EB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72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7D-85A1-4C67-BC75-0144A517A311}" type="datetimeFigureOut">
              <a:rPr lang="en-IN" smtClean="0"/>
              <a:t>04-09-2017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B5D-FD72-4B33-B551-0B05846EB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80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7D-85A1-4C67-BC75-0144A517A311}" type="datetimeFigureOut">
              <a:rPr lang="en-IN" smtClean="0"/>
              <a:t>04-09-2017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B5D-FD72-4B33-B551-0B05846EB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371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7D-85A1-4C67-BC75-0144A517A311}" type="datetimeFigureOut">
              <a:rPr lang="en-IN" smtClean="0"/>
              <a:t>04-09-2017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B5D-FD72-4B33-B551-0B05846EB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28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7D-85A1-4C67-BC75-0144A517A311}" type="datetimeFigureOut">
              <a:rPr lang="en-IN" smtClean="0"/>
              <a:t>04-09-2017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B5D-FD72-4B33-B551-0B05846EB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2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7D-85A1-4C67-BC75-0144A517A311}" type="datetimeFigureOut">
              <a:rPr lang="en-IN" smtClean="0"/>
              <a:t>04-09-2017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B5D-FD72-4B33-B551-0B05846EB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17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7D-85A1-4C67-BC75-0144A517A311}" type="datetimeFigureOut">
              <a:rPr lang="en-IN" smtClean="0"/>
              <a:t>04-09-2017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B5D-FD72-4B33-B551-0B05846EB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32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7D-85A1-4C67-BC75-0144A517A311}" type="datetimeFigureOut">
              <a:rPr lang="en-IN" smtClean="0"/>
              <a:t>04-09-2017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B5D-FD72-4B33-B551-0B05846EB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96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7D-85A1-4C67-BC75-0144A517A311}" type="datetimeFigureOut">
              <a:rPr lang="en-IN" smtClean="0"/>
              <a:t>04-09-2017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B5D-FD72-4B33-B551-0B05846EB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95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7D-85A1-4C67-BC75-0144A517A311}" type="datetimeFigureOut">
              <a:rPr lang="en-IN" smtClean="0"/>
              <a:t>04-09-2017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B5D-FD72-4B33-B551-0B05846EB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60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7D-85A1-4C67-BC75-0144A517A311}" type="datetimeFigureOut">
              <a:rPr lang="en-IN" smtClean="0"/>
              <a:t>04-09-2017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B5D-FD72-4B33-B551-0B05846EB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43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7D-85A1-4C67-BC75-0144A517A311}" type="datetimeFigureOut">
              <a:rPr lang="en-IN" smtClean="0"/>
              <a:t>04-09-2017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B5D-FD72-4B33-B551-0B05846EB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21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167D-85A1-4C67-BC75-0144A517A311}" type="datetimeFigureOut">
              <a:rPr lang="en-IN" smtClean="0"/>
              <a:t>04-09-2017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DB5D-FD72-4B33-B551-0B05846EB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17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3F167D-85A1-4C67-BC75-0144A517A311}" type="datetimeFigureOut">
              <a:rPr lang="en-IN" smtClean="0"/>
              <a:t>04-09-2017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0DB5D-FD72-4B33-B551-0B05846EB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119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FF7BC-F8B9-4A2F-844D-DBE16710A774}"/>
              </a:ext>
            </a:extLst>
          </p:cNvPr>
          <p:cNvSpPr txBox="1"/>
          <p:nvPr/>
        </p:nvSpPr>
        <p:spPr>
          <a:xfrm>
            <a:off x="2281646" y="2621280"/>
            <a:ext cx="7080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latin typeface="Algerian" panose="04020705040A02060702" pitchFamily="82" charset="0"/>
              </a:rPr>
              <a:t>SPYDER</a:t>
            </a:r>
          </a:p>
        </p:txBody>
      </p:sp>
    </p:spTree>
    <p:extLst>
      <p:ext uri="{BB962C8B-B14F-4D97-AF65-F5344CB8AC3E}">
        <p14:creationId xmlns:p14="http://schemas.microsoft.com/office/powerpoint/2010/main" val="141638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28D76D-A263-4A97-A2F1-614301B39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193" y="1038231"/>
            <a:ext cx="2743200" cy="4880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212395-1154-46BF-87F3-24EAFF6CF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25" y="1038231"/>
            <a:ext cx="2743200" cy="4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8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6F1332-65BF-40F8-B928-7B9EDE76F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18" y="1428756"/>
            <a:ext cx="2743200" cy="48806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AEC0C4-4584-49F1-B205-A35606456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793" y="1428756"/>
            <a:ext cx="2743200" cy="4880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29E842-E171-4850-A462-9EC914C9041B}"/>
              </a:ext>
            </a:extLst>
          </p:cNvPr>
          <p:cNvSpPr txBox="1"/>
          <p:nvPr/>
        </p:nvSpPr>
        <p:spPr>
          <a:xfrm>
            <a:off x="419100" y="2456616"/>
            <a:ext cx="27717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Gill Sans MT" panose="020B0502020104020203" pitchFamily="34" charset="0"/>
              </a:rPr>
              <a:t>To view a particular cast details click on the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CF5D-0F99-4A18-B3AA-4E0A5AA3420F}"/>
              </a:ext>
            </a:extLst>
          </p:cNvPr>
          <p:cNvSpPr txBox="1"/>
          <p:nvPr/>
        </p:nvSpPr>
        <p:spPr>
          <a:xfrm>
            <a:off x="8934450" y="3318391"/>
            <a:ext cx="29813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Gill Sans MT" panose="020B0502020104020203" pitchFamily="34" charset="0"/>
              </a:rPr>
              <a:t>User can also view movie on external sites like </a:t>
            </a:r>
            <a:r>
              <a:rPr lang="en-IN" sz="2800" dirty="0" err="1">
                <a:latin typeface="Gill Sans MT" panose="020B0502020104020203" pitchFamily="34" charset="0"/>
              </a:rPr>
              <a:t>Imdb</a:t>
            </a:r>
            <a:r>
              <a:rPr lang="en-IN" sz="2800" dirty="0">
                <a:latin typeface="Gill Sans MT" panose="020B0502020104020203" pitchFamily="34" charset="0"/>
              </a:rPr>
              <a:t> and </a:t>
            </a:r>
            <a:r>
              <a:rPr lang="en-IN" sz="2800" dirty="0" err="1">
                <a:latin typeface="Gill Sans MT" panose="020B0502020104020203" pitchFamily="34" charset="0"/>
              </a:rPr>
              <a:t>Tmdb</a:t>
            </a:r>
            <a:endParaRPr lang="en-IN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42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F6DB0B-F5C1-4EDD-A57E-BC251898C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43" y="1085856"/>
            <a:ext cx="2743200" cy="4880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0F3AF2-1D45-4AE2-8491-9D245F6FB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43" y="1085856"/>
            <a:ext cx="2743200" cy="4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8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7C5C04-C60F-4470-8073-EA8FDB2AE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43" y="1123956"/>
            <a:ext cx="2743200" cy="4880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0B189F-1C27-4F4E-9672-75F7845B6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668" y="1123956"/>
            <a:ext cx="2743200" cy="4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9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DA2DAC-7868-4DE9-9B40-2191E8D49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68" y="1076331"/>
            <a:ext cx="2743200" cy="4880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E5F74A-782E-46D4-B04C-B45BA9CF5E2E}"/>
              </a:ext>
            </a:extLst>
          </p:cNvPr>
          <p:cNvSpPr txBox="1"/>
          <p:nvPr/>
        </p:nvSpPr>
        <p:spPr>
          <a:xfrm>
            <a:off x="419100" y="2456616"/>
            <a:ext cx="4000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Gill Sans MT" panose="020B0502020104020203" pitchFamily="34" charset="0"/>
              </a:rPr>
              <a:t>User can log out using the </a:t>
            </a:r>
          </a:p>
          <a:p>
            <a:r>
              <a:rPr lang="en-IN" sz="2800" dirty="0">
                <a:latin typeface="Gill Sans MT" panose="020B0502020104020203" pitchFamily="34" charset="0"/>
              </a:rPr>
              <a:t>Logout option provided in menu options.</a:t>
            </a:r>
          </a:p>
        </p:txBody>
      </p:sp>
    </p:spTree>
    <p:extLst>
      <p:ext uri="{BB962C8B-B14F-4D97-AF65-F5344CB8AC3E}">
        <p14:creationId xmlns:p14="http://schemas.microsoft.com/office/powerpoint/2010/main" val="209608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DEF824-35D3-44F6-8B14-9E05D66D2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62056"/>
            <a:ext cx="2743200" cy="4880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9C26D-4179-47C0-8A28-737ABA1371B9}"/>
              </a:ext>
            </a:extLst>
          </p:cNvPr>
          <p:cNvSpPr txBox="1"/>
          <p:nvPr/>
        </p:nvSpPr>
        <p:spPr>
          <a:xfrm>
            <a:off x="971550" y="1971675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ill Sans MT" panose="020B0502020104020203" pitchFamily="34" charset="0"/>
              </a:rPr>
              <a:t>Splash screen of application.</a:t>
            </a:r>
          </a:p>
        </p:txBody>
      </p:sp>
    </p:spTree>
    <p:extLst>
      <p:ext uri="{BB962C8B-B14F-4D97-AF65-F5344CB8AC3E}">
        <p14:creationId xmlns:p14="http://schemas.microsoft.com/office/powerpoint/2010/main" val="149068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377DD4-E3E0-4248-9BCE-B951D08FE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14697"/>
            <a:ext cx="2743200" cy="4880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B65AC2-217B-4B45-9E67-7B4717D851B7}"/>
              </a:ext>
            </a:extLst>
          </p:cNvPr>
          <p:cNvSpPr txBox="1"/>
          <p:nvPr/>
        </p:nvSpPr>
        <p:spPr>
          <a:xfrm>
            <a:off x="390525" y="1333500"/>
            <a:ext cx="40004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Gill Sans MT" panose="020B0502020104020203" pitchFamily="34" charset="0"/>
              </a:rPr>
              <a:t>User sign-in screen.</a:t>
            </a:r>
          </a:p>
          <a:p>
            <a:r>
              <a:rPr lang="en-IN" sz="2800" dirty="0">
                <a:latin typeface="Gill Sans MT" panose="020B0502020104020203" pitchFamily="34" charset="0"/>
              </a:rPr>
              <a:t>He/she can login using email-password or use simple googleplus sign-in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BF975-C361-438F-B3DF-B6DBEEE974D1}"/>
              </a:ext>
            </a:extLst>
          </p:cNvPr>
          <p:cNvSpPr txBox="1"/>
          <p:nvPr/>
        </p:nvSpPr>
        <p:spPr>
          <a:xfrm>
            <a:off x="7886701" y="3048000"/>
            <a:ext cx="40004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Gill Sans MT" panose="020B0502020104020203" pitchFamily="34" charset="0"/>
              </a:rPr>
              <a:t>Save credentials is provided so that user need not to enter credentials every time he opens the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CD87E-5908-4DCE-A2AE-288320EADA5F}"/>
              </a:ext>
            </a:extLst>
          </p:cNvPr>
          <p:cNvSpPr txBox="1"/>
          <p:nvPr/>
        </p:nvSpPr>
        <p:spPr>
          <a:xfrm>
            <a:off x="390525" y="3762375"/>
            <a:ext cx="40004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Gill Sans MT" panose="020B0502020104020203" pitchFamily="34" charset="0"/>
              </a:rPr>
              <a:t>If the user don’t have account he can click on need account? and get an account to login</a:t>
            </a:r>
          </a:p>
        </p:txBody>
      </p:sp>
    </p:spTree>
    <p:extLst>
      <p:ext uri="{BB962C8B-B14F-4D97-AF65-F5344CB8AC3E}">
        <p14:creationId xmlns:p14="http://schemas.microsoft.com/office/powerpoint/2010/main" val="126512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9A08E9-DDDA-4DC3-B875-1BB738EA927A}"/>
              </a:ext>
            </a:extLst>
          </p:cNvPr>
          <p:cNvSpPr txBox="1"/>
          <p:nvPr/>
        </p:nvSpPr>
        <p:spPr>
          <a:xfrm>
            <a:off x="419100" y="2456616"/>
            <a:ext cx="4000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Gill Sans MT" panose="020B0502020104020203" pitchFamily="34" charset="0"/>
              </a:rPr>
              <a:t>Enter a mail id and password and get an account to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24AE6-FF02-492E-9484-2B6C501EA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20" y="898386"/>
            <a:ext cx="288036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0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ED3761-CBF4-41F6-B6FF-408020B6F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68" y="990600"/>
            <a:ext cx="2743200" cy="4880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270ABF-29DA-4F4D-A3D3-B0A0EDE42B7C}"/>
              </a:ext>
            </a:extLst>
          </p:cNvPr>
          <p:cNvSpPr txBox="1"/>
          <p:nvPr/>
        </p:nvSpPr>
        <p:spPr>
          <a:xfrm>
            <a:off x="419100" y="2456616"/>
            <a:ext cx="400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Gill Sans MT" panose="020B0502020104020203" pitchFamily="34" charset="0"/>
              </a:rPr>
              <a:t>Using google-plus </a:t>
            </a:r>
            <a:r>
              <a:rPr lang="en-IN" sz="2800" dirty="0" err="1">
                <a:latin typeface="Gill Sans MT" panose="020B0502020104020203" pitchFamily="34" charset="0"/>
              </a:rPr>
              <a:t>signIn</a:t>
            </a:r>
            <a:endParaRPr lang="en-IN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9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0822E9-C986-4BFF-987C-7B85E53F1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066800"/>
            <a:ext cx="2743200" cy="4880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EFF1A-31B0-4B18-8781-CD0453CE2B31}"/>
              </a:ext>
            </a:extLst>
          </p:cNvPr>
          <p:cNvSpPr txBox="1"/>
          <p:nvPr/>
        </p:nvSpPr>
        <p:spPr>
          <a:xfrm>
            <a:off x="419100" y="2456616"/>
            <a:ext cx="4000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Gill Sans MT" panose="020B0502020104020203" pitchFamily="34" charset="0"/>
              </a:rPr>
              <a:t>Next you will be asked to rate any 5 movies to get</a:t>
            </a:r>
          </a:p>
          <a:p>
            <a:r>
              <a:rPr lang="en-IN" sz="2800" dirty="0" err="1">
                <a:latin typeface="Gill Sans MT" panose="020B0502020104020203" pitchFamily="34" charset="0"/>
              </a:rPr>
              <a:t>recomendations</a:t>
            </a:r>
            <a:endParaRPr lang="en-IN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88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ACC12D-CA70-47B4-B355-4D718F1A7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43" y="800106"/>
            <a:ext cx="2743200" cy="4880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EC6A94-A5B7-4E15-8292-886AC9B68CF4}"/>
              </a:ext>
            </a:extLst>
          </p:cNvPr>
          <p:cNvSpPr txBox="1"/>
          <p:nvPr/>
        </p:nvSpPr>
        <p:spPr>
          <a:xfrm>
            <a:off x="419100" y="2456616"/>
            <a:ext cx="40004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Gill Sans MT" panose="020B0502020104020203" pitchFamily="34" charset="0"/>
              </a:rPr>
              <a:t>You can rate any 5 movies</a:t>
            </a:r>
          </a:p>
          <a:p>
            <a:r>
              <a:rPr lang="en-IN" sz="2800" dirty="0">
                <a:latin typeface="Gill Sans MT" panose="020B0502020104020203" pitchFamily="34" charset="0"/>
              </a:rPr>
              <a:t>from the list of provided movies. You can also swipe to refresh the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CF3A9-1BE2-4DAB-9CC5-E49C00941653}"/>
              </a:ext>
            </a:extLst>
          </p:cNvPr>
          <p:cNvSpPr txBox="1"/>
          <p:nvPr/>
        </p:nvSpPr>
        <p:spPr>
          <a:xfrm>
            <a:off x="7524750" y="1424529"/>
            <a:ext cx="40004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Gill Sans MT" panose="020B0502020104020203" pitchFamily="34" charset="0"/>
              </a:rPr>
              <a:t>User can add a movie to favourites or watch later using the buttons provided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D232F-1246-46F5-88CC-50BF5A07D0AD}"/>
              </a:ext>
            </a:extLst>
          </p:cNvPr>
          <p:cNvSpPr txBox="1"/>
          <p:nvPr/>
        </p:nvSpPr>
        <p:spPr>
          <a:xfrm>
            <a:off x="7705725" y="3864834"/>
            <a:ext cx="4000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Gill Sans MT" panose="020B0502020104020203" pitchFamily="34" charset="0"/>
              </a:rPr>
              <a:t>Click on the trailer icon </a:t>
            </a:r>
          </a:p>
          <a:p>
            <a:r>
              <a:rPr lang="en-IN" sz="2800" dirty="0">
                <a:latin typeface="Gill Sans MT" panose="020B0502020104020203" pitchFamily="34" charset="0"/>
              </a:rPr>
              <a:t>to watch trailer </a:t>
            </a:r>
          </a:p>
        </p:txBody>
      </p:sp>
    </p:spTree>
    <p:extLst>
      <p:ext uri="{BB962C8B-B14F-4D97-AF65-F5344CB8AC3E}">
        <p14:creationId xmlns:p14="http://schemas.microsoft.com/office/powerpoint/2010/main" val="221937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FEC7A7-DC40-4F88-8BB0-7986E14B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980" y="1000125"/>
            <a:ext cx="2606040" cy="4632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552FA3-5116-4230-924C-CDBE10E5CA37}"/>
              </a:ext>
            </a:extLst>
          </p:cNvPr>
          <p:cNvSpPr txBox="1"/>
          <p:nvPr/>
        </p:nvSpPr>
        <p:spPr>
          <a:xfrm>
            <a:off x="419100" y="2456616"/>
            <a:ext cx="40004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Gill Sans MT" panose="020B0502020104020203" pitchFamily="34" charset="0"/>
              </a:rPr>
              <a:t>After the user provides 5 movie ratings he will be asked to get the recommended movies</a:t>
            </a:r>
          </a:p>
        </p:txBody>
      </p:sp>
    </p:spTree>
    <p:extLst>
      <p:ext uri="{BB962C8B-B14F-4D97-AF65-F5344CB8AC3E}">
        <p14:creationId xmlns:p14="http://schemas.microsoft.com/office/powerpoint/2010/main" val="225860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8FFDA5-22B1-42CE-83AE-86409652E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93" y="828681"/>
            <a:ext cx="2743200" cy="4880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368DB7-822C-4F2E-9731-0FE841678216}"/>
              </a:ext>
            </a:extLst>
          </p:cNvPr>
          <p:cNvSpPr txBox="1"/>
          <p:nvPr/>
        </p:nvSpPr>
        <p:spPr>
          <a:xfrm>
            <a:off x="419100" y="2456616"/>
            <a:ext cx="4000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Gill Sans MT" panose="020B0502020104020203" pitchFamily="34" charset="0"/>
              </a:rPr>
              <a:t>Use the drawer to switch between lists.</a:t>
            </a:r>
          </a:p>
        </p:txBody>
      </p:sp>
    </p:spTree>
    <p:extLst>
      <p:ext uri="{BB962C8B-B14F-4D97-AF65-F5344CB8AC3E}">
        <p14:creationId xmlns:p14="http://schemas.microsoft.com/office/powerpoint/2010/main" val="66313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</TotalTime>
  <Words>189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Century Gothic</vt:lpstr>
      <vt:lpstr>Gill Sans MT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 vinay</dc:creator>
  <cp:lastModifiedBy>venkat vinay</cp:lastModifiedBy>
  <cp:revision>41</cp:revision>
  <dcterms:created xsi:type="dcterms:W3CDTF">2017-09-04T15:39:22Z</dcterms:created>
  <dcterms:modified xsi:type="dcterms:W3CDTF">2017-09-04T18:11:26Z</dcterms:modified>
</cp:coreProperties>
</file>