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74" r:id="rId4"/>
    <p:sldId id="275" r:id="rId5"/>
    <p:sldId id="276" r:id="rId6"/>
    <p:sldId id="257" r:id="rId7"/>
    <p:sldId id="258" r:id="rId8"/>
    <p:sldId id="260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10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30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64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73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41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714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514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2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3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3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51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38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65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79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51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12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2E5B-FEE4-4481-B6A9-A0FF92DE956E}" type="datetimeFigureOut">
              <a:rPr lang="es-MX" smtClean="0"/>
              <a:t>19/03/2023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A9DB03-C42A-45E9-9A2C-1F4F375F3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79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6589"/>
          </a:xfrm>
        </p:spPr>
        <p:txBody>
          <a:bodyPr>
            <a:normAutofit fontScale="90000"/>
          </a:bodyPr>
          <a:lstStyle/>
          <a:p>
            <a:r>
              <a:rPr lang="es-MX" dirty="0"/>
              <a:t>ESCUELA SECUNDARIA TECNICA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1918952"/>
            <a:ext cx="8825658" cy="4495916"/>
          </a:xfrm>
        </p:spPr>
        <p:txBody>
          <a:bodyPr>
            <a:normAutofit fontScale="92500" lnSpcReduction="10000"/>
          </a:bodyPr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PROYECTO: LA BASURA Y EL PET</a:t>
            </a:r>
          </a:p>
          <a:p>
            <a:endParaRPr lang="es-MX" dirty="0"/>
          </a:p>
          <a:p>
            <a:r>
              <a:rPr lang="es-MX" dirty="0"/>
              <a:t>“El cuidado de la salud y el medio  ambiente”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COMISION DE SALUD E HIGIENE</a:t>
            </a:r>
          </a:p>
          <a:p>
            <a:endParaRPr lang="es-MX" dirty="0"/>
          </a:p>
          <a:p>
            <a:pPr algn="ctr"/>
            <a:r>
              <a:rPr lang="es-MX" sz="1500" dirty="0"/>
              <a:t>Ciclo Escolar</a:t>
            </a:r>
          </a:p>
          <a:p>
            <a:pPr algn="ctr"/>
            <a:r>
              <a:rPr lang="es-MX" dirty="0"/>
              <a:t>2022 -2023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84258"/>
            <a:ext cx="2735869" cy="25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DESECHOS INORGANICOS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61916" cy="4296367"/>
          </a:xfrm>
        </p:spPr>
        <p:txBody>
          <a:bodyPr/>
          <a:lstStyle/>
          <a:p>
            <a:r>
              <a:rPr lang="es-MX" dirty="0"/>
              <a:t>Son los que generan las aulas, talleres  y laboratorios</a:t>
            </a:r>
          </a:p>
          <a:p>
            <a:r>
              <a:rPr lang="es-MX" dirty="0"/>
              <a:t>Desechos metálicos</a:t>
            </a:r>
          </a:p>
          <a:p>
            <a:r>
              <a:rPr lang="es-MX" dirty="0"/>
              <a:t>Desechos de aluminio</a:t>
            </a:r>
          </a:p>
          <a:p>
            <a:r>
              <a:rPr lang="es-MX" dirty="0"/>
              <a:t>Desechos de piedra</a:t>
            </a:r>
          </a:p>
          <a:p>
            <a:r>
              <a:rPr lang="es-MX" dirty="0"/>
              <a:t>Desechos de arena</a:t>
            </a:r>
          </a:p>
          <a:p>
            <a:r>
              <a:rPr lang="es-MX" dirty="0"/>
              <a:t>Desechos minerales</a:t>
            </a:r>
          </a:p>
          <a:p>
            <a:r>
              <a:rPr lang="es-MX" dirty="0"/>
              <a:t>Desechos de sustancias químicos</a:t>
            </a:r>
          </a:p>
          <a:p>
            <a:r>
              <a:rPr lang="es-MX" dirty="0"/>
              <a:t>Otros desechos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51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UBICACIÓN DE CONTENEDORES EN ÁREAS ESTRATEGICAS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5 zonas de ubicación bloques de 4 contenedores.</a:t>
            </a:r>
          </a:p>
          <a:p>
            <a:endParaRPr lang="es-MX" dirty="0"/>
          </a:p>
          <a:p>
            <a:r>
              <a:rPr lang="es-MX" dirty="0"/>
              <a:t>Parte posterior de la sala audiovisual</a:t>
            </a:r>
          </a:p>
          <a:p>
            <a:r>
              <a:rPr lang="es-MX" dirty="0"/>
              <a:t>Parte posterior del aula 17</a:t>
            </a:r>
          </a:p>
          <a:p>
            <a:r>
              <a:rPr lang="es-MX" dirty="0"/>
              <a:t>Frente a la palmerita</a:t>
            </a:r>
          </a:p>
          <a:p>
            <a:r>
              <a:rPr lang="es-MX" dirty="0"/>
              <a:t>A un lado de la entrada del auditorio</a:t>
            </a:r>
          </a:p>
          <a:p>
            <a:r>
              <a:rPr lang="es-MX" dirty="0"/>
              <a:t>Canchas de educación física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038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DE ALUMNOS DEL COMITÉ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Asistir a las reuniones que se convocan</a:t>
            </a:r>
          </a:p>
          <a:p>
            <a:r>
              <a:rPr lang="es-MX" dirty="0"/>
              <a:t>Informar al grupo de los acuerdos tomados en las reuniones</a:t>
            </a:r>
          </a:p>
          <a:p>
            <a:r>
              <a:rPr lang="es-MX" dirty="0"/>
              <a:t>Coordinar las acciones que se indican en el comité </a:t>
            </a:r>
          </a:p>
          <a:p>
            <a:r>
              <a:rPr lang="es-MX" dirty="0"/>
              <a:t>Reportar a la autoridad correspondiente indisciplinas de alumnos </a:t>
            </a:r>
          </a:p>
          <a:p>
            <a:r>
              <a:rPr lang="es-MX" dirty="0"/>
              <a:t>Vigilar la higiene del aula </a:t>
            </a:r>
          </a:p>
          <a:p>
            <a:r>
              <a:rPr lang="es-MX" dirty="0"/>
              <a:t>Vigilar el buen uso de los sanitarios</a:t>
            </a:r>
          </a:p>
          <a:p>
            <a:r>
              <a:rPr lang="es-MX" dirty="0"/>
              <a:t>Vigilar que la basura la pongan en los contenedores</a:t>
            </a:r>
          </a:p>
          <a:p>
            <a:r>
              <a:rPr lang="es-MX" dirty="0"/>
              <a:t>Vigilar todas las áreas de la escuela y cada semana con el grupo que le toca el homenaje</a:t>
            </a:r>
          </a:p>
        </p:txBody>
      </p:sp>
    </p:spTree>
    <p:extLst>
      <p:ext uri="{BB962C8B-B14F-4D97-AF65-F5344CB8AC3E}">
        <p14:creationId xmlns:p14="http://schemas.microsoft.com/office/powerpoint/2010/main" val="196507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COMITÉ DE SALUD E HIGIENE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Presidente:      </a:t>
            </a:r>
            <a:r>
              <a:rPr lang="es-MX" dirty="0" err="1"/>
              <a:t>Profr</a:t>
            </a:r>
            <a:r>
              <a:rPr lang="es-MX" dirty="0"/>
              <a:t>. Juan José Cruz Cervantes</a:t>
            </a:r>
          </a:p>
          <a:p>
            <a:endParaRPr lang="es-MX" dirty="0"/>
          </a:p>
          <a:p>
            <a:r>
              <a:rPr lang="es-MX" dirty="0"/>
              <a:t>Secretarios:     </a:t>
            </a:r>
            <a:r>
              <a:rPr lang="es-MX" dirty="0" err="1"/>
              <a:t>Profr</a:t>
            </a:r>
            <a:r>
              <a:rPr lang="es-MX" dirty="0"/>
              <a:t>. Sigfrido Olmedo Méndez</a:t>
            </a:r>
          </a:p>
          <a:p>
            <a:r>
              <a:rPr lang="es-MX" dirty="0"/>
              <a:t>                       </a:t>
            </a:r>
            <a:r>
              <a:rPr lang="es-MX" dirty="0" err="1"/>
              <a:t>Profr</a:t>
            </a:r>
            <a:r>
              <a:rPr lang="es-MX" dirty="0"/>
              <a:t>. Alejo Silva Silva</a:t>
            </a:r>
          </a:p>
          <a:p>
            <a:endParaRPr lang="es-MX" dirty="0"/>
          </a:p>
          <a:p>
            <a:r>
              <a:rPr lang="es-MX" dirty="0"/>
              <a:t>Vocales:           </a:t>
            </a:r>
            <a:r>
              <a:rPr lang="es-MX" dirty="0" err="1"/>
              <a:t>Profra</a:t>
            </a:r>
            <a:r>
              <a:rPr lang="es-MX" dirty="0"/>
              <a:t>. Isabel Ortiz Naranjo</a:t>
            </a:r>
          </a:p>
          <a:p>
            <a:r>
              <a:rPr lang="es-MX" dirty="0"/>
              <a:t>                       </a:t>
            </a:r>
            <a:r>
              <a:rPr lang="es-MX" dirty="0" err="1"/>
              <a:t>Profr</a:t>
            </a:r>
            <a:r>
              <a:rPr lang="es-MX" dirty="0"/>
              <a:t>. Esteban </a:t>
            </a:r>
            <a:r>
              <a:rPr lang="es-MX" dirty="0" err="1"/>
              <a:t>Arreortua</a:t>
            </a:r>
            <a:r>
              <a:rPr lang="es-MX" dirty="0"/>
              <a:t> García</a:t>
            </a:r>
          </a:p>
          <a:p>
            <a:endParaRPr lang="es-MX" dirty="0"/>
          </a:p>
          <a:p>
            <a:r>
              <a:rPr lang="es-MX" dirty="0"/>
              <a:t>Operadores:     Dr. José Antonio Roque Velasco</a:t>
            </a:r>
          </a:p>
          <a:p>
            <a:r>
              <a:rPr lang="es-MX" dirty="0"/>
              <a:t>                       Dr. Juan Manuel Méndez rodríguez</a:t>
            </a:r>
          </a:p>
          <a:p>
            <a:endParaRPr lang="es-MX" dirty="0"/>
          </a:p>
          <a:p>
            <a:r>
              <a:rPr lang="es-MX" sz="1400" dirty="0"/>
              <a:t>Vocales alumnos:  se anexa relación ( se van a elegir ) </a:t>
            </a:r>
          </a:p>
          <a:p>
            <a:pPr marL="0" indent="0">
              <a:buNone/>
            </a:pPr>
            <a:r>
              <a:rPr lang="es-MX" sz="1400" dirty="0"/>
              <a:t>         Vocales padres de familia 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05911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MX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seres humanos fabrican y utilizan una enorme cantidad de objetos, pero al hacerlo también generan cosas que quieren o que no necesitan, estas cosas se llaman DESECHOS, casi todo lo que se usa o se consume generan desechos que en ocasiones se arrogan al ambiente. Los desechos reciben distintos nombres dependiendo de dónde se depositen, los materiales que se colocan en cestos, botes y para deshacerse de ellos recibe el nombre de BASURA.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4062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falta de concientización por parte de los seres humanos sobre el cuidado y conservación del medio ambiente, los desechos que a diario generamos los seres humanos sin tener en cuenta el daño ambiental, es por ello que es necesario implementar LA CULTURA DE SEPARAR LOS DESECHOS ORGANICOS E INORGANICOS  así como aquellos que se pueden RECICLAR O SER REUTILIZADOS  para conservar la salud de los estudiantes  y de la comunidad en general.</a:t>
            </a: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37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raíz de la falta de concientización del ALUMNO sobre la eliminación de desechos, que no deben arrojarse a la calle, tampoco deben de abandonarse en lugares públicos, esta es una manera de evitar que los desechos contaminen y se conviertan en focos de enfermedades, se han implementado dentro de la institución algunas acciones para el cuidado y conservación de la salud de todos los alumnos de la comunidad escolar y de su contexto social inmediato.</a:t>
            </a: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16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Proporcionar la información y los conocimientos óptimos a toda la población escolar, para que adquieran conciencia de los problemas que ocasiona la basura al no saber reciclarla creando con ella predisposición, motivación, sentido de responsabilidad y compromiso para trabajar individualmente y colectivamente en llevarse sus residuos.</a:t>
            </a: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3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BASURA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Sitios donde se generan desechos orgánicos en la escuela:</a:t>
            </a:r>
          </a:p>
          <a:p>
            <a:endParaRPr lang="es-MX" sz="2000" dirty="0"/>
          </a:p>
          <a:p>
            <a:r>
              <a:rPr lang="es-MX" sz="2000" dirty="0"/>
              <a:t>Cafetería</a:t>
            </a:r>
          </a:p>
          <a:p>
            <a:r>
              <a:rPr lang="es-MX" sz="2000" dirty="0" err="1"/>
              <a:t>Juguería</a:t>
            </a:r>
            <a:endParaRPr lang="es-MX" sz="2000" dirty="0"/>
          </a:p>
          <a:p>
            <a:r>
              <a:rPr lang="es-MX" sz="2000" dirty="0"/>
              <a:t>Todas las vendimias </a:t>
            </a:r>
          </a:p>
          <a:p>
            <a:r>
              <a:rPr lang="es-MX" sz="2000" dirty="0"/>
              <a:t>Aulas </a:t>
            </a:r>
          </a:p>
          <a:p>
            <a:r>
              <a:rPr lang="es-MX" sz="2000" dirty="0"/>
              <a:t>Talleres</a:t>
            </a:r>
          </a:p>
          <a:p>
            <a:r>
              <a:rPr lang="es-MX" sz="2000" dirty="0"/>
              <a:t>Almacén</a:t>
            </a:r>
          </a:p>
          <a:p>
            <a:r>
              <a:rPr lang="es-MX" sz="2000" dirty="0"/>
              <a:t>Áreas administrativas</a:t>
            </a:r>
          </a:p>
          <a:p>
            <a:r>
              <a:rPr lang="es-MX" sz="2000" dirty="0"/>
              <a:t>Jardines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8477">
            <a:off x="4479634" y="4496103"/>
            <a:ext cx="2723018" cy="16816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8975">
            <a:off x="6707605" y="2910882"/>
            <a:ext cx="1881567" cy="13217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6870">
            <a:off x="8569895" y="4186176"/>
            <a:ext cx="2590920" cy="18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7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Sitios donde se genera el </a:t>
            </a:r>
            <a:r>
              <a:rPr lang="es-MX" sz="2000" dirty="0" err="1"/>
              <a:t>pet</a:t>
            </a:r>
            <a:r>
              <a:rPr lang="es-MX" sz="2000" dirty="0"/>
              <a:t> en la escuela:</a:t>
            </a:r>
          </a:p>
          <a:p>
            <a:endParaRPr lang="es-MX" sz="2000" dirty="0"/>
          </a:p>
          <a:p>
            <a:r>
              <a:rPr lang="es-MX" sz="2000" dirty="0" err="1"/>
              <a:t>Jugueria</a:t>
            </a:r>
            <a:endParaRPr lang="es-MX" sz="2000" dirty="0"/>
          </a:p>
          <a:p>
            <a:r>
              <a:rPr lang="es-MX" sz="2000" dirty="0"/>
              <a:t>Cafetería</a:t>
            </a:r>
          </a:p>
          <a:p>
            <a:r>
              <a:rPr lang="es-MX" sz="2000" dirty="0"/>
              <a:t>Aulas</a:t>
            </a:r>
          </a:p>
          <a:p>
            <a:r>
              <a:rPr lang="es-MX" sz="2000" dirty="0"/>
              <a:t>Canchas de educación física</a:t>
            </a:r>
          </a:p>
          <a:p>
            <a:r>
              <a:rPr lang="es-MX" sz="2000" dirty="0"/>
              <a:t>Áreas administrativas</a:t>
            </a:r>
          </a:p>
          <a:p>
            <a:r>
              <a:rPr lang="es-MX" sz="2000" dirty="0"/>
              <a:t>Talleres</a:t>
            </a:r>
          </a:p>
          <a:p>
            <a:r>
              <a:rPr lang="es-MX" sz="2000" dirty="0"/>
              <a:t>Otros sitios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60" y="1146053"/>
            <a:ext cx="4045039" cy="24747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0369">
            <a:off x="6027322" y="4638540"/>
            <a:ext cx="2867696" cy="16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1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4110"/>
          </a:xfrm>
        </p:spPr>
        <p:txBody>
          <a:bodyPr>
            <a:normAutofit fontScale="90000"/>
          </a:bodyPr>
          <a:lstStyle/>
          <a:p>
            <a:r>
              <a:rPr lang="es-MX" dirty="0"/>
              <a:t>ACCIONES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Todos los integrantes de la comunidad escolar deberán traer   una bolsa biodegradable para depositar la basura que generen y llevársela a su casa.</a:t>
            </a:r>
          </a:p>
          <a:p>
            <a:r>
              <a:rPr lang="es-MX" dirty="0"/>
              <a:t>Ubicar tres centros de acopio de basura: 1) área de </a:t>
            </a:r>
            <a:r>
              <a:rPr lang="es-MX" dirty="0" err="1"/>
              <a:t>paleteria</a:t>
            </a:r>
            <a:r>
              <a:rPr lang="es-MX" dirty="0"/>
              <a:t> 2) plaza cívica 3) a un costado del auditorio.</a:t>
            </a:r>
          </a:p>
          <a:p>
            <a:r>
              <a:rPr lang="es-MX" dirty="0"/>
              <a:t>Realizar campañas de concientización por parte de la comunidad escolar.</a:t>
            </a:r>
          </a:p>
          <a:p>
            <a:r>
              <a:rPr lang="es-MX" dirty="0"/>
              <a:t>Realizar periódicamente limpieza general en la escuela.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2574">
            <a:off x="7392715" y="4833920"/>
            <a:ext cx="1728986" cy="10960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4435946"/>
            <a:ext cx="3041132" cy="20023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9473">
            <a:off x="686761" y="4753813"/>
            <a:ext cx="1547291" cy="12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DESECHOS ORGANICOS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Son los que se generan en las vendimias de la Cooperativa Escolar.</a:t>
            </a:r>
          </a:p>
          <a:p>
            <a:endParaRPr lang="es-MX" dirty="0"/>
          </a:p>
          <a:p>
            <a:r>
              <a:rPr lang="es-MX" dirty="0"/>
              <a:t>Desechos de alimentos</a:t>
            </a:r>
          </a:p>
          <a:p>
            <a:r>
              <a:rPr lang="es-MX" dirty="0"/>
              <a:t>Desechos de verduras</a:t>
            </a:r>
          </a:p>
          <a:p>
            <a:r>
              <a:rPr lang="es-MX" dirty="0"/>
              <a:t>Desechos de papel</a:t>
            </a:r>
          </a:p>
          <a:p>
            <a:r>
              <a:rPr lang="es-MX" dirty="0"/>
              <a:t>Desechos de cartón</a:t>
            </a:r>
          </a:p>
          <a:p>
            <a:r>
              <a:rPr lang="es-MX" dirty="0"/>
              <a:t>Desechos de frutas</a:t>
            </a:r>
          </a:p>
          <a:p>
            <a:endParaRPr lang="es-MX" dirty="0"/>
          </a:p>
          <a:p>
            <a:r>
              <a:rPr lang="es-MX" sz="1500" dirty="0"/>
              <a:t>Acuerdo: todos los desechos que se generen por parte de los expendedores se los deberán de llevar a su casa todos los días después de la jornada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654" y="2160589"/>
            <a:ext cx="3397846" cy="31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58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1864</TotalTime>
  <Words>727</Words>
  <Application>Microsoft Office PowerPoint</Application>
  <PresentationFormat>Panorámica</PresentationFormat>
  <Paragraphs>98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</vt:lpstr>
      <vt:lpstr>ESCUELA SECUNDARIA TECNICA 1</vt:lpstr>
      <vt:lpstr>INTRODUCCIÓN</vt:lpstr>
      <vt:lpstr>JUSTIFICACIÓN</vt:lpstr>
      <vt:lpstr>PLANTEAMIENTO DE PROBLEMA</vt:lpstr>
      <vt:lpstr>OBJETIVO GENERAL</vt:lpstr>
      <vt:lpstr>LA BASURA</vt:lpstr>
      <vt:lpstr>EL PET</vt:lpstr>
      <vt:lpstr>ACCIONES </vt:lpstr>
      <vt:lpstr>DESECHOS ORGANICOS </vt:lpstr>
      <vt:lpstr>DESECHOS INORGANICOS</vt:lpstr>
      <vt:lpstr>UBICACIÓN DE CONTENEDORES EN ÁREAS ESTRATEGICAS</vt:lpstr>
      <vt:lpstr>FUNCIONES DE ALUMNOS DEL COMITÉ </vt:lpstr>
      <vt:lpstr>COMITÉ DE SALUD E HIGIENE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SECUNDARIA TECNICA 1</dc:title>
  <dc:creator>PC00000000</dc:creator>
  <cp:lastModifiedBy>Luis Andres</cp:lastModifiedBy>
  <cp:revision>69</cp:revision>
  <dcterms:created xsi:type="dcterms:W3CDTF">2023-02-01T13:41:37Z</dcterms:created>
  <dcterms:modified xsi:type="dcterms:W3CDTF">2023-03-20T04:39:04Z</dcterms:modified>
</cp:coreProperties>
</file>