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70" r:id="rId6"/>
    <p:sldId id="258" r:id="rId7"/>
    <p:sldId id="268" r:id="rId8"/>
    <p:sldId id="257" r:id="rId9"/>
    <p:sldId id="262" r:id="rId10"/>
    <p:sldId id="263" r:id="rId11"/>
    <p:sldId id="271" r:id="rId12"/>
    <p:sldId id="259" r:id="rId13"/>
    <p:sldId id="272" r:id="rId14"/>
    <p:sldId id="260" r:id="rId15"/>
    <p:sldId id="273" r:id="rId16"/>
    <p:sldId id="261" r:id="rId17"/>
    <p:sldId id="269" r:id="rId18"/>
    <p:sldId id="264" r:id="rId19"/>
    <p:sldId id="265" r:id="rId20"/>
    <p:sldId id="266" r:id="rId21"/>
    <p:sldId id="267" r:id="rId22"/>
    <p:sldId id="276" r:id="rId23"/>
    <p:sldId id="277" r:id="rId24"/>
    <p:sldId id="278" r:id="rId25"/>
    <p:sldId id="279" r:id="rId26"/>
    <p:sldId id="280" r:id="rId27"/>
    <p:sldId id="281"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CFE75-0B2E-474F-8E94-A2110AE9ED15}" type="datetimeFigureOut">
              <a:rPr lang="en-US" smtClean="0"/>
              <a:t>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8029A-572D-49B1-BE0B-FFE537AD671D}" type="slidenum">
              <a:rPr lang="en-US" smtClean="0"/>
              <a:t>‹#›</a:t>
            </a:fld>
            <a:endParaRPr lang="en-US"/>
          </a:p>
        </p:txBody>
      </p:sp>
    </p:spTree>
    <p:extLst>
      <p:ext uri="{BB962C8B-B14F-4D97-AF65-F5344CB8AC3E}">
        <p14:creationId xmlns:p14="http://schemas.microsoft.com/office/powerpoint/2010/main" val="166204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7DF5-1A77-ECAB-5880-F7397A7620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E0A84C-1069-14ED-79C2-10213A0075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E1EAE0-9848-315B-EEA3-9F4E22C94682}"/>
              </a:ext>
            </a:extLst>
          </p:cNvPr>
          <p:cNvSpPr>
            <a:spLocks noGrp="1"/>
          </p:cNvSpPr>
          <p:nvPr>
            <p:ph type="dt" sz="half" idx="10"/>
          </p:nvPr>
        </p:nvSpPr>
        <p:spPr/>
        <p:txBody>
          <a:bodyPr/>
          <a:lstStyle/>
          <a:p>
            <a:fld id="{399AA366-66BD-4CDC-B279-8897B0500744}" type="datetime1">
              <a:rPr lang="en-US" smtClean="0"/>
              <a:t>1/3/2025</a:t>
            </a:fld>
            <a:endParaRPr lang="en-US"/>
          </a:p>
        </p:txBody>
      </p:sp>
      <p:sp>
        <p:nvSpPr>
          <p:cNvPr id="5" name="Footer Placeholder 4">
            <a:extLst>
              <a:ext uri="{FF2B5EF4-FFF2-40B4-BE49-F238E27FC236}">
                <a16:creationId xmlns:a16="http://schemas.microsoft.com/office/drawing/2014/main" id="{329D4ADF-52DB-7349-E2E6-5FE9914B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DB4AA-B98D-C29D-FE28-6FF757BB0B94}"/>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276247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01DB-17D7-141E-0F60-5C5DE840B6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A9AEC-1A05-AFD4-C9EB-5FB715963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C8EB13-250B-B7D7-4867-A50720CDF658}"/>
              </a:ext>
            </a:extLst>
          </p:cNvPr>
          <p:cNvSpPr>
            <a:spLocks noGrp="1"/>
          </p:cNvSpPr>
          <p:nvPr>
            <p:ph type="dt" sz="half" idx="10"/>
          </p:nvPr>
        </p:nvSpPr>
        <p:spPr/>
        <p:txBody>
          <a:bodyPr/>
          <a:lstStyle/>
          <a:p>
            <a:fld id="{C9DE1FA9-832C-40C6-BCB8-962432BDEED0}" type="datetime1">
              <a:rPr lang="en-US" smtClean="0"/>
              <a:t>1/3/2025</a:t>
            </a:fld>
            <a:endParaRPr lang="en-US"/>
          </a:p>
        </p:txBody>
      </p:sp>
      <p:sp>
        <p:nvSpPr>
          <p:cNvPr id="5" name="Footer Placeholder 4">
            <a:extLst>
              <a:ext uri="{FF2B5EF4-FFF2-40B4-BE49-F238E27FC236}">
                <a16:creationId xmlns:a16="http://schemas.microsoft.com/office/drawing/2014/main" id="{64405917-4525-4188-6F54-AFAAE2239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88974-6DEF-92C0-7024-FFD3B06712B8}"/>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386089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4DFCA-3B77-F7CA-DE99-366C576AE1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54303D-9A6A-68E6-8922-2D57EE3A88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34903-7DDD-9722-1195-47B0FA40CF78}"/>
              </a:ext>
            </a:extLst>
          </p:cNvPr>
          <p:cNvSpPr>
            <a:spLocks noGrp="1"/>
          </p:cNvSpPr>
          <p:nvPr>
            <p:ph type="dt" sz="half" idx="10"/>
          </p:nvPr>
        </p:nvSpPr>
        <p:spPr/>
        <p:txBody>
          <a:bodyPr/>
          <a:lstStyle/>
          <a:p>
            <a:fld id="{11C44472-B96B-47B8-A430-5AB92704A95E}" type="datetime1">
              <a:rPr lang="en-US" smtClean="0"/>
              <a:t>1/3/2025</a:t>
            </a:fld>
            <a:endParaRPr lang="en-US"/>
          </a:p>
        </p:txBody>
      </p:sp>
      <p:sp>
        <p:nvSpPr>
          <p:cNvPr id="5" name="Footer Placeholder 4">
            <a:extLst>
              <a:ext uri="{FF2B5EF4-FFF2-40B4-BE49-F238E27FC236}">
                <a16:creationId xmlns:a16="http://schemas.microsoft.com/office/drawing/2014/main" id="{CE07919D-774B-C54E-A62E-593E22324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AF79B-9AD1-68EB-63A7-B2F3C70D743F}"/>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308653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10F5-E551-E62F-ADC9-5538283B6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B6C3C-F8C6-5E71-875F-1422694F95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B65AD-2259-B1BA-2A33-E328A3B0D4D6}"/>
              </a:ext>
            </a:extLst>
          </p:cNvPr>
          <p:cNvSpPr>
            <a:spLocks noGrp="1"/>
          </p:cNvSpPr>
          <p:nvPr>
            <p:ph type="dt" sz="half" idx="10"/>
          </p:nvPr>
        </p:nvSpPr>
        <p:spPr/>
        <p:txBody>
          <a:bodyPr/>
          <a:lstStyle/>
          <a:p>
            <a:fld id="{8ED0529F-10C4-46EC-AC46-1B339644D84F}" type="datetime1">
              <a:rPr lang="en-US" smtClean="0"/>
              <a:t>1/3/2025</a:t>
            </a:fld>
            <a:endParaRPr lang="en-US"/>
          </a:p>
        </p:txBody>
      </p:sp>
      <p:sp>
        <p:nvSpPr>
          <p:cNvPr id="5" name="Footer Placeholder 4">
            <a:extLst>
              <a:ext uri="{FF2B5EF4-FFF2-40B4-BE49-F238E27FC236}">
                <a16:creationId xmlns:a16="http://schemas.microsoft.com/office/drawing/2014/main" id="{94805DEE-6821-28D8-29FE-8E4A00982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EB89A-F4A7-AF64-FE59-80F2BF704668}"/>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302011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9721-4D62-2012-66CB-DA678F557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FD2608-657B-FC78-B4A9-AC4BC68859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0141D-9735-0896-B626-F5919AC95B36}"/>
              </a:ext>
            </a:extLst>
          </p:cNvPr>
          <p:cNvSpPr>
            <a:spLocks noGrp="1"/>
          </p:cNvSpPr>
          <p:nvPr>
            <p:ph type="dt" sz="half" idx="10"/>
          </p:nvPr>
        </p:nvSpPr>
        <p:spPr/>
        <p:txBody>
          <a:bodyPr/>
          <a:lstStyle/>
          <a:p>
            <a:fld id="{1B2A383C-40EB-4FC6-9988-C44E4846305E}" type="datetime1">
              <a:rPr lang="en-US" smtClean="0"/>
              <a:t>1/3/2025</a:t>
            </a:fld>
            <a:endParaRPr lang="en-US"/>
          </a:p>
        </p:txBody>
      </p:sp>
      <p:sp>
        <p:nvSpPr>
          <p:cNvPr id="5" name="Footer Placeholder 4">
            <a:extLst>
              <a:ext uri="{FF2B5EF4-FFF2-40B4-BE49-F238E27FC236}">
                <a16:creationId xmlns:a16="http://schemas.microsoft.com/office/drawing/2014/main" id="{56C7E9CD-C938-2621-635D-97827CD95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E2D8C-8C16-F8A1-778E-298547E12FA9}"/>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53130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6B9D-B982-1C5E-CC91-8BAC1E473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E95F7-7440-0010-098C-93FD1A7FC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D72E81-540C-94BB-8F94-D32E3F93D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E4DAE-9A66-BA27-AA3A-CE360DF1ADC2}"/>
              </a:ext>
            </a:extLst>
          </p:cNvPr>
          <p:cNvSpPr>
            <a:spLocks noGrp="1"/>
          </p:cNvSpPr>
          <p:nvPr>
            <p:ph type="dt" sz="half" idx="10"/>
          </p:nvPr>
        </p:nvSpPr>
        <p:spPr/>
        <p:txBody>
          <a:bodyPr/>
          <a:lstStyle/>
          <a:p>
            <a:fld id="{21F42FBB-AF7B-438D-9264-B131B34BE804}" type="datetime1">
              <a:rPr lang="en-US" smtClean="0"/>
              <a:t>1/3/2025</a:t>
            </a:fld>
            <a:endParaRPr lang="en-US"/>
          </a:p>
        </p:txBody>
      </p:sp>
      <p:sp>
        <p:nvSpPr>
          <p:cNvPr id="6" name="Footer Placeholder 5">
            <a:extLst>
              <a:ext uri="{FF2B5EF4-FFF2-40B4-BE49-F238E27FC236}">
                <a16:creationId xmlns:a16="http://schemas.microsoft.com/office/drawing/2014/main" id="{C4A754D2-5CD5-7049-9295-8A90209D8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71D14-3B9D-3C48-C93C-19FCF07C9064}"/>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96692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197B-86C9-CD4B-E9CD-54DB941AD1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208454-1F27-2EE4-065C-18725CD4A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3C1AE0-3991-C6E8-9301-608D95CF53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7A52A-AED8-E0F4-F860-64C5F1880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3A205-7420-1D27-97E8-F8FA09B44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ACDD22-1FF5-D14A-3E46-D329A70B45BE}"/>
              </a:ext>
            </a:extLst>
          </p:cNvPr>
          <p:cNvSpPr>
            <a:spLocks noGrp="1"/>
          </p:cNvSpPr>
          <p:nvPr>
            <p:ph type="dt" sz="half" idx="10"/>
          </p:nvPr>
        </p:nvSpPr>
        <p:spPr/>
        <p:txBody>
          <a:bodyPr/>
          <a:lstStyle/>
          <a:p>
            <a:fld id="{CB7650B2-146A-4BF6-8116-189EDAECECA9}" type="datetime1">
              <a:rPr lang="en-US" smtClean="0"/>
              <a:t>1/3/2025</a:t>
            </a:fld>
            <a:endParaRPr lang="en-US"/>
          </a:p>
        </p:txBody>
      </p:sp>
      <p:sp>
        <p:nvSpPr>
          <p:cNvPr id="8" name="Footer Placeholder 7">
            <a:extLst>
              <a:ext uri="{FF2B5EF4-FFF2-40B4-BE49-F238E27FC236}">
                <a16:creationId xmlns:a16="http://schemas.microsoft.com/office/drawing/2014/main" id="{BAB95444-A9E0-4F77-D51B-1CFC530E2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5D330-4AC7-D9DC-52B8-C0A0EE6BF339}"/>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110492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8C11-FB57-4DF2-0D8E-280F543593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48420F-5F6B-FFE1-9F05-810395331018}"/>
              </a:ext>
            </a:extLst>
          </p:cNvPr>
          <p:cNvSpPr>
            <a:spLocks noGrp="1"/>
          </p:cNvSpPr>
          <p:nvPr>
            <p:ph type="dt" sz="half" idx="10"/>
          </p:nvPr>
        </p:nvSpPr>
        <p:spPr/>
        <p:txBody>
          <a:bodyPr/>
          <a:lstStyle/>
          <a:p>
            <a:fld id="{04788DE5-09C1-46C4-AEE8-FC5ABD191284}" type="datetime1">
              <a:rPr lang="en-US" smtClean="0"/>
              <a:t>1/3/2025</a:t>
            </a:fld>
            <a:endParaRPr lang="en-US"/>
          </a:p>
        </p:txBody>
      </p:sp>
      <p:sp>
        <p:nvSpPr>
          <p:cNvPr id="4" name="Footer Placeholder 3">
            <a:extLst>
              <a:ext uri="{FF2B5EF4-FFF2-40B4-BE49-F238E27FC236}">
                <a16:creationId xmlns:a16="http://schemas.microsoft.com/office/drawing/2014/main" id="{B04FC754-81F7-C004-E509-EA2BE395FD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049C4E-4C5D-80AE-8DE3-0EE41D5C9D8E}"/>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48800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695CF-EA7D-56A9-039F-CBC2A1885A46}"/>
              </a:ext>
            </a:extLst>
          </p:cNvPr>
          <p:cNvSpPr>
            <a:spLocks noGrp="1"/>
          </p:cNvSpPr>
          <p:nvPr>
            <p:ph type="dt" sz="half" idx="10"/>
          </p:nvPr>
        </p:nvSpPr>
        <p:spPr/>
        <p:txBody>
          <a:bodyPr/>
          <a:lstStyle/>
          <a:p>
            <a:fld id="{15081AB7-D468-448C-8330-6F4C3CA91D55}" type="datetime1">
              <a:rPr lang="en-US" smtClean="0"/>
              <a:t>1/3/2025</a:t>
            </a:fld>
            <a:endParaRPr lang="en-US"/>
          </a:p>
        </p:txBody>
      </p:sp>
      <p:sp>
        <p:nvSpPr>
          <p:cNvPr id="3" name="Footer Placeholder 2">
            <a:extLst>
              <a:ext uri="{FF2B5EF4-FFF2-40B4-BE49-F238E27FC236}">
                <a16:creationId xmlns:a16="http://schemas.microsoft.com/office/drawing/2014/main" id="{E0681AC3-EA23-3D3D-B6BA-D7F91868B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23C41-8586-2435-AB0F-CD374BB862FD}"/>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4135962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5BD8-F6E8-78AB-790D-0DBF718250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27A475-0F57-69CB-C1F6-47D4F6362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9770E-101E-D885-65A5-01FB33DB9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FA947-AEF8-9C4B-5C42-F551C5D4F6CA}"/>
              </a:ext>
            </a:extLst>
          </p:cNvPr>
          <p:cNvSpPr>
            <a:spLocks noGrp="1"/>
          </p:cNvSpPr>
          <p:nvPr>
            <p:ph type="dt" sz="half" idx="10"/>
          </p:nvPr>
        </p:nvSpPr>
        <p:spPr/>
        <p:txBody>
          <a:bodyPr/>
          <a:lstStyle/>
          <a:p>
            <a:fld id="{DDBB4D92-F496-4A69-925D-E7891E1E5D12}" type="datetime1">
              <a:rPr lang="en-US" smtClean="0"/>
              <a:t>1/3/2025</a:t>
            </a:fld>
            <a:endParaRPr lang="en-US"/>
          </a:p>
        </p:txBody>
      </p:sp>
      <p:sp>
        <p:nvSpPr>
          <p:cNvPr id="6" name="Footer Placeholder 5">
            <a:extLst>
              <a:ext uri="{FF2B5EF4-FFF2-40B4-BE49-F238E27FC236}">
                <a16:creationId xmlns:a16="http://schemas.microsoft.com/office/drawing/2014/main" id="{2E46AD5A-5536-9C80-04E3-0FF179B4E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2B4AF-6343-3BDA-A8E0-8F80281B6532}"/>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410579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FA91-4BC5-1F74-EBA5-2B56BE1B9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689E39-7D95-9BF8-99A0-EA6F75ED1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E385FC-80BD-7DBE-D63D-96FDF341D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F19F4-5C11-DC41-7270-33096A7FB0D1}"/>
              </a:ext>
            </a:extLst>
          </p:cNvPr>
          <p:cNvSpPr>
            <a:spLocks noGrp="1"/>
          </p:cNvSpPr>
          <p:nvPr>
            <p:ph type="dt" sz="half" idx="10"/>
          </p:nvPr>
        </p:nvSpPr>
        <p:spPr/>
        <p:txBody>
          <a:bodyPr/>
          <a:lstStyle/>
          <a:p>
            <a:fld id="{5CFEBE2C-4BAD-40AF-9408-F8E1DE034113}" type="datetime1">
              <a:rPr lang="en-US" smtClean="0"/>
              <a:t>1/3/2025</a:t>
            </a:fld>
            <a:endParaRPr lang="en-US"/>
          </a:p>
        </p:txBody>
      </p:sp>
      <p:sp>
        <p:nvSpPr>
          <p:cNvPr id="6" name="Footer Placeholder 5">
            <a:extLst>
              <a:ext uri="{FF2B5EF4-FFF2-40B4-BE49-F238E27FC236}">
                <a16:creationId xmlns:a16="http://schemas.microsoft.com/office/drawing/2014/main" id="{88B0742F-2CB8-86D2-BEE6-9103DD19E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CDDE6-D624-CD76-91C7-8188C88DE08E}"/>
              </a:ext>
            </a:extLst>
          </p:cNvPr>
          <p:cNvSpPr>
            <a:spLocks noGrp="1"/>
          </p:cNvSpPr>
          <p:nvPr>
            <p:ph type="sldNum" sz="quarter" idx="12"/>
          </p:nvPr>
        </p:nvSpPr>
        <p:spPr/>
        <p:txBody>
          <a:bodyPr/>
          <a:lstStyle/>
          <a:p>
            <a:fld id="{9905E8FD-E3FB-43B8-ABEE-8BF2693EE7C3}" type="slidenum">
              <a:rPr lang="en-US" smtClean="0"/>
              <a:t>‹#›</a:t>
            </a:fld>
            <a:endParaRPr lang="en-US"/>
          </a:p>
        </p:txBody>
      </p:sp>
    </p:spTree>
    <p:extLst>
      <p:ext uri="{BB962C8B-B14F-4D97-AF65-F5344CB8AC3E}">
        <p14:creationId xmlns:p14="http://schemas.microsoft.com/office/powerpoint/2010/main" val="423683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F2D77-F271-7CBA-D125-DF9F53083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94BA70-18C4-B74E-5AE1-C0D49340B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71E3A-E115-12CC-5A6F-FEDD59DE2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32943-D7A9-4341-A424-B412B37B3D6C}" type="datetime1">
              <a:rPr lang="en-US" smtClean="0"/>
              <a:t>1/3/2025</a:t>
            </a:fld>
            <a:endParaRPr lang="en-US"/>
          </a:p>
        </p:txBody>
      </p:sp>
      <p:sp>
        <p:nvSpPr>
          <p:cNvPr id="5" name="Footer Placeholder 4">
            <a:extLst>
              <a:ext uri="{FF2B5EF4-FFF2-40B4-BE49-F238E27FC236}">
                <a16:creationId xmlns:a16="http://schemas.microsoft.com/office/drawing/2014/main" id="{C58D1DE7-D8EF-7C83-A9A7-6338C6161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A0CCED-2DA3-B1B9-7849-A7293360D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5E8FD-E3FB-43B8-ABEE-8BF2693EE7C3}" type="slidenum">
              <a:rPr lang="en-US" smtClean="0"/>
              <a:t>‹#›</a:t>
            </a:fld>
            <a:endParaRPr lang="en-US"/>
          </a:p>
        </p:txBody>
      </p:sp>
    </p:spTree>
    <p:extLst>
      <p:ext uri="{BB962C8B-B14F-4D97-AF65-F5344CB8AC3E}">
        <p14:creationId xmlns:p14="http://schemas.microsoft.com/office/powerpoint/2010/main" val="327298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C64209F-C625-A6B0-1F0F-F88D89B8681B}"/>
              </a:ext>
            </a:extLst>
          </p:cNvPr>
          <p:cNvSpPr txBox="1"/>
          <p:nvPr/>
        </p:nvSpPr>
        <p:spPr>
          <a:xfrm>
            <a:off x="88491" y="530942"/>
            <a:ext cx="11975690" cy="5201424"/>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Identifying Student Learning Patterns in Mathematics E-Learning Platform</a:t>
            </a:r>
          </a:p>
          <a:p>
            <a:pPr algn="ctr"/>
            <a:r>
              <a:rPr lang="en-US" sz="2800" dirty="0">
                <a:latin typeface="Times New Roman" panose="02020603050405020304" pitchFamily="18" charset="0"/>
                <a:cs typeface="Times New Roman" panose="02020603050405020304" pitchFamily="18" charset="0"/>
              </a:rPr>
              <a:t>A Data Mining Approach</a:t>
            </a:r>
          </a:p>
          <a:p>
            <a:pPr algn="ctr"/>
            <a:endParaRPr lang="en-US" sz="2800" b="1"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EC 9560-DATA MINING</a:t>
            </a: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PROJECT BY :</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HULANGAMUWA R.R.W.G.B.S.C</a:t>
            </a:r>
          </a:p>
          <a:p>
            <a:pPr algn="ctr"/>
            <a:r>
              <a:rPr lang="en-US" dirty="0">
                <a:latin typeface="Times New Roman" panose="02020603050405020304" pitchFamily="18" charset="0"/>
                <a:cs typeface="Times New Roman" panose="02020603050405020304" pitchFamily="18" charset="0"/>
              </a:rPr>
              <a:t>2020E054</a:t>
            </a:r>
          </a:p>
          <a:p>
            <a:pPr algn="ctr"/>
            <a:r>
              <a:rPr lang="en-US" dirty="0">
                <a:latin typeface="Times New Roman" panose="02020603050405020304" pitchFamily="18" charset="0"/>
                <a:cs typeface="Times New Roman" panose="02020603050405020304" pitchFamily="18" charset="0"/>
              </a:rPr>
              <a:t>11</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NOV 2024</a:t>
            </a:r>
          </a:p>
          <a:p>
            <a:pPr algn="ctr"/>
            <a:endParaRPr lang="en-US" dirty="0">
              <a:latin typeface="Times New Roman" panose="02020603050405020304" pitchFamily="18" charset="0"/>
              <a:cs typeface="Times New Roman" panose="02020603050405020304" pitchFamily="18" charset="0"/>
            </a:endParaRPr>
          </a:p>
        </p:txBody>
      </p:sp>
      <p:sp>
        <p:nvSpPr>
          <p:cNvPr id="17" name="Slide Number Placeholder 16">
            <a:extLst>
              <a:ext uri="{FF2B5EF4-FFF2-40B4-BE49-F238E27FC236}">
                <a16:creationId xmlns:a16="http://schemas.microsoft.com/office/drawing/2014/main" id="{916C0038-A33D-71B7-EF37-63335CE3063C}"/>
              </a:ext>
            </a:extLst>
          </p:cNvPr>
          <p:cNvSpPr>
            <a:spLocks noGrp="1"/>
          </p:cNvSpPr>
          <p:nvPr>
            <p:ph type="sldNum" sz="quarter" idx="12"/>
          </p:nvPr>
        </p:nvSpPr>
        <p:spPr/>
        <p:txBody>
          <a:bodyPr/>
          <a:lstStyle/>
          <a:p>
            <a:fld id="{9905E8FD-E3FB-43B8-ABEE-8BF2693EE7C3}" type="slidenum">
              <a:rPr lang="en-US" smtClean="0"/>
              <a:t>1</a:t>
            </a:fld>
            <a:endParaRPr lang="en-US"/>
          </a:p>
        </p:txBody>
      </p:sp>
    </p:spTree>
    <p:extLst>
      <p:ext uri="{BB962C8B-B14F-4D97-AF65-F5344CB8AC3E}">
        <p14:creationId xmlns:p14="http://schemas.microsoft.com/office/powerpoint/2010/main" val="22111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DA2516-27BF-10F2-1980-F67F67294F12}"/>
              </a:ext>
            </a:extLst>
          </p:cNvPr>
          <p:cNvSpPr>
            <a:spLocks noGrp="1"/>
          </p:cNvSpPr>
          <p:nvPr>
            <p:ph type="sldNum" sz="quarter" idx="12"/>
          </p:nvPr>
        </p:nvSpPr>
        <p:spPr/>
        <p:txBody>
          <a:bodyPr/>
          <a:lstStyle/>
          <a:p>
            <a:fld id="{9905E8FD-E3FB-43B8-ABEE-8BF2693EE7C3}" type="slidenum">
              <a:rPr lang="en-US" smtClean="0"/>
              <a:t>10</a:t>
            </a:fld>
            <a:endParaRPr lang="en-US"/>
          </a:p>
        </p:txBody>
      </p:sp>
      <p:sp>
        <p:nvSpPr>
          <p:cNvPr id="3" name="TextBox 2">
            <a:extLst>
              <a:ext uri="{FF2B5EF4-FFF2-40B4-BE49-F238E27FC236}">
                <a16:creationId xmlns:a16="http://schemas.microsoft.com/office/drawing/2014/main" id="{A1356232-4923-D6C4-F5DD-4705238FACFD}"/>
              </a:ext>
            </a:extLst>
          </p:cNvPr>
          <p:cNvSpPr txBox="1"/>
          <p:nvPr/>
        </p:nvSpPr>
        <p:spPr>
          <a:xfrm>
            <a:off x="3589583" y="1199358"/>
            <a:ext cx="5012834" cy="400110"/>
          </a:xfrm>
          <a:prstGeom prst="rect">
            <a:avLst/>
          </a:prstGeom>
          <a:noFill/>
        </p:spPr>
        <p:txBody>
          <a:bodyPr wrap="square">
            <a:spAutoFit/>
          </a:bodyPr>
          <a:lstStyle/>
          <a:p>
            <a:r>
              <a:rPr lang="en-US" sz="2000" dirty="0">
                <a:solidFill>
                  <a:srgbClr val="1F1F1F"/>
                </a:solidFill>
                <a:latin typeface="Times New Roman" panose="02020603050405020304" pitchFamily="18" charset="0"/>
                <a:cs typeface="Times New Roman" panose="02020603050405020304" pitchFamily="18" charset="0"/>
              </a:rPr>
              <a:t>D</a:t>
            </a:r>
            <a:r>
              <a:rPr lang="en-US" sz="2000" b="0" i="0" dirty="0">
                <a:solidFill>
                  <a:srgbClr val="1F1F1F"/>
                </a:solidFill>
                <a:effectLst/>
                <a:latin typeface="Times New Roman" panose="02020603050405020304" pitchFamily="18" charset="0"/>
                <a:cs typeface="Times New Roman" panose="02020603050405020304" pitchFamily="18" charset="0"/>
              </a:rPr>
              <a:t>istribution of </a:t>
            </a:r>
            <a:r>
              <a:rPr lang="en-US" sz="2000" b="0" dirty="0">
                <a:effectLst/>
                <a:latin typeface="Times New Roman" panose="02020603050405020304" pitchFamily="18" charset="0"/>
                <a:cs typeface="Times New Roman" panose="02020603050405020304" pitchFamily="18" charset="0"/>
              </a:rPr>
              <a:t>Question Topics and Subto</a:t>
            </a:r>
            <a:r>
              <a:rPr lang="en-US" sz="2000" dirty="0">
                <a:latin typeface="Times New Roman" panose="02020603050405020304" pitchFamily="18" charset="0"/>
                <a:cs typeface="Times New Roman" panose="02020603050405020304" pitchFamily="18" charset="0"/>
              </a:rPr>
              <a:t>pics</a:t>
            </a:r>
            <a:endParaRPr lang="en-US" sz="2000" b="0" dirty="0">
              <a:effectLst/>
              <a:latin typeface="Times New Roman" panose="02020603050405020304" pitchFamily="18" charset="0"/>
              <a:cs typeface="Times New Roman" panose="02020603050405020304" pitchFamily="18" charset="0"/>
            </a:endParaRPr>
          </a:p>
        </p:txBody>
      </p:sp>
      <p:pic>
        <p:nvPicPr>
          <p:cNvPr id="4" name="Picture 16">
            <a:extLst>
              <a:ext uri="{FF2B5EF4-FFF2-40B4-BE49-F238E27FC236}">
                <a16:creationId xmlns:a16="http://schemas.microsoft.com/office/drawing/2014/main" id="{4482955F-A0BF-69F7-B55E-116889388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47" y="1932972"/>
            <a:ext cx="5584172" cy="40627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8">
            <a:extLst>
              <a:ext uri="{FF2B5EF4-FFF2-40B4-BE49-F238E27FC236}">
                <a16:creationId xmlns:a16="http://schemas.microsoft.com/office/drawing/2014/main" id="{0E1C7D3A-9969-846B-C328-FA0D4D69D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640" y="1932972"/>
            <a:ext cx="6178913" cy="40627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B067C3-DED6-339D-35A4-112915200D4F}"/>
              </a:ext>
            </a:extLst>
          </p:cNvPr>
          <p:cNvSpPr txBox="1"/>
          <p:nvPr/>
        </p:nvSpPr>
        <p:spPr>
          <a:xfrm>
            <a:off x="4016454" y="237758"/>
            <a:ext cx="4159092"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Distribution Analysis</a:t>
            </a:r>
          </a:p>
        </p:txBody>
      </p:sp>
    </p:spTree>
    <p:extLst>
      <p:ext uri="{BB962C8B-B14F-4D97-AF65-F5344CB8AC3E}">
        <p14:creationId xmlns:p14="http://schemas.microsoft.com/office/powerpoint/2010/main" val="232918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66302BC-8B77-8C3D-A9C3-A7018BE6318E}"/>
              </a:ext>
            </a:extLst>
          </p:cNvPr>
          <p:cNvSpPr txBox="1"/>
          <p:nvPr/>
        </p:nvSpPr>
        <p:spPr>
          <a:xfrm>
            <a:off x="4049660" y="297284"/>
            <a:ext cx="4092678"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Correlation Analysis</a:t>
            </a:r>
          </a:p>
        </p:txBody>
      </p:sp>
      <p:pic>
        <p:nvPicPr>
          <p:cNvPr id="5126" name="Picture 6">
            <a:extLst>
              <a:ext uri="{FF2B5EF4-FFF2-40B4-BE49-F238E27FC236}">
                <a16:creationId xmlns:a16="http://schemas.microsoft.com/office/drawing/2014/main" id="{BF7634BD-29A7-E908-3F63-8E1A87258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988" y="1719851"/>
            <a:ext cx="7158021" cy="500162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B3D9D1D-E123-D7F1-B471-DB8D87922227}"/>
              </a:ext>
            </a:extLst>
          </p:cNvPr>
          <p:cNvSpPr txBox="1"/>
          <p:nvPr/>
        </p:nvSpPr>
        <p:spPr>
          <a:xfrm>
            <a:off x="3884212" y="1181925"/>
            <a:ext cx="4423574" cy="287066"/>
          </a:xfrm>
          <a:prstGeom prst="rect">
            <a:avLst/>
          </a:prstGeom>
          <a:noFill/>
        </p:spPr>
        <p:txBody>
          <a:bodyPr wrap="square">
            <a:spAutoFit/>
          </a:bodyPr>
          <a:lstStyle/>
          <a:p>
            <a:pPr>
              <a:lnSpc>
                <a:spcPts val="1425"/>
              </a:lnSpc>
            </a:pPr>
            <a:r>
              <a:rPr lang="en-US" sz="2000" b="0" dirty="0">
                <a:effectLst/>
                <a:latin typeface="Times New Roman" panose="02020603050405020304" pitchFamily="18" charset="0"/>
                <a:cs typeface="Times New Roman" panose="02020603050405020304" pitchFamily="18" charset="0"/>
              </a:rPr>
              <a:t>Correlation Matrix of Numerical Features</a:t>
            </a:r>
          </a:p>
        </p:txBody>
      </p:sp>
      <p:sp>
        <p:nvSpPr>
          <p:cNvPr id="15" name="Slide Number Placeholder 14">
            <a:extLst>
              <a:ext uri="{FF2B5EF4-FFF2-40B4-BE49-F238E27FC236}">
                <a16:creationId xmlns:a16="http://schemas.microsoft.com/office/drawing/2014/main" id="{2D090867-22BD-A9B0-0F91-14C43D75F5A6}"/>
              </a:ext>
            </a:extLst>
          </p:cNvPr>
          <p:cNvSpPr>
            <a:spLocks noGrp="1"/>
          </p:cNvSpPr>
          <p:nvPr>
            <p:ph type="sldNum" sz="quarter" idx="12"/>
          </p:nvPr>
        </p:nvSpPr>
        <p:spPr/>
        <p:txBody>
          <a:bodyPr/>
          <a:lstStyle/>
          <a:p>
            <a:fld id="{9905E8FD-E3FB-43B8-ABEE-8BF2693EE7C3}" type="slidenum">
              <a:rPr lang="en-US" smtClean="0"/>
              <a:t>11</a:t>
            </a:fld>
            <a:endParaRPr lang="en-US"/>
          </a:p>
        </p:txBody>
      </p:sp>
    </p:spTree>
    <p:extLst>
      <p:ext uri="{BB962C8B-B14F-4D97-AF65-F5344CB8AC3E}">
        <p14:creationId xmlns:p14="http://schemas.microsoft.com/office/powerpoint/2010/main" val="202022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19B451-C953-FF44-8ED8-19B0D9916DE3}"/>
              </a:ext>
            </a:extLst>
          </p:cNvPr>
          <p:cNvSpPr>
            <a:spLocks noGrp="1"/>
          </p:cNvSpPr>
          <p:nvPr>
            <p:ph type="sldNum" sz="quarter" idx="12"/>
          </p:nvPr>
        </p:nvSpPr>
        <p:spPr/>
        <p:txBody>
          <a:bodyPr/>
          <a:lstStyle/>
          <a:p>
            <a:fld id="{9905E8FD-E3FB-43B8-ABEE-8BF2693EE7C3}" type="slidenum">
              <a:rPr lang="en-US" smtClean="0"/>
              <a:t>12</a:t>
            </a:fld>
            <a:endParaRPr lang="en-US"/>
          </a:p>
        </p:txBody>
      </p:sp>
      <p:sp>
        <p:nvSpPr>
          <p:cNvPr id="3" name="TextBox 2">
            <a:extLst>
              <a:ext uri="{FF2B5EF4-FFF2-40B4-BE49-F238E27FC236}">
                <a16:creationId xmlns:a16="http://schemas.microsoft.com/office/drawing/2014/main" id="{8AE4B1D1-81FA-2DF8-CC9A-36274C3289C3}"/>
              </a:ext>
            </a:extLst>
          </p:cNvPr>
          <p:cNvSpPr txBox="1"/>
          <p:nvPr/>
        </p:nvSpPr>
        <p:spPr>
          <a:xfrm>
            <a:off x="3406590" y="918908"/>
            <a:ext cx="5378816" cy="400110"/>
          </a:xfrm>
          <a:prstGeom prst="rect">
            <a:avLst/>
          </a:prstGeom>
          <a:noFill/>
        </p:spPr>
        <p:txBody>
          <a:bodyPr wrap="square">
            <a:spAutoFit/>
          </a:bodyPr>
          <a:lstStyle/>
          <a:p>
            <a:r>
              <a:rPr lang="en-US" sz="2000" b="0" dirty="0">
                <a:effectLst/>
                <a:latin typeface="Times New Roman" panose="02020603050405020304" pitchFamily="18" charset="0"/>
                <a:cs typeface="Times New Roman" panose="02020603050405020304" pitchFamily="18" charset="0"/>
              </a:rPr>
              <a:t>Correct vs Incorrect Answers by Question Level</a:t>
            </a:r>
          </a:p>
        </p:txBody>
      </p:sp>
      <p:pic>
        <p:nvPicPr>
          <p:cNvPr id="4" name="Picture 8">
            <a:extLst>
              <a:ext uri="{FF2B5EF4-FFF2-40B4-BE49-F238E27FC236}">
                <a16:creationId xmlns:a16="http://schemas.microsoft.com/office/drawing/2014/main" id="{237173E8-CF05-C820-7677-6FAF34A4B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168" y="1532017"/>
            <a:ext cx="6519845" cy="51894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374748C-A271-A0B1-ED4C-31A83D273FA2}"/>
              </a:ext>
            </a:extLst>
          </p:cNvPr>
          <p:cNvPicPr>
            <a:picLocks noChangeAspect="1"/>
          </p:cNvPicPr>
          <p:nvPr/>
        </p:nvPicPr>
        <p:blipFill>
          <a:blip r:embed="rId3"/>
          <a:stretch>
            <a:fillRect/>
          </a:stretch>
        </p:blipFill>
        <p:spPr>
          <a:xfrm>
            <a:off x="9324037" y="5117077"/>
            <a:ext cx="2188190" cy="799700"/>
          </a:xfrm>
          <a:prstGeom prst="rect">
            <a:avLst/>
          </a:prstGeom>
        </p:spPr>
      </p:pic>
      <p:sp>
        <p:nvSpPr>
          <p:cNvPr id="6" name="TextBox 5">
            <a:extLst>
              <a:ext uri="{FF2B5EF4-FFF2-40B4-BE49-F238E27FC236}">
                <a16:creationId xmlns:a16="http://schemas.microsoft.com/office/drawing/2014/main" id="{83F50CC0-0EDD-D97F-E31E-CDC016DFBB8A}"/>
              </a:ext>
            </a:extLst>
          </p:cNvPr>
          <p:cNvSpPr txBox="1"/>
          <p:nvPr/>
        </p:nvSpPr>
        <p:spPr>
          <a:xfrm>
            <a:off x="4049660" y="297284"/>
            <a:ext cx="4092678"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Correlation Analysis</a:t>
            </a:r>
          </a:p>
        </p:txBody>
      </p:sp>
    </p:spTree>
    <p:extLst>
      <p:ext uri="{BB962C8B-B14F-4D97-AF65-F5344CB8AC3E}">
        <p14:creationId xmlns:p14="http://schemas.microsoft.com/office/powerpoint/2010/main" val="171961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6E618004-0293-EB02-E018-B576D5898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29" y="2238111"/>
            <a:ext cx="5739888" cy="37316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7329EF1-D1F9-0931-45A7-CE2419541BC0}"/>
              </a:ext>
            </a:extLst>
          </p:cNvPr>
          <p:cNvPicPr>
            <a:picLocks noChangeAspect="1"/>
          </p:cNvPicPr>
          <p:nvPr/>
        </p:nvPicPr>
        <p:blipFill>
          <a:blip r:embed="rId3"/>
          <a:stretch>
            <a:fillRect/>
          </a:stretch>
        </p:blipFill>
        <p:spPr>
          <a:xfrm>
            <a:off x="7306313" y="3753728"/>
            <a:ext cx="2791215" cy="2105319"/>
          </a:xfrm>
          <a:prstGeom prst="rect">
            <a:avLst/>
          </a:prstGeom>
        </p:spPr>
      </p:pic>
      <p:sp>
        <p:nvSpPr>
          <p:cNvPr id="10" name="TextBox 9">
            <a:extLst>
              <a:ext uri="{FF2B5EF4-FFF2-40B4-BE49-F238E27FC236}">
                <a16:creationId xmlns:a16="http://schemas.microsoft.com/office/drawing/2014/main" id="{B2A01163-E21B-D12D-40E0-D8CA16E24CD8}"/>
              </a:ext>
            </a:extLst>
          </p:cNvPr>
          <p:cNvSpPr txBox="1"/>
          <p:nvPr/>
        </p:nvSpPr>
        <p:spPr>
          <a:xfrm>
            <a:off x="4147563" y="303508"/>
            <a:ext cx="3896873"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Correlation Analysis</a:t>
            </a:r>
          </a:p>
        </p:txBody>
      </p:sp>
      <p:sp>
        <p:nvSpPr>
          <p:cNvPr id="11" name="TextBox 10">
            <a:extLst>
              <a:ext uri="{FF2B5EF4-FFF2-40B4-BE49-F238E27FC236}">
                <a16:creationId xmlns:a16="http://schemas.microsoft.com/office/drawing/2014/main" id="{D314EB76-6374-7AA0-6EF9-C46E8D6C5D82}"/>
              </a:ext>
            </a:extLst>
          </p:cNvPr>
          <p:cNvSpPr txBox="1"/>
          <p:nvPr/>
        </p:nvSpPr>
        <p:spPr>
          <a:xfrm>
            <a:off x="4000117" y="1389295"/>
            <a:ext cx="5115999" cy="400110"/>
          </a:xfrm>
          <a:prstGeom prst="rect">
            <a:avLst/>
          </a:prstGeom>
          <a:noFill/>
        </p:spPr>
        <p:txBody>
          <a:bodyPr wrap="square">
            <a:spAutoFit/>
          </a:bodyPr>
          <a:lstStyle/>
          <a:p>
            <a:r>
              <a:rPr lang="en-US" sz="2000" b="0" dirty="0">
                <a:effectLst/>
                <a:latin typeface="Times New Roman" panose="02020603050405020304" pitchFamily="18" charset="0"/>
                <a:cs typeface="Times New Roman" panose="02020603050405020304" pitchFamily="18" charset="0"/>
              </a:rPr>
              <a:t>Correct vs Incorrect Answers by Country</a:t>
            </a:r>
          </a:p>
        </p:txBody>
      </p:sp>
      <p:sp>
        <p:nvSpPr>
          <p:cNvPr id="12" name="Slide Number Placeholder 11">
            <a:extLst>
              <a:ext uri="{FF2B5EF4-FFF2-40B4-BE49-F238E27FC236}">
                <a16:creationId xmlns:a16="http://schemas.microsoft.com/office/drawing/2014/main" id="{CC733559-FFF9-A9F7-600F-F69566000474}"/>
              </a:ext>
            </a:extLst>
          </p:cNvPr>
          <p:cNvSpPr>
            <a:spLocks noGrp="1"/>
          </p:cNvSpPr>
          <p:nvPr>
            <p:ph type="sldNum" sz="quarter" idx="12"/>
          </p:nvPr>
        </p:nvSpPr>
        <p:spPr/>
        <p:txBody>
          <a:bodyPr/>
          <a:lstStyle/>
          <a:p>
            <a:fld id="{9905E8FD-E3FB-43B8-ABEE-8BF2693EE7C3}" type="slidenum">
              <a:rPr lang="en-US" smtClean="0"/>
              <a:t>13</a:t>
            </a:fld>
            <a:endParaRPr lang="en-US"/>
          </a:p>
        </p:txBody>
      </p:sp>
    </p:spTree>
    <p:extLst>
      <p:ext uri="{BB962C8B-B14F-4D97-AF65-F5344CB8AC3E}">
        <p14:creationId xmlns:p14="http://schemas.microsoft.com/office/powerpoint/2010/main" val="333328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37087-ECBC-5A15-4149-D931B8C059B4}"/>
              </a:ext>
            </a:extLst>
          </p:cNvPr>
          <p:cNvSpPr txBox="1"/>
          <p:nvPr/>
        </p:nvSpPr>
        <p:spPr>
          <a:xfrm>
            <a:off x="4214087" y="319982"/>
            <a:ext cx="3763826"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Data Preprocessing</a:t>
            </a:r>
          </a:p>
        </p:txBody>
      </p:sp>
      <p:pic>
        <p:nvPicPr>
          <p:cNvPr id="4" name="Picture 3">
            <a:extLst>
              <a:ext uri="{FF2B5EF4-FFF2-40B4-BE49-F238E27FC236}">
                <a16:creationId xmlns:a16="http://schemas.microsoft.com/office/drawing/2014/main" id="{9DF9C8BB-B7CD-35D4-7F92-FF7FE6E60107}"/>
              </a:ext>
            </a:extLst>
          </p:cNvPr>
          <p:cNvPicPr>
            <a:picLocks noChangeAspect="1"/>
          </p:cNvPicPr>
          <p:nvPr/>
        </p:nvPicPr>
        <p:blipFill>
          <a:blip r:embed="rId2"/>
          <a:stretch>
            <a:fillRect/>
          </a:stretch>
        </p:blipFill>
        <p:spPr>
          <a:xfrm>
            <a:off x="4668724" y="2371720"/>
            <a:ext cx="2854552" cy="3873910"/>
          </a:xfrm>
          <a:prstGeom prst="rect">
            <a:avLst/>
          </a:prstGeom>
        </p:spPr>
      </p:pic>
      <p:sp>
        <p:nvSpPr>
          <p:cNvPr id="8" name="TextBox 7">
            <a:extLst>
              <a:ext uri="{FF2B5EF4-FFF2-40B4-BE49-F238E27FC236}">
                <a16:creationId xmlns:a16="http://schemas.microsoft.com/office/drawing/2014/main" id="{447C4339-88C4-483A-D7B1-A34AEE37159E}"/>
              </a:ext>
            </a:extLst>
          </p:cNvPr>
          <p:cNvSpPr txBox="1"/>
          <p:nvPr/>
        </p:nvSpPr>
        <p:spPr>
          <a:xfrm>
            <a:off x="3629222" y="1600697"/>
            <a:ext cx="4933555"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Handling Missing Values: Remove duplicates</a:t>
            </a:r>
          </a:p>
        </p:txBody>
      </p:sp>
      <p:sp>
        <p:nvSpPr>
          <p:cNvPr id="10" name="Slide Number Placeholder 9">
            <a:extLst>
              <a:ext uri="{FF2B5EF4-FFF2-40B4-BE49-F238E27FC236}">
                <a16:creationId xmlns:a16="http://schemas.microsoft.com/office/drawing/2014/main" id="{DEEA6D43-78F4-70D6-99A5-58764DA0F9E3}"/>
              </a:ext>
            </a:extLst>
          </p:cNvPr>
          <p:cNvSpPr>
            <a:spLocks noGrp="1"/>
          </p:cNvSpPr>
          <p:nvPr>
            <p:ph type="sldNum" sz="quarter" idx="12"/>
          </p:nvPr>
        </p:nvSpPr>
        <p:spPr/>
        <p:txBody>
          <a:bodyPr/>
          <a:lstStyle/>
          <a:p>
            <a:fld id="{9905E8FD-E3FB-43B8-ABEE-8BF2693EE7C3}" type="slidenum">
              <a:rPr lang="en-US" smtClean="0"/>
              <a:t>14</a:t>
            </a:fld>
            <a:endParaRPr lang="en-US"/>
          </a:p>
        </p:txBody>
      </p:sp>
    </p:spTree>
    <p:extLst>
      <p:ext uri="{BB962C8B-B14F-4D97-AF65-F5344CB8AC3E}">
        <p14:creationId xmlns:p14="http://schemas.microsoft.com/office/powerpoint/2010/main" val="973969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86D30-776C-6D96-EBE9-EBDF3D099A9A}"/>
              </a:ext>
            </a:extLst>
          </p:cNvPr>
          <p:cNvSpPr txBox="1"/>
          <p:nvPr/>
        </p:nvSpPr>
        <p:spPr>
          <a:xfrm>
            <a:off x="4148467" y="194308"/>
            <a:ext cx="3879573"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Data Preprocessing</a:t>
            </a:r>
          </a:p>
        </p:txBody>
      </p:sp>
      <p:pic>
        <p:nvPicPr>
          <p:cNvPr id="7" name="Picture 6">
            <a:extLst>
              <a:ext uri="{FF2B5EF4-FFF2-40B4-BE49-F238E27FC236}">
                <a16:creationId xmlns:a16="http://schemas.microsoft.com/office/drawing/2014/main" id="{6BBBCFA9-3DA6-042A-4FD4-DD128F079BD2}"/>
              </a:ext>
            </a:extLst>
          </p:cNvPr>
          <p:cNvPicPr>
            <a:picLocks noChangeAspect="1"/>
          </p:cNvPicPr>
          <p:nvPr/>
        </p:nvPicPr>
        <p:blipFill>
          <a:blip r:embed="rId2"/>
          <a:stretch>
            <a:fillRect/>
          </a:stretch>
        </p:blipFill>
        <p:spPr>
          <a:xfrm>
            <a:off x="717343" y="1602866"/>
            <a:ext cx="3952052" cy="4768438"/>
          </a:xfrm>
          <a:prstGeom prst="rect">
            <a:avLst/>
          </a:prstGeom>
        </p:spPr>
      </p:pic>
      <p:pic>
        <p:nvPicPr>
          <p:cNvPr id="9" name="Picture 8">
            <a:extLst>
              <a:ext uri="{FF2B5EF4-FFF2-40B4-BE49-F238E27FC236}">
                <a16:creationId xmlns:a16="http://schemas.microsoft.com/office/drawing/2014/main" id="{E6DF01D1-F4F2-4AE0-874C-C821851C4056}"/>
              </a:ext>
            </a:extLst>
          </p:cNvPr>
          <p:cNvPicPr>
            <a:picLocks noChangeAspect="1"/>
          </p:cNvPicPr>
          <p:nvPr/>
        </p:nvPicPr>
        <p:blipFill>
          <a:blip r:embed="rId3"/>
          <a:stretch>
            <a:fillRect/>
          </a:stretch>
        </p:blipFill>
        <p:spPr>
          <a:xfrm>
            <a:off x="6345030" y="1602866"/>
            <a:ext cx="5327048" cy="4768438"/>
          </a:xfrm>
          <a:prstGeom prst="rect">
            <a:avLst/>
          </a:prstGeom>
        </p:spPr>
      </p:pic>
      <p:sp>
        <p:nvSpPr>
          <p:cNvPr id="10" name="Arrow: Right 9">
            <a:extLst>
              <a:ext uri="{FF2B5EF4-FFF2-40B4-BE49-F238E27FC236}">
                <a16:creationId xmlns:a16="http://schemas.microsoft.com/office/drawing/2014/main" id="{4179178D-DA69-7EF3-385C-430C39CC7DBC}"/>
              </a:ext>
            </a:extLst>
          </p:cNvPr>
          <p:cNvSpPr/>
          <p:nvPr/>
        </p:nvSpPr>
        <p:spPr>
          <a:xfrm>
            <a:off x="5431723" y="3429000"/>
            <a:ext cx="796412" cy="523220"/>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3FB13E2-2CEB-29CA-164A-AF74CA54E28D}"/>
              </a:ext>
            </a:extLst>
          </p:cNvPr>
          <p:cNvSpPr txBox="1"/>
          <p:nvPr/>
        </p:nvSpPr>
        <p:spPr>
          <a:xfrm>
            <a:off x="3052110" y="867176"/>
            <a:ext cx="635205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Encoding: Convert categorical data into numerical format.</a:t>
            </a:r>
          </a:p>
        </p:txBody>
      </p:sp>
      <p:sp>
        <p:nvSpPr>
          <p:cNvPr id="19" name="Rectangle 18">
            <a:extLst>
              <a:ext uri="{FF2B5EF4-FFF2-40B4-BE49-F238E27FC236}">
                <a16:creationId xmlns:a16="http://schemas.microsoft.com/office/drawing/2014/main" id="{39D677BF-8417-1F9F-5558-7F9E0D7F9DE8}"/>
              </a:ext>
            </a:extLst>
          </p:cNvPr>
          <p:cNvSpPr/>
          <p:nvPr/>
        </p:nvSpPr>
        <p:spPr>
          <a:xfrm>
            <a:off x="1081548" y="3283974"/>
            <a:ext cx="2585884" cy="171081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8AC9CC-8CA4-5497-A013-EB5C1C2F9305}"/>
              </a:ext>
            </a:extLst>
          </p:cNvPr>
          <p:cNvSpPr/>
          <p:nvPr/>
        </p:nvSpPr>
        <p:spPr>
          <a:xfrm>
            <a:off x="1838632" y="1602866"/>
            <a:ext cx="924233" cy="161228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4C9A0006-EEBD-153C-E13D-68BE3F13AEF9}"/>
              </a:ext>
            </a:extLst>
          </p:cNvPr>
          <p:cNvCxnSpPr>
            <a:stCxn id="20" idx="0"/>
          </p:cNvCxnSpPr>
          <p:nvPr/>
        </p:nvCxnSpPr>
        <p:spPr>
          <a:xfrm rot="16200000" flipH="1">
            <a:off x="4699923" y="-796309"/>
            <a:ext cx="717547" cy="5515896"/>
          </a:xfrm>
          <a:prstGeom prst="bentConnector4">
            <a:avLst>
              <a:gd name="adj1" fmla="val -15416"/>
              <a:gd name="adj2" fmla="val 54189"/>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282DDC67-25B4-CBCA-81EA-8ED3D358D804}"/>
              </a:ext>
            </a:extLst>
          </p:cNvPr>
          <p:cNvSpPr/>
          <p:nvPr/>
        </p:nvSpPr>
        <p:spPr>
          <a:xfrm>
            <a:off x="7816645" y="1797193"/>
            <a:ext cx="1170039" cy="209472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E27D905A-7555-8A3B-B79D-8D6CD62DF3C2}"/>
              </a:ext>
            </a:extLst>
          </p:cNvPr>
          <p:cNvCxnSpPr>
            <a:stCxn id="19" idx="0"/>
          </p:cNvCxnSpPr>
          <p:nvPr/>
        </p:nvCxnSpPr>
        <p:spPr>
          <a:xfrm rot="16200000" flipH="1">
            <a:off x="3802625" y="1855838"/>
            <a:ext cx="1632155" cy="4488426"/>
          </a:xfrm>
          <a:prstGeom prst="bentConnector4">
            <a:avLst>
              <a:gd name="adj1" fmla="val -1958"/>
              <a:gd name="adj2" fmla="val 64403"/>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Rectangle 35">
            <a:extLst>
              <a:ext uri="{FF2B5EF4-FFF2-40B4-BE49-F238E27FC236}">
                <a16:creationId xmlns:a16="http://schemas.microsoft.com/office/drawing/2014/main" id="{0716B9AF-261F-81B2-813B-298788D460CF}"/>
              </a:ext>
            </a:extLst>
          </p:cNvPr>
          <p:cNvSpPr/>
          <p:nvPr/>
        </p:nvSpPr>
        <p:spPr>
          <a:xfrm>
            <a:off x="6872750" y="4084248"/>
            <a:ext cx="2310581" cy="209472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lide Number Placeholder 36">
            <a:extLst>
              <a:ext uri="{FF2B5EF4-FFF2-40B4-BE49-F238E27FC236}">
                <a16:creationId xmlns:a16="http://schemas.microsoft.com/office/drawing/2014/main" id="{9079D296-F125-62A8-CB06-0B930C9EDE3E}"/>
              </a:ext>
            </a:extLst>
          </p:cNvPr>
          <p:cNvSpPr>
            <a:spLocks noGrp="1"/>
          </p:cNvSpPr>
          <p:nvPr>
            <p:ph type="sldNum" sz="quarter" idx="12"/>
          </p:nvPr>
        </p:nvSpPr>
        <p:spPr/>
        <p:txBody>
          <a:bodyPr/>
          <a:lstStyle/>
          <a:p>
            <a:fld id="{9905E8FD-E3FB-43B8-ABEE-8BF2693EE7C3}" type="slidenum">
              <a:rPr lang="en-US" smtClean="0"/>
              <a:t>15</a:t>
            </a:fld>
            <a:endParaRPr lang="en-US"/>
          </a:p>
        </p:txBody>
      </p:sp>
    </p:spTree>
    <p:extLst>
      <p:ext uri="{BB962C8B-B14F-4D97-AF65-F5344CB8AC3E}">
        <p14:creationId xmlns:p14="http://schemas.microsoft.com/office/powerpoint/2010/main" val="415502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56275EC8-11D6-DE9F-157A-4047F3330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29" y="2352065"/>
            <a:ext cx="6553144" cy="41498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6DC3F50-65F5-204B-0C97-C9916C9A8A17}"/>
              </a:ext>
            </a:extLst>
          </p:cNvPr>
          <p:cNvSpPr txBox="1"/>
          <p:nvPr/>
        </p:nvSpPr>
        <p:spPr>
          <a:xfrm>
            <a:off x="4688121" y="356108"/>
            <a:ext cx="3752251"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Data Preprocessing</a:t>
            </a:r>
          </a:p>
        </p:txBody>
      </p:sp>
      <p:sp>
        <p:nvSpPr>
          <p:cNvPr id="4" name="TextBox 3">
            <a:extLst>
              <a:ext uri="{FF2B5EF4-FFF2-40B4-BE49-F238E27FC236}">
                <a16:creationId xmlns:a16="http://schemas.microsoft.com/office/drawing/2014/main" id="{13F4DCAC-6ECD-E66F-2DCF-1FB916D22E15}"/>
              </a:ext>
            </a:extLst>
          </p:cNvPr>
          <p:cNvSpPr txBox="1"/>
          <p:nvPr/>
        </p:nvSpPr>
        <p:spPr>
          <a:xfrm>
            <a:off x="3946379" y="1214106"/>
            <a:ext cx="5235733"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Normalization : Scale data for consistent analysis</a:t>
            </a:r>
          </a:p>
        </p:txBody>
      </p:sp>
      <p:pic>
        <p:nvPicPr>
          <p:cNvPr id="7" name="Picture 6">
            <a:extLst>
              <a:ext uri="{FF2B5EF4-FFF2-40B4-BE49-F238E27FC236}">
                <a16:creationId xmlns:a16="http://schemas.microsoft.com/office/drawing/2014/main" id="{2F5022CB-086E-AD1D-ECBD-DCEC9F846A36}"/>
              </a:ext>
            </a:extLst>
          </p:cNvPr>
          <p:cNvPicPr>
            <a:picLocks noChangeAspect="1"/>
          </p:cNvPicPr>
          <p:nvPr/>
        </p:nvPicPr>
        <p:blipFill>
          <a:blip r:embed="rId3"/>
          <a:stretch>
            <a:fillRect/>
          </a:stretch>
        </p:blipFill>
        <p:spPr>
          <a:xfrm>
            <a:off x="7113695" y="2358412"/>
            <a:ext cx="4399879" cy="3941260"/>
          </a:xfrm>
          <a:prstGeom prst="rect">
            <a:avLst/>
          </a:prstGeom>
        </p:spPr>
      </p:pic>
      <p:cxnSp>
        <p:nvCxnSpPr>
          <p:cNvPr id="9" name="Connector: Elbow 8">
            <a:extLst>
              <a:ext uri="{FF2B5EF4-FFF2-40B4-BE49-F238E27FC236}">
                <a16:creationId xmlns:a16="http://schemas.microsoft.com/office/drawing/2014/main" id="{E3077599-E98E-772D-E5F5-5215E9C17E04}"/>
              </a:ext>
            </a:extLst>
          </p:cNvPr>
          <p:cNvCxnSpPr>
            <a:cxnSpLocks/>
            <a:stCxn id="9218" idx="0"/>
            <a:endCxn id="10" idx="1"/>
          </p:cNvCxnSpPr>
          <p:nvPr/>
        </p:nvCxnSpPr>
        <p:spPr>
          <a:xfrm rot="16200000" flipH="1">
            <a:off x="6100212" y="-127447"/>
            <a:ext cx="928071" cy="5887095"/>
          </a:xfrm>
          <a:prstGeom prst="bentConnector4">
            <a:avLst>
              <a:gd name="adj1" fmla="val -24632"/>
              <a:gd name="adj2" fmla="val 8051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F0099FAF-7733-2BBC-1575-F8003E008C23}"/>
              </a:ext>
            </a:extLst>
          </p:cNvPr>
          <p:cNvSpPr/>
          <p:nvPr/>
        </p:nvSpPr>
        <p:spPr>
          <a:xfrm>
            <a:off x="9507796" y="2342233"/>
            <a:ext cx="943896" cy="187580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id="{F7AED69A-F76B-A6F4-1447-A26F9092C5A7}"/>
              </a:ext>
            </a:extLst>
          </p:cNvPr>
          <p:cNvSpPr>
            <a:spLocks noGrp="1"/>
          </p:cNvSpPr>
          <p:nvPr>
            <p:ph type="sldNum" sz="quarter" idx="12"/>
          </p:nvPr>
        </p:nvSpPr>
        <p:spPr/>
        <p:txBody>
          <a:bodyPr/>
          <a:lstStyle/>
          <a:p>
            <a:fld id="{9905E8FD-E3FB-43B8-ABEE-8BF2693EE7C3}" type="slidenum">
              <a:rPr lang="en-US" smtClean="0"/>
              <a:t>16</a:t>
            </a:fld>
            <a:endParaRPr lang="en-US"/>
          </a:p>
        </p:txBody>
      </p:sp>
    </p:spTree>
    <p:extLst>
      <p:ext uri="{BB962C8B-B14F-4D97-AF65-F5344CB8AC3E}">
        <p14:creationId xmlns:p14="http://schemas.microsoft.com/office/powerpoint/2010/main" val="403907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79E6AF53-D77A-A274-ACA6-9661B6903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88" y="1859359"/>
            <a:ext cx="6597445" cy="45158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8AD2971-ADA1-F58C-C8AA-599821CAB677}"/>
              </a:ext>
            </a:extLst>
          </p:cNvPr>
          <p:cNvPicPr>
            <a:picLocks noChangeAspect="1"/>
          </p:cNvPicPr>
          <p:nvPr/>
        </p:nvPicPr>
        <p:blipFill>
          <a:blip r:embed="rId3"/>
          <a:stretch>
            <a:fillRect/>
          </a:stretch>
        </p:blipFill>
        <p:spPr>
          <a:xfrm>
            <a:off x="7378429" y="2363638"/>
            <a:ext cx="3889338" cy="3507253"/>
          </a:xfrm>
          <a:prstGeom prst="rect">
            <a:avLst/>
          </a:prstGeom>
        </p:spPr>
      </p:pic>
      <p:sp>
        <p:nvSpPr>
          <p:cNvPr id="4" name="TextBox 3">
            <a:extLst>
              <a:ext uri="{FF2B5EF4-FFF2-40B4-BE49-F238E27FC236}">
                <a16:creationId xmlns:a16="http://schemas.microsoft.com/office/drawing/2014/main" id="{13B36307-69B8-34D0-1F7B-FE4BEE4A2FEA}"/>
              </a:ext>
            </a:extLst>
          </p:cNvPr>
          <p:cNvSpPr txBox="1"/>
          <p:nvPr/>
        </p:nvSpPr>
        <p:spPr>
          <a:xfrm>
            <a:off x="4510219" y="204300"/>
            <a:ext cx="3889337"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Data Preprocessing</a:t>
            </a:r>
          </a:p>
        </p:txBody>
      </p:sp>
      <p:sp>
        <p:nvSpPr>
          <p:cNvPr id="6" name="TextBox 5">
            <a:extLst>
              <a:ext uri="{FF2B5EF4-FFF2-40B4-BE49-F238E27FC236}">
                <a16:creationId xmlns:a16="http://schemas.microsoft.com/office/drawing/2014/main" id="{27A5A931-4B80-230A-4126-4303CD764844}"/>
              </a:ext>
            </a:extLst>
          </p:cNvPr>
          <p:cNvSpPr txBox="1"/>
          <p:nvPr/>
        </p:nvSpPr>
        <p:spPr>
          <a:xfrm>
            <a:off x="4002214" y="1124162"/>
            <a:ext cx="439734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Handle Outliers : Identifying noise data</a:t>
            </a:r>
          </a:p>
        </p:txBody>
      </p:sp>
      <p:sp>
        <p:nvSpPr>
          <p:cNvPr id="8" name="Slide Number Placeholder 7">
            <a:extLst>
              <a:ext uri="{FF2B5EF4-FFF2-40B4-BE49-F238E27FC236}">
                <a16:creationId xmlns:a16="http://schemas.microsoft.com/office/drawing/2014/main" id="{97AA2742-E798-CE1A-A30F-8AB3A7FB1B4B}"/>
              </a:ext>
            </a:extLst>
          </p:cNvPr>
          <p:cNvSpPr>
            <a:spLocks noGrp="1"/>
          </p:cNvSpPr>
          <p:nvPr>
            <p:ph type="sldNum" sz="quarter" idx="12"/>
          </p:nvPr>
        </p:nvSpPr>
        <p:spPr/>
        <p:txBody>
          <a:bodyPr/>
          <a:lstStyle/>
          <a:p>
            <a:fld id="{9905E8FD-E3FB-43B8-ABEE-8BF2693EE7C3}" type="slidenum">
              <a:rPr lang="en-US" smtClean="0"/>
              <a:t>17</a:t>
            </a:fld>
            <a:endParaRPr lang="en-US"/>
          </a:p>
        </p:txBody>
      </p:sp>
    </p:spTree>
    <p:extLst>
      <p:ext uri="{BB962C8B-B14F-4D97-AF65-F5344CB8AC3E}">
        <p14:creationId xmlns:p14="http://schemas.microsoft.com/office/powerpoint/2010/main" val="780614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850CFFE-B2A1-C827-B56A-9626E4FD1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27" y="1515266"/>
            <a:ext cx="7448018" cy="4309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1D6641-7B90-E213-B15F-0422C84E5ED3}"/>
              </a:ext>
            </a:extLst>
          </p:cNvPr>
          <p:cNvPicPr>
            <a:picLocks noChangeAspect="1"/>
          </p:cNvPicPr>
          <p:nvPr/>
        </p:nvPicPr>
        <p:blipFill>
          <a:blip r:embed="rId3"/>
          <a:stretch>
            <a:fillRect/>
          </a:stretch>
        </p:blipFill>
        <p:spPr>
          <a:xfrm>
            <a:off x="8019359" y="1052050"/>
            <a:ext cx="3858163" cy="4772691"/>
          </a:xfrm>
          <a:prstGeom prst="rect">
            <a:avLst/>
          </a:prstGeom>
        </p:spPr>
      </p:pic>
      <p:sp>
        <p:nvSpPr>
          <p:cNvPr id="6" name="TextBox 5">
            <a:extLst>
              <a:ext uri="{FF2B5EF4-FFF2-40B4-BE49-F238E27FC236}">
                <a16:creationId xmlns:a16="http://schemas.microsoft.com/office/drawing/2014/main" id="{1DCDF395-1F01-DE34-6695-99B8D9FAAD5D}"/>
              </a:ext>
            </a:extLst>
          </p:cNvPr>
          <p:cNvSpPr txBox="1"/>
          <p:nvPr/>
        </p:nvSpPr>
        <p:spPr>
          <a:xfrm>
            <a:off x="4266173" y="298234"/>
            <a:ext cx="3659654"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Data Preprocessing</a:t>
            </a:r>
          </a:p>
        </p:txBody>
      </p:sp>
      <p:sp>
        <p:nvSpPr>
          <p:cNvPr id="7" name="Slide Number Placeholder 6">
            <a:extLst>
              <a:ext uri="{FF2B5EF4-FFF2-40B4-BE49-F238E27FC236}">
                <a16:creationId xmlns:a16="http://schemas.microsoft.com/office/drawing/2014/main" id="{BA576AC3-046F-093C-2197-4F51E7203D12}"/>
              </a:ext>
            </a:extLst>
          </p:cNvPr>
          <p:cNvSpPr>
            <a:spLocks noGrp="1"/>
          </p:cNvSpPr>
          <p:nvPr>
            <p:ph type="sldNum" sz="quarter" idx="12"/>
          </p:nvPr>
        </p:nvSpPr>
        <p:spPr/>
        <p:txBody>
          <a:bodyPr/>
          <a:lstStyle/>
          <a:p>
            <a:fld id="{9905E8FD-E3FB-43B8-ABEE-8BF2693EE7C3}" type="slidenum">
              <a:rPr lang="en-US" smtClean="0"/>
              <a:t>18</a:t>
            </a:fld>
            <a:endParaRPr lang="en-US"/>
          </a:p>
        </p:txBody>
      </p:sp>
    </p:spTree>
    <p:extLst>
      <p:ext uri="{BB962C8B-B14F-4D97-AF65-F5344CB8AC3E}">
        <p14:creationId xmlns:p14="http://schemas.microsoft.com/office/powerpoint/2010/main" val="319396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1C28A-F45C-1B1E-8965-28A21B85671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D00E05E-9D8E-0F55-F3CB-4C8E06A7ED36}"/>
              </a:ext>
            </a:extLst>
          </p:cNvPr>
          <p:cNvSpPr txBox="1"/>
          <p:nvPr/>
        </p:nvSpPr>
        <p:spPr>
          <a:xfrm>
            <a:off x="3677264" y="172974"/>
            <a:ext cx="4837471" cy="584775"/>
          </a:xfrm>
          <a:prstGeom prst="rect">
            <a:avLst/>
          </a:prstGeom>
          <a:noFill/>
        </p:spPr>
        <p:txBody>
          <a:bodyPr wrap="square">
            <a:spAutoFit/>
          </a:bodyPr>
          <a:lstStyle/>
          <a:p>
            <a:pPr algn="l"/>
            <a:r>
              <a:rPr lang="en-US" sz="3200" b="1" i="0" dirty="0">
                <a:solidFill>
                  <a:srgbClr val="1F1F1F"/>
                </a:solidFill>
                <a:effectLst/>
                <a:latin typeface="Times New Roman" panose="02020603050405020304" pitchFamily="18" charset="0"/>
                <a:cs typeface="Times New Roman" panose="02020603050405020304" pitchFamily="18" charset="0"/>
              </a:rPr>
              <a:t>Feature Selection and Test</a:t>
            </a:r>
          </a:p>
        </p:txBody>
      </p:sp>
      <p:sp>
        <p:nvSpPr>
          <p:cNvPr id="7" name="Slide Number Placeholder 6">
            <a:extLst>
              <a:ext uri="{FF2B5EF4-FFF2-40B4-BE49-F238E27FC236}">
                <a16:creationId xmlns:a16="http://schemas.microsoft.com/office/drawing/2014/main" id="{FAC37C14-A7F5-888D-7907-DE90306F50E7}"/>
              </a:ext>
            </a:extLst>
          </p:cNvPr>
          <p:cNvSpPr>
            <a:spLocks noGrp="1"/>
          </p:cNvSpPr>
          <p:nvPr>
            <p:ph type="sldNum" sz="quarter" idx="12"/>
          </p:nvPr>
        </p:nvSpPr>
        <p:spPr/>
        <p:txBody>
          <a:bodyPr/>
          <a:lstStyle/>
          <a:p>
            <a:fld id="{9905E8FD-E3FB-43B8-ABEE-8BF2693EE7C3}" type="slidenum">
              <a:rPr lang="en-US" smtClean="0"/>
              <a:t>19</a:t>
            </a:fld>
            <a:endParaRPr lang="en-US"/>
          </a:p>
        </p:txBody>
      </p:sp>
      <p:pic>
        <p:nvPicPr>
          <p:cNvPr id="3" name="Picture 2">
            <a:extLst>
              <a:ext uri="{FF2B5EF4-FFF2-40B4-BE49-F238E27FC236}">
                <a16:creationId xmlns:a16="http://schemas.microsoft.com/office/drawing/2014/main" id="{0ED2CAEC-B43C-3B76-034A-24B8BF3CB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9" y="924583"/>
            <a:ext cx="6322347" cy="5870751"/>
          </a:xfrm>
          <a:prstGeom prst="rect">
            <a:avLst/>
          </a:prstGeom>
        </p:spPr>
      </p:pic>
      <p:pic>
        <p:nvPicPr>
          <p:cNvPr id="15" name="Picture 14">
            <a:extLst>
              <a:ext uri="{FF2B5EF4-FFF2-40B4-BE49-F238E27FC236}">
                <a16:creationId xmlns:a16="http://schemas.microsoft.com/office/drawing/2014/main" id="{FB5D7441-3548-6F64-748E-EB72F83C0E76}"/>
              </a:ext>
            </a:extLst>
          </p:cNvPr>
          <p:cNvPicPr>
            <a:picLocks noChangeAspect="1"/>
          </p:cNvPicPr>
          <p:nvPr/>
        </p:nvPicPr>
        <p:blipFill>
          <a:blip r:embed="rId3"/>
          <a:stretch>
            <a:fillRect/>
          </a:stretch>
        </p:blipFill>
        <p:spPr>
          <a:xfrm>
            <a:off x="5433569" y="1110733"/>
            <a:ext cx="6354062" cy="428685"/>
          </a:xfrm>
          <a:prstGeom prst="rect">
            <a:avLst/>
          </a:prstGeom>
        </p:spPr>
      </p:pic>
      <p:cxnSp>
        <p:nvCxnSpPr>
          <p:cNvPr id="17" name="Straight Arrow Connector 16">
            <a:extLst>
              <a:ext uri="{FF2B5EF4-FFF2-40B4-BE49-F238E27FC236}">
                <a16:creationId xmlns:a16="http://schemas.microsoft.com/office/drawing/2014/main" id="{090E1089-E610-A922-CAC9-B0D15FECB56C}"/>
              </a:ext>
            </a:extLst>
          </p:cNvPr>
          <p:cNvCxnSpPr/>
          <p:nvPr/>
        </p:nvCxnSpPr>
        <p:spPr>
          <a:xfrm flipV="1">
            <a:off x="6980903" y="1539418"/>
            <a:ext cx="1248697" cy="4320608"/>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6061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7EF7-A37F-1637-13BA-93280A58FB62}"/>
              </a:ext>
            </a:extLst>
          </p:cNvPr>
          <p:cNvSpPr txBox="1"/>
          <p:nvPr/>
        </p:nvSpPr>
        <p:spPr>
          <a:xfrm>
            <a:off x="1836515" y="1794674"/>
            <a:ext cx="8518967" cy="32686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student performance and answering patterns in mathematics.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distinct learning behaviors through clustering analysis.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 a dataset of 9,546 student responses to various mathematical questions.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Uncover student groups that may need additional support or tailored instructional strategies.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insights to enhance teaching methods and improve educational outcomes in mathematics.</a:t>
            </a:r>
          </a:p>
        </p:txBody>
      </p:sp>
      <p:sp>
        <p:nvSpPr>
          <p:cNvPr id="5" name="TextBox 4">
            <a:extLst>
              <a:ext uri="{FF2B5EF4-FFF2-40B4-BE49-F238E27FC236}">
                <a16:creationId xmlns:a16="http://schemas.microsoft.com/office/drawing/2014/main" id="{9C19A1C9-866E-A3F6-42AA-C78E78D5CF90}"/>
              </a:ext>
            </a:extLst>
          </p:cNvPr>
          <p:cNvSpPr txBox="1"/>
          <p:nvPr/>
        </p:nvSpPr>
        <p:spPr>
          <a:xfrm>
            <a:off x="4891025" y="501650"/>
            <a:ext cx="240994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306F6CD-ACE5-17FD-02DC-2747BE59F4C2}"/>
              </a:ext>
            </a:extLst>
          </p:cNvPr>
          <p:cNvSpPr>
            <a:spLocks noGrp="1"/>
          </p:cNvSpPr>
          <p:nvPr>
            <p:ph type="sldNum" sz="quarter" idx="12"/>
          </p:nvPr>
        </p:nvSpPr>
        <p:spPr/>
        <p:txBody>
          <a:bodyPr/>
          <a:lstStyle/>
          <a:p>
            <a:fld id="{9905E8FD-E3FB-43B8-ABEE-8BF2693EE7C3}" type="slidenum">
              <a:rPr lang="en-US" smtClean="0"/>
              <a:t>2</a:t>
            </a:fld>
            <a:endParaRPr lang="en-US"/>
          </a:p>
        </p:txBody>
      </p:sp>
    </p:spTree>
    <p:extLst>
      <p:ext uri="{BB962C8B-B14F-4D97-AF65-F5344CB8AC3E}">
        <p14:creationId xmlns:p14="http://schemas.microsoft.com/office/powerpoint/2010/main" val="3878453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472C0-08FB-52B9-6C18-856DDF1EF82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2EED42B-7E72-1212-35A8-620175C235C8}"/>
              </a:ext>
            </a:extLst>
          </p:cNvPr>
          <p:cNvSpPr txBox="1"/>
          <p:nvPr/>
        </p:nvSpPr>
        <p:spPr>
          <a:xfrm>
            <a:off x="4266173" y="298234"/>
            <a:ext cx="3747118"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Feature Importance</a:t>
            </a:r>
          </a:p>
        </p:txBody>
      </p:sp>
      <p:sp>
        <p:nvSpPr>
          <p:cNvPr id="7" name="Slide Number Placeholder 6">
            <a:extLst>
              <a:ext uri="{FF2B5EF4-FFF2-40B4-BE49-F238E27FC236}">
                <a16:creationId xmlns:a16="http://schemas.microsoft.com/office/drawing/2014/main" id="{ADF929CA-DC73-2C0A-02E9-9567DF3316D6}"/>
              </a:ext>
            </a:extLst>
          </p:cNvPr>
          <p:cNvSpPr>
            <a:spLocks noGrp="1"/>
          </p:cNvSpPr>
          <p:nvPr>
            <p:ph type="sldNum" sz="quarter" idx="12"/>
          </p:nvPr>
        </p:nvSpPr>
        <p:spPr/>
        <p:txBody>
          <a:bodyPr/>
          <a:lstStyle/>
          <a:p>
            <a:fld id="{9905E8FD-E3FB-43B8-ABEE-8BF2693EE7C3}" type="slidenum">
              <a:rPr lang="en-US" smtClean="0"/>
              <a:t>20</a:t>
            </a:fld>
            <a:endParaRPr lang="en-US"/>
          </a:p>
        </p:txBody>
      </p:sp>
      <p:pic>
        <p:nvPicPr>
          <p:cNvPr id="3" name="Picture 2">
            <a:extLst>
              <a:ext uri="{FF2B5EF4-FFF2-40B4-BE49-F238E27FC236}">
                <a16:creationId xmlns:a16="http://schemas.microsoft.com/office/drawing/2014/main" id="{2DDDB11B-C3C3-7E92-92B3-F4F3C3D8C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843" y="883009"/>
            <a:ext cx="6409957" cy="5879604"/>
          </a:xfrm>
          <a:prstGeom prst="rect">
            <a:avLst/>
          </a:prstGeom>
        </p:spPr>
      </p:pic>
      <p:pic>
        <p:nvPicPr>
          <p:cNvPr id="13" name="Picture 12">
            <a:extLst>
              <a:ext uri="{FF2B5EF4-FFF2-40B4-BE49-F238E27FC236}">
                <a16:creationId xmlns:a16="http://schemas.microsoft.com/office/drawing/2014/main" id="{736E0EDB-DDFD-1C5A-CCF1-1E4383003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74" y="2317651"/>
            <a:ext cx="3429479" cy="1505160"/>
          </a:xfrm>
          <a:prstGeom prst="rect">
            <a:avLst/>
          </a:prstGeom>
        </p:spPr>
      </p:pic>
    </p:spTree>
    <p:extLst>
      <p:ext uri="{BB962C8B-B14F-4D97-AF65-F5344CB8AC3E}">
        <p14:creationId xmlns:p14="http://schemas.microsoft.com/office/powerpoint/2010/main" val="387978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05FEB-D982-83B7-39DB-10F51A78770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571882E-2F7F-06B0-E71B-3F50D119D105}"/>
              </a:ext>
            </a:extLst>
          </p:cNvPr>
          <p:cNvSpPr txBox="1"/>
          <p:nvPr/>
        </p:nvSpPr>
        <p:spPr>
          <a:xfrm>
            <a:off x="3923786" y="288402"/>
            <a:ext cx="4344427"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Hierarchical Clustering</a:t>
            </a:r>
          </a:p>
        </p:txBody>
      </p:sp>
      <p:sp>
        <p:nvSpPr>
          <p:cNvPr id="7" name="Slide Number Placeholder 6">
            <a:extLst>
              <a:ext uri="{FF2B5EF4-FFF2-40B4-BE49-F238E27FC236}">
                <a16:creationId xmlns:a16="http://schemas.microsoft.com/office/drawing/2014/main" id="{BD0A4725-B1AB-505A-7D64-D7DCD0A470D6}"/>
              </a:ext>
            </a:extLst>
          </p:cNvPr>
          <p:cNvSpPr>
            <a:spLocks noGrp="1"/>
          </p:cNvSpPr>
          <p:nvPr>
            <p:ph type="sldNum" sz="quarter" idx="12"/>
          </p:nvPr>
        </p:nvSpPr>
        <p:spPr/>
        <p:txBody>
          <a:bodyPr/>
          <a:lstStyle/>
          <a:p>
            <a:fld id="{9905E8FD-E3FB-43B8-ABEE-8BF2693EE7C3}" type="slidenum">
              <a:rPr lang="en-US" smtClean="0"/>
              <a:t>21</a:t>
            </a:fld>
            <a:endParaRPr lang="en-US"/>
          </a:p>
        </p:txBody>
      </p:sp>
      <p:pic>
        <p:nvPicPr>
          <p:cNvPr id="4" name="Picture 3">
            <a:extLst>
              <a:ext uri="{FF2B5EF4-FFF2-40B4-BE49-F238E27FC236}">
                <a16:creationId xmlns:a16="http://schemas.microsoft.com/office/drawing/2014/main" id="{FA4FD578-1819-EBE0-E02E-FEC3F5AD5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2415"/>
            <a:ext cx="5340107" cy="4261112"/>
          </a:xfrm>
          <a:prstGeom prst="rect">
            <a:avLst/>
          </a:prstGeom>
        </p:spPr>
      </p:pic>
      <p:pic>
        <p:nvPicPr>
          <p:cNvPr id="8" name="Picture 7">
            <a:extLst>
              <a:ext uri="{FF2B5EF4-FFF2-40B4-BE49-F238E27FC236}">
                <a16:creationId xmlns:a16="http://schemas.microsoft.com/office/drawing/2014/main" id="{D53B127B-0170-9C06-1A46-62EC0D0F2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084" y="1032415"/>
            <a:ext cx="6246374" cy="4793169"/>
          </a:xfrm>
          <a:prstGeom prst="rect">
            <a:avLst/>
          </a:prstGeom>
        </p:spPr>
      </p:pic>
    </p:spTree>
    <p:extLst>
      <p:ext uri="{BB962C8B-B14F-4D97-AF65-F5344CB8AC3E}">
        <p14:creationId xmlns:p14="http://schemas.microsoft.com/office/powerpoint/2010/main" val="3468159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36416-2836-440A-4699-4E831FDA9EF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0945C4F-9B5A-E234-0A06-8CBC15C08232}"/>
              </a:ext>
            </a:extLst>
          </p:cNvPr>
          <p:cNvSpPr txBox="1"/>
          <p:nvPr/>
        </p:nvSpPr>
        <p:spPr>
          <a:xfrm>
            <a:off x="4168364" y="270837"/>
            <a:ext cx="3855272"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K Means Clustering</a:t>
            </a:r>
          </a:p>
        </p:txBody>
      </p:sp>
      <p:sp>
        <p:nvSpPr>
          <p:cNvPr id="7" name="Slide Number Placeholder 6">
            <a:extLst>
              <a:ext uri="{FF2B5EF4-FFF2-40B4-BE49-F238E27FC236}">
                <a16:creationId xmlns:a16="http://schemas.microsoft.com/office/drawing/2014/main" id="{F7256E4B-A90F-0F01-E61E-AFF89B7C648B}"/>
              </a:ext>
            </a:extLst>
          </p:cNvPr>
          <p:cNvSpPr>
            <a:spLocks noGrp="1"/>
          </p:cNvSpPr>
          <p:nvPr>
            <p:ph type="sldNum" sz="quarter" idx="12"/>
          </p:nvPr>
        </p:nvSpPr>
        <p:spPr/>
        <p:txBody>
          <a:bodyPr/>
          <a:lstStyle/>
          <a:p>
            <a:fld id="{9905E8FD-E3FB-43B8-ABEE-8BF2693EE7C3}" type="slidenum">
              <a:rPr lang="en-US" smtClean="0"/>
              <a:t>22</a:t>
            </a:fld>
            <a:endParaRPr lang="en-US"/>
          </a:p>
        </p:txBody>
      </p:sp>
      <p:pic>
        <p:nvPicPr>
          <p:cNvPr id="3" name="Picture 2">
            <a:extLst>
              <a:ext uri="{FF2B5EF4-FFF2-40B4-BE49-F238E27FC236}">
                <a16:creationId xmlns:a16="http://schemas.microsoft.com/office/drawing/2014/main" id="{02FCFFB0-876B-804A-821D-32E772903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29" y="1489141"/>
            <a:ext cx="5577851" cy="4233680"/>
          </a:xfrm>
          <a:prstGeom prst="rect">
            <a:avLst/>
          </a:prstGeom>
        </p:spPr>
      </p:pic>
      <p:pic>
        <p:nvPicPr>
          <p:cNvPr id="11" name="Picture 10">
            <a:extLst>
              <a:ext uri="{FF2B5EF4-FFF2-40B4-BE49-F238E27FC236}">
                <a16:creationId xmlns:a16="http://schemas.microsoft.com/office/drawing/2014/main" id="{A95E8E93-9573-C761-9ABC-75FEF2E7141F}"/>
              </a:ext>
            </a:extLst>
          </p:cNvPr>
          <p:cNvPicPr>
            <a:picLocks noChangeAspect="1"/>
          </p:cNvPicPr>
          <p:nvPr/>
        </p:nvPicPr>
        <p:blipFill>
          <a:blip r:embed="rId3">
            <a:extLst>
              <a:ext uri="{28A0092B-C50C-407E-A947-70E740481C1C}">
                <a14:useLocalDpi xmlns:a14="http://schemas.microsoft.com/office/drawing/2010/main" val="0"/>
              </a:ext>
            </a:extLst>
          </a:blip>
          <a:srcRect b="9543"/>
          <a:stretch/>
        </p:blipFill>
        <p:spPr>
          <a:xfrm>
            <a:off x="6246922" y="1239477"/>
            <a:ext cx="5883434" cy="4733007"/>
          </a:xfrm>
          <a:prstGeom prst="rect">
            <a:avLst/>
          </a:prstGeom>
        </p:spPr>
      </p:pic>
    </p:spTree>
    <p:extLst>
      <p:ext uri="{BB962C8B-B14F-4D97-AF65-F5344CB8AC3E}">
        <p14:creationId xmlns:p14="http://schemas.microsoft.com/office/powerpoint/2010/main" val="151813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08479-4721-31C3-B486-39592AA31C4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5E8F52F-DE16-7AD0-5783-EFCDDA457338}"/>
              </a:ext>
            </a:extLst>
          </p:cNvPr>
          <p:cNvSpPr txBox="1"/>
          <p:nvPr/>
        </p:nvSpPr>
        <p:spPr>
          <a:xfrm>
            <a:off x="4168364" y="270837"/>
            <a:ext cx="3855272"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DBSCAN Clustering</a:t>
            </a:r>
          </a:p>
        </p:txBody>
      </p:sp>
      <p:sp>
        <p:nvSpPr>
          <p:cNvPr id="7" name="Slide Number Placeholder 6">
            <a:extLst>
              <a:ext uri="{FF2B5EF4-FFF2-40B4-BE49-F238E27FC236}">
                <a16:creationId xmlns:a16="http://schemas.microsoft.com/office/drawing/2014/main" id="{AAB590F5-D112-B190-680B-95A11ACD9DE0}"/>
              </a:ext>
            </a:extLst>
          </p:cNvPr>
          <p:cNvSpPr>
            <a:spLocks noGrp="1"/>
          </p:cNvSpPr>
          <p:nvPr>
            <p:ph type="sldNum" sz="quarter" idx="12"/>
          </p:nvPr>
        </p:nvSpPr>
        <p:spPr/>
        <p:txBody>
          <a:bodyPr/>
          <a:lstStyle/>
          <a:p>
            <a:fld id="{9905E8FD-E3FB-43B8-ABEE-8BF2693EE7C3}" type="slidenum">
              <a:rPr lang="en-US" smtClean="0"/>
              <a:t>23</a:t>
            </a:fld>
            <a:endParaRPr lang="en-US"/>
          </a:p>
        </p:txBody>
      </p:sp>
      <p:pic>
        <p:nvPicPr>
          <p:cNvPr id="4" name="Picture 3">
            <a:extLst>
              <a:ext uri="{FF2B5EF4-FFF2-40B4-BE49-F238E27FC236}">
                <a16:creationId xmlns:a16="http://schemas.microsoft.com/office/drawing/2014/main" id="{9621C6D3-5468-8AA3-A75E-A403701C6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606" y="855612"/>
            <a:ext cx="5998787" cy="5871153"/>
          </a:xfrm>
          <a:prstGeom prst="rect">
            <a:avLst/>
          </a:prstGeom>
        </p:spPr>
      </p:pic>
    </p:spTree>
    <p:extLst>
      <p:ext uri="{BB962C8B-B14F-4D97-AF65-F5344CB8AC3E}">
        <p14:creationId xmlns:p14="http://schemas.microsoft.com/office/powerpoint/2010/main" val="259417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57C12-E7A2-5B52-FA6A-64FB84FE9C0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DA596B0-F010-39AB-681D-CD9DC2DBC428}"/>
              </a:ext>
            </a:extLst>
          </p:cNvPr>
          <p:cNvSpPr>
            <a:spLocks noGrp="1"/>
          </p:cNvSpPr>
          <p:nvPr>
            <p:ph type="sldNum" sz="quarter" idx="12"/>
          </p:nvPr>
        </p:nvSpPr>
        <p:spPr/>
        <p:txBody>
          <a:bodyPr/>
          <a:lstStyle/>
          <a:p>
            <a:fld id="{9905E8FD-E3FB-43B8-ABEE-8BF2693EE7C3}" type="slidenum">
              <a:rPr lang="en-US" smtClean="0"/>
              <a:t>24</a:t>
            </a:fld>
            <a:endParaRPr lang="en-US"/>
          </a:p>
        </p:txBody>
      </p:sp>
      <p:sp>
        <p:nvSpPr>
          <p:cNvPr id="8" name="TextBox 7">
            <a:extLst>
              <a:ext uri="{FF2B5EF4-FFF2-40B4-BE49-F238E27FC236}">
                <a16:creationId xmlns:a16="http://schemas.microsoft.com/office/drawing/2014/main" id="{6A3F6BF8-9F96-CA7B-1D6C-549BAE2F25E7}"/>
              </a:ext>
            </a:extLst>
          </p:cNvPr>
          <p:cNvSpPr txBox="1"/>
          <p:nvPr/>
        </p:nvSpPr>
        <p:spPr>
          <a:xfrm>
            <a:off x="1101214" y="2648497"/>
            <a:ext cx="10422193" cy="1561005"/>
          </a:xfrm>
          <a:prstGeom prst="rect">
            <a:avLst/>
          </a:prstGeom>
          <a:noFill/>
        </p:spPr>
        <p:txBody>
          <a:bodyPr wrap="square">
            <a:spAutoFit/>
          </a:bodyPr>
          <a:lstStyle/>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Based on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Silhouette Scores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which measure how well-separated and cohesive the clusters are,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DBSCAN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model performs the best with a score of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0.897</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indicating well-separated and distinct clusters. In comparison,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(0.617)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Hierarchical Clustering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(0.605) show lower scores, suggesting that the clusters formed by these models are less distinct. Therefore,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DBSCAN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the preferred model for clustering in this case.</a:t>
            </a:r>
          </a:p>
        </p:txBody>
      </p:sp>
      <p:sp>
        <p:nvSpPr>
          <p:cNvPr id="9" name="TextBox 8">
            <a:extLst>
              <a:ext uri="{FF2B5EF4-FFF2-40B4-BE49-F238E27FC236}">
                <a16:creationId xmlns:a16="http://schemas.microsoft.com/office/drawing/2014/main" id="{0DB6EF45-FB95-ABE2-B9A1-25F2293AEA58}"/>
              </a:ext>
            </a:extLst>
          </p:cNvPr>
          <p:cNvSpPr txBox="1"/>
          <p:nvPr/>
        </p:nvSpPr>
        <p:spPr>
          <a:xfrm>
            <a:off x="4630865" y="278087"/>
            <a:ext cx="2930269"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The Best Model</a:t>
            </a:r>
          </a:p>
        </p:txBody>
      </p:sp>
    </p:spTree>
    <p:extLst>
      <p:ext uri="{BB962C8B-B14F-4D97-AF65-F5344CB8AC3E}">
        <p14:creationId xmlns:p14="http://schemas.microsoft.com/office/powerpoint/2010/main" val="111392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CF6453-DD79-07F0-A8A8-A685D29698B8}"/>
              </a:ext>
            </a:extLst>
          </p:cNvPr>
          <p:cNvSpPr>
            <a:spLocks noGrp="1"/>
          </p:cNvSpPr>
          <p:nvPr>
            <p:ph type="sldNum" sz="quarter" idx="12"/>
          </p:nvPr>
        </p:nvSpPr>
        <p:spPr/>
        <p:txBody>
          <a:bodyPr/>
          <a:lstStyle/>
          <a:p>
            <a:fld id="{9905E8FD-E3FB-43B8-ABEE-8BF2693EE7C3}" type="slidenum">
              <a:rPr lang="en-US" smtClean="0"/>
              <a:t>25</a:t>
            </a:fld>
            <a:endParaRPr lang="en-US"/>
          </a:p>
        </p:txBody>
      </p:sp>
      <p:sp>
        <p:nvSpPr>
          <p:cNvPr id="4" name="TextBox 3">
            <a:extLst>
              <a:ext uri="{FF2B5EF4-FFF2-40B4-BE49-F238E27FC236}">
                <a16:creationId xmlns:a16="http://schemas.microsoft.com/office/drawing/2014/main" id="{98A5B716-B5A1-6938-CC47-963078293794}"/>
              </a:ext>
            </a:extLst>
          </p:cNvPr>
          <p:cNvSpPr txBox="1"/>
          <p:nvPr/>
        </p:nvSpPr>
        <p:spPr>
          <a:xfrm>
            <a:off x="2439847" y="2786224"/>
            <a:ext cx="7312306"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project has demonstrated the power of data mining in uncovering valuable insights into student learning patterns on a mathematics e-learning platform. These findings can guide more effective instructional strategies and provide targeted support, making learning experiences more personalized and impactful.</a:t>
            </a:r>
          </a:p>
        </p:txBody>
      </p:sp>
      <p:sp>
        <p:nvSpPr>
          <p:cNvPr id="5" name="TextBox 4">
            <a:extLst>
              <a:ext uri="{FF2B5EF4-FFF2-40B4-BE49-F238E27FC236}">
                <a16:creationId xmlns:a16="http://schemas.microsoft.com/office/drawing/2014/main" id="{72B75058-21E4-BC31-0FDE-7A57BFF3DD9E}"/>
              </a:ext>
            </a:extLst>
          </p:cNvPr>
          <p:cNvSpPr txBox="1"/>
          <p:nvPr/>
        </p:nvSpPr>
        <p:spPr>
          <a:xfrm>
            <a:off x="5028686" y="436159"/>
            <a:ext cx="2134627" cy="584775"/>
          </a:xfrm>
          <a:prstGeom prst="rect">
            <a:avLst/>
          </a:prstGeom>
          <a:noFill/>
        </p:spPr>
        <p:txBody>
          <a:bodyPr wrap="square">
            <a:spAutoFit/>
          </a:bodyPr>
          <a:lstStyle/>
          <a:p>
            <a:pPr algn="l"/>
            <a:r>
              <a:rPr lang="en-US" sz="3200" b="1" dirty="0">
                <a:latin typeface="Times New Roman" panose="02020603050405020304" pitchFamily="18" charset="0"/>
                <a:cs typeface="Times New Roman" panose="02020603050405020304" pitchFamily="18" charset="0"/>
              </a:rPr>
              <a:t>Conclusion</a:t>
            </a:r>
            <a:endParaRPr lang="en-US" sz="32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51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875CE7-B8C0-0880-EDF3-B74887787350}"/>
              </a:ext>
            </a:extLst>
          </p:cNvPr>
          <p:cNvSpPr txBox="1"/>
          <p:nvPr/>
        </p:nvSpPr>
        <p:spPr>
          <a:xfrm>
            <a:off x="5058697" y="424934"/>
            <a:ext cx="2074606" cy="461665"/>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22A2A33-876C-BC1A-EE56-17C6E177C9FC}"/>
              </a:ext>
            </a:extLst>
          </p:cNvPr>
          <p:cNvSpPr txBox="1"/>
          <p:nvPr/>
        </p:nvSpPr>
        <p:spPr>
          <a:xfrm>
            <a:off x="1877961" y="2767280"/>
            <a:ext cx="8436078" cy="1323439"/>
          </a:xfrm>
          <a:prstGeom prst="rect">
            <a:avLst/>
          </a:prstGeom>
          <a:noFill/>
        </p:spPr>
        <p:txBody>
          <a:bodyPr wrap="square">
            <a:spAutoFit/>
          </a:bodyPr>
          <a:lstStyle/>
          <a:p>
            <a:pPr algn="just">
              <a:spcAft>
                <a:spcPts val="450"/>
              </a:spcAft>
            </a:pPr>
            <a:r>
              <a:rPr lang="en-US" sz="2000" b="0" i="0" dirty="0">
                <a:effectLst/>
                <a:latin typeface="Times New Roman" panose="02020603050405020304" pitchFamily="18" charset="0"/>
                <a:cs typeface="Times New Roman" panose="02020603050405020304" pitchFamily="18" charset="0"/>
              </a:rPr>
              <a:t>Identify distinct groups of students based on their performance and answering patterns in mathematics topics for understanding different learning behaviors and identifying groups that may need additional support or different instructional strategies.</a:t>
            </a:r>
          </a:p>
        </p:txBody>
      </p:sp>
      <p:sp>
        <p:nvSpPr>
          <p:cNvPr id="13" name="TextBox 12">
            <a:extLst>
              <a:ext uri="{FF2B5EF4-FFF2-40B4-BE49-F238E27FC236}">
                <a16:creationId xmlns:a16="http://schemas.microsoft.com/office/drawing/2014/main" id="{76418656-4C5F-3E66-81ED-68B8772FD6F3}"/>
              </a:ext>
            </a:extLst>
          </p:cNvPr>
          <p:cNvSpPr txBox="1"/>
          <p:nvPr/>
        </p:nvSpPr>
        <p:spPr>
          <a:xfrm>
            <a:off x="4360761" y="501649"/>
            <a:ext cx="3470478" cy="584775"/>
          </a:xfrm>
          <a:prstGeom prst="rect">
            <a:avLst/>
          </a:prstGeom>
          <a:noFill/>
        </p:spPr>
        <p:txBody>
          <a:bodyPr wrap="square">
            <a:spAutoFit/>
          </a:bodyPr>
          <a:lstStyle/>
          <a:p>
            <a:r>
              <a:rPr lang="en-US" sz="3200" b="1" i="0" dirty="0">
                <a:effectLst/>
                <a:latin typeface="Times New Roman" panose="02020603050405020304" pitchFamily="18" charset="0"/>
                <a:cs typeface="Times New Roman" panose="02020603050405020304" pitchFamily="18" charset="0"/>
              </a:rPr>
              <a:t>Project Objective</a:t>
            </a:r>
            <a:endParaRPr lang="en-US" sz="3200" b="1" dirty="0"/>
          </a:p>
        </p:txBody>
      </p:sp>
      <p:sp>
        <p:nvSpPr>
          <p:cNvPr id="14" name="Slide Number Placeholder 13">
            <a:extLst>
              <a:ext uri="{FF2B5EF4-FFF2-40B4-BE49-F238E27FC236}">
                <a16:creationId xmlns:a16="http://schemas.microsoft.com/office/drawing/2014/main" id="{806690B5-BD8F-ED91-DBF4-B57045BF56CD}"/>
              </a:ext>
            </a:extLst>
          </p:cNvPr>
          <p:cNvSpPr>
            <a:spLocks noGrp="1"/>
          </p:cNvSpPr>
          <p:nvPr>
            <p:ph type="sldNum" sz="quarter" idx="12"/>
          </p:nvPr>
        </p:nvSpPr>
        <p:spPr/>
        <p:txBody>
          <a:bodyPr/>
          <a:lstStyle/>
          <a:p>
            <a:fld id="{9905E8FD-E3FB-43B8-ABEE-8BF2693EE7C3}" type="slidenum">
              <a:rPr lang="en-US" smtClean="0"/>
              <a:t>3</a:t>
            </a:fld>
            <a:endParaRPr lang="en-US"/>
          </a:p>
        </p:txBody>
      </p:sp>
    </p:spTree>
    <p:extLst>
      <p:ext uri="{BB962C8B-B14F-4D97-AF65-F5344CB8AC3E}">
        <p14:creationId xmlns:p14="http://schemas.microsoft.com/office/powerpoint/2010/main" val="93710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0EDA5-8D95-8887-78E1-AAE8D96EC279}"/>
              </a:ext>
            </a:extLst>
          </p:cNvPr>
          <p:cNvSpPr txBox="1"/>
          <p:nvPr/>
        </p:nvSpPr>
        <p:spPr>
          <a:xfrm>
            <a:off x="4855538" y="427122"/>
            <a:ext cx="2480919" cy="584775"/>
          </a:xfrm>
          <a:prstGeom prst="rect">
            <a:avLst/>
          </a:prstGeom>
          <a:noFill/>
        </p:spPr>
        <p:txBody>
          <a:bodyPr wrap="square">
            <a:spAutoFit/>
          </a:bodyPr>
          <a:lstStyle/>
          <a:p>
            <a:r>
              <a:rPr lang="en-US" sz="3200" b="1" i="0" dirty="0">
                <a:effectLst/>
                <a:latin typeface="Times New Roman" panose="02020603050405020304" pitchFamily="18" charset="0"/>
                <a:cs typeface="Times New Roman" panose="02020603050405020304" pitchFamily="18" charset="0"/>
              </a:rPr>
              <a:t>Methodology</a:t>
            </a:r>
            <a:endParaRPr lang="en-US" sz="2800" b="1" dirty="0"/>
          </a:p>
        </p:txBody>
      </p:sp>
      <p:sp>
        <p:nvSpPr>
          <p:cNvPr id="5" name="Rectangle 1">
            <a:extLst>
              <a:ext uri="{FF2B5EF4-FFF2-40B4-BE49-F238E27FC236}">
                <a16:creationId xmlns:a16="http://schemas.microsoft.com/office/drawing/2014/main" id="{A7995F2A-9445-10BE-7494-88CB0E2F535D}"/>
              </a:ext>
            </a:extLst>
          </p:cNvPr>
          <p:cNvSpPr>
            <a:spLocks noChangeArrowheads="1"/>
          </p:cNvSpPr>
          <p:nvPr/>
        </p:nvSpPr>
        <p:spPr bwMode="auto">
          <a:xfrm>
            <a:off x="3955022" y="1752675"/>
            <a:ext cx="428194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Selection</a:t>
            </a:r>
          </a:p>
          <a:p>
            <a:pPr marR="0" lvl="0" algn="ctr"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a:t>
            </a:r>
          </a:p>
          <a:p>
            <a:pPr marR="0" lvl="0" algn="ctr"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p>
          <a:p>
            <a:pPr marR="0" lvl="0" algn="ctr"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a:t>
            </a:r>
          </a:p>
          <a:p>
            <a:pPr marR="0" lvl="0" algn="ctr"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Clustering</a:t>
            </a:r>
          </a:p>
          <a:p>
            <a:pPr marR="0" lvl="0" algn="ctr"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Interpretation</a:t>
            </a:r>
            <a:endParaRPr lang="en-US" altLang="en-US" sz="2000" dirty="0">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&amp; Visualization</a:t>
            </a:r>
          </a:p>
        </p:txBody>
      </p:sp>
      <p:sp>
        <p:nvSpPr>
          <p:cNvPr id="12" name="Slide Number Placeholder 11">
            <a:extLst>
              <a:ext uri="{FF2B5EF4-FFF2-40B4-BE49-F238E27FC236}">
                <a16:creationId xmlns:a16="http://schemas.microsoft.com/office/drawing/2014/main" id="{EDE32295-81AA-664C-E894-B3ED0C042A45}"/>
              </a:ext>
            </a:extLst>
          </p:cNvPr>
          <p:cNvSpPr>
            <a:spLocks noGrp="1"/>
          </p:cNvSpPr>
          <p:nvPr>
            <p:ph type="sldNum" sz="quarter" idx="12"/>
          </p:nvPr>
        </p:nvSpPr>
        <p:spPr/>
        <p:txBody>
          <a:bodyPr/>
          <a:lstStyle/>
          <a:p>
            <a:fld id="{9905E8FD-E3FB-43B8-ABEE-8BF2693EE7C3}" type="slidenum">
              <a:rPr lang="en-US" smtClean="0"/>
              <a:t>4</a:t>
            </a:fld>
            <a:endParaRPr lang="en-US"/>
          </a:p>
        </p:txBody>
      </p:sp>
    </p:spTree>
    <p:extLst>
      <p:ext uri="{BB962C8B-B14F-4D97-AF65-F5344CB8AC3E}">
        <p14:creationId xmlns:p14="http://schemas.microsoft.com/office/powerpoint/2010/main" val="203667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B0C6F30-78F8-4653-1659-961A79FF2423}"/>
              </a:ext>
            </a:extLst>
          </p:cNvPr>
          <p:cNvSpPr txBox="1"/>
          <p:nvPr/>
        </p:nvSpPr>
        <p:spPr>
          <a:xfrm>
            <a:off x="3890423" y="255422"/>
            <a:ext cx="441115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Dataset Characteristics</a:t>
            </a:r>
          </a:p>
        </p:txBody>
      </p:sp>
      <p:sp>
        <p:nvSpPr>
          <p:cNvPr id="15" name="TextBox 14">
            <a:extLst>
              <a:ext uri="{FF2B5EF4-FFF2-40B4-BE49-F238E27FC236}">
                <a16:creationId xmlns:a16="http://schemas.microsoft.com/office/drawing/2014/main" id="{DE34DE4B-D377-F2C3-808E-326F6FC4BC82}"/>
              </a:ext>
            </a:extLst>
          </p:cNvPr>
          <p:cNvSpPr txBox="1"/>
          <p:nvPr/>
        </p:nvSpPr>
        <p:spPr>
          <a:xfrm>
            <a:off x="989370" y="1490008"/>
            <a:ext cx="3303639" cy="1938992"/>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9,546 Student Records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8 Key Features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 Learning Indicators </a:t>
            </a:r>
          </a:p>
        </p:txBody>
      </p:sp>
      <p:graphicFrame>
        <p:nvGraphicFramePr>
          <p:cNvPr id="18" name="Table 17">
            <a:extLst>
              <a:ext uri="{FF2B5EF4-FFF2-40B4-BE49-F238E27FC236}">
                <a16:creationId xmlns:a16="http://schemas.microsoft.com/office/drawing/2014/main" id="{83F24459-B0BF-9AF2-51E1-7DFF56A500FE}"/>
              </a:ext>
            </a:extLst>
          </p:cNvPr>
          <p:cNvGraphicFramePr>
            <a:graphicFrameLocks noGrp="1"/>
          </p:cNvGraphicFramePr>
          <p:nvPr>
            <p:extLst>
              <p:ext uri="{D42A27DB-BD31-4B8C-83A1-F6EECF244321}">
                <p14:modId xmlns:p14="http://schemas.microsoft.com/office/powerpoint/2010/main" val="3590226279"/>
              </p:ext>
            </p:extLst>
          </p:nvPr>
        </p:nvGraphicFramePr>
        <p:xfrm>
          <a:off x="4680155" y="1501456"/>
          <a:ext cx="5854392" cy="4412868"/>
        </p:xfrm>
        <a:graphic>
          <a:graphicData uri="http://schemas.openxmlformats.org/drawingml/2006/table">
            <a:tbl>
              <a:tblPr/>
              <a:tblGrid>
                <a:gridCol w="975732">
                  <a:extLst>
                    <a:ext uri="{9D8B030D-6E8A-4147-A177-3AD203B41FA5}">
                      <a16:colId xmlns:a16="http://schemas.microsoft.com/office/drawing/2014/main" val="372362586"/>
                    </a:ext>
                  </a:extLst>
                </a:gridCol>
                <a:gridCol w="975732">
                  <a:extLst>
                    <a:ext uri="{9D8B030D-6E8A-4147-A177-3AD203B41FA5}">
                      <a16:colId xmlns:a16="http://schemas.microsoft.com/office/drawing/2014/main" val="2658277635"/>
                    </a:ext>
                  </a:extLst>
                </a:gridCol>
                <a:gridCol w="1197971">
                  <a:extLst>
                    <a:ext uri="{9D8B030D-6E8A-4147-A177-3AD203B41FA5}">
                      <a16:colId xmlns:a16="http://schemas.microsoft.com/office/drawing/2014/main" val="3956239565"/>
                    </a:ext>
                  </a:extLst>
                </a:gridCol>
                <a:gridCol w="753493">
                  <a:extLst>
                    <a:ext uri="{9D8B030D-6E8A-4147-A177-3AD203B41FA5}">
                      <a16:colId xmlns:a16="http://schemas.microsoft.com/office/drawing/2014/main" val="2171184584"/>
                    </a:ext>
                  </a:extLst>
                </a:gridCol>
                <a:gridCol w="975732">
                  <a:extLst>
                    <a:ext uri="{9D8B030D-6E8A-4147-A177-3AD203B41FA5}">
                      <a16:colId xmlns:a16="http://schemas.microsoft.com/office/drawing/2014/main" val="1050132860"/>
                    </a:ext>
                  </a:extLst>
                </a:gridCol>
                <a:gridCol w="975732">
                  <a:extLst>
                    <a:ext uri="{9D8B030D-6E8A-4147-A177-3AD203B41FA5}">
                      <a16:colId xmlns:a16="http://schemas.microsoft.com/office/drawing/2014/main" val="3908200155"/>
                    </a:ext>
                  </a:extLst>
                </a:gridCol>
              </a:tblGrid>
              <a:tr h="483482">
                <a:tc>
                  <a:txBody>
                    <a:bodyPr/>
                    <a:lstStyle/>
                    <a:p>
                      <a:pPr fontAlgn="ctr"/>
                      <a:r>
                        <a:rPr lang="en-US" sz="1400" dirty="0">
                          <a:effectLst/>
                        </a:rPr>
                        <a:t>Variable Name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chemeClr val="accent5">
                        <a:lumMod val="20000"/>
                        <a:lumOff val="80000"/>
                      </a:schemeClr>
                    </a:solidFill>
                  </a:tcPr>
                </a:tc>
                <a:tc>
                  <a:txBody>
                    <a:bodyPr/>
                    <a:lstStyle/>
                    <a:p>
                      <a:pPr fontAlgn="ctr"/>
                      <a:r>
                        <a:rPr lang="en-US" sz="1400" dirty="0">
                          <a:effectLst/>
                        </a:rPr>
                        <a:t>Role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chemeClr val="accent5">
                        <a:lumMod val="20000"/>
                        <a:lumOff val="80000"/>
                      </a:schemeClr>
                    </a:solidFill>
                  </a:tcPr>
                </a:tc>
                <a:tc>
                  <a:txBody>
                    <a:bodyPr/>
                    <a:lstStyle/>
                    <a:p>
                      <a:pPr fontAlgn="ctr"/>
                      <a:r>
                        <a:rPr lang="en-US" sz="1400" dirty="0">
                          <a:effectLst/>
                        </a:rPr>
                        <a:t>Type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chemeClr val="accent5">
                        <a:lumMod val="20000"/>
                        <a:lumOff val="80000"/>
                      </a:schemeClr>
                    </a:solidFill>
                  </a:tcPr>
                </a:tc>
                <a:tc>
                  <a:txBody>
                    <a:bodyPr/>
                    <a:lstStyle/>
                    <a:p>
                      <a:pPr fontAlgn="ctr"/>
                      <a:r>
                        <a:rPr lang="en-US" sz="1400" dirty="0">
                          <a:effectLst/>
                        </a:rPr>
                        <a:t>Description</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chemeClr val="accent5">
                        <a:lumMod val="20000"/>
                        <a:lumOff val="80000"/>
                      </a:schemeClr>
                    </a:solidFill>
                  </a:tcPr>
                </a:tc>
                <a:tc>
                  <a:txBody>
                    <a:bodyPr/>
                    <a:lstStyle/>
                    <a:p>
                      <a:pPr fontAlgn="ctr"/>
                      <a:r>
                        <a:rPr lang="en-US" sz="1400" dirty="0">
                          <a:effectLst/>
                        </a:rPr>
                        <a:t>Units</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chemeClr val="accent5">
                        <a:lumMod val="20000"/>
                        <a:lumOff val="80000"/>
                      </a:schemeClr>
                    </a:solidFill>
                  </a:tcPr>
                </a:tc>
                <a:tc>
                  <a:txBody>
                    <a:bodyPr/>
                    <a:lstStyle/>
                    <a:p>
                      <a:pPr fontAlgn="ctr"/>
                      <a:r>
                        <a:rPr lang="en-US" sz="1400" dirty="0">
                          <a:effectLst/>
                        </a:rPr>
                        <a:t>Missing Values</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74086882"/>
                  </a:ext>
                </a:extLst>
              </a:tr>
              <a:tr h="483482">
                <a:tc>
                  <a:txBody>
                    <a:bodyPr/>
                    <a:lstStyle/>
                    <a:p>
                      <a:pPr fontAlgn="ctr"/>
                      <a:r>
                        <a:rPr lang="en-US" sz="1400">
                          <a:effectLst/>
                        </a:rPr>
                        <a:t>Student ID</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Feature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Integer</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no</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extLst>
                  <a:ext uri="{0D108BD9-81ED-4DB2-BD59-A6C34878D82A}">
                    <a16:rowId xmlns:a16="http://schemas.microsoft.com/office/drawing/2014/main" val="4005025027"/>
                  </a:ext>
                </a:extLst>
              </a:tr>
              <a:tr h="483482">
                <a:tc>
                  <a:txBody>
                    <a:bodyPr/>
                    <a:lstStyle/>
                    <a:p>
                      <a:pPr fontAlgn="ctr"/>
                      <a:r>
                        <a:rPr lang="en-US" sz="1400">
                          <a:effectLst/>
                        </a:rPr>
                        <a:t>Student Country</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Feature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Categorical</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no</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extLst>
                  <a:ext uri="{0D108BD9-81ED-4DB2-BD59-A6C34878D82A}">
                    <a16:rowId xmlns:a16="http://schemas.microsoft.com/office/drawing/2014/main" val="2808409971"/>
                  </a:ext>
                </a:extLst>
              </a:tr>
              <a:tr h="483482">
                <a:tc>
                  <a:txBody>
                    <a:bodyPr/>
                    <a:lstStyle/>
                    <a:p>
                      <a:pPr fontAlgn="ctr"/>
                      <a:r>
                        <a:rPr lang="en-US" sz="1400">
                          <a:effectLst/>
                        </a:rPr>
                        <a:t>Question ID</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Feature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Integer</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no</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extLst>
                  <a:ext uri="{0D108BD9-81ED-4DB2-BD59-A6C34878D82A}">
                    <a16:rowId xmlns:a16="http://schemas.microsoft.com/office/drawing/2014/main" val="9384810"/>
                  </a:ext>
                </a:extLst>
              </a:tr>
              <a:tr h="483482">
                <a:tc>
                  <a:txBody>
                    <a:bodyPr/>
                    <a:lstStyle/>
                    <a:p>
                      <a:pPr fontAlgn="ctr"/>
                      <a:r>
                        <a:rPr lang="en-US" sz="1400">
                          <a:effectLst/>
                        </a:rPr>
                        <a:t>Type of Answer</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Feature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Binary</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no</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extLst>
                  <a:ext uri="{0D108BD9-81ED-4DB2-BD59-A6C34878D82A}">
                    <a16:rowId xmlns:a16="http://schemas.microsoft.com/office/drawing/2014/main" val="3376982513"/>
                  </a:ext>
                </a:extLst>
              </a:tr>
              <a:tr h="483482">
                <a:tc>
                  <a:txBody>
                    <a:bodyPr/>
                    <a:lstStyle/>
                    <a:p>
                      <a:pPr fontAlgn="ctr"/>
                      <a:r>
                        <a:rPr lang="en-US" sz="1400">
                          <a:effectLst/>
                        </a:rPr>
                        <a:t>Question Level</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Feature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Categorical</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no</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extLst>
                  <a:ext uri="{0D108BD9-81ED-4DB2-BD59-A6C34878D82A}">
                    <a16:rowId xmlns:a16="http://schemas.microsoft.com/office/drawing/2014/main" val="722262202"/>
                  </a:ext>
                </a:extLst>
              </a:tr>
              <a:tr h="483482">
                <a:tc>
                  <a:txBody>
                    <a:bodyPr/>
                    <a:lstStyle/>
                    <a:p>
                      <a:pPr fontAlgn="ctr"/>
                      <a:r>
                        <a:rPr lang="en-US" sz="1400">
                          <a:effectLst/>
                        </a:rPr>
                        <a:t>Topic</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Feature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Categorical</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no</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extLst>
                  <a:ext uri="{0D108BD9-81ED-4DB2-BD59-A6C34878D82A}">
                    <a16:rowId xmlns:a16="http://schemas.microsoft.com/office/drawing/2014/main" val="2241310530"/>
                  </a:ext>
                </a:extLst>
              </a:tr>
              <a:tr h="483482">
                <a:tc>
                  <a:txBody>
                    <a:bodyPr/>
                    <a:lstStyle/>
                    <a:p>
                      <a:pPr fontAlgn="ctr"/>
                      <a:r>
                        <a:rPr lang="en-US" sz="1400">
                          <a:effectLst/>
                        </a:rPr>
                        <a:t>Subtopic</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Feature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Categorical</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no</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extLst>
                  <a:ext uri="{0D108BD9-81ED-4DB2-BD59-A6C34878D82A}">
                    <a16:rowId xmlns:a16="http://schemas.microsoft.com/office/drawing/2014/main" val="2403702484"/>
                  </a:ext>
                </a:extLst>
              </a:tr>
              <a:tr h="483482">
                <a:tc>
                  <a:txBody>
                    <a:bodyPr/>
                    <a:lstStyle/>
                    <a:p>
                      <a:pPr fontAlgn="ctr"/>
                      <a:r>
                        <a:rPr lang="en-US" sz="1400">
                          <a:effectLst/>
                        </a:rPr>
                        <a:t>Keywords</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Feature</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a:effectLst/>
                        </a:rPr>
                        <a:t>Categorical</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endParaRPr lang="en-US" sz="1400">
                        <a:effectLst/>
                      </a:endParaRP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tc>
                  <a:txBody>
                    <a:bodyPr/>
                    <a:lstStyle/>
                    <a:p>
                      <a:pPr fontAlgn="ctr"/>
                      <a:r>
                        <a:rPr lang="en-US" sz="1400" dirty="0">
                          <a:effectLst/>
                        </a:rPr>
                        <a:t>no</a:t>
                      </a:r>
                    </a:p>
                  </a:txBody>
                  <a:tcPr marL="69069" marR="69069" marT="34534" marB="34534"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AFAFA"/>
                    </a:solidFill>
                  </a:tcPr>
                </a:tc>
                <a:extLst>
                  <a:ext uri="{0D108BD9-81ED-4DB2-BD59-A6C34878D82A}">
                    <a16:rowId xmlns:a16="http://schemas.microsoft.com/office/drawing/2014/main" val="2853554524"/>
                  </a:ext>
                </a:extLst>
              </a:tr>
            </a:tbl>
          </a:graphicData>
        </a:graphic>
      </p:graphicFrame>
      <p:sp>
        <p:nvSpPr>
          <p:cNvPr id="19" name="Slide Number Placeholder 18">
            <a:extLst>
              <a:ext uri="{FF2B5EF4-FFF2-40B4-BE49-F238E27FC236}">
                <a16:creationId xmlns:a16="http://schemas.microsoft.com/office/drawing/2014/main" id="{3415EFDE-EB3F-42A9-47AF-9223671A8CFE}"/>
              </a:ext>
            </a:extLst>
          </p:cNvPr>
          <p:cNvSpPr>
            <a:spLocks noGrp="1"/>
          </p:cNvSpPr>
          <p:nvPr>
            <p:ph type="sldNum" sz="quarter" idx="12"/>
          </p:nvPr>
        </p:nvSpPr>
        <p:spPr/>
        <p:txBody>
          <a:bodyPr/>
          <a:lstStyle/>
          <a:p>
            <a:fld id="{9905E8FD-E3FB-43B8-ABEE-8BF2693EE7C3}" type="slidenum">
              <a:rPr lang="en-US" smtClean="0"/>
              <a:t>5</a:t>
            </a:fld>
            <a:endParaRPr lang="en-US"/>
          </a:p>
        </p:txBody>
      </p:sp>
    </p:spTree>
    <p:extLst>
      <p:ext uri="{BB962C8B-B14F-4D97-AF65-F5344CB8AC3E}">
        <p14:creationId xmlns:p14="http://schemas.microsoft.com/office/powerpoint/2010/main" val="404147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110CC-2251-82C2-3D7F-FB04660F7FD9}"/>
              </a:ext>
            </a:extLst>
          </p:cNvPr>
          <p:cNvSpPr txBox="1"/>
          <p:nvPr/>
        </p:nvSpPr>
        <p:spPr>
          <a:xfrm>
            <a:off x="4348736" y="423192"/>
            <a:ext cx="3494528"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Data Visualization</a:t>
            </a:r>
          </a:p>
        </p:txBody>
      </p:sp>
      <p:pic>
        <p:nvPicPr>
          <p:cNvPr id="5" name="Picture 4">
            <a:extLst>
              <a:ext uri="{FF2B5EF4-FFF2-40B4-BE49-F238E27FC236}">
                <a16:creationId xmlns:a16="http://schemas.microsoft.com/office/drawing/2014/main" id="{95DFFB14-0AF9-EC74-B7B2-215778720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16" y="2592195"/>
            <a:ext cx="5958988" cy="3755912"/>
          </a:xfrm>
          <a:prstGeom prst="rect">
            <a:avLst/>
          </a:prstGeom>
        </p:spPr>
      </p:pic>
      <p:pic>
        <p:nvPicPr>
          <p:cNvPr id="7170" name="Picture 2">
            <a:extLst>
              <a:ext uri="{FF2B5EF4-FFF2-40B4-BE49-F238E27FC236}">
                <a16:creationId xmlns:a16="http://schemas.microsoft.com/office/drawing/2014/main" id="{9030375D-B190-2578-C80C-017891CF0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188" y="2667321"/>
            <a:ext cx="5306896" cy="36056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F68D1A-D331-6B92-0535-B8C259E8AD0B}"/>
              </a:ext>
            </a:extLst>
          </p:cNvPr>
          <p:cNvSpPr txBox="1"/>
          <p:nvPr/>
        </p:nvSpPr>
        <p:spPr>
          <a:xfrm>
            <a:off x="3637904" y="1783404"/>
            <a:ext cx="5115999" cy="400110"/>
          </a:xfrm>
          <a:prstGeom prst="rect">
            <a:avLst/>
          </a:prstGeom>
          <a:noFill/>
        </p:spPr>
        <p:txBody>
          <a:bodyPr wrap="square">
            <a:spAutoFit/>
          </a:bodyPr>
          <a:lstStyle/>
          <a:p>
            <a:pPr algn="l"/>
            <a:r>
              <a:rPr lang="en-US" sz="2000" b="0" i="0" dirty="0">
                <a:solidFill>
                  <a:srgbClr val="1F1F1F"/>
                </a:solidFill>
                <a:effectLst/>
                <a:latin typeface="Times New Roman" panose="02020603050405020304" pitchFamily="18" charset="0"/>
                <a:cs typeface="Times New Roman" panose="02020603050405020304" pitchFamily="18" charset="0"/>
              </a:rPr>
              <a:t>Visualize the distribution of students by country</a:t>
            </a:r>
          </a:p>
        </p:txBody>
      </p:sp>
      <p:sp>
        <p:nvSpPr>
          <p:cNvPr id="13" name="Slide Number Placeholder 12">
            <a:extLst>
              <a:ext uri="{FF2B5EF4-FFF2-40B4-BE49-F238E27FC236}">
                <a16:creationId xmlns:a16="http://schemas.microsoft.com/office/drawing/2014/main" id="{595DFFB7-806A-AE52-35C9-693E58741262}"/>
              </a:ext>
            </a:extLst>
          </p:cNvPr>
          <p:cNvSpPr>
            <a:spLocks noGrp="1"/>
          </p:cNvSpPr>
          <p:nvPr>
            <p:ph type="sldNum" sz="quarter" idx="12"/>
          </p:nvPr>
        </p:nvSpPr>
        <p:spPr/>
        <p:txBody>
          <a:bodyPr/>
          <a:lstStyle/>
          <a:p>
            <a:fld id="{9905E8FD-E3FB-43B8-ABEE-8BF2693EE7C3}" type="slidenum">
              <a:rPr lang="en-US" smtClean="0"/>
              <a:t>6</a:t>
            </a:fld>
            <a:endParaRPr lang="en-US"/>
          </a:p>
        </p:txBody>
      </p:sp>
    </p:spTree>
    <p:extLst>
      <p:ext uri="{BB962C8B-B14F-4D97-AF65-F5344CB8AC3E}">
        <p14:creationId xmlns:p14="http://schemas.microsoft.com/office/powerpoint/2010/main" val="169184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1648CAB-6BCF-B038-1749-ADF710FEA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072" y="1819457"/>
            <a:ext cx="6303854" cy="49020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DD4724-F514-F798-DCEF-F3BD45562D4D}"/>
              </a:ext>
            </a:extLst>
          </p:cNvPr>
          <p:cNvSpPr txBox="1"/>
          <p:nvPr/>
        </p:nvSpPr>
        <p:spPr>
          <a:xfrm>
            <a:off x="4342948" y="303830"/>
            <a:ext cx="350610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958537DA-CED1-7327-B7F2-94EDD4AA8756}"/>
              </a:ext>
            </a:extLst>
          </p:cNvPr>
          <p:cNvSpPr txBox="1"/>
          <p:nvPr/>
        </p:nvSpPr>
        <p:spPr>
          <a:xfrm>
            <a:off x="3086669" y="1127334"/>
            <a:ext cx="6214418" cy="400110"/>
          </a:xfrm>
          <a:prstGeom prst="rect">
            <a:avLst/>
          </a:prstGeom>
          <a:noFill/>
        </p:spPr>
        <p:txBody>
          <a:bodyPr wrap="square">
            <a:spAutoFit/>
          </a:bodyPr>
          <a:lstStyle/>
          <a:p>
            <a:r>
              <a:rPr lang="en-US" sz="2000" b="0" i="0" dirty="0">
                <a:solidFill>
                  <a:srgbClr val="1F1F1F"/>
                </a:solidFill>
                <a:effectLst/>
                <a:latin typeface="Times New Roman" panose="02020603050405020304" pitchFamily="18" charset="0"/>
                <a:cs typeface="Times New Roman" panose="02020603050405020304" pitchFamily="18" charset="0"/>
              </a:rPr>
              <a:t>Visualize the distribution of </a:t>
            </a:r>
            <a:r>
              <a:rPr lang="en-US" sz="2000" b="0" dirty="0">
                <a:effectLst/>
                <a:latin typeface="Times New Roman" panose="02020603050405020304" pitchFamily="18" charset="0"/>
                <a:cs typeface="Times New Roman" panose="02020603050405020304" pitchFamily="18" charset="0"/>
              </a:rPr>
              <a:t>Correct vs Incorrect Answers</a:t>
            </a:r>
          </a:p>
        </p:txBody>
      </p:sp>
      <p:sp>
        <p:nvSpPr>
          <p:cNvPr id="9" name="Slide Number Placeholder 8">
            <a:extLst>
              <a:ext uri="{FF2B5EF4-FFF2-40B4-BE49-F238E27FC236}">
                <a16:creationId xmlns:a16="http://schemas.microsoft.com/office/drawing/2014/main" id="{0B7C9E3F-4C07-1452-4F99-7B076BC114BF}"/>
              </a:ext>
            </a:extLst>
          </p:cNvPr>
          <p:cNvSpPr>
            <a:spLocks noGrp="1"/>
          </p:cNvSpPr>
          <p:nvPr>
            <p:ph type="sldNum" sz="quarter" idx="12"/>
          </p:nvPr>
        </p:nvSpPr>
        <p:spPr/>
        <p:txBody>
          <a:bodyPr/>
          <a:lstStyle/>
          <a:p>
            <a:fld id="{9905E8FD-E3FB-43B8-ABEE-8BF2693EE7C3}" type="slidenum">
              <a:rPr lang="en-US" smtClean="0"/>
              <a:t>7</a:t>
            </a:fld>
            <a:endParaRPr lang="en-US"/>
          </a:p>
        </p:txBody>
      </p:sp>
    </p:spTree>
    <p:extLst>
      <p:ext uri="{BB962C8B-B14F-4D97-AF65-F5344CB8AC3E}">
        <p14:creationId xmlns:p14="http://schemas.microsoft.com/office/powerpoint/2010/main" val="115966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193282-76DB-B9C2-1A9D-7E0462503D50}"/>
              </a:ext>
            </a:extLst>
          </p:cNvPr>
          <p:cNvSpPr>
            <a:spLocks noGrp="1"/>
          </p:cNvSpPr>
          <p:nvPr>
            <p:ph type="sldNum" sz="quarter" idx="12"/>
          </p:nvPr>
        </p:nvSpPr>
        <p:spPr/>
        <p:txBody>
          <a:bodyPr/>
          <a:lstStyle/>
          <a:p>
            <a:fld id="{9905E8FD-E3FB-43B8-ABEE-8BF2693EE7C3}" type="slidenum">
              <a:rPr lang="en-US" smtClean="0"/>
              <a:t>8</a:t>
            </a:fld>
            <a:endParaRPr lang="en-US"/>
          </a:p>
        </p:txBody>
      </p:sp>
      <p:pic>
        <p:nvPicPr>
          <p:cNvPr id="3" name="Picture 4">
            <a:extLst>
              <a:ext uri="{FF2B5EF4-FFF2-40B4-BE49-F238E27FC236}">
                <a16:creationId xmlns:a16="http://schemas.microsoft.com/office/drawing/2014/main" id="{1FF9861A-88AE-F210-B002-47C4A4997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538" y="1899793"/>
            <a:ext cx="6200544" cy="48216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DA2FE6-2668-F948-E3BB-00033050A26C}"/>
              </a:ext>
            </a:extLst>
          </p:cNvPr>
          <p:cNvSpPr txBox="1"/>
          <p:nvPr/>
        </p:nvSpPr>
        <p:spPr>
          <a:xfrm>
            <a:off x="2839284" y="1194144"/>
            <a:ext cx="6809674" cy="400110"/>
          </a:xfrm>
          <a:prstGeom prst="rect">
            <a:avLst/>
          </a:prstGeom>
          <a:noFill/>
        </p:spPr>
        <p:txBody>
          <a:bodyPr wrap="square">
            <a:spAutoFit/>
          </a:bodyPr>
          <a:lstStyle/>
          <a:p>
            <a:r>
              <a:rPr lang="en-US" sz="2000" b="0" i="0" dirty="0">
                <a:solidFill>
                  <a:srgbClr val="1F1F1F"/>
                </a:solidFill>
                <a:effectLst/>
                <a:latin typeface="Times New Roman" panose="02020603050405020304" pitchFamily="18" charset="0"/>
                <a:cs typeface="Times New Roman" panose="02020603050405020304" pitchFamily="18" charset="0"/>
              </a:rPr>
              <a:t>Visualize the </a:t>
            </a:r>
            <a:r>
              <a:rPr lang="en-US" sz="2000" b="0" dirty="0">
                <a:effectLst/>
                <a:latin typeface="Times New Roman" panose="02020603050405020304" pitchFamily="18" charset="0"/>
                <a:cs typeface="Times New Roman" panose="02020603050405020304" pitchFamily="18" charset="0"/>
              </a:rPr>
              <a:t>Performance in Basic vs Advanced Questions</a:t>
            </a:r>
          </a:p>
        </p:txBody>
      </p:sp>
      <p:sp>
        <p:nvSpPr>
          <p:cNvPr id="5" name="TextBox 4">
            <a:extLst>
              <a:ext uri="{FF2B5EF4-FFF2-40B4-BE49-F238E27FC236}">
                <a16:creationId xmlns:a16="http://schemas.microsoft.com/office/drawing/2014/main" id="{020BB373-2414-749B-745D-3BB659167DB9}"/>
              </a:ext>
            </a:extLst>
          </p:cNvPr>
          <p:cNvSpPr txBox="1"/>
          <p:nvPr/>
        </p:nvSpPr>
        <p:spPr>
          <a:xfrm>
            <a:off x="4342948" y="303830"/>
            <a:ext cx="350610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Data Visualization</a:t>
            </a:r>
          </a:p>
        </p:txBody>
      </p:sp>
    </p:spTree>
    <p:extLst>
      <p:ext uri="{BB962C8B-B14F-4D97-AF65-F5344CB8AC3E}">
        <p14:creationId xmlns:p14="http://schemas.microsoft.com/office/powerpoint/2010/main" val="184641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BC7E5CD-8B46-6748-14D6-3F7114074D4D}"/>
              </a:ext>
            </a:extLst>
          </p:cNvPr>
          <p:cNvSpPr txBox="1"/>
          <p:nvPr/>
        </p:nvSpPr>
        <p:spPr>
          <a:xfrm>
            <a:off x="4016454" y="237758"/>
            <a:ext cx="4159092" cy="584775"/>
          </a:xfrm>
          <a:prstGeom prst="rect">
            <a:avLst/>
          </a:prstGeom>
          <a:noFill/>
        </p:spPr>
        <p:txBody>
          <a:bodyPr wrap="square">
            <a:spAutoFit/>
          </a:bodyPr>
          <a:lstStyle/>
          <a:p>
            <a:pPr algn="l"/>
            <a:r>
              <a:rPr lang="en-US" sz="3200" b="1" i="0" dirty="0">
                <a:effectLst/>
                <a:latin typeface="Times New Roman" panose="02020603050405020304" pitchFamily="18" charset="0"/>
                <a:cs typeface="Times New Roman" panose="02020603050405020304" pitchFamily="18" charset="0"/>
              </a:rPr>
              <a:t>Distribution Analysis</a:t>
            </a:r>
          </a:p>
        </p:txBody>
      </p:sp>
      <p:pic>
        <p:nvPicPr>
          <p:cNvPr id="4108" name="Picture 12">
            <a:extLst>
              <a:ext uri="{FF2B5EF4-FFF2-40B4-BE49-F238E27FC236}">
                <a16:creationId xmlns:a16="http://schemas.microsoft.com/office/drawing/2014/main" id="{1025FA23-A1B0-A258-6601-1CA3C0E9C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727" y="1784705"/>
            <a:ext cx="6348545" cy="493677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4EF2D9E-DA53-FD9A-98EA-21EAC5658016}"/>
              </a:ext>
            </a:extLst>
          </p:cNvPr>
          <p:cNvSpPr txBox="1"/>
          <p:nvPr/>
        </p:nvSpPr>
        <p:spPr>
          <a:xfrm>
            <a:off x="4154273" y="1171826"/>
            <a:ext cx="5115999" cy="400110"/>
          </a:xfrm>
          <a:prstGeom prst="rect">
            <a:avLst/>
          </a:prstGeom>
          <a:noFill/>
        </p:spPr>
        <p:txBody>
          <a:bodyPr wrap="square">
            <a:spAutoFit/>
          </a:bodyPr>
          <a:lstStyle/>
          <a:p>
            <a:r>
              <a:rPr lang="en-US" sz="2000" dirty="0">
                <a:solidFill>
                  <a:srgbClr val="1F1F1F"/>
                </a:solidFill>
                <a:latin typeface="Times New Roman" panose="02020603050405020304" pitchFamily="18" charset="0"/>
                <a:cs typeface="Times New Roman" panose="02020603050405020304" pitchFamily="18" charset="0"/>
              </a:rPr>
              <a:t>D</a:t>
            </a:r>
            <a:r>
              <a:rPr lang="en-US" sz="2000" b="0" i="0" dirty="0">
                <a:solidFill>
                  <a:srgbClr val="1F1F1F"/>
                </a:solidFill>
                <a:effectLst/>
                <a:latin typeface="Times New Roman" panose="02020603050405020304" pitchFamily="18" charset="0"/>
                <a:cs typeface="Times New Roman" panose="02020603050405020304" pitchFamily="18" charset="0"/>
              </a:rPr>
              <a:t>istribution of </a:t>
            </a:r>
            <a:r>
              <a:rPr lang="en-US" sz="2000" b="0" dirty="0">
                <a:effectLst/>
                <a:latin typeface="Times New Roman" panose="02020603050405020304" pitchFamily="18" charset="0"/>
                <a:cs typeface="Times New Roman" panose="02020603050405020304" pitchFamily="18" charset="0"/>
              </a:rPr>
              <a:t>Question IDs</a:t>
            </a:r>
          </a:p>
        </p:txBody>
      </p:sp>
      <p:sp>
        <p:nvSpPr>
          <p:cNvPr id="23" name="Slide Number Placeholder 22">
            <a:extLst>
              <a:ext uri="{FF2B5EF4-FFF2-40B4-BE49-F238E27FC236}">
                <a16:creationId xmlns:a16="http://schemas.microsoft.com/office/drawing/2014/main" id="{22565261-24AD-E95A-0762-84F3CC4E93F5}"/>
              </a:ext>
            </a:extLst>
          </p:cNvPr>
          <p:cNvSpPr>
            <a:spLocks noGrp="1"/>
          </p:cNvSpPr>
          <p:nvPr>
            <p:ph type="sldNum" sz="quarter" idx="12"/>
          </p:nvPr>
        </p:nvSpPr>
        <p:spPr/>
        <p:txBody>
          <a:bodyPr/>
          <a:lstStyle/>
          <a:p>
            <a:fld id="{9905E8FD-E3FB-43B8-ABEE-8BF2693EE7C3}" type="slidenum">
              <a:rPr lang="en-US" smtClean="0"/>
              <a:t>9</a:t>
            </a:fld>
            <a:endParaRPr lang="en-US"/>
          </a:p>
        </p:txBody>
      </p:sp>
    </p:spTree>
    <p:extLst>
      <p:ext uri="{BB962C8B-B14F-4D97-AF65-F5344CB8AC3E}">
        <p14:creationId xmlns:p14="http://schemas.microsoft.com/office/powerpoint/2010/main" val="1369071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d9867173-74a8-4cfb-9a4b-af5ec3614392" xsi:nil="true"/>
    <lcf76f155ced4ddcb4097134ff3c332f xmlns="d9867173-74a8-4cfb-9a4b-af5ec3614392">
      <Terms xmlns="http://schemas.microsoft.com/office/infopath/2007/PartnerControls"/>
    </lcf76f155ced4ddcb4097134ff3c332f>
    <TaxCatchAll xmlns="53285e7f-5f3a-429e-96a1-42fada51054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7474493DFD0648BD09E5D7DA7C4EB8" ma:contentTypeVersion="12" ma:contentTypeDescription="Create a new document." ma:contentTypeScope="" ma:versionID="55bdc704dab633e0d0752cafd0fc54d6">
  <xsd:schema xmlns:xsd="http://www.w3.org/2001/XMLSchema" xmlns:xs="http://www.w3.org/2001/XMLSchema" xmlns:p="http://schemas.microsoft.com/office/2006/metadata/properties" xmlns:ns2="d9867173-74a8-4cfb-9a4b-af5ec3614392" xmlns:ns3="53285e7f-5f3a-429e-96a1-42fada510540" targetNamespace="http://schemas.microsoft.com/office/2006/metadata/properties" ma:root="true" ma:fieldsID="0f1e9270e8e9bc67da3193e1227eef67" ns2:_="" ns3:_="">
    <xsd:import namespace="d9867173-74a8-4cfb-9a4b-af5ec3614392"/>
    <xsd:import namespace="53285e7f-5f3a-429e-96a1-42fada51054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867173-74a8-4cfb-9a4b-af5ec361439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d563e2ec-2a64-48f0-85cf-71bc33852c0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85e7f-5f3a-429e-96a1-42fada510540"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f443e798-b43d-444a-b72e-a41c08161968}" ma:internalName="TaxCatchAll" ma:showField="CatchAllData" ma:web="53285e7f-5f3a-429e-96a1-42fada5105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F1C445-69FE-472E-9668-9DDF81449E52}">
  <ds:schemaRefs>
    <ds:schemaRef ds:uri="http://schemas.microsoft.com/sharepoint/v3/contenttype/forms"/>
  </ds:schemaRefs>
</ds:datastoreItem>
</file>

<file path=customXml/itemProps2.xml><?xml version="1.0" encoding="utf-8"?>
<ds:datastoreItem xmlns:ds="http://schemas.openxmlformats.org/officeDocument/2006/customXml" ds:itemID="{0982CEEE-4742-40D3-A4E9-E970EDAC20E3}">
  <ds:schemaRefs>
    <ds:schemaRef ds:uri="http://schemas.microsoft.com/office/2006/metadata/properties"/>
    <ds:schemaRef ds:uri="http://schemas.microsoft.com/office/infopath/2007/PartnerControls"/>
    <ds:schemaRef ds:uri="d9867173-74a8-4cfb-9a4b-af5ec3614392"/>
    <ds:schemaRef ds:uri="53285e7f-5f3a-429e-96a1-42fada510540"/>
  </ds:schemaRefs>
</ds:datastoreItem>
</file>

<file path=customXml/itemProps3.xml><?xml version="1.0" encoding="utf-8"?>
<ds:datastoreItem xmlns:ds="http://schemas.openxmlformats.org/officeDocument/2006/customXml" ds:itemID="{CC93FCAD-1A7D-48DE-BCB5-D6EE895C75AC}"/>
</file>

<file path=docProps/app.xml><?xml version="1.0" encoding="utf-8"?>
<Properties xmlns="http://schemas.openxmlformats.org/officeDocument/2006/extended-properties" xmlns:vt="http://schemas.openxmlformats.org/officeDocument/2006/docPropsVTypes">
  <TotalTime>695</TotalTime>
  <Words>467</Words>
  <Application>Microsoft Office PowerPoint</Application>
  <PresentationFormat>Widescreen</PresentationFormat>
  <Paragraphs>138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HULANGAMUWA R.R.W.G.S.C.</dc:creator>
  <cp:lastModifiedBy>HULANGAMUWA R.R.W.G.S.C.</cp:lastModifiedBy>
  <cp:revision>8</cp:revision>
  <dcterms:created xsi:type="dcterms:W3CDTF">2024-11-11T07:28:36Z</dcterms:created>
  <dcterms:modified xsi:type="dcterms:W3CDTF">2025-01-03T12:44:03Z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0x010100C47474493DFD0648BD09E5D7DA7C4EB8</vt:lpwstr>
  </property>
  <property fmtid="{D5CDD505-2E9C-101B-9397-08002B2CF9AE}" pid="3" name="MediaServiceImageTags">
    <vt:lpwstr/>
  </property>
</Properties>
</file>