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77B-E5F7-4B1E-98B6-E3B311D8C9F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ECF-51FF-477B-86BD-67E2706E3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1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77B-E5F7-4B1E-98B6-E3B311D8C9F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ECF-51FF-477B-86BD-67E2706E3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78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77B-E5F7-4B1E-98B6-E3B311D8C9F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ECF-51FF-477B-86BD-67E2706E3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6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77B-E5F7-4B1E-98B6-E3B311D8C9F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ECF-51FF-477B-86BD-67E2706E3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95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77B-E5F7-4B1E-98B6-E3B311D8C9F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ECF-51FF-477B-86BD-67E2706E3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77B-E5F7-4B1E-98B6-E3B311D8C9F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ECF-51FF-477B-86BD-67E2706E3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79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77B-E5F7-4B1E-98B6-E3B311D8C9F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ECF-51FF-477B-86BD-67E2706E3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05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77B-E5F7-4B1E-98B6-E3B311D8C9F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ECF-51FF-477B-86BD-67E2706E3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45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77B-E5F7-4B1E-98B6-E3B311D8C9F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ECF-51FF-477B-86BD-67E2706E3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5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77B-E5F7-4B1E-98B6-E3B311D8C9F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ECF-51FF-477B-86BD-67E2706E3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0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77B-E5F7-4B1E-98B6-E3B311D8C9F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ECF-51FF-477B-86BD-67E2706E3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10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4977B-E5F7-4B1E-98B6-E3B311D8C9F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7ECF-51FF-477B-86BD-67E2706E3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5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03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Posting a copyrighted work such as writing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50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Cyber laws is important because it touches almost all aspects of transaction and activities and on involving the internet world wide web and cyberspace.</a:t>
            </a:r>
          </a:p>
          <a:p>
            <a:r>
              <a:rPr lang="en-US" dirty="0" smtClean="0"/>
              <a:t>Cyber laws help to reduce or prevent people from cybercriminal activities on a large scale with the help of protecting information access from unauthorized people.</a:t>
            </a:r>
          </a:p>
          <a:p>
            <a:r>
              <a:rPr lang="en-US" dirty="0" smtClean="0"/>
              <a:t>Cyber law offers legal protection for people who are using the internet as well as running an online business.</a:t>
            </a:r>
          </a:p>
          <a:p>
            <a:r>
              <a:rPr lang="en-US" dirty="0" smtClean="0"/>
              <a:t>There are many security issues with using the internet and also available different malicious people who try to unauthorized access over computer system to perform potential fraud.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0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cyber laws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Cyber laws are formed to punish people who perform any illegal activities online.</a:t>
            </a:r>
          </a:p>
          <a:p>
            <a:r>
              <a:rPr lang="en-US" dirty="0" smtClean="0"/>
              <a:t>If anyone breaks a cyber law the action would be taken against that person on the base of the cyber law he </a:t>
            </a:r>
            <a:r>
              <a:rPr lang="en-US" dirty="0" err="1" smtClean="0"/>
              <a:t>broke,where</a:t>
            </a:r>
            <a:r>
              <a:rPr lang="en-US" dirty="0" smtClean="0"/>
              <a:t> he </a:t>
            </a:r>
            <a:r>
              <a:rPr lang="en-US" dirty="0" err="1" smtClean="0"/>
              <a:t>lives,and</a:t>
            </a:r>
            <a:r>
              <a:rPr lang="en-US" dirty="0" smtClean="0"/>
              <a:t> where he broke the law.</a:t>
            </a:r>
          </a:p>
          <a:p>
            <a:r>
              <a:rPr lang="en-US" dirty="0" smtClean="0"/>
              <a:t>These crimes may be very harmful for losing the reliability and confidentiality of person information or a nation.</a:t>
            </a:r>
          </a:p>
          <a:p>
            <a:r>
              <a:rPr lang="en-US" dirty="0" smtClean="0"/>
              <a:t>Therefore these issues must be handled according to the laws.</a:t>
            </a:r>
          </a:p>
          <a:p>
            <a:r>
              <a:rPr lang="en-US" dirty="0"/>
              <a:t> </a:t>
            </a:r>
            <a:r>
              <a:rPr lang="en-US" dirty="0" smtClean="0"/>
              <a:t>when uses apply transaction on the internet cyber law covers every transaction and protected them.</a:t>
            </a:r>
          </a:p>
          <a:p>
            <a:r>
              <a:rPr lang="en-US" dirty="0" smtClean="0"/>
              <a:t>It touches every reactions and actions in cyberspace.</a:t>
            </a:r>
          </a:p>
          <a:p>
            <a:r>
              <a:rPr lang="en-US" dirty="0" smtClean="0"/>
              <a:t>It capture all activities over the internet.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05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  in as much as it applies to cyberspace.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Copyright laws in relation to computer </a:t>
            </a:r>
            <a:r>
              <a:rPr lang="en-US" dirty="0" err="1" smtClean="0"/>
              <a:t>software,computer</a:t>
            </a:r>
            <a:r>
              <a:rPr lang="en-US" dirty="0" smtClean="0"/>
              <a:t> </a:t>
            </a:r>
            <a:r>
              <a:rPr lang="en-US" dirty="0" err="1" smtClean="0"/>
              <a:t>souce</a:t>
            </a:r>
            <a:r>
              <a:rPr lang="en-US" dirty="0" smtClean="0"/>
              <a:t> code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Websites,cell</a:t>
            </a:r>
            <a:r>
              <a:rPr lang="en-US" dirty="0" smtClean="0"/>
              <a:t> phone content etc.</a:t>
            </a:r>
          </a:p>
          <a:p>
            <a:r>
              <a:rPr lang="en-US" dirty="0" smtClean="0"/>
              <a:t>Software and source code </a:t>
            </a:r>
            <a:r>
              <a:rPr lang="en-US" dirty="0" err="1" smtClean="0"/>
              <a:t>licences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Trademark  law with relation to domain names </a:t>
            </a:r>
            <a:r>
              <a:rPr lang="en-US" dirty="0" err="1" smtClean="0"/>
              <a:t>meta,tags,mirroring,framing</a:t>
            </a:r>
            <a:r>
              <a:rPr lang="en-US" dirty="0" smtClean="0"/>
              <a:t> linking etc.</a:t>
            </a:r>
          </a:p>
          <a:p>
            <a:r>
              <a:rPr lang="en-US" dirty="0" smtClean="0"/>
              <a:t>Semiconductors integrated circuits design and layouts.</a:t>
            </a:r>
          </a:p>
          <a:p>
            <a:r>
              <a:rPr lang="en-US" dirty="0" smtClean="0"/>
              <a:t>Patent law in relation to computer hardware and software.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098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by squatting in cyberspace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cyber squatting refers to the unauthorized registration and use of internet domain </a:t>
            </a:r>
            <a:r>
              <a:rPr lang="en-US" dirty="0" err="1" smtClean="0"/>
              <a:t>names,that</a:t>
            </a:r>
            <a:r>
              <a:rPr lang="en-US" dirty="0" smtClean="0"/>
              <a:t> are identical or similar to </a:t>
            </a:r>
            <a:r>
              <a:rPr lang="en-US" dirty="0" err="1" smtClean="0"/>
              <a:t>trademark,service</a:t>
            </a:r>
            <a:r>
              <a:rPr lang="en-US" dirty="0" smtClean="0"/>
              <a:t> </a:t>
            </a:r>
            <a:r>
              <a:rPr lang="en-US" dirty="0" err="1" smtClean="0"/>
              <a:t>mark,company</a:t>
            </a:r>
            <a:r>
              <a:rPr lang="en-US" dirty="0" smtClean="0"/>
              <a:t> </a:t>
            </a:r>
            <a:r>
              <a:rPr lang="en-US" dirty="0" err="1" smtClean="0"/>
              <a:t>names,personal</a:t>
            </a:r>
            <a:r>
              <a:rPr lang="en-US" dirty="0" smtClean="0"/>
              <a:t> names.</a:t>
            </a:r>
          </a:p>
          <a:p>
            <a:r>
              <a:rPr lang="en-US" dirty="0" smtClean="0"/>
              <a:t>Cybersquatting registrants obtains and use the domain name with the bad faith intent to profit from the goodwill of actual trade from the owner.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76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Cybersquatting is possible in many </a:t>
            </a:r>
            <a:r>
              <a:rPr lang="en-US" dirty="0" err="1" smtClean="0"/>
              <a:t>ways.Typosquatting</a:t>
            </a:r>
            <a:r>
              <a:rPr lang="en-US" dirty="0" smtClean="0"/>
              <a:t> </a:t>
            </a:r>
            <a:r>
              <a:rPr lang="en-US" dirty="0"/>
              <a:t>is the most popular form of cybersquatting.</a:t>
            </a:r>
          </a:p>
          <a:p>
            <a:r>
              <a:rPr lang="en-US" dirty="0"/>
              <a:t>It relies on the fact that, people using the internet are bound to make typographical errors while entering domain names into the browsers. </a:t>
            </a:r>
          </a:p>
        </p:txBody>
      </p:sp>
    </p:spTree>
    <p:extLst>
      <p:ext uri="{BB962C8B-B14F-4D97-AF65-F5344CB8AC3E}">
        <p14:creationId xmlns:p14="http://schemas.microsoft.com/office/powerpoint/2010/main" val="114439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Examples are:</a:t>
            </a:r>
          </a:p>
          <a:p>
            <a:r>
              <a:rPr lang="en-US" dirty="0"/>
              <a:t>If a person omits “dot” while entering the domain name: wwwexample.com;</a:t>
            </a:r>
          </a:p>
          <a:p>
            <a:r>
              <a:rPr lang="en-US" dirty="0"/>
              <a:t>A misspelled name of the intended site: exemple.com</a:t>
            </a:r>
          </a:p>
          <a:p>
            <a:r>
              <a:rPr lang="en-US" dirty="0"/>
              <a:t>A differently phrased domain name: examples.com</a:t>
            </a:r>
          </a:p>
          <a:p>
            <a:r>
              <a:rPr lang="en-US" dirty="0"/>
              <a:t>Any other top-level domain: example.org</a:t>
            </a:r>
          </a:p>
          <a:p>
            <a:r>
              <a:rPr lang="en-US" dirty="0"/>
              <a:t>The other fact that a </a:t>
            </a:r>
            <a:r>
              <a:rPr lang="en-US" dirty="0" err="1"/>
              <a:t>cybersquatter</a:t>
            </a:r>
            <a:r>
              <a:rPr lang="en-US" dirty="0"/>
              <a:t> relies on is that in the case when the holders of the trademark himself own the domain name he often forgets to re-register his domain names. The registration of the domain name is not for a fixed period, and if this domain name is not re-registered prior to its expiry, then the domain name can be purchased by anybody. In such cases, the </a:t>
            </a:r>
            <a:r>
              <a:rPr lang="en-US" dirty="0" err="1"/>
              <a:t>cybersquatters</a:t>
            </a:r>
            <a:r>
              <a:rPr lang="en-US" dirty="0"/>
              <a:t> register that particular domain name in their name. This process is called as </a:t>
            </a:r>
            <a:r>
              <a:rPr lang="en-US" b="1" dirty="0"/>
              <a:t>“renewal snatching.”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47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OF COPYRIGHT ON CYBERSPACE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Copyright protection gives the author of works certain bundle of right including the exclusive right to reproduce the work in copies .</a:t>
            </a:r>
          </a:p>
          <a:p>
            <a:r>
              <a:rPr lang="en-US" dirty="0"/>
              <a:t>T</a:t>
            </a:r>
            <a:r>
              <a:rPr lang="en-US" dirty="0" smtClean="0"/>
              <a:t>o prepare derivative works based on the copyright work and to perform or display the work publicly.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06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INFRINGEMENT OF COPYRIGHT ON CYBERSPACE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Copyright infringement in cyberspace is a form of intellectual property theft.</a:t>
            </a:r>
          </a:p>
          <a:p>
            <a:r>
              <a:rPr lang="en-US" dirty="0" smtClean="0"/>
              <a:t>Which can lead to significant security issues and legal penalties.</a:t>
            </a:r>
          </a:p>
          <a:p>
            <a:r>
              <a:rPr lang="en-US" dirty="0" smtClean="0"/>
              <a:t>If a person attempts to use or distribute another person’s work who has exclusive right over it.</a:t>
            </a:r>
          </a:p>
          <a:p>
            <a:r>
              <a:rPr lang="en-US" dirty="0" smtClean="0"/>
              <a:t>Without authorization he may be found  guilty of copyright infringement.</a:t>
            </a:r>
          </a:p>
          <a:p>
            <a:r>
              <a:rPr lang="en-US" dirty="0" smtClean="0"/>
              <a:t>The common copyright violation  in cyberspace involve illegal download of </a:t>
            </a:r>
            <a:r>
              <a:rPr lang="en-US" dirty="0" err="1" smtClean="0"/>
              <a:t>movies,music</a:t>
            </a:r>
            <a:r>
              <a:rPr lang="en-US" dirty="0" smtClean="0"/>
              <a:t> files and pirating software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44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625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Module 4</vt:lpstr>
      <vt:lpstr>INTRODUCTION</vt:lpstr>
      <vt:lpstr>Need of cyber laws</vt:lpstr>
      <vt:lpstr>Intellectual property  in as much as it applies to cyberspace.</vt:lpstr>
      <vt:lpstr>Deception by squatting in cyberspace</vt:lpstr>
      <vt:lpstr>PowerPoint Presentation</vt:lpstr>
      <vt:lpstr>PowerPoint Presentation</vt:lpstr>
      <vt:lpstr>PROTECTION OF COPYRIGHT ON CYBERSPACE</vt:lpstr>
      <vt:lpstr>INFRINGEMENT OF COPYRIGHT ON CYBERSPACE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Student</dc:creator>
  <cp:lastModifiedBy>Student</cp:lastModifiedBy>
  <cp:revision>11</cp:revision>
  <dcterms:created xsi:type="dcterms:W3CDTF">2022-05-17T09:06:38Z</dcterms:created>
  <dcterms:modified xsi:type="dcterms:W3CDTF">2022-05-18T06:40:39Z</dcterms:modified>
</cp:coreProperties>
</file>