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62" r:id="rId3"/>
    <p:sldId id="263" r:id="rId4"/>
    <p:sldId id="264" r:id="rId5"/>
    <p:sldId id="266" r:id="rId6"/>
    <p:sldId id="267" r:id="rId7"/>
    <p:sldId id="293" r:id="rId8"/>
    <p:sldId id="274" r:id="rId9"/>
    <p:sldId id="273" r:id="rId10"/>
    <p:sldId id="268" r:id="rId11"/>
    <p:sldId id="265" r:id="rId12"/>
    <p:sldId id="269" r:id="rId13"/>
    <p:sldId id="292" r:id="rId14"/>
    <p:sldId id="270" r:id="rId15"/>
    <p:sldId id="271" r:id="rId16"/>
    <p:sldId id="272" r:id="rId17"/>
    <p:sldId id="294" r:id="rId18"/>
    <p:sldId id="295" r:id="rId19"/>
    <p:sldId id="296" r:id="rId20"/>
    <p:sldId id="297" r:id="rId21"/>
    <p:sldId id="298" r:id="rId22"/>
    <p:sldId id="277" r:id="rId23"/>
    <p:sldId id="278" r:id="rId24"/>
    <p:sldId id="286" r:id="rId25"/>
    <p:sldId id="300" r:id="rId26"/>
  </p:sldIdLst>
  <p:sldSz cx="12188825" cy="6858000"/>
  <p:notesSz cx="6858000" cy="9144000"/>
  <p:custShowLst>
    <p:custShow name="Diaporama personnalisé 1" id="0">
      <p:sldLst>
        <p:sld r:id="rId26"/>
      </p:sldLst>
    </p:custShow>
  </p:custShow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71" autoAdjust="0"/>
  </p:normalViewPr>
  <p:slideViewPr>
    <p:cSldViewPr>
      <p:cViewPr>
        <p:scale>
          <a:sx n="70" d="100"/>
          <a:sy n="70" d="100"/>
        </p:scale>
        <p:origin x="714" y="-60"/>
      </p:cViewPr>
      <p:guideLst>
        <p:guide orient="horz" pos="2160"/>
        <p:guide pos="3839"/>
      </p:guideLst>
    </p:cSldViewPr>
  </p:slideViewPr>
  <p:notesTextViewPr>
    <p:cViewPr>
      <p:scale>
        <a:sx n="1" d="1"/>
        <a:sy n="1" d="1"/>
      </p:scale>
      <p:origin x="0" y="0"/>
    </p:cViewPr>
  </p:notesTextViewPr>
  <p:sorterViewPr>
    <p:cViewPr>
      <p:scale>
        <a:sx n="100" d="100"/>
        <a:sy n="100" d="100"/>
      </p:scale>
      <p:origin x="0" y="-10668"/>
    </p:cViewPr>
  </p:sorterViewPr>
  <p:notesViewPr>
    <p:cSldViewPr>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alpha val="85000"/>
              </a:schemeClr>
            </a:solidFill>
            <a:ln w="9525" cap="flat" cmpd="sng" algn="ctr">
              <a:noFill/>
              <a:round/>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65"/>
        <c:axId val="403740088"/>
        <c:axId val="403736168"/>
      </c:barChart>
      <c:catAx>
        <c:axId val="403740088"/>
        <c:scaling>
          <c:orientation val="minMax"/>
        </c:scaling>
        <c:delete val="1"/>
        <c:axPos val="b"/>
        <c:numFmt formatCode="General" sourceLinked="1"/>
        <c:majorTickMark val="none"/>
        <c:minorTickMark val="none"/>
        <c:tickLblPos val="nextTo"/>
        <c:crossAx val="403736168"/>
        <c:crosses val="autoZero"/>
        <c:auto val="1"/>
        <c:lblAlgn val="ctr"/>
        <c:lblOffset val="100"/>
        <c:noMultiLvlLbl val="0"/>
      </c:catAx>
      <c:valAx>
        <c:axId val="40373616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crossAx val="403740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legend>
    <c:plotVisOnly val="1"/>
    <c:dispBlanksAs val="gap"/>
    <c:showDLblsOverMax val="0"/>
  </c:chart>
  <c:spPr>
    <a:noFill/>
    <a:ln w="9525" cap="flat" cmpd="sng" algn="ctr">
      <a:no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5.5</c:v>
                </c:pt>
                <c:pt idx="2">
                  <c:v>8.5</c:v>
                </c:pt>
                <c:pt idx="3">
                  <c:v>4.5</c:v>
                </c:pt>
              </c:numCache>
            </c:numRef>
          </c:val>
          <c:smooth val="0"/>
        </c:ser>
        <c:ser>
          <c:idx val="1"/>
          <c:order val="1"/>
          <c:tx>
            <c:strRef>
              <c:f>Sheet1!$C$1</c:f>
              <c:strCache>
                <c:ptCount val="1"/>
                <c:pt idx="0">
                  <c:v>Series 2</c:v>
                </c:pt>
              </c:strCache>
            </c:strRef>
          </c:tx>
          <c:spPr>
            <a:ln w="2222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5.4</c:v>
                </c:pt>
                <c:pt idx="1">
                  <c:v>4.4000000000000004</c:v>
                </c:pt>
                <c:pt idx="2">
                  <c:v>6.8</c:v>
                </c:pt>
                <c:pt idx="3">
                  <c:v>2.8</c:v>
                </c:pt>
              </c:numCache>
            </c:numRef>
          </c:val>
          <c:smooth val="0"/>
        </c:ser>
        <c:ser>
          <c:idx val="2"/>
          <c:order val="2"/>
          <c:tx>
            <c:strRef>
              <c:f>Sheet1!$D$1</c:f>
              <c:strCache>
                <c:ptCount val="1"/>
                <c:pt idx="0">
                  <c:v>Series 3</c:v>
                </c:pt>
              </c:strCache>
            </c:strRef>
          </c:tx>
          <c:spPr>
            <a:ln w="2222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403736952"/>
        <c:axId val="403744400"/>
      </c:lineChart>
      <c:catAx>
        <c:axId val="40373695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03744400"/>
        <c:crosses val="autoZero"/>
        <c:auto val="1"/>
        <c:lblAlgn val="ctr"/>
        <c:lblOffset val="100"/>
        <c:noMultiLvlLbl val="0"/>
      </c:catAx>
      <c:valAx>
        <c:axId val="40374440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037369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tockChart>
        <c:ser>
          <c:idx val="0"/>
          <c:order val="0"/>
          <c:tx>
            <c:strRef>
              <c:f>Sheet1!$B$1</c:f>
              <c:strCache>
                <c:ptCount val="1"/>
                <c:pt idx="0">
                  <c:v>Open</c:v>
                </c:pt>
              </c:strCache>
            </c:strRef>
          </c:tx>
          <c:spPr>
            <a:ln w="19050" cap="rnd">
              <a:noFill/>
              <a:round/>
            </a:ln>
            <a:effectLst/>
          </c:spPr>
          <c:marker>
            <c:symbol val="none"/>
          </c:marke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44</c:v>
                </c:pt>
                <c:pt idx="1">
                  <c:v>25</c:v>
                </c:pt>
                <c:pt idx="2">
                  <c:v>38</c:v>
                </c:pt>
                <c:pt idx="3">
                  <c:v>50</c:v>
                </c:pt>
                <c:pt idx="4">
                  <c:v>34</c:v>
                </c:pt>
              </c:numCache>
            </c:numRef>
          </c:val>
          <c:smooth val="0"/>
        </c:ser>
        <c:ser>
          <c:idx val="1"/>
          <c:order val="1"/>
          <c:tx>
            <c:strRef>
              <c:f>Sheet1!$C$1</c:f>
              <c:strCache>
                <c:ptCount val="1"/>
                <c:pt idx="0">
                  <c:v>High</c:v>
                </c:pt>
              </c:strCache>
            </c:strRef>
          </c:tx>
          <c:spPr>
            <a:ln w="19050" cap="rnd">
              <a:noFill/>
              <a:round/>
            </a:ln>
            <a:effectLst/>
          </c:spPr>
          <c:marker>
            <c:symbol val="none"/>
          </c:marke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55</c:v>
                </c:pt>
                <c:pt idx="1">
                  <c:v>57</c:v>
                </c:pt>
                <c:pt idx="2">
                  <c:v>57</c:v>
                </c:pt>
                <c:pt idx="3">
                  <c:v>58</c:v>
                </c:pt>
                <c:pt idx="4">
                  <c:v>36</c:v>
                </c:pt>
              </c:numCache>
            </c:numRef>
          </c:val>
          <c:smooth val="0"/>
        </c:ser>
        <c:ser>
          <c:idx val="2"/>
          <c:order val="2"/>
          <c:tx>
            <c:strRef>
              <c:f>Sheet1!$D$1</c:f>
              <c:strCache>
                <c:ptCount val="1"/>
                <c:pt idx="0">
                  <c:v>Low</c:v>
                </c:pt>
              </c:strCache>
            </c:strRef>
          </c:tx>
          <c:spPr>
            <a:ln w="19050" cap="rnd">
              <a:noFill/>
              <a:round/>
            </a:ln>
            <a:effectLst/>
          </c:spPr>
          <c:marker>
            <c:symbol val="none"/>
          </c:marke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11</c:v>
                </c:pt>
                <c:pt idx="1">
                  <c:v>12</c:v>
                </c:pt>
                <c:pt idx="2">
                  <c:v>13</c:v>
                </c:pt>
                <c:pt idx="3">
                  <c:v>11</c:v>
                </c:pt>
                <c:pt idx="4">
                  <c:v>5</c:v>
                </c:pt>
              </c:numCache>
            </c:numRef>
          </c:val>
          <c:smooth val="0"/>
        </c:ser>
        <c:ser>
          <c:idx val="3"/>
          <c:order val="3"/>
          <c:tx>
            <c:strRef>
              <c:f>Sheet1!$E$1</c:f>
              <c:strCache>
                <c:ptCount val="1"/>
                <c:pt idx="0">
                  <c:v>Close</c:v>
                </c:pt>
              </c:strCache>
            </c:strRef>
          </c:tx>
          <c:spPr>
            <a:ln w="19050" cap="rnd">
              <a:solidFill>
                <a:schemeClr val="tx1">
                  <a:lumMod val="50000"/>
                  <a:lumOff val="50000"/>
                </a:schemeClr>
              </a:solidFill>
              <a:round/>
            </a:ln>
            <a:effectLst/>
          </c:spPr>
          <c:marker>
            <c:symbol val="none"/>
          </c:marker>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25</c:v>
                </c:pt>
                <c:pt idx="1">
                  <c:v>38</c:v>
                </c:pt>
                <c:pt idx="2">
                  <c:v>50</c:v>
                </c:pt>
                <c:pt idx="3">
                  <c:v>34</c:v>
                </c:pt>
                <c:pt idx="4">
                  <c:v>18</c:v>
                </c:pt>
              </c:numCache>
            </c:numRef>
          </c:val>
          <c:smooth val="0"/>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150"/>
          <c:upBars>
            <c:spPr>
              <a:solidFill>
                <a:schemeClr val="accent5"/>
              </a:solidFill>
              <a:ln w="9525" cap="flat" cmpd="sng" algn="ctr">
                <a:solidFill>
                  <a:schemeClr val="tx1">
                    <a:lumMod val="65000"/>
                    <a:lumOff val="35000"/>
                  </a:schemeClr>
                </a:solidFill>
                <a:round/>
              </a:ln>
              <a:effectLst/>
            </c:spPr>
          </c:upBars>
          <c:downBars>
            <c:spPr>
              <a:solidFill>
                <a:schemeClr val="accent6"/>
              </a:solidFill>
              <a:ln w="9525" cap="flat" cmpd="sng" algn="ctr">
                <a:solidFill>
                  <a:schemeClr val="tx1">
                    <a:lumMod val="65000"/>
                    <a:lumOff val="35000"/>
                  </a:schemeClr>
                </a:solidFill>
                <a:round/>
              </a:ln>
              <a:effectLst/>
            </c:spPr>
          </c:downBars>
        </c:upDownBars>
        <c:axId val="403739696"/>
        <c:axId val="403740480"/>
      </c:stockChart>
      <c:dateAx>
        <c:axId val="403739696"/>
        <c:scaling>
          <c:orientation val="minMax"/>
        </c:scaling>
        <c:delete val="1"/>
        <c:axPos val="b"/>
        <c:numFmt formatCode="m/d/yyyy" sourceLinked="1"/>
        <c:majorTickMark val="out"/>
        <c:minorTickMark val="none"/>
        <c:tickLblPos val="nextTo"/>
        <c:crossAx val="403740480"/>
        <c:crosses val="autoZero"/>
        <c:auto val="1"/>
        <c:lblOffset val="100"/>
        <c:baseTimeUnit val="months"/>
      </c:dateAx>
      <c:valAx>
        <c:axId val="4037404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03739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B04F0C81-21B3-449E-A8BC-6CE37AA5054C}" type="presOf" srcId="{3C364275-A65B-4754-AC8A-371196B29C52}" destId="{608B1BC8-5C50-470E-A766-F7D948E15611}"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CEC44F7B-AD6E-4289-B6BD-230BEEC95EFB}" type="presOf" srcId="{7DB50373-F0CC-40A3-809F-597637DCE564}" destId="{66D9F84B-AF6F-4176-A138-9AF0E3F7164F}"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04BF4E4A-D41B-4CEB-A6B6-00A522473D89}" type="presOf" srcId="{41AAE780-75F5-424E-99E9-2A7B4BD437DF}" destId="{5C2F9166-C520-4410-902A-C821F425F655}"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97B27186-A9E3-42A1-B93A-B8C4314E5A34}" type="presOf" srcId="{348A2876-FD61-4F37-B0F2-897F9DEBFC19}" destId="{BF0F65CF-8648-4CC4-AA80-6261AC79B995}" srcOrd="0" destOrd="0" presId="urn:microsoft.com/office/officeart/2005/8/layout/chevron1"/>
    <dgm:cxn modelId="{7A904D64-B0EB-410F-BCB5-48E1058D2493}" type="presOf" srcId="{DE1F8AF4-2BF8-468D-80D1-9873FC41064E}" destId="{7C799E8B-80B5-4DCD-8152-75EFCEDAD2F9}"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2B87A16A-E207-4B4E-BF98-48CC9B87B944}" type="presOf" srcId="{BF50EA7C-4035-45FC-94C2-6B4BCB557BA8}" destId="{BB425A29-F4A9-4E69-8E4A-064B606804F0}" srcOrd="0" destOrd="0" presId="urn:microsoft.com/office/officeart/2005/8/layout/chevron1"/>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18A75871-8970-4F58-A1D1-D8695CBC23B8}" type="presOf" srcId="{0997F7BF-4D39-4456-993C-5E78505A3549}" destId="{09B3943C-EFD7-4279-9F66-87E9A9280E27}" srcOrd="0" destOrd="0" presId="urn:microsoft.com/office/officeart/2005/8/layout/chevron1"/>
    <dgm:cxn modelId="{73E28AEA-9A38-432D-8ACE-B29A56B885EE}" type="presParOf" srcId="{66D9F84B-AF6F-4176-A138-9AF0E3F7164F}" destId="{7C799E8B-80B5-4DCD-8152-75EFCEDAD2F9}" srcOrd="0" destOrd="0" presId="urn:microsoft.com/office/officeart/2005/8/layout/chevron1"/>
    <dgm:cxn modelId="{EFD91C41-1422-4640-8577-CD9DB467EE5E}" type="presParOf" srcId="{66D9F84B-AF6F-4176-A138-9AF0E3F7164F}" destId="{BDE35CDF-3FC8-4C82-9C32-53821D41D2FB}" srcOrd="1" destOrd="0" presId="urn:microsoft.com/office/officeart/2005/8/layout/chevron1"/>
    <dgm:cxn modelId="{AE0A2702-DF8A-41F7-8062-250765D6FCA4}" type="presParOf" srcId="{66D9F84B-AF6F-4176-A138-9AF0E3F7164F}" destId="{BF0F65CF-8648-4CC4-AA80-6261AC79B995}" srcOrd="2" destOrd="0" presId="urn:microsoft.com/office/officeart/2005/8/layout/chevron1"/>
    <dgm:cxn modelId="{93098AFE-2AA1-4DA7-B976-35AD21EDC53A}" type="presParOf" srcId="{66D9F84B-AF6F-4176-A138-9AF0E3F7164F}" destId="{A68293B4-45D7-4A44-848C-E1B88AA80D2E}" srcOrd="3" destOrd="0" presId="urn:microsoft.com/office/officeart/2005/8/layout/chevron1"/>
    <dgm:cxn modelId="{5792F91F-3F08-4C98-873E-95B4AB007A54}" type="presParOf" srcId="{66D9F84B-AF6F-4176-A138-9AF0E3F7164F}" destId="{BB425A29-F4A9-4E69-8E4A-064B606804F0}" srcOrd="4" destOrd="0" presId="urn:microsoft.com/office/officeart/2005/8/layout/chevron1"/>
    <dgm:cxn modelId="{81704A93-D70C-47B0-8362-9312A5A18799}" type="presParOf" srcId="{66D9F84B-AF6F-4176-A138-9AF0E3F7164F}" destId="{D8AB1EA6-BCE5-40CE-8C41-28475AD5A52D}" srcOrd="5" destOrd="0" presId="urn:microsoft.com/office/officeart/2005/8/layout/chevron1"/>
    <dgm:cxn modelId="{AB37E9F4-23ED-4499-836B-5E04A834D1A1}" type="presParOf" srcId="{66D9F84B-AF6F-4176-A138-9AF0E3F7164F}" destId="{608B1BC8-5C50-470E-A766-F7D948E15611}" srcOrd="6" destOrd="0" presId="urn:microsoft.com/office/officeart/2005/8/layout/chevron1"/>
    <dgm:cxn modelId="{E9CAA17A-2E59-4E71-899F-2D2B685BCDF4}" type="presParOf" srcId="{66D9F84B-AF6F-4176-A138-9AF0E3F7164F}" destId="{7514017D-DEAA-484E-87F1-568311E30C99}" srcOrd="7" destOrd="0" presId="urn:microsoft.com/office/officeart/2005/8/layout/chevron1"/>
    <dgm:cxn modelId="{E5F92CCC-9E05-4D27-845F-1A8BC2F7E099}" type="presParOf" srcId="{66D9F84B-AF6F-4176-A138-9AF0E3F7164F}" destId="{5C2F9166-C520-4410-902A-C821F425F655}" srcOrd="8" destOrd="0" presId="urn:microsoft.com/office/officeart/2005/8/layout/chevron1"/>
    <dgm:cxn modelId="{2DA8340D-2C8B-486E-9DAA-64695ABD47B4}" type="presParOf" srcId="{66D9F84B-AF6F-4176-A138-9AF0E3F7164F}" destId="{C9A925F3-FDAB-4ECF-9174-AAEFBEA31738}" srcOrd="9" destOrd="0" presId="urn:microsoft.com/office/officeart/2005/8/layout/chevron1"/>
    <dgm:cxn modelId="{39CF8557-8055-4410-852D-0FA1B75E72D7}"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E326C7E2-5557-4CAF-BC67-1469AB6D8FB5}" type="presOf" srcId="{0997F7BF-4D39-4456-993C-5E78505A3549}" destId="{09B3943C-EFD7-4279-9F66-87E9A9280E27}"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003A22F2-1608-4268-B18B-E875F52E5832}" type="presOf" srcId="{BF50EA7C-4035-45FC-94C2-6B4BCB557BA8}" destId="{BB425A29-F4A9-4E69-8E4A-064B606804F0}" srcOrd="0" destOrd="0" presId="urn:microsoft.com/office/officeart/2005/8/layout/chevron1"/>
    <dgm:cxn modelId="{427166AC-1679-4856-9FC3-08116CEA7FF8}" type="presOf" srcId="{3C364275-A65B-4754-AC8A-371196B29C52}" destId="{608B1BC8-5C50-470E-A766-F7D948E15611}" srcOrd="0" destOrd="0" presId="urn:microsoft.com/office/officeart/2005/8/layout/chevron1"/>
    <dgm:cxn modelId="{44321F29-C8F6-45E8-B09A-EAF63A4265E3}" type="presOf" srcId="{41AAE780-75F5-424E-99E9-2A7B4BD437DF}" destId="{5C2F9166-C520-4410-902A-C821F425F655}" srcOrd="0" destOrd="0" presId="urn:microsoft.com/office/officeart/2005/8/layout/chevron1"/>
    <dgm:cxn modelId="{49D397C1-B59D-4CC4-9549-0F009ED793A7}" type="presOf" srcId="{7DB50373-F0CC-40A3-809F-597637DCE564}" destId="{66D9F84B-AF6F-4176-A138-9AF0E3F7164F}"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F1700DA0-6466-4E7F-B045-85EE4C79042C}" type="presOf" srcId="{348A2876-FD61-4F37-B0F2-897F9DEBFC19}" destId="{BF0F65CF-8648-4CC4-AA80-6261AC79B995}" srcOrd="0" destOrd="0" presId="urn:microsoft.com/office/officeart/2005/8/layout/chevron1"/>
    <dgm:cxn modelId="{C2599471-D077-4785-A6B1-3218FAEC0B06}" type="presOf" srcId="{DE1F8AF4-2BF8-468D-80D1-9873FC41064E}" destId="{7C799E8B-80B5-4DCD-8152-75EFCEDAD2F9}" srcOrd="0" destOrd="0" presId="urn:microsoft.com/office/officeart/2005/8/layout/chevron1"/>
    <dgm:cxn modelId="{533384AE-7BFB-4E64-8A66-4467B40AEA9D}" type="presParOf" srcId="{66D9F84B-AF6F-4176-A138-9AF0E3F7164F}" destId="{7C799E8B-80B5-4DCD-8152-75EFCEDAD2F9}" srcOrd="0" destOrd="0" presId="urn:microsoft.com/office/officeart/2005/8/layout/chevron1"/>
    <dgm:cxn modelId="{B8DFB5B2-C94F-4263-8C29-DAB435954C07}" type="presParOf" srcId="{66D9F84B-AF6F-4176-A138-9AF0E3F7164F}" destId="{BDE35CDF-3FC8-4C82-9C32-53821D41D2FB}" srcOrd="1" destOrd="0" presId="urn:microsoft.com/office/officeart/2005/8/layout/chevron1"/>
    <dgm:cxn modelId="{32B2F59E-8FF2-496F-814C-051AC4321E37}" type="presParOf" srcId="{66D9F84B-AF6F-4176-A138-9AF0E3F7164F}" destId="{BF0F65CF-8648-4CC4-AA80-6261AC79B995}" srcOrd="2" destOrd="0" presId="urn:microsoft.com/office/officeart/2005/8/layout/chevron1"/>
    <dgm:cxn modelId="{A0A7415D-E300-4D92-A23C-80F581746E0C}" type="presParOf" srcId="{66D9F84B-AF6F-4176-A138-9AF0E3F7164F}" destId="{A68293B4-45D7-4A44-848C-E1B88AA80D2E}" srcOrd="3" destOrd="0" presId="urn:microsoft.com/office/officeart/2005/8/layout/chevron1"/>
    <dgm:cxn modelId="{F43193AD-37FC-40B7-8504-5F3E4E309B9C}" type="presParOf" srcId="{66D9F84B-AF6F-4176-A138-9AF0E3F7164F}" destId="{BB425A29-F4A9-4E69-8E4A-064B606804F0}" srcOrd="4" destOrd="0" presId="urn:microsoft.com/office/officeart/2005/8/layout/chevron1"/>
    <dgm:cxn modelId="{C026C0D2-6F5D-41A7-A4E8-DA00DF599F32}" type="presParOf" srcId="{66D9F84B-AF6F-4176-A138-9AF0E3F7164F}" destId="{D8AB1EA6-BCE5-40CE-8C41-28475AD5A52D}" srcOrd="5" destOrd="0" presId="urn:microsoft.com/office/officeart/2005/8/layout/chevron1"/>
    <dgm:cxn modelId="{A15C7A5E-7E3F-482D-8D6A-711BC4E1AFDB}" type="presParOf" srcId="{66D9F84B-AF6F-4176-A138-9AF0E3F7164F}" destId="{608B1BC8-5C50-470E-A766-F7D948E15611}" srcOrd="6" destOrd="0" presId="urn:microsoft.com/office/officeart/2005/8/layout/chevron1"/>
    <dgm:cxn modelId="{FA4A84A9-AC20-4A17-8F21-B4E213311842}" type="presParOf" srcId="{66D9F84B-AF6F-4176-A138-9AF0E3F7164F}" destId="{7514017D-DEAA-484E-87F1-568311E30C99}" srcOrd="7" destOrd="0" presId="urn:microsoft.com/office/officeart/2005/8/layout/chevron1"/>
    <dgm:cxn modelId="{45E8DC4E-C764-4EC8-A455-04A8F59357F1}" type="presParOf" srcId="{66D9F84B-AF6F-4176-A138-9AF0E3F7164F}" destId="{5C2F9166-C520-4410-902A-C821F425F655}" srcOrd="8" destOrd="0" presId="urn:microsoft.com/office/officeart/2005/8/layout/chevron1"/>
    <dgm:cxn modelId="{AF74405A-4097-4AAE-BC2C-AAEAAC6FC034}" type="presParOf" srcId="{66D9F84B-AF6F-4176-A138-9AF0E3F7164F}" destId="{C9A925F3-FDAB-4ECF-9174-AAEFBEA31738}" srcOrd="9" destOrd="0" presId="urn:microsoft.com/office/officeart/2005/8/layout/chevron1"/>
    <dgm:cxn modelId="{1E5F7A24-9898-4B60-A679-C3F1404AC4ED}"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4F70D50A-7045-4F4D-A1D4-ED02B4012531}" type="presOf" srcId="{BF50EA7C-4035-45FC-94C2-6B4BCB557BA8}" destId="{BB425A29-F4A9-4E69-8E4A-064B606804F0}"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059ED083-AC74-4E69-BDFF-AB97BDFF5B59}" type="presOf" srcId="{7DB50373-F0CC-40A3-809F-597637DCE564}" destId="{66D9F84B-AF6F-4176-A138-9AF0E3F7164F}" srcOrd="0" destOrd="0" presId="urn:microsoft.com/office/officeart/2005/8/layout/chevron1"/>
    <dgm:cxn modelId="{5811A570-6CD1-471B-8EE7-B627D6289B1E}" type="presOf" srcId="{348A2876-FD61-4F37-B0F2-897F9DEBFC19}" destId="{BF0F65CF-8648-4CC4-AA80-6261AC79B995}"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B2538A06-6671-419D-A0BC-33F3AE64C7B9}" type="presOf" srcId="{DE1F8AF4-2BF8-468D-80D1-9873FC41064E}" destId="{7C799E8B-80B5-4DCD-8152-75EFCEDAD2F9}" srcOrd="0" destOrd="0" presId="urn:microsoft.com/office/officeart/2005/8/layout/chevron1"/>
    <dgm:cxn modelId="{B6C75449-1B51-453D-B615-03C73A2C5A47}" type="presOf" srcId="{3C364275-A65B-4754-AC8A-371196B29C52}" destId="{608B1BC8-5C50-470E-A766-F7D948E15611}"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ACE27E3D-C69E-4378-8367-681B154D0F5F}" srcId="{7DB50373-F0CC-40A3-809F-597637DCE564}" destId="{41AAE780-75F5-424E-99E9-2A7B4BD437DF}" srcOrd="4" destOrd="0" parTransId="{E35F8CF1-4805-421E-91A5-E85394D4C43D}" sibTransId="{5AA0D923-9F16-4690-9A72-4FB1D280C774}"/>
    <dgm:cxn modelId="{724AF9EC-D83F-4FEE-B705-E34414421C8F}" srcId="{7DB50373-F0CC-40A3-809F-597637DCE564}" destId="{3C364275-A65B-4754-AC8A-371196B29C52}" srcOrd="3" destOrd="0" parTransId="{8FD852CA-72AF-4ABD-ACBE-6E97C6BD2C97}" sibTransId="{3E506C58-3307-4CFE-ADFC-18F98881B540}"/>
    <dgm:cxn modelId="{87063F32-72EF-4C98-BA61-2EBE8E1EC0B7}" type="presOf" srcId="{41AAE780-75F5-424E-99E9-2A7B4BD437DF}" destId="{5C2F9166-C520-4410-902A-C821F425F655}" srcOrd="0" destOrd="0" presId="urn:microsoft.com/office/officeart/2005/8/layout/chevron1"/>
    <dgm:cxn modelId="{A19E9531-E46A-425E-9BD4-B8A8D29E0A98}" type="presOf" srcId="{0997F7BF-4D39-4456-993C-5E78505A3549}" destId="{09B3943C-EFD7-4279-9F66-87E9A9280E27}" srcOrd="0" destOrd="0" presId="urn:microsoft.com/office/officeart/2005/8/layout/chevron1"/>
    <dgm:cxn modelId="{D4F6FC0D-4AC2-40ED-8D5E-EE09CAAA65F6}" type="presParOf" srcId="{66D9F84B-AF6F-4176-A138-9AF0E3F7164F}" destId="{7C799E8B-80B5-4DCD-8152-75EFCEDAD2F9}" srcOrd="0" destOrd="0" presId="urn:microsoft.com/office/officeart/2005/8/layout/chevron1"/>
    <dgm:cxn modelId="{A8E157EA-F788-4553-B189-5585D9519B45}" type="presParOf" srcId="{66D9F84B-AF6F-4176-A138-9AF0E3F7164F}" destId="{BDE35CDF-3FC8-4C82-9C32-53821D41D2FB}" srcOrd="1" destOrd="0" presId="urn:microsoft.com/office/officeart/2005/8/layout/chevron1"/>
    <dgm:cxn modelId="{EEF84128-FBE8-4AF4-A657-B10990BEA9D9}" type="presParOf" srcId="{66D9F84B-AF6F-4176-A138-9AF0E3F7164F}" destId="{BF0F65CF-8648-4CC4-AA80-6261AC79B995}" srcOrd="2" destOrd="0" presId="urn:microsoft.com/office/officeart/2005/8/layout/chevron1"/>
    <dgm:cxn modelId="{878550D9-8610-419B-8D84-6D75E73343A5}" type="presParOf" srcId="{66D9F84B-AF6F-4176-A138-9AF0E3F7164F}" destId="{A68293B4-45D7-4A44-848C-E1B88AA80D2E}" srcOrd="3" destOrd="0" presId="urn:microsoft.com/office/officeart/2005/8/layout/chevron1"/>
    <dgm:cxn modelId="{E0065F2F-44B1-4CE4-BBE7-E71875BA6975}" type="presParOf" srcId="{66D9F84B-AF6F-4176-A138-9AF0E3F7164F}" destId="{BB425A29-F4A9-4E69-8E4A-064B606804F0}" srcOrd="4" destOrd="0" presId="urn:microsoft.com/office/officeart/2005/8/layout/chevron1"/>
    <dgm:cxn modelId="{856DD435-3394-41D8-90DD-761E8D93275C}" type="presParOf" srcId="{66D9F84B-AF6F-4176-A138-9AF0E3F7164F}" destId="{D8AB1EA6-BCE5-40CE-8C41-28475AD5A52D}" srcOrd="5" destOrd="0" presId="urn:microsoft.com/office/officeart/2005/8/layout/chevron1"/>
    <dgm:cxn modelId="{29F5C1EB-13A0-47CB-8D6A-50FDF1AC87D9}" type="presParOf" srcId="{66D9F84B-AF6F-4176-A138-9AF0E3F7164F}" destId="{608B1BC8-5C50-470E-A766-F7D948E15611}" srcOrd="6" destOrd="0" presId="urn:microsoft.com/office/officeart/2005/8/layout/chevron1"/>
    <dgm:cxn modelId="{C3A0061F-AF33-4B78-8C2F-6692A0EC021C}" type="presParOf" srcId="{66D9F84B-AF6F-4176-A138-9AF0E3F7164F}" destId="{7514017D-DEAA-484E-87F1-568311E30C99}" srcOrd="7" destOrd="0" presId="urn:microsoft.com/office/officeart/2005/8/layout/chevron1"/>
    <dgm:cxn modelId="{6A1AA608-4E44-488C-8817-F9EBAC848513}" type="presParOf" srcId="{66D9F84B-AF6F-4176-A138-9AF0E3F7164F}" destId="{5C2F9166-C520-4410-902A-C821F425F655}" srcOrd="8" destOrd="0" presId="urn:microsoft.com/office/officeart/2005/8/layout/chevron1"/>
    <dgm:cxn modelId="{2234B071-F5C3-4AD2-AD9F-78386DFBE8E3}" type="presParOf" srcId="{66D9F84B-AF6F-4176-A138-9AF0E3F7164F}" destId="{C9A925F3-FDAB-4ECF-9174-AAEFBEA31738}" srcOrd="9" destOrd="0" presId="urn:microsoft.com/office/officeart/2005/8/layout/chevron1"/>
    <dgm:cxn modelId="{4B7F7652-3A12-4281-9504-92A356F7DE5D}"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7BD658F-B51D-4607-90F9-69EE9E29FAE6}" type="presOf" srcId="{DE1F8AF4-2BF8-468D-80D1-9873FC41064E}" destId="{7C799E8B-80B5-4DCD-8152-75EFCEDAD2F9}"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FA8D362F-AB23-4D46-A9C4-2BBF25E7C56B}" type="presOf" srcId="{348A2876-FD61-4F37-B0F2-897F9DEBFC19}" destId="{BF0F65CF-8648-4CC4-AA80-6261AC79B995}" srcOrd="0" destOrd="0" presId="urn:microsoft.com/office/officeart/2005/8/layout/chevron1"/>
    <dgm:cxn modelId="{44DD1B48-1DC3-496E-882B-30F5E3A438CD}" type="presOf" srcId="{0997F7BF-4D39-4456-993C-5E78505A3549}" destId="{09B3943C-EFD7-4279-9F66-87E9A9280E27}"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088FA203-E4B2-450E-9665-8D6723CA4F47}" type="presOf" srcId="{3C364275-A65B-4754-AC8A-371196B29C52}" destId="{608B1BC8-5C50-470E-A766-F7D948E15611}"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EE2AB43D-6878-4E76-8892-4F8DF361F2D3}" type="presOf" srcId="{7DB50373-F0CC-40A3-809F-597637DCE564}" destId="{66D9F84B-AF6F-4176-A138-9AF0E3F7164F}" srcOrd="0" destOrd="0" presId="urn:microsoft.com/office/officeart/2005/8/layout/chevron1"/>
    <dgm:cxn modelId="{9F87BF6F-E32F-4EEA-ADD3-F0E41508131C}" type="presOf" srcId="{BF50EA7C-4035-45FC-94C2-6B4BCB557BA8}" destId="{BB425A29-F4A9-4E69-8E4A-064B606804F0}" srcOrd="0" destOrd="0" presId="urn:microsoft.com/office/officeart/2005/8/layout/chevron1"/>
    <dgm:cxn modelId="{635D437B-B8D2-4209-B54D-88B7374DC0CF}" type="presOf" srcId="{41AAE780-75F5-424E-99E9-2A7B4BD437DF}" destId="{5C2F9166-C520-4410-902A-C821F425F655}" srcOrd="0" destOrd="0" presId="urn:microsoft.com/office/officeart/2005/8/layout/chevron1"/>
    <dgm:cxn modelId="{08420C42-C1A3-4F45-BE8C-75100917F869}" type="presParOf" srcId="{66D9F84B-AF6F-4176-A138-9AF0E3F7164F}" destId="{7C799E8B-80B5-4DCD-8152-75EFCEDAD2F9}" srcOrd="0" destOrd="0" presId="urn:microsoft.com/office/officeart/2005/8/layout/chevron1"/>
    <dgm:cxn modelId="{5F15C7D2-EB6D-4109-A671-72A5DC8922CF}" type="presParOf" srcId="{66D9F84B-AF6F-4176-A138-9AF0E3F7164F}" destId="{BDE35CDF-3FC8-4C82-9C32-53821D41D2FB}" srcOrd="1" destOrd="0" presId="urn:microsoft.com/office/officeart/2005/8/layout/chevron1"/>
    <dgm:cxn modelId="{AB13AC02-FA69-4533-A5DA-79857A677EB2}" type="presParOf" srcId="{66D9F84B-AF6F-4176-A138-9AF0E3F7164F}" destId="{BF0F65CF-8648-4CC4-AA80-6261AC79B995}" srcOrd="2" destOrd="0" presId="urn:microsoft.com/office/officeart/2005/8/layout/chevron1"/>
    <dgm:cxn modelId="{2E3C6CF7-A2E4-4BCB-9E0B-019AF5EF075D}" type="presParOf" srcId="{66D9F84B-AF6F-4176-A138-9AF0E3F7164F}" destId="{A68293B4-45D7-4A44-848C-E1B88AA80D2E}" srcOrd="3" destOrd="0" presId="urn:microsoft.com/office/officeart/2005/8/layout/chevron1"/>
    <dgm:cxn modelId="{78897C46-961B-40FD-881F-E4659907C647}" type="presParOf" srcId="{66D9F84B-AF6F-4176-A138-9AF0E3F7164F}" destId="{BB425A29-F4A9-4E69-8E4A-064B606804F0}" srcOrd="4" destOrd="0" presId="urn:microsoft.com/office/officeart/2005/8/layout/chevron1"/>
    <dgm:cxn modelId="{23B9CACA-FEB0-427C-BA1C-A8B470A47411}" type="presParOf" srcId="{66D9F84B-AF6F-4176-A138-9AF0E3F7164F}" destId="{D8AB1EA6-BCE5-40CE-8C41-28475AD5A52D}" srcOrd="5" destOrd="0" presId="urn:microsoft.com/office/officeart/2005/8/layout/chevron1"/>
    <dgm:cxn modelId="{7A797500-0893-4900-97D1-CFC962611163}" type="presParOf" srcId="{66D9F84B-AF6F-4176-A138-9AF0E3F7164F}" destId="{608B1BC8-5C50-470E-A766-F7D948E15611}" srcOrd="6" destOrd="0" presId="urn:microsoft.com/office/officeart/2005/8/layout/chevron1"/>
    <dgm:cxn modelId="{75AE5988-D199-486D-8603-F19AB5807420}" type="presParOf" srcId="{66D9F84B-AF6F-4176-A138-9AF0E3F7164F}" destId="{7514017D-DEAA-484E-87F1-568311E30C99}" srcOrd="7" destOrd="0" presId="urn:microsoft.com/office/officeart/2005/8/layout/chevron1"/>
    <dgm:cxn modelId="{68E91656-60AE-4CD8-BAF7-2D2FCB05A2EB}" type="presParOf" srcId="{66D9F84B-AF6F-4176-A138-9AF0E3F7164F}" destId="{5C2F9166-C520-4410-902A-C821F425F655}" srcOrd="8" destOrd="0" presId="urn:microsoft.com/office/officeart/2005/8/layout/chevron1"/>
    <dgm:cxn modelId="{38527BB6-6110-401F-B019-3366C2C90EB3}" type="presParOf" srcId="{66D9F84B-AF6F-4176-A138-9AF0E3F7164F}" destId="{C9A925F3-FDAB-4ECF-9174-AAEFBEA31738}" srcOrd="9" destOrd="0" presId="urn:microsoft.com/office/officeart/2005/8/layout/chevron1"/>
    <dgm:cxn modelId="{332B356A-3ED7-4D1C-9E95-8F39B1C4FA25}"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724AF9EC-D83F-4FEE-B705-E34414421C8F}" srcId="{7DB50373-F0CC-40A3-809F-597637DCE564}" destId="{3C364275-A65B-4754-AC8A-371196B29C52}" srcOrd="3" destOrd="0" parTransId="{8FD852CA-72AF-4ABD-ACBE-6E97C6BD2C97}" sibTransId="{3E506C58-3307-4CFE-ADFC-18F98881B540}"/>
    <dgm:cxn modelId="{296E0A5E-30C0-4546-9729-12E61827D613}" srcId="{7DB50373-F0CC-40A3-809F-597637DCE564}" destId="{DE1F8AF4-2BF8-468D-80D1-9873FC41064E}" srcOrd="0" destOrd="0" parTransId="{7DA15300-9E47-4750-B292-CEF36D1CD049}" sibTransId="{B3223553-D423-4C3D-B5C1-A99D7F48E75C}"/>
    <dgm:cxn modelId="{1C692CED-8AF1-4E5A-8312-63120373481B}" type="presOf" srcId="{348A2876-FD61-4F37-B0F2-897F9DEBFC19}" destId="{BF0F65CF-8648-4CC4-AA80-6261AC79B995}" srcOrd="0" destOrd="0" presId="urn:microsoft.com/office/officeart/2005/8/layout/chevron1"/>
    <dgm:cxn modelId="{ACE27E3D-C69E-4378-8367-681B154D0F5F}" srcId="{7DB50373-F0CC-40A3-809F-597637DCE564}" destId="{41AAE780-75F5-424E-99E9-2A7B4BD437DF}" srcOrd="4" destOrd="0" parTransId="{E35F8CF1-4805-421E-91A5-E85394D4C43D}" sibTransId="{5AA0D923-9F16-4690-9A72-4FB1D280C774}"/>
    <dgm:cxn modelId="{167C2878-3009-4010-BADE-0219F3F1302C}" type="presOf" srcId="{3C364275-A65B-4754-AC8A-371196B29C52}" destId="{608B1BC8-5C50-470E-A766-F7D948E15611}"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31B681A6-C153-4CD1-B56B-CB40D60A8BD2}" type="presOf" srcId="{41AAE780-75F5-424E-99E9-2A7B4BD437DF}" destId="{5C2F9166-C520-4410-902A-C821F425F655}"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450F32C-3163-4D8F-970E-BF273D90C1F6}" srcId="{7DB50373-F0CC-40A3-809F-597637DCE564}" destId="{BF50EA7C-4035-45FC-94C2-6B4BCB557BA8}" srcOrd="2" destOrd="0" parTransId="{C71949AE-6519-4133-BA61-9A7B9C268189}" sibTransId="{15A8A829-4517-43F0-8AB4-570D9F72655A}"/>
    <dgm:cxn modelId="{0A22B3BF-3891-4B9E-9F83-9C0ECF4F14C5}" type="presOf" srcId="{7DB50373-F0CC-40A3-809F-597637DCE564}" destId="{66D9F84B-AF6F-4176-A138-9AF0E3F7164F}" srcOrd="0" destOrd="0" presId="urn:microsoft.com/office/officeart/2005/8/layout/chevron1"/>
    <dgm:cxn modelId="{42AE00F7-5E0C-43CA-9BE4-B9163ECD2F94}" type="presOf" srcId="{BF50EA7C-4035-45FC-94C2-6B4BCB557BA8}" destId="{BB425A29-F4A9-4E69-8E4A-064B606804F0}" srcOrd="0" destOrd="0" presId="urn:microsoft.com/office/officeart/2005/8/layout/chevron1"/>
    <dgm:cxn modelId="{1E18EB58-EF2A-41F9-9602-DAC41054E796}" type="presOf" srcId="{DE1F8AF4-2BF8-468D-80D1-9873FC41064E}" destId="{7C799E8B-80B5-4DCD-8152-75EFCEDAD2F9}" srcOrd="0" destOrd="0" presId="urn:microsoft.com/office/officeart/2005/8/layout/chevron1"/>
    <dgm:cxn modelId="{39B686EB-14B5-448E-A64C-A0625E5E934B}" type="presOf" srcId="{0997F7BF-4D39-4456-993C-5E78505A3549}" destId="{09B3943C-EFD7-4279-9F66-87E9A9280E27}" srcOrd="0" destOrd="0" presId="urn:microsoft.com/office/officeart/2005/8/layout/chevron1"/>
    <dgm:cxn modelId="{36B1A890-5AE2-4252-8962-22B186151D91}" type="presParOf" srcId="{66D9F84B-AF6F-4176-A138-9AF0E3F7164F}" destId="{7C799E8B-80B5-4DCD-8152-75EFCEDAD2F9}" srcOrd="0" destOrd="0" presId="urn:microsoft.com/office/officeart/2005/8/layout/chevron1"/>
    <dgm:cxn modelId="{5054B2A2-EEF1-44A1-B042-358DDA542961}" type="presParOf" srcId="{66D9F84B-AF6F-4176-A138-9AF0E3F7164F}" destId="{BDE35CDF-3FC8-4C82-9C32-53821D41D2FB}" srcOrd="1" destOrd="0" presId="urn:microsoft.com/office/officeart/2005/8/layout/chevron1"/>
    <dgm:cxn modelId="{03B7F319-601E-4E26-905F-94D51428C569}" type="presParOf" srcId="{66D9F84B-AF6F-4176-A138-9AF0E3F7164F}" destId="{BF0F65CF-8648-4CC4-AA80-6261AC79B995}" srcOrd="2" destOrd="0" presId="urn:microsoft.com/office/officeart/2005/8/layout/chevron1"/>
    <dgm:cxn modelId="{F78DCF1A-1ECA-4C22-B517-74AF644850AF}" type="presParOf" srcId="{66D9F84B-AF6F-4176-A138-9AF0E3F7164F}" destId="{A68293B4-45D7-4A44-848C-E1B88AA80D2E}" srcOrd="3" destOrd="0" presId="urn:microsoft.com/office/officeart/2005/8/layout/chevron1"/>
    <dgm:cxn modelId="{0612BFE8-3288-4966-A9B1-0C6D96010127}" type="presParOf" srcId="{66D9F84B-AF6F-4176-A138-9AF0E3F7164F}" destId="{BB425A29-F4A9-4E69-8E4A-064B606804F0}" srcOrd="4" destOrd="0" presId="urn:microsoft.com/office/officeart/2005/8/layout/chevron1"/>
    <dgm:cxn modelId="{120EC113-9FDE-4229-BBBF-1039E6F40B27}" type="presParOf" srcId="{66D9F84B-AF6F-4176-A138-9AF0E3F7164F}" destId="{D8AB1EA6-BCE5-40CE-8C41-28475AD5A52D}" srcOrd="5" destOrd="0" presId="urn:microsoft.com/office/officeart/2005/8/layout/chevron1"/>
    <dgm:cxn modelId="{E2DC8D46-77DD-4A33-A15C-BC349CC2A684}" type="presParOf" srcId="{66D9F84B-AF6F-4176-A138-9AF0E3F7164F}" destId="{608B1BC8-5C50-470E-A766-F7D948E15611}" srcOrd="6" destOrd="0" presId="urn:microsoft.com/office/officeart/2005/8/layout/chevron1"/>
    <dgm:cxn modelId="{B65E5078-725F-4023-8460-C0131DF4E405}" type="presParOf" srcId="{66D9F84B-AF6F-4176-A138-9AF0E3F7164F}" destId="{7514017D-DEAA-484E-87F1-568311E30C99}" srcOrd="7" destOrd="0" presId="urn:microsoft.com/office/officeart/2005/8/layout/chevron1"/>
    <dgm:cxn modelId="{DF0C69B2-515F-416E-9658-0534B4300A6B}" type="presParOf" srcId="{66D9F84B-AF6F-4176-A138-9AF0E3F7164F}" destId="{5C2F9166-C520-4410-902A-C821F425F655}" srcOrd="8" destOrd="0" presId="urn:microsoft.com/office/officeart/2005/8/layout/chevron1"/>
    <dgm:cxn modelId="{AA28006C-3079-4FD1-A0B2-299230894A37}" type="presParOf" srcId="{66D9F84B-AF6F-4176-A138-9AF0E3F7164F}" destId="{C9A925F3-FDAB-4ECF-9174-AAEFBEA31738}" srcOrd="9" destOrd="0" presId="urn:microsoft.com/office/officeart/2005/8/layout/chevron1"/>
    <dgm:cxn modelId="{62ABF979-6154-45B3-9BAB-97D837C414AD}"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522D20CC-B0C2-4631-AF7F-E8392D9A83D5}" type="presOf" srcId="{0997F7BF-4D39-4456-993C-5E78505A3549}" destId="{09B3943C-EFD7-4279-9F66-87E9A9280E27}" srcOrd="0" destOrd="0" presId="urn:microsoft.com/office/officeart/2005/8/layout/chevron1"/>
    <dgm:cxn modelId="{0D07C383-D72D-44DF-B0D2-A15343469E77}" type="presOf" srcId="{7DB50373-F0CC-40A3-809F-597637DCE564}" destId="{66D9F84B-AF6F-4176-A138-9AF0E3F7164F}"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E46C4D38-5D0E-4A45-BAFB-A6AA8E44FC6E}" type="presOf" srcId="{348A2876-FD61-4F37-B0F2-897F9DEBFC19}" destId="{BF0F65CF-8648-4CC4-AA80-6261AC79B995}" srcOrd="0" destOrd="0" presId="urn:microsoft.com/office/officeart/2005/8/layout/chevron1"/>
    <dgm:cxn modelId="{119A237B-0F2A-44D2-ACC2-61C70AAFC77A}" type="presOf" srcId="{41AAE780-75F5-424E-99E9-2A7B4BD437DF}" destId="{5C2F9166-C520-4410-902A-C821F425F655}" srcOrd="0" destOrd="0" presId="urn:microsoft.com/office/officeart/2005/8/layout/chevron1"/>
    <dgm:cxn modelId="{46E98F6A-88A0-4AC8-B391-97F782258B5E}" type="presOf" srcId="{BF50EA7C-4035-45FC-94C2-6B4BCB557BA8}" destId="{BB425A29-F4A9-4E69-8E4A-064B606804F0}"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36B6223B-57F7-45EB-B62C-FB61464FD54E}" type="presOf" srcId="{DE1F8AF4-2BF8-468D-80D1-9873FC41064E}" destId="{7C799E8B-80B5-4DCD-8152-75EFCEDAD2F9}" srcOrd="0" destOrd="0" presId="urn:microsoft.com/office/officeart/2005/8/layout/chevron1"/>
    <dgm:cxn modelId="{ADED743D-449A-4472-BD05-858882B6F919}" type="presOf" srcId="{3C364275-A65B-4754-AC8A-371196B29C52}" destId="{608B1BC8-5C50-470E-A766-F7D948E15611}" srcOrd="0" destOrd="0" presId="urn:microsoft.com/office/officeart/2005/8/layout/chevron1"/>
    <dgm:cxn modelId="{FB156459-54CB-4AC6-AAB5-2669E87D67BD}" type="presParOf" srcId="{66D9F84B-AF6F-4176-A138-9AF0E3F7164F}" destId="{7C799E8B-80B5-4DCD-8152-75EFCEDAD2F9}" srcOrd="0" destOrd="0" presId="urn:microsoft.com/office/officeart/2005/8/layout/chevron1"/>
    <dgm:cxn modelId="{111AC591-4B55-46B6-9415-1C00144FC1CE}" type="presParOf" srcId="{66D9F84B-AF6F-4176-A138-9AF0E3F7164F}" destId="{BDE35CDF-3FC8-4C82-9C32-53821D41D2FB}" srcOrd="1" destOrd="0" presId="urn:microsoft.com/office/officeart/2005/8/layout/chevron1"/>
    <dgm:cxn modelId="{32557554-9F11-46D4-B90E-85C988D80B9D}" type="presParOf" srcId="{66D9F84B-AF6F-4176-A138-9AF0E3F7164F}" destId="{BF0F65CF-8648-4CC4-AA80-6261AC79B995}" srcOrd="2" destOrd="0" presId="urn:microsoft.com/office/officeart/2005/8/layout/chevron1"/>
    <dgm:cxn modelId="{F60D0514-D7C8-4A9D-929B-0999D3B8F0C3}" type="presParOf" srcId="{66D9F84B-AF6F-4176-A138-9AF0E3F7164F}" destId="{A68293B4-45D7-4A44-848C-E1B88AA80D2E}" srcOrd="3" destOrd="0" presId="urn:microsoft.com/office/officeart/2005/8/layout/chevron1"/>
    <dgm:cxn modelId="{864B0143-40AD-414F-A963-F43677B00929}" type="presParOf" srcId="{66D9F84B-AF6F-4176-A138-9AF0E3F7164F}" destId="{BB425A29-F4A9-4E69-8E4A-064B606804F0}" srcOrd="4" destOrd="0" presId="urn:microsoft.com/office/officeart/2005/8/layout/chevron1"/>
    <dgm:cxn modelId="{D0622C67-4C5B-4EFD-B092-CB4E1FAFFDF0}" type="presParOf" srcId="{66D9F84B-AF6F-4176-A138-9AF0E3F7164F}" destId="{D8AB1EA6-BCE5-40CE-8C41-28475AD5A52D}" srcOrd="5" destOrd="0" presId="urn:microsoft.com/office/officeart/2005/8/layout/chevron1"/>
    <dgm:cxn modelId="{36C3E04D-A736-496C-902B-4C0C31CB8845}" type="presParOf" srcId="{66D9F84B-AF6F-4176-A138-9AF0E3F7164F}" destId="{608B1BC8-5C50-470E-A766-F7D948E15611}" srcOrd="6" destOrd="0" presId="urn:microsoft.com/office/officeart/2005/8/layout/chevron1"/>
    <dgm:cxn modelId="{AC48CB37-BCB8-4F80-B914-9EE257AE1782}" type="presParOf" srcId="{66D9F84B-AF6F-4176-A138-9AF0E3F7164F}" destId="{7514017D-DEAA-484E-87F1-568311E30C99}" srcOrd="7" destOrd="0" presId="urn:microsoft.com/office/officeart/2005/8/layout/chevron1"/>
    <dgm:cxn modelId="{1540D2DA-4AAA-4DB6-A008-CE55ACD388F7}" type="presParOf" srcId="{66D9F84B-AF6F-4176-A138-9AF0E3F7164F}" destId="{5C2F9166-C520-4410-902A-C821F425F655}" srcOrd="8" destOrd="0" presId="urn:microsoft.com/office/officeart/2005/8/layout/chevron1"/>
    <dgm:cxn modelId="{F778E0DD-6418-4775-A24B-4C4E622DA698}" type="presParOf" srcId="{66D9F84B-AF6F-4176-A138-9AF0E3F7164F}" destId="{C9A925F3-FDAB-4ECF-9174-AAEFBEA31738}" srcOrd="9" destOrd="0" presId="urn:microsoft.com/office/officeart/2005/8/layout/chevron1"/>
    <dgm:cxn modelId="{7CC23C1F-5605-4A50-9C8F-3B096D7E5C9A}"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3247E795-19AE-49C3-BB26-39E21ED532A1}" type="presOf" srcId="{348A2876-FD61-4F37-B0F2-897F9DEBFC19}" destId="{BF0F65CF-8648-4CC4-AA80-6261AC79B995}"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C982288E-97F6-4649-8913-2F0F220E33A9}" type="presOf" srcId="{0997F7BF-4D39-4456-993C-5E78505A3549}" destId="{09B3943C-EFD7-4279-9F66-87E9A9280E27}" srcOrd="0" destOrd="0" presId="urn:microsoft.com/office/officeart/2005/8/layout/chevron1"/>
    <dgm:cxn modelId="{09C93F03-35EC-41C3-A649-7585F84F2E86}" type="presOf" srcId="{7DB50373-F0CC-40A3-809F-597637DCE564}" destId="{66D9F84B-AF6F-4176-A138-9AF0E3F7164F}" srcOrd="0" destOrd="0" presId="urn:microsoft.com/office/officeart/2005/8/layout/chevron1"/>
    <dgm:cxn modelId="{1195DACA-B626-464F-81BE-4E6DBB5E915D}" type="presOf" srcId="{3C364275-A65B-4754-AC8A-371196B29C52}" destId="{608B1BC8-5C50-470E-A766-F7D948E15611}" srcOrd="0" destOrd="0" presId="urn:microsoft.com/office/officeart/2005/8/layout/chevron1"/>
    <dgm:cxn modelId="{6673FE92-AC0E-4904-8F78-E58587B705D3}" type="presOf" srcId="{41AAE780-75F5-424E-99E9-2A7B4BD437DF}" destId="{5C2F9166-C520-4410-902A-C821F425F655}"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BA3EAEF9-22AB-4955-B951-78963EDA0588}" type="presOf" srcId="{BF50EA7C-4035-45FC-94C2-6B4BCB557BA8}" destId="{BB425A29-F4A9-4E69-8E4A-064B606804F0}" srcOrd="0" destOrd="0" presId="urn:microsoft.com/office/officeart/2005/8/layout/chevron1"/>
    <dgm:cxn modelId="{D08492DD-291D-4A3E-A466-B490B56C15D2}" type="presOf" srcId="{DE1F8AF4-2BF8-468D-80D1-9873FC41064E}" destId="{7C799E8B-80B5-4DCD-8152-75EFCEDAD2F9}" srcOrd="0" destOrd="0" presId="urn:microsoft.com/office/officeart/2005/8/layout/chevron1"/>
    <dgm:cxn modelId="{13AF1E42-0CB6-482B-9C53-819AB4448D9A}" type="presParOf" srcId="{66D9F84B-AF6F-4176-A138-9AF0E3F7164F}" destId="{7C799E8B-80B5-4DCD-8152-75EFCEDAD2F9}" srcOrd="0" destOrd="0" presId="urn:microsoft.com/office/officeart/2005/8/layout/chevron1"/>
    <dgm:cxn modelId="{DC27B9E8-688A-4812-9570-04F26703F835}" type="presParOf" srcId="{66D9F84B-AF6F-4176-A138-9AF0E3F7164F}" destId="{BDE35CDF-3FC8-4C82-9C32-53821D41D2FB}" srcOrd="1" destOrd="0" presId="urn:microsoft.com/office/officeart/2005/8/layout/chevron1"/>
    <dgm:cxn modelId="{C7E2F09B-4FFE-46D0-9242-792CC745DF22}" type="presParOf" srcId="{66D9F84B-AF6F-4176-A138-9AF0E3F7164F}" destId="{BF0F65CF-8648-4CC4-AA80-6261AC79B995}" srcOrd="2" destOrd="0" presId="urn:microsoft.com/office/officeart/2005/8/layout/chevron1"/>
    <dgm:cxn modelId="{F2BD41DB-F753-44C4-A8E1-403C91F4270D}" type="presParOf" srcId="{66D9F84B-AF6F-4176-A138-9AF0E3F7164F}" destId="{A68293B4-45D7-4A44-848C-E1B88AA80D2E}" srcOrd="3" destOrd="0" presId="urn:microsoft.com/office/officeart/2005/8/layout/chevron1"/>
    <dgm:cxn modelId="{7F9F52D9-CD2D-40EF-AC23-3BC90A11350F}" type="presParOf" srcId="{66D9F84B-AF6F-4176-A138-9AF0E3F7164F}" destId="{BB425A29-F4A9-4E69-8E4A-064B606804F0}" srcOrd="4" destOrd="0" presId="urn:microsoft.com/office/officeart/2005/8/layout/chevron1"/>
    <dgm:cxn modelId="{A963FF9A-660F-4135-8E3C-94F0AC994EDF}" type="presParOf" srcId="{66D9F84B-AF6F-4176-A138-9AF0E3F7164F}" destId="{D8AB1EA6-BCE5-40CE-8C41-28475AD5A52D}" srcOrd="5" destOrd="0" presId="urn:microsoft.com/office/officeart/2005/8/layout/chevron1"/>
    <dgm:cxn modelId="{14C2CE7C-098D-4B16-A544-EC7B13F3F35F}" type="presParOf" srcId="{66D9F84B-AF6F-4176-A138-9AF0E3F7164F}" destId="{608B1BC8-5C50-470E-A766-F7D948E15611}" srcOrd="6" destOrd="0" presId="urn:microsoft.com/office/officeart/2005/8/layout/chevron1"/>
    <dgm:cxn modelId="{792AEFE2-3C72-40C1-965A-1D15469BAA18}" type="presParOf" srcId="{66D9F84B-AF6F-4176-A138-9AF0E3F7164F}" destId="{7514017D-DEAA-484E-87F1-568311E30C99}" srcOrd="7" destOrd="0" presId="urn:microsoft.com/office/officeart/2005/8/layout/chevron1"/>
    <dgm:cxn modelId="{48730054-1523-4800-B4A9-BE12DEEF017C}" type="presParOf" srcId="{66D9F84B-AF6F-4176-A138-9AF0E3F7164F}" destId="{5C2F9166-C520-4410-902A-C821F425F655}" srcOrd="8" destOrd="0" presId="urn:microsoft.com/office/officeart/2005/8/layout/chevron1"/>
    <dgm:cxn modelId="{56E55604-B38C-4CE1-A2B5-0148C3885340}" type="presParOf" srcId="{66D9F84B-AF6F-4176-A138-9AF0E3F7164F}" destId="{C9A925F3-FDAB-4ECF-9174-AAEFBEA31738}" srcOrd="9" destOrd="0" presId="urn:microsoft.com/office/officeart/2005/8/layout/chevron1"/>
    <dgm:cxn modelId="{F70F5E46-F010-4CD0-910A-D2AA5F069D25}"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A5CEFB8A-DD41-4970-87A2-3559B389B66A}" type="presOf" srcId="{3C364275-A65B-4754-AC8A-371196B29C52}" destId="{608B1BC8-5C50-470E-A766-F7D948E15611}"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178331C3-0688-42EF-893C-244380B6A939}" type="presOf" srcId="{BF50EA7C-4035-45FC-94C2-6B4BCB557BA8}" destId="{BB425A29-F4A9-4E69-8E4A-064B606804F0}" srcOrd="0" destOrd="0" presId="urn:microsoft.com/office/officeart/2005/8/layout/chevron1"/>
    <dgm:cxn modelId="{3CE52476-50DF-46E6-B6D0-FD54D592BEB3}" type="presOf" srcId="{7DB50373-F0CC-40A3-809F-597637DCE564}" destId="{66D9F84B-AF6F-4176-A138-9AF0E3F7164F}"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C66C0692-EEE4-4444-8CF2-14C53BAA09FE}" type="presOf" srcId="{41AAE780-75F5-424E-99E9-2A7B4BD437DF}" destId="{5C2F9166-C520-4410-902A-C821F425F655}" srcOrd="0" destOrd="0" presId="urn:microsoft.com/office/officeart/2005/8/layout/chevron1"/>
    <dgm:cxn modelId="{35284900-7D1A-49A6-8EBF-4E17F608B429}" type="presOf" srcId="{0997F7BF-4D39-4456-993C-5E78505A3549}" destId="{09B3943C-EFD7-4279-9F66-87E9A9280E27}"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E3B6DC8A-66B5-4BB5-89BF-335B6405876B}" type="presOf" srcId="{DE1F8AF4-2BF8-468D-80D1-9873FC41064E}" destId="{7C799E8B-80B5-4DCD-8152-75EFCEDAD2F9}" srcOrd="0" destOrd="0" presId="urn:microsoft.com/office/officeart/2005/8/layout/chevron1"/>
    <dgm:cxn modelId="{10DA7DBF-ADF8-4F51-9F76-E203DD9E6DE0}" type="presOf" srcId="{348A2876-FD61-4F37-B0F2-897F9DEBFC19}" destId="{BF0F65CF-8648-4CC4-AA80-6261AC79B995}" srcOrd="0" destOrd="0" presId="urn:microsoft.com/office/officeart/2005/8/layout/chevron1"/>
    <dgm:cxn modelId="{0A505739-FE86-48AF-B3DD-AC658E821D1C}" type="presParOf" srcId="{66D9F84B-AF6F-4176-A138-9AF0E3F7164F}" destId="{7C799E8B-80B5-4DCD-8152-75EFCEDAD2F9}" srcOrd="0" destOrd="0" presId="urn:microsoft.com/office/officeart/2005/8/layout/chevron1"/>
    <dgm:cxn modelId="{B9275400-698B-449F-BFB6-A961B2D1E70F}" type="presParOf" srcId="{66D9F84B-AF6F-4176-A138-9AF0E3F7164F}" destId="{BDE35CDF-3FC8-4C82-9C32-53821D41D2FB}" srcOrd="1" destOrd="0" presId="urn:microsoft.com/office/officeart/2005/8/layout/chevron1"/>
    <dgm:cxn modelId="{7722B6C2-FA27-4E9D-B477-B33EBD0E35B8}" type="presParOf" srcId="{66D9F84B-AF6F-4176-A138-9AF0E3F7164F}" destId="{BF0F65CF-8648-4CC4-AA80-6261AC79B995}" srcOrd="2" destOrd="0" presId="urn:microsoft.com/office/officeart/2005/8/layout/chevron1"/>
    <dgm:cxn modelId="{EC1646E3-CF83-4F46-9C7A-FF4D2A2E562F}" type="presParOf" srcId="{66D9F84B-AF6F-4176-A138-9AF0E3F7164F}" destId="{A68293B4-45D7-4A44-848C-E1B88AA80D2E}" srcOrd="3" destOrd="0" presId="urn:microsoft.com/office/officeart/2005/8/layout/chevron1"/>
    <dgm:cxn modelId="{B74C72DB-8227-434F-A68F-629E5A6BEF84}" type="presParOf" srcId="{66D9F84B-AF6F-4176-A138-9AF0E3F7164F}" destId="{BB425A29-F4A9-4E69-8E4A-064B606804F0}" srcOrd="4" destOrd="0" presId="urn:microsoft.com/office/officeart/2005/8/layout/chevron1"/>
    <dgm:cxn modelId="{D07BA4CC-B3AC-4E01-BBFD-CF381CDDF7F3}" type="presParOf" srcId="{66D9F84B-AF6F-4176-A138-9AF0E3F7164F}" destId="{D8AB1EA6-BCE5-40CE-8C41-28475AD5A52D}" srcOrd="5" destOrd="0" presId="urn:microsoft.com/office/officeart/2005/8/layout/chevron1"/>
    <dgm:cxn modelId="{2BBAE1B8-B150-457B-A993-E8520D929930}" type="presParOf" srcId="{66D9F84B-AF6F-4176-A138-9AF0E3F7164F}" destId="{608B1BC8-5C50-470E-A766-F7D948E15611}" srcOrd="6" destOrd="0" presId="urn:microsoft.com/office/officeart/2005/8/layout/chevron1"/>
    <dgm:cxn modelId="{D237FF8B-4B7F-418A-BACC-15930C306E82}" type="presParOf" srcId="{66D9F84B-AF6F-4176-A138-9AF0E3F7164F}" destId="{7514017D-DEAA-484E-87F1-568311E30C99}" srcOrd="7" destOrd="0" presId="urn:microsoft.com/office/officeart/2005/8/layout/chevron1"/>
    <dgm:cxn modelId="{C627DEAA-7ACB-4545-97CC-8C2A6719F43C}" type="presParOf" srcId="{66D9F84B-AF6F-4176-A138-9AF0E3F7164F}" destId="{5C2F9166-C520-4410-902A-C821F425F655}" srcOrd="8" destOrd="0" presId="urn:microsoft.com/office/officeart/2005/8/layout/chevron1"/>
    <dgm:cxn modelId="{8F9A1A57-5C66-435C-8152-828977DCED7A}" type="presParOf" srcId="{66D9F84B-AF6F-4176-A138-9AF0E3F7164F}" destId="{C9A925F3-FDAB-4ECF-9174-AAEFBEA31738}" srcOrd="9" destOrd="0" presId="urn:microsoft.com/office/officeart/2005/8/layout/chevron1"/>
    <dgm:cxn modelId="{B494C21C-B8E0-49C7-ABB7-DD45C79F0F56}"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F0E2CA57-80D6-4AFA-A324-FB666005D1F3}" type="presOf" srcId="{348A2876-FD61-4F37-B0F2-897F9DEBFC19}" destId="{BF0F65CF-8648-4CC4-AA80-6261AC79B995}"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F0759C30-D71E-4389-BDB9-3CAC0E7DABE1}" type="presOf" srcId="{41AAE780-75F5-424E-99E9-2A7B4BD437DF}" destId="{5C2F9166-C520-4410-902A-C821F425F655}"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296E0A5E-30C0-4546-9729-12E61827D613}" srcId="{7DB50373-F0CC-40A3-809F-597637DCE564}" destId="{DE1F8AF4-2BF8-468D-80D1-9873FC41064E}" srcOrd="0" destOrd="0" parTransId="{7DA15300-9E47-4750-B292-CEF36D1CD049}" sibTransId="{B3223553-D423-4C3D-B5C1-A99D7F48E75C}"/>
    <dgm:cxn modelId="{E055D025-A0E6-4B70-82C0-E049502CC4F7}" type="presOf" srcId="{7DB50373-F0CC-40A3-809F-597637DCE564}" destId="{66D9F84B-AF6F-4176-A138-9AF0E3F7164F}"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24CE1834-FF0A-486F-B553-E0C7899EFC06}" type="presOf" srcId="{0997F7BF-4D39-4456-993C-5E78505A3549}" destId="{09B3943C-EFD7-4279-9F66-87E9A9280E27}" srcOrd="0" destOrd="0" presId="urn:microsoft.com/office/officeart/2005/8/layout/chevron1"/>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380D9800-3AA5-4D27-A236-95D5E2752A94}" type="presOf" srcId="{3C364275-A65B-4754-AC8A-371196B29C52}" destId="{608B1BC8-5C50-470E-A766-F7D948E15611}" srcOrd="0" destOrd="0" presId="urn:microsoft.com/office/officeart/2005/8/layout/chevron1"/>
    <dgm:cxn modelId="{46A03D22-981D-4C34-BA36-57C2B2CC17C2}" type="presOf" srcId="{DE1F8AF4-2BF8-468D-80D1-9873FC41064E}" destId="{7C799E8B-80B5-4DCD-8152-75EFCEDAD2F9}" srcOrd="0" destOrd="0" presId="urn:microsoft.com/office/officeart/2005/8/layout/chevron1"/>
    <dgm:cxn modelId="{EB238BFA-225D-4A64-A315-26405DCE6C7A}" type="presOf" srcId="{BF50EA7C-4035-45FC-94C2-6B4BCB557BA8}" destId="{BB425A29-F4A9-4E69-8E4A-064B606804F0}" srcOrd="0" destOrd="0" presId="urn:microsoft.com/office/officeart/2005/8/layout/chevron1"/>
    <dgm:cxn modelId="{B85980DF-1DD7-42F8-A26A-F4333AC66559}" type="presParOf" srcId="{66D9F84B-AF6F-4176-A138-9AF0E3F7164F}" destId="{7C799E8B-80B5-4DCD-8152-75EFCEDAD2F9}" srcOrd="0" destOrd="0" presId="urn:microsoft.com/office/officeart/2005/8/layout/chevron1"/>
    <dgm:cxn modelId="{9090AFF9-093F-4D85-A3D6-C7CD387B8518}" type="presParOf" srcId="{66D9F84B-AF6F-4176-A138-9AF0E3F7164F}" destId="{BDE35CDF-3FC8-4C82-9C32-53821D41D2FB}" srcOrd="1" destOrd="0" presId="urn:microsoft.com/office/officeart/2005/8/layout/chevron1"/>
    <dgm:cxn modelId="{7B9ACAA7-BCF5-4EA8-8708-CB367F1A0C93}" type="presParOf" srcId="{66D9F84B-AF6F-4176-A138-9AF0E3F7164F}" destId="{BF0F65CF-8648-4CC4-AA80-6261AC79B995}" srcOrd="2" destOrd="0" presId="urn:microsoft.com/office/officeart/2005/8/layout/chevron1"/>
    <dgm:cxn modelId="{BD94CA53-E0D8-4080-8141-95B60CAEFD94}" type="presParOf" srcId="{66D9F84B-AF6F-4176-A138-9AF0E3F7164F}" destId="{A68293B4-45D7-4A44-848C-E1B88AA80D2E}" srcOrd="3" destOrd="0" presId="urn:microsoft.com/office/officeart/2005/8/layout/chevron1"/>
    <dgm:cxn modelId="{1B97F23B-AE10-4672-AF25-777B5132550A}" type="presParOf" srcId="{66D9F84B-AF6F-4176-A138-9AF0E3F7164F}" destId="{BB425A29-F4A9-4E69-8E4A-064B606804F0}" srcOrd="4" destOrd="0" presId="urn:microsoft.com/office/officeart/2005/8/layout/chevron1"/>
    <dgm:cxn modelId="{7F375595-1B63-492A-986D-7EE38CF333C6}" type="presParOf" srcId="{66D9F84B-AF6F-4176-A138-9AF0E3F7164F}" destId="{D8AB1EA6-BCE5-40CE-8C41-28475AD5A52D}" srcOrd="5" destOrd="0" presId="urn:microsoft.com/office/officeart/2005/8/layout/chevron1"/>
    <dgm:cxn modelId="{BCF858F3-A2E5-464E-966F-BAB2884D421D}" type="presParOf" srcId="{66D9F84B-AF6F-4176-A138-9AF0E3F7164F}" destId="{608B1BC8-5C50-470E-A766-F7D948E15611}" srcOrd="6" destOrd="0" presId="urn:microsoft.com/office/officeart/2005/8/layout/chevron1"/>
    <dgm:cxn modelId="{B85D53D9-64FE-480C-B9AD-FA1A260F42FD}" type="presParOf" srcId="{66D9F84B-AF6F-4176-A138-9AF0E3F7164F}" destId="{7514017D-DEAA-484E-87F1-568311E30C99}" srcOrd="7" destOrd="0" presId="urn:microsoft.com/office/officeart/2005/8/layout/chevron1"/>
    <dgm:cxn modelId="{9E8764E5-1D4B-48FD-A204-664699D26F83}" type="presParOf" srcId="{66D9F84B-AF6F-4176-A138-9AF0E3F7164F}" destId="{5C2F9166-C520-4410-902A-C821F425F655}" srcOrd="8" destOrd="0" presId="urn:microsoft.com/office/officeart/2005/8/layout/chevron1"/>
    <dgm:cxn modelId="{EDC8A5D1-017A-433C-B236-6C7D7CAE86A7}" type="presParOf" srcId="{66D9F84B-AF6F-4176-A138-9AF0E3F7164F}" destId="{C9A925F3-FDAB-4ECF-9174-AAEFBEA31738}" srcOrd="9" destOrd="0" presId="urn:microsoft.com/office/officeart/2005/8/layout/chevron1"/>
    <dgm:cxn modelId="{68BA8912-10C5-425A-A870-31016FCC1490}"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2AFF9F34-3373-445B-8768-4897CAA30A44}" type="presOf" srcId="{BF50EA7C-4035-45FC-94C2-6B4BCB557BA8}" destId="{BB425A29-F4A9-4E69-8E4A-064B606804F0}" srcOrd="0" destOrd="0" presId="urn:microsoft.com/office/officeart/2005/8/layout/chevron1"/>
    <dgm:cxn modelId="{724AF9EC-D83F-4FEE-B705-E34414421C8F}" srcId="{7DB50373-F0CC-40A3-809F-597637DCE564}" destId="{3C364275-A65B-4754-AC8A-371196B29C52}" srcOrd="3" destOrd="0" parTransId="{8FD852CA-72AF-4ABD-ACBE-6E97C6BD2C97}" sibTransId="{3E506C58-3307-4CFE-ADFC-18F98881B540}"/>
    <dgm:cxn modelId="{296E0A5E-30C0-4546-9729-12E61827D613}" srcId="{7DB50373-F0CC-40A3-809F-597637DCE564}" destId="{DE1F8AF4-2BF8-468D-80D1-9873FC41064E}" srcOrd="0" destOrd="0" parTransId="{7DA15300-9E47-4750-B292-CEF36D1CD049}" sibTransId="{B3223553-D423-4C3D-B5C1-A99D7F48E75C}"/>
    <dgm:cxn modelId="{79E7970A-4B49-4BEF-AD4B-B52F6387193B}" type="presOf" srcId="{7DB50373-F0CC-40A3-809F-597637DCE564}" destId="{66D9F84B-AF6F-4176-A138-9AF0E3F7164F}" srcOrd="0" destOrd="0" presId="urn:microsoft.com/office/officeart/2005/8/layout/chevron1"/>
    <dgm:cxn modelId="{ACE27E3D-C69E-4378-8367-681B154D0F5F}" srcId="{7DB50373-F0CC-40A3-809F-597637DCE564}" destId="{41AAE780-75F5-424E-99E9-2A7B4BD437DF}" srcOrd="4" destOrd="0" parTransId="{E35F8CF1-4805-421E-91A5-E85394D4C43D}" sibTransId="{5AA0D923-9F16-4690-9A72-4FB1D280C774}"/>
    <dgm:cxn modelId="{BEACD49A-62CB-4265-AB29-45041B2DB6DE}" type="presOf" srcId="{DE1F8AF4-2BF8-468D-80D1-9873FC41064E}" destId="{7C799E8B-80B5-4DCD-8152-75EFCEDAD2F9}"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710BFB1B-27EE-402A-872C-0DC905E5F7E6}" type="presOf" srcId="{348A2876-FD61-4F37-B0F2-897F9DEBFC19}" destId="{BF0F65CF-8648-4CC4-AA80-6261AC79B995}"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450F32C-3163-4D8F-970E-BF273D90C1F6}" srcId="{7DB50373-F0CC-40A3-809F-597637DCE564}" destId="{BF50EA7C-4035-45FC-94C2-6B4BCB557BA8}" srcOrd="2" destOrd="0" parTransId="{C71949AE-6519-4133-BA61-9A7B9C268189}" sibTransId="{15A8A829-4517-43F0-8AB4-570D9F72655A}"/>
    <dgm:cxn modelId="{7B993CC6-1231-4F3D-9154-6F7C591A0CE5}" type="presOf" srcId="{41AAE780-75F5-424E-99E9-2A7B4BD437DF}" destId="{5C2F9166-C520-4410-902A-C821F425F655}" srcOrd="0" destOrd="0" presId="urn:microsoft.com/office/officeart/2005/8/layout/chevron1"/>
    <dgm:cxn modelId="{BEC67834-9D58-47B5-A27A-E45FA9C396B7}" type="presOf" srcId="{3C364275-A65B-4754-AC8A-371196B29C52}" destId="{608B1BC8-5C50-470E-A766-F7D948E15611}" srcOrd="0" destOrd="0" presId="urn:microsoft.com/office/officeart/2005/8/layout/chevron1"/>
    <dgm:cxn modelId="{93C92F8C-F6AD-430E-AC46-3D3ADFB50951}" type="presOf" srcId="{0997F7BF-4D39-4456-993C-5E78505A3549}" destId="{09B3943C-EFD7-4279-9F66-87E9A9280E27}" srcOrd="0" destOrd="0" presId="urn:microsoft.com/office/officeart/2005/8/layout/chevron1"/>
    <dgm:cxn modelId="{D011B124-52DA-45E7-9F26-9CB19CFD8806}" type="presParOf" srcId="{66D9F84B-AF6F-4176-A138-9AF0E3F7164F}" destId="{7C799E8B-80B5-4DCD-8152-75EFCEDAD2F9}" srcOrd="0" destOrd="0" presId="urn:microsoft.com/office/officeart/2005/8/layout/chevron1"/>
    <dgm:cxn modelId="{86EE0FA0-1A97-423E-981D-50D8D4D6591C}" type="presParOf" srcId="{66D9F84B-AF6F-4176-A138-9AF0E3F7164F}" destId="{BDE35CDF-3FC8-4C82-9C32-53821D41D2FB}" srcOrd="1" destOrd="0" presId="urn:microsoft.com/office/officeart/2005/8/layout/chevron1"/>
    <dgm:cxn modelId="{0ADC89CA-804D-4F6B-B226-25D653EDE03F}" type="presParOf" srcId="{66D9F84B-AF6F-4176-A138-9AF0E3F7164F}" destId="{BF0F65CF-8648-4CC4-AA80-6261AC79B995}" srcOrd="2" destOrd="0" presId="urn:microsoft.com/office/officeart/2005/8/layout/chevron1"/>
    <dgm:cxn modelId="{2BA8A6A0-55D9-452A-9835-43FC36F33B4E}" type="presParOf" srcId="{66D9F84B-AF6F-4176-A138-9AF0E3F7164F}" destId="{A68293B4-45D7-4A44-848C-E1B88AA80D2E}" srcOrd="3" destOrd="0" presId="urn:microsoft.com/office/officeart/2005/8/layout/chevron1"/>
    <dgm:cxn modelId="{854058CE-91E1-4647-BCD2-EE9B2943F2D7}" type="presParOf" srcId="{66D9F84B-AF6F-4176-A138-9AF0E3F7164F}" destId="{BB425A29-F4A9-4E69-8E4A-064B606804F0}" srcOrd="4" destOrd="0" presId="urn:microsoft.com/office/officeart/2005/8/layout/chevron1"/>
    <dgm:cxn modelId="{E3E23231-E549-4D83-A8B9-33A125C31A84}" type="presParOf" srcId="{66D9F84B-AF6F-4176-A138-9AF0E3F7164F}" destId="{D8AB1EA6-BCE5-40CE-8C41-28475AD5A52D}" srcOrd="5" destOrd="0" presId="urn:microsoft.com/office/officeart/2005/8/layout/chevron1"/>
    <dgm:cxn modelId="{6049E542-CA7D-46B2-9B1F-06C71F552B0B}" type="presParOf" srcId="{66D9F84B-AF6F-4176-A138-9AF0E3F7164F}" destId="{608B1BC8-5C50-470E-A766-F7D948E15611}" srcOrd="6" destOrd="0" presId="urn:microsoft.com/office/officeart/2005/8/layout/chevron1"/>
    <dgm:cxn modelId="{33FD3BBC-4FB3-4575-9903-7657DD38DBAD}" type="presParOf" srcId="{66D9F84B-AF6F-4176-A138-9AF0E3F7164F}" destId="{7514017D-DEAA-484E-87F1-568311E30C99}" srcOrd="7" destOrd="0" presId="urn:microsoft.com/office/officeart/2005/8/layout/chevron1"/>
    <dgm:cxn modelId="{1E24F208-2215-42ED-959C-AFD73CF1CECF}" type="presParOf" srcId="{66D9F84B-AF6F-4176-A138-9AF0E3F7164F}" destId="{5C2F9166-C520-4410-902A-C821F425F655}" srcOrd="8" destOrd="0" presId="urn:microsoft.com/office/officeart/2005/8/layout/chevron1"/>
    <dgm:cxn modelId="{3AEB0ADE-AA9B-4885-A40F-3008053E2784}" type="presParOf" srcId="{66D9F84B-AF6F-4176-A138-9AF0E3F7164F}" destId="{C9A925F3-FDAB-4ECF-9174-AAEFBEA31738}" srcOrd="9" destOrd="0" presId="urn:microsoft.com/office/officeart/2005/8/layout/chevron1"/>
    <dgm:cxn modelId="{1545C617-A9D2-40BC-B0CC-70AB3D8196B3}"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724AF9EC-D83F-4FEE-B705-E34414421C8F}" srcId="{7DB50373-F0CC-40A3-809F-597637DCE564}" destId="{3C364275-A65B-4754-AC8A-371196B29C52}" srcOrd="3" destOrd="0" parTransId="{8FD852CA-72AF-4ABD-ACBE-6E97C6BD2C97}" sibTransId="{3E506C58-3307-4CFE-ADFC-18F98881B540}"/>
    <dgm:cxn modelId="{296E0A5E-30C0-4546-9729-12E61827D613}" srcId="{7DB50373-F0CC-40A3-809F-597637DCE564}" destId="{DE1F8AF4-2BF8-468D-80D1-9873FC41064E}" srcOrd="0" destOrd="0" parTransId="{7DA15300-9E47-4750-B292-CEF36D1CD049}" sibTransId="{B3223553-D423-4C3D-B5C1-A99D7F48E75C}"/>
    <dgm:cxn modelId="{ACE27E3D-C69E-4378-8367-681B154D0F5F}" srcId="{7DB50373-F0CC-40A3-809F-597637DCE564}" destId="{41AAE780-75F5-424E-99E9-2A7B4BD437DF}" srcOrd="4" destOrd="0" parTransId="{E35F8CF1-4805-421E-91A5-E85394D4C43D}" sibTransId="{5AA0D923-9F16-4690-9A72-4FB1D280C774}"/>
    <dgm:cxn modelId="{47FEA3B8-D002-4292-9A2A-8A9662E7D578}" srcId="{7DB50373-F0CC-40A3-809F-597637DCE564}" destId="{0997F7BF-4D39-4456-993C-5E78505A3549}" srcOrd="5" destOrd="0" parTransId="{2DF613FD-93DC-414E-BE78-3536CD8A2B79}" sibTransId="{72D14404-ACFF-4756-AA17-E3B29F08C1DE}"/>
    <dgm:cxn modelId="{DA53D2FF-39F2-40E9-A78E-180B3FAAC35F}" type="presOf" srcId="{7DB50373-F0CC-40A3-809F-597637DCE564}" destId="{66D9F84B-AF6F-4176-A138-9AF0E3F7164F}"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450F32C-3163-4D8F-970E-BF273D90C1F6}" srcId="{7DB50373-F0CC-40A3-809F-597637DCE564}" destId="{BF50EA7C-4035-45FC-94C2-6B4BCB557BA8}" srcOrd="2" destOrd="0" parTransId="{C71949AE-6519-4133-BA61-9A7B9C268189}" sibTransId="{15A8A829-4517-43F0-8AB4-570D9F72655A}"/>
    <dgm:cxn modelId="{D6143B52-C4E8-4BDE-A91B-3B0175CA082D}" type="presOf" srcId="{3C364275-A65B-4754-AC8A-371196B29C52}" destId="{608B1BC8-5C50-470E-A766-F7D948E15611}" srcOrd="0" destOrd="0" presId="urn:microsoft.com/office/officeart/2005/8/layout/chevron1"/>
    <dgm:cxn modelId="{1FF3906D-8530-4A7A-A059-12135F783458}" type="presOf" srcId="{41AAE780-75F5-424E-99E9-2A7B4BD437DF}" destId="{5C2F9166-C520-4410-902A-C821F425F655}" srcOrd="0" destOrd="0" presId="urn:microsoft.com/office/officeart/2005/8/layout/chevron1"/>
    <dgm:cxn modelId="{0A1CACC2-700A-44D8-8CBF-11492E9C5BC1}" type="presOf" srcId="{BF50EA7C-4035-45FC-94C2-6B4BCB557BA8}" destId="{BB425A29-F4A9-4E69-8E4A-064B606804F0}" srcOrd="0" destOrd="0" presId="urn:microsoft.com/office/officeart/2005/8/layout/chevron1"/>
    <dgm:cxn modelId="{63B4E3CE-F1D6-4FF9-845B-E5742FFF2F0E}" type="presOf" srcId="{348A2876-FD61-4F37-B0F2-897F9DEBFC19}" destId="{BF0F65CF-8648-4CC4-AA80-6261AC79B995}" srcOrd="0" destOrd="0" presId="urn:microsoft.com/office/officeart/2005/8/layout/chevron1"/>
    <dgm:cxn modelId="{FFA55522-F272-4EA3-8946-680CA23C1A44}" type="presOf" srcId="{0997F7BF-4D39-4456-993C-5E78505A3549}" destId="{09B3943C-EFD7-4279-9F66-87E9A9280E27}" srcOrd="0" destOrd="0" presId="urn:microsoft.com/office/officeart/2005/8/layout/chevron1"/>
    <dgm:cxn modelId="{3A220628-C9BD-427B-BB29-7D0AD124B679}" type="presOf" srcId="{DE1F8AF4-2BF8-468D-80D1-9873FC41064E}" destId="{7C799E8B-80B5-4DCD-8152-75EFCEDAD2F9}" srcOrd="0" destOrd="0" presId="urn:microsoft.com/office/officeart/2005/8/layout/chevron1"/>
    <dgm:cxn modelId="{A8B8CD56-27DB-487D-91DD-E615D4A67FA9}" type="presParOf" srcId="{66D9F84B-AF6F-4176-A138-9AF0E3F7164F}" destId="{7C799E8B-80B5-4DCD-8152-75EFCEDAD2F9}" srcOrd="0" destOrd="0" presId="urn:microsoft.com/office/officeart/2005/8/layout/chevron1"/>
    <dgm:cxn modelId="{BB7C2098-2A75-4ED7-897B-D1D98A55D9C2}" type="presParOf" srcId="{66D9F84B-AF6F-4176-A138-9AF0E3F7164F}" destId="{BDE35CDF-3FC8-4C82-9C32-53821D41D2FB}" srcOrd="1" destOrd="0" presId="urn:microsoft.com/office/officeart/2005/8/layout/chevron1"/>
    <dgm:cxn modelId="{393564C3-1903-4136-AF21-7186676E2DDD}" type="presParOf" srcId="{66D9F84B-AF6F-4176-A138-9AF0E3F7164F}" destId="{BF0F65CF-8648-4CC4-AA80-6261AC79B995}" srcOrd="2" destOrd="0" presId="urn:microsoft.com/office/officeart/2005/8/layout/chevron1"/>
    <dgm:cxn modelId="{252E8EEB-1E3C-474B-BA6E-C8403E089ABC}" type="presParOf" srcId="{66D9F84B-AF6F-4176-A138-9AF0E3F7164F}" destId="{A68293B4-45D7-4A44-848C-E1B88AA80D2E}" srcOrd="3" destOrd="0" presId="urn:microsoft.com/office/officeart/2005/8/layout/chevron1"/>
    <dgm:cxn modelId="{EC115BCA-572E-47D9-B76D-5ECB266E7E37}" type="presParOf" srcId="{66D9F84B-AF6F-4176-A138-9AF0E3F7164F}" destId="{BB425A29-F4A9-4E69-8E4A-064B606804F0}" srcOrd="4" destOrd="0" presId="urn:microsoft.com/office/officeart/2005/8/layout/chevron1"/>
    <dgm:cxn modelId="{4114D6D6-C3AA-4685-B1C7-7DE2D5421204}" type="presParOf" srcId="{66D9F84B-AF6F-4176-A138-9AF0E3F7164F}" destId="{D8AB1EA6-BCE5-40CE-8C41-28475AD5A52D}" srcOrd="5" destOrd="0" presId="urn:microsoft.com/office/officeart/2005/8/layout/chevron1"/>
    <dgm:cxn modelId="{A06B917B-C05A-47CB-BC97-B8F5F8CCC6A5}" type="presParOf" srcId="{66D9F84B-AF6F-4176-A138-9AF0E3F7164F}" destId="{608B1BC8-5C50-470E-A766-F7D948E15611}" srcOrd="6" destOrd="0" presId="urn:microsoft.com/office/officeart/2005/8/layout/chevron1"/>
    <dgm:cxn modelId="{8038C579-F1B8-472A-8F17-E7139737A2A9}" type="presParOf" srcId="{66D9F84B-AF6F-4176-A138-9AF0E3F7164F}" destId="{7514017D-DEAA-484E-87F1-568311E30C99}" srcOrd="7" destOrd="0" presId="urn:microsoft.com/office/officeart/2005/8/layout/chevron1"/>
    <dgm:cxn modelId="{3C9E76B9-C71A-41E0-8FBF-206942BD7CFF}" type="presParOf" srcId="{66D9F84B-AF6F-4176-A138-9AF0E3F7164F}" destId="{5C2F9166-C520-4410-902A-C821F425F655}" srcOrd="8" destOrd="0" presId="urn:microsoft.com/office/officeart/2005/8/layout/chevron1"/>
    <dgm:cxn modelId="{F2E46AA5-D2A7-4EC0-BA84-4A19F452DF21}" type="presParOf" srcId="{66D9F84B-AF6F-4176-A138-9AF0E3F7164F}" destId="{C9A925F3-FDAB-4ECF-9174-AAEFBEA31738}" srcOrd="9" destOrd="0" presId="urn:microsoft.com/office/officeart/2005/8/layout/chevron1"/>
    <dgm:cxn modelId="{794111BF-0915-4EB2-B3FB-48FC2CC57294}"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47FEA3B8-D002-4292-9A2A-8A9662E7D578}" srcId="{7DB50373-F0CC-40A3-809F-597637DCE564}" destId="{0997F7BF-4D39-4456-993C-5E78505A3549}" srcOrd="5" destOrd="0" parTransId="{2DF613FD-93DC-414E-BE78-3536CD8A2B79}" sibTransId="{72D14404-ACFF-4756-AA17-E3B29F08C1DE}"/>
    <dgm:cxn modelId="{A761B2EA-63F3-46D6-9035-B86688492969}" type="presOf" srcId="{348A2876-FD61-4F37-B0F2-897F9DEBFC19}" destId="{BF0F65CF-8648-4CC4-AA80-6261AC79B995}" srcOrd="0" destOrd="0" presId="urn:microsoft.com/office/officeart/2005/8/layout/chevron1"/>
    <dgm:cxn modelId="{3933BEFE-3974-4150-9657-AA27B312E6C7}" type="presOf" srcId="{41AAE780-75F5-424E-99E9-2A7B4BD437DF}" destId="{5C2F9166-C520-4410-902A-C821F425F655}"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823CE633-275E-45E9-9A70-68C2C726DEAF}" type="presOf" srcId="{DE1F8AF4-2BF8-468D-80D1-9873FC41064E}" destId="{7C799E8B-80B5-4DCD-8152-75EFCEDAD2F9}"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3F531E6D-056B-4D61-9DD5-66B9A47D68DD}" type="presOf" srcId="{BF50EA7C-4035-45FC-94C2-6B4BCB557BA8}" destId="{BB425A29-F4A9-4E69-8E4A-064B606804F0}" srcOrd="0" destOrd="0" presId="urn:microsoft.com/office/officeart/2005/8/layout/chevron1"/>
    <dgm:cxn modelId="{724AF9EC-D83F-4FEE-B705-E34414421C8F}" srcId="{7DB50373-F0CC-40A3-809F-597637DCE564}" destId="{3C364275-A65B-4754-AC8A-371196B29C52}" srcOrd="3" destOrd="0" parTransId="{8FD852CA-72AF-4ABD-ACBE-6E97C6BD2C97}" sibTransId="{3E506C58-3307-4CFE-ADFC-18F98881B540}"/>
    <dgm:cxn modelId="{296E0A5E-30C0-4546-9729-12E61827D613}" srcId="{7DB50373-F0CC-40A3-809F-597637DCE564}" destId="{DE1F8AF4-2BF8-468D-80D1-9873FC41064E}" srcOrd="0" destOrd="0" parTransId="{7DA15300-9E47-4750-B292-CEF36D1CD049}" sibTransId="{B3223553-D423-4C3D-B5C1-A99D7F48E75C}"/>
    <dgm:cxn modelId="{6307C610-A5F0-46C4-AB0C-0B989DB8644E}" type="presOf" srcId="{3C364275-A65B-4754-AC8A-371196B29C52}" destId="{608B1BC8-5C50-470E-A766-F7D948E15611}" srcOrd="0" destOrd="0" presId="urn:microsoft.com/office/officeart/2005/8/layout/chevron1"/>
    <dgm:cxn modelId="{ACE27E3D-C69E-4378-8367-681B154D0F5F}" srcId="{7DB50373-F0CC-40A3-809F-597637DCE564}" destId="{41AAE780-75F5-424E-99E9-2A7B4BD437DF}" srcOrd="4" destOrd="0" parTransId="{E35F8CF1-4805-421E-91A5-E85394D4C43D}" sibTransId="{5AA0D923-9F16-4690-9A72-4FB1D280C774}"/>
    <dgm:cxn modelId="{21F5087E-9A49-4189-A7EF-EFB49C47C917}" type="presOf" srcId="{7DB50373-F0CC-40A3-809F-597637DCE564}" destId="{66D9F84B-AF6F-4176-A138-9AF0E3F7164F}" srcOrd="0" destOrd="0" presId="urn:microsoft.com/office/officeart/2005/8/layout/chevron1"/>
    <dgm:cxn modelId="{9CFB7C44-2914-42B3-92F1-96D145B38588}" type="presOf" srcId="{0997F7BF-4D39-4456-993C-5E78505A3549}" destId="{09B3943C-EFD7-4279-9F66-87E9A9280E27}" srcOrd="0" destOrd="0" presId="urn:microsoft.com/office/officeart/2005/8/layout/chevron1"/>
    <dgm:cxn modelId="{2A0E7CB4-D825-449F-BB2D-F12C91C86E44}" type="presParOf" srcId="{66D9F84B-AF6F-4176-A138-9AF0E3F7164F}" destId="{7C799E8B-80B5-4DCD-8152-75EFCEDAD2F9}" srcOrd="0" destOrd="0" presId="urn:microsoft.com/office/officeart/2005/8/layout/chevron1"/>
    <dgm:cxn modelId="{5507A6D0-2B75-4471-88FD-59206760319F}" type="presParOf" srcId="{66D9F84B-AF6F-4176-A138-9AF0E3F7164F}" destId="{BDE35CDF-3FC8-4C82-9C32-53821D41D2FB}" srcOrd="1" destOrd="0" presId="urn:microsoft.com/office/officeart/2005/8/layout/chevron1"/>
    <dgm:cxn modelId="{4ABEEFCD-10DB-48CC-8133-89370305F40E}" type="presParOf" srcId="{66D9F84B-AF6F-4176-A138-9AF0E3F7164F}" destId="{BF0F65CF-8648-4CC4-AA80-6261AC79B995}" srcOrd="2" destOrd="0" presId="urn:microsoft.com/office/officeart/2005/8/layout/chevron1"/>
    <dgm:cxn modelId="{8605C566-6683-46A0-B0A4-EF837E6821A0}" type="presParOf" srcId="{66D9F84B-AF6F-4176-A138-9AF0E3F7164F}" destId="{A68293B4-45D7-4A44-848C-E1B88AA80D2E}" srcOrd="3" destOrd="0" presId="urn:microsoft.com/office/officeart/2005/8/layout/chevron1"/>
    <dgm:cxn modelId="{47D3AD2C-BD43-4A3F-ABE7-6A2E17D4DCD9}" type="presParOf" srcId="{66D9F84B-AF6F-4176-A138-9AF0E3F7164F}" destId="{BB425A29-F4A9-4E69-8E4A-064B606804F0}" srcOrd="4" destOrd="0" presId="urn:microsoft.com/office/officeart/2005/8/layout/chevron1"/>
    <dgm:cxn modelId="{D0EB85D5-BE6D-45F7-B8CE-5F8B8ECBE482}" type="presParOf" srcId="{66D9F84B-AF6F-4176-A138-9AF0E3F7164F}" destId="{D8AB1EA6-BCE5-40CE-8C41-28475AD5A52D}" srcOrd="5" destOrd="0" presId="urn:microsoft.com/office/officeart/2005/8/layout/chevron1"/>
    <dgm:cxn modelId="{2FB4F39A-C96A-41BB-9D85-0C84C249E06E}" type="presParOf" srcId="{66D9F84B-AF6F-4176-A138-9AF0E3F7164F}" destId="{608B1BC8-5C50-470E-A766-F7D948E15611}" srcOrd="6" destOrd="0" presId="urn:microsoft.com/office/officeart/2005/8/layout/chevron1"/>
    <dgm:cxn modelId="{E70B02AA-A037-4021-8CCD-2DD02103001A}" type="presParOf" srcId="{66D9F84B-AF6F-4176-A138-9AF0E3F7164F}" destId="{7514017D-DEAA-484E-87F1-568311E30C99}" srcOrd="7" destOrd="0" presId="urn:microsoft.com/office/officeart/2005/8/layout/chevron1"/>
    <dgm:cxn modelId="{F458241D-1968-42FD-852A-1BFB3B3BB5A7}" type="presParOf" srcId="{66D9F84B-AF6F-4176-A138-9AF0E3F7164F}" destId="{5C2F9166-C520-4410-902A-C821F425F655}" srcOrd="8" destOrd="0" presId="urn:microsoft.com/office/officeart/2005/8/layout/chevron1"/>
    <dgm:cxn modelId="{A9E3AE21-EB8E-497E-B87D-723A8717F566}" type="presParOf" srcId="{66D9F84B-AF6F-4176-A138-9AF0E3F7164F}" destId="{C9A925F3-FDAB-4ECF-9174-AAEFBEA31738}" srcOrd="9" destOrd="0" presId="urn:microsoft.com/office/officeart/2005/8/layout/chevron1"/>
    <dgm:cxn modelId="{F5729647-719D-41D6-BEE6-263B3C588522}"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a:solidFill>
          <a:schemeClr val="bg1"/>
        </a:solidFill>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E3FD9D83-630A-4B8F-98F5-109E766BB7ED}" type="presOf" srcId="{BF50EA7C-4035-45FC-94C2-6B4BCB557BA8}" destId="{BB425A29-F4A9-4E69-8E4A-064B606804F0}"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158DED52-AD1D-484E-9800-889328EA9DA1}" type="presOf" srcId="{DE1F8AF4-2BF8-468D-80D1-9873FC41064E}" destId="{7C799E8B-80B5-4DCD-8152-75EFCEDAD2F9}"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296E0A5E-30C0-4546-9729-12E61827D613}" srcId="{7DB50373-F0CC-40A3-809F-597637DCE564}" destId="{DE1F8AF4-2BF8-468D-80D1-9873FC41064E}" srcOrd="0" destOrd="0" parTransId="{7DA15300-9E47-4750-B292-CEF36D1CD049}" sibTransId="{B3223553-D423-4C3D-B5C1-A99D7F48E75C}"/>
    <dgm:cxn modelId="{FFC16418-EB4E-4C3E-AFB6-83B7E0B8C671}" type="presOf" srcId="{7DB50373-F0CC-40A3-809F-597637DCE564}" destId="{66D9F84B-AF6F-4176-A138-9AF0E3F7164F}" srcOrd="0" destOrd="0" presId="urn:microsoft.com/office/officeart/2005/8/layout/chevron1"/>
    <dgm:cxn modelId="{B423A668-0C45-47B2-83B5-59BF59C355D6}" type="presOf" srcId="{348A2876-FD61-4F37-B0F2-897F9DEBFC19}" destId="{BF0F65CF-8648-4CC4-AA80-6261AC79B995}"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ACE27E3D-C69E-4378-8367-681B154D0F5F}" srcId="{7DB50373-F0CC-40A3-809F-597637DCE564}" destId="{41AAE780-75F5-424E-99E9-2A7B4BD437DF}" srcOrd="4" destOrd="0" parTransId="{E35F8CF1-4805-421E-91A5-E85394D4C43D}" sibTransId="{5AA0D923-9F16-4690-9A72-4FB1D280C774}"/>
    <dgm:cxn modelId="{724AF9EC-D83F-4FEE-B705-E34414421C8F}" srcId="{7DB50373-F0CC-40A3-809F-597637DCE564}" destId="{3C364275-A65B-4754-AC8A-371196B29C52}" srcOrd="3" destOrd="0" parTransId="{8FD852CA-72AF-4ABD-ACBE-6E97C6BD2C97}" sibTransId="{3E506C58-3307-4CFE-ADFC-18F98881B540}"/>
    <dgm:cxn modelId="{071DE3D1-D798-41F1-BF59-80BF24720B91}" type="presOf" srcId="{41AAE780-75F5-424E-99E9-2A7B4BD437DF}" destId="{5C2F9166-C520-4410-902A-C821F425F655}" srcOrd="0" destOrd="0" presId="urn:microsoft.com/office/officeart/2005/8/layout/chevron1"/>
    <dgm:cxn modelId="{DDBC69B6-48FB-424B-B1BE-3E5FA837F4CE}" type="presOf" srcId="{0997F7BF-4D39-4456-993C-5E78505A3549}" destId="{09B3943C-EFD7-4279-9F66-87E9A9280E27}" srcOrd="0" destOrd="0" presId="urn:microsoft.com/office/officeart/2005/8/layout/chevron1"/>
    <dgm:cxn modelId="{989F62D4-0B03-4E89-B524-DF489AB3ED5B}" type="presOf" srcId="{3C364275-A65B-4754-AC8A-371196B29C52}" destId="{608B1BC8-5C50-470E-A766-F7D948E15611}" srcOrd="0" destOrd="0" presId="urn:microsoft.com/office/officeart/2005/8/layout/chevron1"/>
    <dgm:cxn modelId="{8DE51BBB-A640-4F68-866B-6E28EE6E7B53}" type="presParOf" srcId="{66D9F84B-AF6F-4176-A138-9AF0E3F7164F}" destId="{7C799E8B-80B5-4DCD-8152-75EFCEDAD2F9}" srcOrd="0" destOrd="0" presId="urn:microsoft.com/office/officeart/2005/8/layout/chevron1"/>
    <dgm:cxn modelId="{81ECB6E5-6EFE-435E-A5B5-C225C32C0C8B}" type="presParOf" srcId="{66D9F84B-AF6F-4176-A138-9AF0E3F7164F}" destId="{BDE35CDF-3FC8-4C82-9C32-53821D41D2FB}" srcOrd="1" destOrd="0" presId="urn:microsoft.com/office/officeart/2005/8/layout/chevron1"/>
    <dgm:cxn modelId="{F3D9F99B-2AAB-4700-A830-62F8C15E162C}" type="presParOf" srcId="{66D9F84B-AF6F-4176-A138-9AF0E3F7164F}" destId="{BF0F65CF-8648-4CC4-AA80-6261AC79B995}" srcOrd="2" destOrd="0" presId="urn:microsoft.com/office/officeart/2005/8/layout/chevron1"/>
    <dgm:cxn modelId="{9EBEEB87-FD5D-4921-B820-D91F153E1CC4}" type="presParOf" srcId="{66D9F84B-AF6F-4176-A138-9AF0E3F7164F}" destId="{A68293B4-45D7-4A44-848C-E1B88AA80D2E}" srcOrd="3" destOrd="0" presId="urn:microsoft.com/office/officeart/2005/8/layout/chevron1"/>
    <dgm:cxn modelId="{A1AD9D20-EF87-4C6D-AB2C-3F2B17321262}" type="presParOf" srcId="{66D9F84B-AF6F-4176-A138-9AF0E3F7164F}" destId="{BB425A29-F4A9-4E69-8E4A-064B606804F0}" srcOrd="4" destOrd="0" presId="urn:microsoft.com/office/officeart/2005/8/layout/chevron1"/>
    <dgm:cxn modelId="{11BB0608-63E3-40B7-B4FB-F0C1460E1D5B}" type="presParOf" srcId="{66D9F84B-AF6F-4176-A138-9AF0E3F7164F}" destId="{D8AB1EA6-BCE5-40CE-8C41-28475AD5A52D}" srcOrd="5" destOrd="0" presId="urn:microsoft.com/office/officeart/2005/8/layout/chevron1"/>
    <dgm:cxn modelId="{7CC186B4-E61B-4120-8C00-A9505786994E}" type="presParOf" srcId="{66D9F84B-AF6F-4176-A138-9AF0E3F7164F}" destId="{608B1BC8-5C50-470E-A766-F7D948E15611}" srcOrd="6" destOrd="0" presId="urn:microsoft.com/office/officeart/2005/8/layout/chevron1"/>
    <dgm:cxn modelId="{C5CAB0F8-BAE9-4038-9B1B-EFA0F1EBF5FA}" type="presParOf" srcId="{66D9F84B-AF6F-4176-A138-9AF0E3F7164F}" destId="{7514017D-DEAA-484E-87F1-568311E30C99}" srcOrd="7" destOrd="0" presId="urn:microsoft.com/office/officeart/2005/8/layout/chevron1"/>
    <dgm:cxn modelId="{EDF9D46E-DDF1-483B-A955-81A52D39A5E2}" type="presParOf" srcId="{66D9F84B-AF6F-4176-A138-9AF0E3F7164F}" destId="{5C2F9166-C520-4410-902A-C821F425F655}" srcOrd="8" destOrd="0" presId="urn:microsoft.com/office/officeart/2005/8/layout/chevron1"/>
    <dgm:cxn modelId="{C80B6197-7B5B-4F5E-9856-E5485DF3C5D9}" type="presParOf" srcId="{66D9F84B-AF6F-4176-A138-9AF0E3F7164F}" destId="{C9A925F3-FDAB-4ECF-9174-AAEFBEA31738}" srcOrd="9" destOrd="0" presId="urn:microsoft.com/office/officeart/2005/8/layout/chevron1"/>
    <dgm:cxn modelId="{56B48FB1-C98B-42A8-A741-FA73364312B8}"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4CAA0E6-454F-4A06-B459-6D9DADB0A708}" srcId="{7DB50373-F0CC-40A3-809F-597637DCE564}" destId="{348A2876-FD61-4F37-B0F2-897F9DEBFC19}" srcOrd="1" destOrd="0" parTransId="{C0317D45-B8CB-49F8-9759-5209D5D35B30}" sibTransId="{00E0E99B-8792-4365-AC0B-C914826FB1BA}"/>
    <dgm:cxn modelId="{65EE92C3-33FB-476B-98CA-57BA1FC2F219}" type="presOf" srcId="{DE1F8AF4-2BF8-468D-80D1-9873FC41064E}" destId="{7C799E8B-80B5-4DCD-8152-75EFCEDAD2F9}"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23F0F51F-C9C3-4EF4-AADB-7369E190BC1C}" type="presOf" srcId="{BF50EA7C-4035-45FC-94C2-6B4BCB557BA8}" destId="{BB425A29-F4A9-4E69-8E4A-064B606804F0}" srcOrd="0" destOrd="0" presId="urn:microsoft.com/office/officeart/2005/8/layout/chevron1"/>
    <dgm:cxn modelId="{D5A00DC9-1CF0-4F62-93BB-7748312985ED}" type="presOf" srcId="{3C364275-A65B-4754-AC8A-371196B29C52}" destId="{608B1BC8-5C50-470E-A766-F7D948E15611}"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4450F32C-3163-4D8F-970E-BF273D90C1F6}" srcId="{7DB50373-F0CC-40A3-809F-597637DCE564}" destId="{BF50EA7C-4035-45FC-94C2-6B4BCB557BA8}" srcOrd="2" destOrd="0" parTransId="{C71949AE-6519-4133-BA61-9A7B9C268189}" sibTransId="{15A8A829-4517-43F0-8AB4-570D9F72655A}"/>
    <dgm:cxn modelId="{6A6D5CBD-B6D9-4806-AEB8-538D33FCC2D3}" type="presOf" srcId="{7DB50373-F0CC-40A3-809F-597637DCE564}" destId="{66D9F84B-AF6F-4176-A138-9AF0E3F7164F}" srcOrd="0" destOrd="0" presId="urn:microsoft.com/office/officeart/2005/8/layout/chevron1"/>
    <dgm:cxn modelId="{426D9BD4-9806-4BBF-B55F-0AE4F85AA931}" type="presOf" srcId="{348A2876-FD61-4F37-B0F2-897F9DEBFC19}" destId="{BF0F65CF-8648-4CC4-AA80-6261AC79B995}" srcOrd="0" destOrd="0" presId="urn:microsoft.com/office/officeart/2005/8/layout/chevron1"/>
    <dgm:cxn modelId="{ACE27E3D-C69E-4378-8367-681B154D0F5F}" srcId="{7DB50373-F0CC-40A3-809F-597637DCE564}" destId="{41AAE780-75F5-424E-99E9-2A7B4BD437DF}" srcOrd="4" destOrd="0" parTransId="{E35F8CF1-4805-421E-91A5-E85394D4C43D}" sibTransId="{5AA0D923-9F16-4690-9A72-4FB1D280C774}"/>
    <dgm:cxn modelId="{724AF9EC-D83F-4FEE-B705-E34414421C8F}" srcId="{7DB50373-F0CC-40A3-809F-597637DCE564}" destId="{3C364275-A65B-4754-AC8A-371196B29C52}" srcOrd="3" destOrd="0" parTransId="{8FD852CA-72AF-4ABD-ACBE-6E97C6BD2C97}" sibTransId="{3E506C58-3307-4CFE-ADFC-18F98881B540}"/>
    <dgm:cxn modelId="{1132F5A1-5C9B-485C-88E5-767A299BA04B}" type="presOf" srcId="{41AAE780-75F5-424E-99E9-2A7B4BD437DF}" destId="{5C2F9166-C520-4410-902A-C821F425F655}" srcOrd="0" destOrd="0" presId="urn:microsoft.com/office/officeart/2005/8/layout/chevron1"/>
    <dgm:cxn modelId="{C9371382-CEEB-48CF-9E4A-FC9CE5ED3913}" type="presOf" srcId="{0997F7BF-4D39-4456-993C-5E78505A3549}" destId="{09B3943C-EFD7-4279-9F66-87E9A9280E27}" srcOrd="0" destOrd="0" presId="urn:microsoft.com/office/officeart/2005/8/layout/chevron1"/>
    <dgm:cxn modelId="{A330C403-F05E-46D5-B300-49F417E3A12C}" type="presParOf" srcId="{66D9F84B-AF6F-4176-A138-9AF0E3F7164F}" destId="{7C799E8B-80B5-4DCD-8152-75EFCEDAD2F9}" srcOrd="0" destOrd="0" presId="urn:microsoft.com/office/officeart/2005/8/layout/chevron1"/>
    <dgm:cxn modelId="{869F527C-839C-4C3C-81DA-22628EECC13D}" type="presParOf" srcId="{66D9F84B-AF6F-4176-A138-9AF0E3F7164F}" destId="{BDE35CDF-3FC8-4C82-9C32-53821D41D2FB}" srcOrd="1" destOrd="0" presId="urn:microsoft.com/office/officeart/2005/8/layout/chevron1"/>
    <dgm:cxn modelId="{40AC146C-A684-480C-A14E-D8D489A956EA}" type="presParOf" srcId="{66D9F84B-AF6F-4176-A138-9AF0E3F7164F}" destId="{BF0F65CF-8648-4CC4-AA80-6261AC79B995}" srcOrd="2" destOrd="0" presId="urn:microsoft.com/office/officeart/2005/8/layout/chevron1"/>
    <dgm:cxn modelId="{5815ED24-1F20-4298-A5E5-7A2375F8008F}" type="presParOf" srcId="{66D9F84B-AF6F-4176-A138-9AF0E3F7164F}" destId="{A68293B4-45D7-4A44-848C-E1B88AA80D2E}" srcOrd="3" destOrd="0" presId="urn:microsoft.com/office/officeart/2005/8/layout/chevron1"/>
    <dgm:cxn modelId="{361514B6-6134-4265-AAC2-5C3B26F499CC}" type="presParOf" srcId="{66D9F84B-AF6F-4176-A138-9AF0E3F7164F}" destId="{BB425A29-F4A9-4E69-8E4A-064B606804F0}" srcOrd="4" destOrd="0" presId="urn:microsoft.com/office/officeart/2005/8/layout/chevron1"/>
    <dgm:cxn modelId="{B7C59179-56F3-4710-AAD7-53911D672FDF}" type="presParOf" srcId="{66D9F84B-AF6F-4176-A138-9AF0E3F7164F}" destId="{D8AB1EA6-BCE5-40CE-8C41-28475AD5A52D}" srcOrd="5" destOrd="0" presId="urn:microsoft.com/office/officeart/2005/8/layout/chevron1"/>
    <dgm:cxn modelId="{D6175148-D647-4247-AD66-EDAA81EC227B}" type="presParOf" srcId="{66D9F84B-AF6F-4176-A138-9AF0E3F7164F}" destId="{608B1BC8-5C50-470E-A766-F7D948E15611}" srcOrd="6" destOrd="0" presId="urn:microsoft.com/office/officeart/2005/8/layout/chevron1"/>
    <dgm:cxn modelId="{D0454F73-1796-46FA-AB73-EBDB1B04804F}" type="presParOf" srcId="{66D9F84B-AF6F-4176-A138-9AF0E3F7164F}" destId="{7514017D-DEAA-484E-87F1-568311E30C99}" srcOrd="7" destOrd="0" presId="urn:microsoft.com/office/officeart/2005/8/layout/chevron1"/>
    <dgm:cxn modelId="{8237B016-2CEF-4208-AED2-56DCEAF03B64}" type="presParOf" srcId="{66D9F84B-AF6F-4176-A138-9AF0E3F7164F}" destId="{5C2F9166-C520-4410-902A-C821F425F655}" srcOrd="8" destOrd="0" presId="urn:microsoft.com/office/officeart/2005/8/layout/chevron1"/>
    <dgm:cxn modelId="{264AECC6-72B6-435A-AAEF-F58B99A692A2}" type="presParOf" srcId="{66D9F84B-AF6F-4176-A138-9AF0E3F7164F}" destId="{C9A925F3-FDAB-4ECF-9174-AAEFBEA31738}" srcOrd="9" destOrd="0" presId="urn:microsoft.com/office/officeart/2005/8/layout/chevron1"/>
    <dgm:cxn modelId="{F00839FA-319E-485E-9DA5-0DFE77B4F922}"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5927926-B5D3-4402-99B5-D5413074E7BB}" type="presOf" srcId="{DE1F8AF4-2BF8-468D-80D1-9873FC41064E}" destId="{7C799E8B-80B5-4DCD-8152-75EFCEDAD2F9}"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ECDDB3F9-DBA4-496B-9D9A-F20E77B0040A}" type="presOf" srcId="{41AAE780-75F5-424E-99E9-2A7B4BD437DF}" destId="{5C2F9166-C520-4410-902A-C821F425F655}" srcOrd="0" destOrd="0" presId="urn:microsoft.com/office/officeart/2005/8/layout/chevron1"/>
    <dgm:cxn modelId="{47FEA3B8-D002-4292-9A2A-8A9662E7D578}" srcId="{7DB50373-F0CC-40A3-809F-597637DCE564}" destId="{0997F7BF-4D39-4456-993C-5E78505A3549}" srcOrd="5" destOrd="0" parTransId="{2DF613FD-93DC-414E-BE78-3536CD8A2B79}" sibTransId="{72D14404-ACFF-4756-AA17-E3B29F08C1DE}"/>
    <dgm:cxn modelId="{307C044A-36BF-44B7-A8E1-23431F4720C9}" type="presOf" srcId="{7DB50373-F0CC-40A3-809F-597637DCE564}" destId="{66D9F84B-AF6F-4176-A138-9AF0E3F7164F}"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4E15EF2F-6EAA-4836-AA05-F58CAA08FABB}" type="presOf" srcId="{348A2876-FD61-4F37-B0F2-897F9DEBFC19}" destId="{BF0F65CF-8648-4CC4-AA80-6261AC79B995}" srcOrd="0" destOrd="0" presId="urn:microsoft.com/office/officeart/2005/8/layout/chevron1"/>
    <dgm:cxn modelId="{20FDA79E-D120-4491-B970-539F3A0935E5}" type="presOf" srcId="{0997F7BF-4D39-4456-993C-5E78505A3549}" destId="{09B3943C-EFD7-4279-9F66-87E9A9280E27}"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5B0E7CDA-D5DC-4904-9885-8D2D13B38E39}" type="presOf" srcId="{3C364275-A65B-4754-AC8A-371196B29C52}" destId="{608B1BC8-5C50-470E-A766-F7D948E15611}" srcOrd="0" destOrd="0" presId="urn:microsoft.com/office/officeart/2005/8/layout/chevron1"/>
    <dgm:cxn modelId="{C305EF4C-1E7E-48D5-BBCB-F3B03C58A44A}" type="presOf" srcId="{BF50EA7C-4035-45FC-94C2-6B4BCB557BA8}" destId="{BB425A29-F4A9-4E69-8E4A-064B606804F0}" srcOrd="0" destOrd="0" presId="urn:microsoft.com/office/officeart/2005/8/layout/chevron1"/>
    <dgm:cxn modelId="{ADE549E7-1C06-420E-98F6-73379C597EB6}" type="presParOf" srcId="{66D9F84B-AF6F-4176-A138-9AF0E3F7164F}" destId="{7C799E8B-80B5-4DCD-8152-75EFCEDAD2F9}" srcOrd="0" destOrd="0" presId="urn:microsoft.com/office/officeart/2005/8/layout/chevron1"/>
    <dgm:cxn modelId="{7054FAB3-B990-49FE-9A3C-C483561B4683}" type="presParOf" srcId="{66D9F84B-AF6F-4176-A138-9AF0E3F7164F}" destId="{BDE35CDF-3FC8-4C82-9C32-53821D41D2FB}" srcOrd="1" destOrd="0" presId="urn:microsoft.com/office/officeart/2005/8/layout/chevron1"/>
    <dgm:cxn modelId="{71299A4B-79A7-40DD-9293-43FB7D3627EB}" type="presParOf" srcId="{66D9F84B-AF6F-4176-A138-9AF0E3F7164F}" destId="{BF0F65CF-8648-4CC4-AA80-6261AC79B995}" srcOrd="2" destOrd="0" presId="urn:microsoft.com/office/officeart/2005/8/layout/chevron1"/>
    <dgm:cxn modelId="{ADEBB001-2FA9-44B9-BC67-7FA6614AC5D7}" type="presParOf" srcId="{66D9F84B-AF6F-4176-A138-9AF0E3F7164F}" destId="{A68293B4-45D7-4A44-848C-E1B88AA80D2E}" srcOrd="3" destOrd="0" presId="urn:microsoft.com/office/officeart/2005/8/layout/chevron1"/>
    <dgm:cxn modelId="{D1E68D4D-303A-4131-BE48-8450D6F70DF3}" type="presParOf" srcId="{66D9F84B-AF6F-4176-A138-9AF0E3F7164F}" destId="{BB425A29-F4A9-4E69-8E4A-064B606804F0}" srcOrd="4" destOrd="0" presId="urn:microsoft.com/office/officeart/2005/8/layout/chevron1"/>
    <dgm:cxn modelId="{2046625F-9FC9-4A9C-A0D1-36BC47AFAB87}" type="presParOf" srcId="{66D9F84B-AF6F-4176-A138-9AF0E3F7164F}" destId="{D8AB1EA6-BCE5-40CE-8C41-28475AD5A52D}" srcOrd="5" destOrd="0" presId="urn:microsoft.com/office/officeart/2005/8/layout/chevron1"/>
    <dgm:cxn modelId="{06C160E3-2FDE-464C-A6E4-6F2605D797EB}" type="presParOf" srcId="{66D9F84B-AF6F-4176-A138-9AF0E3F7164F}" destId="{608B1BC8-5C50-470E-A766-F7D948E15611}" srcOrd="6" destOrd="0" presId="urn:microsoft.com/office/officeart/2005/8/layout/chevron1"/>
    <dgm:cxn modelId="{5FA2D1F3-3FFC-4599-AE0D-CBC413C0EEEE}" type="presParOf" srcId="{66D9F84B-AF6F-4176-A138-9AF0E3F7164F}" destId="{7514017D-DEAA-484E-87F1-568311E30C99}" srcOrd="7" destOrd="0" presId="urn:microsoft.com/office/officeart/2005/8/layout/chevron1"/>
    <dgm:cxn modelId="{28C3807D-1EF9-4201-8968-B9515223830A}" type="presParOf" srcId="{66D9F84B-AF6F-4176-A138-9AF0E3F7164F}" destId="{5C2F9166-C520-4410-902A-C821F425F655}" srcOrd="8" destOrd="0" presId="urn:microsoft.com/office/officeart/2005/8/layout/chevron1"/>
    <dgm:cxn modelId="{DE7DE209-3E7E-4065-B69E-4BE67EAE5E1A}" type="presParOf" srcId="{66D9F84B-AF6F-4176-A138-9AF0E3F7164F}" destId="{C9A925F3-FDAB-4ECF-9174-AAEFBEA31738}" srcOrd="9" destOrd="0" presId="urn:microsoft.com/office/officeart/2005/8/layout/chevron1"/>
    <dgm:cxn modelId="{F3EE3E54-8C1A-4A56-B57E-B38D4E7716AB}"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13F0FFDA-4631-4904-8CBA-4A7BB3D558B3}" type="presOf" srcId="{BF50EA7C-4035-45FC-94C2-6B4BCB557BA8}" destId="{BB425A29-F4A9-4E69-8E4A-064B606804F0}"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6322497B-32C2-4048-831B-D050F479D697}" type="presOf" srcId="{7DB50373-F0CC-40A3-809F-597637DCE564}" destId="{66D9F84B-AF6F-4176-A138-9AF0E3F7164F}" srcOrd="0" destOrd="0" presId="urn:microsoft.com/office/officeart/2005/8/layout/chevron1"/>
    <dgm:cxn modelId="{232BC906-68FA-42D0-8193-09F7FD4EC451}" type="presOf" srcId="{348A2876-FD61-4F37-B0F2-897F9DEBFC19}" destId="{BF0F65CF-8648-4CC4-AA80-6261AC79B995}"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EF5500AB-F44C-4F7E-A66F-EF008D72D841}" type="presOf" srcId="{3C364275-A65B-4754-AC8A-371196B29C52}" destId="{608B1BC8-5C50-470E-A766-F7D948E15611}"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C2C92C85-B1D2-429F-9EDC-C95809343F6C}" type="presOf" srcId="{DE1F8AF4-2BF8-468D-80D1-9873FC41064E}" destId="{7C799E8B-80B5-4DCD-8152-75EFCEDAD2F9}" srcOrd="0" destOrd="0" presId="urn:microsoft.com/office/officeart/2005/8/layout/chevron1"/>
    <dgm:cxn modelId="{C22E5547-7C56-40AE-943D-11D2535E9F6A}" type="presOf" srcId="{0997F7BF-4D39-4456-993C-5E78505A3549}" destId="{09B3943C-EFD7-4279-9F66-87E9A9280E27}" srcOrd="0" destOrd="0" presId="urn:microsoft.com/office/officeart/2005/8/layout/chevron1"/>
    <dgm:cxn modelId="{0A011068-94E6-481B-AAC3-E6CCF622E762}" type="presOf" srcId="{41AAE780-75F5-424E-99E9-2A7B4BD437DF}" destId="{5C2F9166-C520-4410-902A-C821F425F655}" srcOrd="0" destOrd="0" presId="urn:microsoft.com/office/officeart/2005/8/layout/chevron1"/>
    <dgm:cxn modelId="{5ABE5C82-7D5B-4051-90B1-364F687C0E33}" type="presParOf" srcId="{66D9F84B-AF6F-4176-A138-9AF0E3F7164F}" destId="{7C799E8B-80B5-4DCD-8152-75EFCEDAD2F9}" srcOrd="0" destOrd="0" presId="urn:microsoft.com/office/officeart/2005/8/layout/chevron1"/>
    <dgm:cxn modelId="{793482CB-5FDC-4259-A1AF-5786CCFFEDD6}" type="presParOf" srcId="{66D9F84B-AF6F-4176-A138-9AF0E3F7164F}" destId="{BDE35CDF-3FC8-4C82-9C32-53821D41D2FB}" srcOrd="1" destOrd="0" presId="urn:microsoft.com/office/officeart/2005/8/layout/chevron1"/>
    <dgm:cxn modelId="{4F9CCEBD-17F5-4663-B236-F5643D67B8D5}" type="presParOf" srcId="{66D9F84B-AF6F-4176-A138-9AF0E3F7164F}" destId="{BF0F65CF-8648-4CC4-AA80-6261AC79B995}" srcOrd="2" destOrd="0" presId="urn:microsoft.com/office/officeart/2005/8/layout/chevron1"/>
    <dgm:cxn modelId="{D6806DA1-8653-41E9-A2C3-205D934A4024}" type="presParOf" srcId="{66D9F84B-AF6F-4176-A138-9AF0E3F7164F}" destId="{A68293B4-45D7-4A44-848C-E1B88AA80D2E}" srcOrd="3" destOrd="0" presId="urn:microsoft.com/office/officeart/2005/8/layout/chevron1"/>
    <dgm:cxn modelId="{9801D168-DF2B-4995-AFEC-64FB965F967D}" type="presParOf" srcId="{66D9F84B-AF6F-4176-A138-9AF0E3F7164F}" destId="{BB425A29-F4A9-4E69-8E4A-064B606804F0}" srcOrd="4" destOrd="0" presId="urn:microsoft.com/office/officeart/2005/8/layout/chevron1"/>
    <dgm:cxn modelId="{19921528-322C-4697-922B-454C5174095C}" type="presParOf" srcId="{66D9F84B-AF6F-4176-A138-9AF0E3F7164F}" destId="{D8AB1EA6-BCE5-40CE-8C41-28475AD5A52D}" srcOrd="5" destOrd="0" presId="urn:microsoft.com/office/officeart/2005/8/layout/chevron1"/>
    <dgm:cxn modelId="{E8C20697-974F-40EE-A73C-B55D27B06084}" type="presParOf" srcId="{66D9F84B-AF6F-4176-A138-9AF0E3F7164F}" destId="{608B1BC8-5C50-470E-A766-F7D948E15611}" srcOrd="6" destOrd="0" presId="urn:microsoft.com/office/officeart/2005/8/layout/chevron1"/>
    <dgm:cxn modelId="{C713EDCD-518A-4941-8DC7-D6F960D83CB6}" type="presParOf" srcId="{66D9F84B-AF6F-4176-A138-9AF0E3F7164F}" destId="{7514017D-DEAA-484E-87F1-568311E30C99}" srcOrd="7" destOrd="0" presId="urn:microsoft.com/office/officeart/2005/8/layout/chevron1"/>
    <dgm:cxn modelId="{C76C28C9-BBE7-492C-A428-B94B35EEC88D}" type="presParOf" srcId="{66D9F84B-AF6F-4176-A138-9AF0E3F7164F}" destId="{5C2F9166-C520-4410-902A-C821F425F655}" srcOrd="8" destOrd="0" presId="urn:microsoft.com/office/officeart/2005/8/layout/chevron1"/>
    <dgm:cxn modelId="{D8C2027D-8897-4880-B835-81F15E66DDDA}" type="presParOf" srcId="{66D9F84B-AF6F-4176-A138-9AF0E3F7164F}" destId="{C9A925F3-FDAB-4ECF-9174-AAEFBEA31738}" srcOrd="9" destOrd="0" presId="urn:microsoft.com/office/officeart/2005/8/layout/chevron1"/>
    <dgm:cxn modelId="{9E8A3A52-65C5-4E77-915C-9A10AF449EDA}"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a:solidFill>
          <a:schemeClr val="tx2">
            <a:lumMod val="20000"/>
            <a:lumOff val="80000"/>
          </a:schemeClr>
        </a:solidFill>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36C3A2BF-D7EC-4C26-B129-51BB8C3650E6}" type="presOf" srcId="{348A2876-FD61-4F37-B0F2-897F9DEBFC19}" destId="{BF0F65CF-8648-4CC4-AA80-6261AC79B995}"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62A4FAA6-F294-4C11-8DBE-3F3ECD3B09E4}" type="presOf" srcId="{DE1F8AF4-2BF8-468D-80D1-9873FC41064E}" destId="{7C799E8B-80B5-4DCD-8152-75EFCEDAD2F9}"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514B62D7-38FB-431E-9163-464A9A306354}" type="presOf" srcId="{7DB50373-F0CC-40A3-809F-597637DCE564}" destId="{66D9F84B-AF6F-4176-A138-9AF0E3F7164F}" srcOrd="0" destOrd="0" presId="urn:microsoft.com/office/officeart/2005/8/layout/chevron1"/>
    <dgm:cxn modelId="{62F355AD-E7F9-4054-B710-58D1B7CFEA44}" type="presOf" srcId="{0997F7BF-4D39-4456-993C-5E78505A3549}" destId="{09B3943C-EFD7-4279-9F66-87E9A9280E27}"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07710BB1-E0B9-4685-A011-29B95CC28DB1}" type="presOf" srcId="{3C364275-A65B-4754-AC8A-371196B29C52}" destId="{608B1BC8-5C50-470E-A766-F7D948E15611}" srcOrd="0" destOrd="0" presId="urn:microsoft.com/office/officeart/2005/8/layout/chevron1"/>
    <dgm:cxn modelId="{B58E9FA1-806A-4940-B7D5-E71936A2A1DE}" type="presOf" srcId="{BF50EA7C-4035-45FC-94C2-6B4BCB557BA8}" destId="{BB425A29-F4A9-4E69-8E4A-064B606804F0}" srcOrd="0" destOrd="0" presId="urn:microsoft.com/office/officeart/2005/8/layout/chevron1"/>
    <dgm:cxn modelId="{84904995-4C72-4A87-B7F0-B9F1988AEC46}" type="presOf" srcId="{41AAE780-75F5-424E-99E9-2A7B4BD437DF}" destId="{5C2F9166-C520-4410-902A-C821F425F655}" srcOrd="0" destOrd="0" presId="urn:microsoft.com/office/officeart/2005/8/layout/chevron1"/>
    <dgm:cxn modelId="{31B24CD8-4F01-445F-8D05-C87D09613D5B}" type="presParOf" srcId="{66D9F84B-AF6F-4176-A138-9AF0E3F7164F}" destId="{7C799E8B-80B5-4DCD-8152-75EFCEDAD2F9}" srcOrd="0" destOrd="0" presId="urn:microsoft.com/office/officeart/2005/8/layout/chevron1"/>
    <dgm:cxn modelId="{13DA2BE7-0B35-4761-AE17-0FF0266B7BAE}" type="presParOf" srcId="{66D9F84B-AF6F-4176-A138-9AF0E3F7164F}" destId="{BDE35CDF-3FC8-4C82-9C32-53821D41D2FB}" srcOrd="1" destOrd="0" presId="urn:microsoft.com/office/officeart/2005/8/layout/chevron1"/>
    <dgm:cxn modelId="{484F08A6-8F09-4470-8113-05E80D8EECD1}" type="presParOf" srcId="{66D9F84B-AF6F-4176-A138-9AF0E3F7164F}" destId="{BF0F65CF-8648-4CC4-AA80-6261AC79B995}" srcOrd="2" destOrd="0" presId="urn:microsoft.com/office/officeart/2005/8/layout/chevron1"/>
    <dgm:cxn modelId="{A2AB77A6-8C34-42C0-B042-7E107B871FAE}" type="presParOf" srcId="{66D9F84B-AF6F-4176-A138-9AF0E3F7164F}" destId="{A68293B4-45D7-4A44-848C-E1B88AA80D2E}" srcOrd="3" destOrd="0" presId="urn:microsoft.com/office/officeart/2005/8/layout/chevron1"/>
    <dgm:cxn modelId="{A722B2D7-C530-4CC8-A6EB-A33FEC7145C3}" type="presParOf" srcId="{66D9F84B-AF6F-4176-A138-9AF0E3F7164F}" destId="{BB425A29-F4A9-4E69-8E4A-064B606804F0}" srcOrd="4" destOrd="0" presId="urn:microsoft.com/office/officeart/2005/8/layout/chevron1"/>
    <dgm:cxn modelId="{B0FF4CC3-6A03-4F94-9F7D-97B85DB83421}" type="presParOf" srcId="{66D9F84B-AF6F-4176-A138-9AF0E3F7164F}" destId="{D8AB1EA6-BCE5-40CE-8C41-28475AD5A52D}" srcOrd="5" destOrd="0" presId="urn:microsoft.com/office/officeart/2005/8/layout/chevron1"/>
    <dgm:cxn modelId="{7A96A25F-870F-4D08-840F-0CD8DAC53E1E}" type="presParOf" srcId="{66D9F84B-AF6F-4176-A138-9AF0E3F7164F}" destId="{608B1BC8-5C50-470E-A766-F7D948E15611}" srcOrd="6" destOrd="0" presId="urn:microsoft.com/office/officeart/2005/8/layout/chevron1"/>
    <dgm:cxn modelId="{1C10FDED-7D22-4810-BF25-4698F052D01A}" type="presParOf" srcId="{66D9F84B-AF6F-4176-A138-9AF0E3F7164F}" destId="{7514017D-DEAA-484E-87F1-568311E30C99}" srcOrd="7" destOrd="0" presId="urn:microsoft.com/office/officeart/2005/8/layout/chevron1"/>
    <dgm:cxn modelId="{8A420D02-EDCA-4B18-9C15-B2750D058DF6}" type="presParOf" srcId="{66D9F84B-AF6F-4176-A138-9AF0E3F7164F}" destId="{5C2F9166-C520-4410-902A-C821F425F655}" srcOrd="8" destOrd="0" presId="urn:microsoft.com/office/officeart/2005/8/layout/chevron1"/>
    <dgm:cxn modelId="{A9A66D0B-5DA9-4725-ACF1-9703E8E86A6E}" type="presParOf" srcId="{66D9F84B-AF6F-4176-A138-9AF0E3F7164F}" destId="{C9A925F3-FDAB-4ECF-9174-AAEFBEA31738}" srcOrd="9" destOrd="0" presId="urn:microsoft.com/office/officeart/2005/8/layout/chevron1"/>
    <dgm:cxn modelId="{37B4B08A-E3E5-49C5-88EC-9C143B9249E3}"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54B61C05-E6C7-47E8-8230-834F453BC208}" type="presOf" srcId="{0997F7BF-4D39-4456-993C-5E78505A3549}" destId="{09B3943C-EFD7-4279-9F66-87E9A9280E27}" srcOrd="0" destOrd="0" presId="urn:microsoft.com/office/officeart/2005/8/layout/chevron1"/>
    <dgm:cxn modelId="{303C9B22-9B72-4326-95A9-CD7F865E3039}" type="presOf" srcId="{348A2876-FD61-4F37-B0F2-897F9DEBFC19}" destId="{BF0F65CF-8648-4CC4-AA80-6261AC79B995}" srcOrd="0" destOrd="0" presId="urn:microsoft.com/office/officeart/2005/8/layout/chevron1"/>
    <dgm:cxn modelId="{416D65AA-4A40-4381-8B50-577EB3B3DD8C}" type="presOf" srcId="{DE1F8AF4-2BF8-468D-80D1-9873FC41064E}" destId="{7C799E8B-80B5-4DCD-8152-75EFCEDAD2F9}"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1A558340-BAA9-4C38-B55B-D6EEE0DCF907}" type="presOf" srcId="{7DB50373-F0CC-40A3-809F-597637DCE564}" destId="{66D9F84B-AF6F-4176-A138-9AF0E3F7164F}"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38D90785-9368-4A54-86FF-4E3A40B6296C}" type="presOf" srcId="{BF50EA7C-4035-45FC-94C2-6B4BCB557BA8}" destId="{BB425A29-F4A9-4E69-8E4A-064B606804F0}" srcOrd="0" destOrd="0" presId="urn:microsoft.com/office/officeart/2005/8/layout/chevron1"/>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AC69E7F8-9FE3-4386-B81B-A15EFA3C7FF6}" type="presOf" srcId="{41AAE780-75F5-424E-99E9-2A7B4BD437DF}" destId="{5C2F9166-C520-4410-902A-C821F425F655}" srcOrd="0" destOrd="0" presId="urn:microsoft.com/office/officeart/2005/8/layout/chevron1"/>
    <dgm:cxn modelId="{BE652DAB-77A9-4F84-B059-515DD223E77B}" type="presOf" srcId="{3C364275-A65B-4754-AC8A-371196B29C52}" destId="{608B1BC8-5C50-470E-A766-F7D948E15611}" srcOrd="0" destOrd="0" presId="urn:microsoft.com/office/officeart/2005/8/layout/chevron1"/>
    <dgm:cxn modelId="{2B386E88-4BB9-44B8-A979-19A35FB218CB}" type="presParOf" srcId="{66D9F84B-AF6F-4176-A138-9AF0E3F7164F}" destId="{7C799E8B-80B5-4DCD-8152-75EFCEDAD2F9}" srcOrd="0" destOrd="0" presId="urn:microsoft.com/office/officeart/2005/8/layout/chevron1"/>
    <dgm:cxn modelId="{85F2E420-C46E-4C57-BCC1-4A8417C4E99E}" type="presParOf" srcId="{66D9F84B-AF6F-4176-A138-9AF0E3F7164F}" destId="{BDE35CDF-3FC8-4C82-9C32-53821D41D2FB}" srcOrd="1" destOrd="0" presId="urn:microsoft.com/office/officeart/2005/8/layout/chevron1"/>
    <dgm:cxn modelId="{1E6F09E0-1E41-4B8D-A395-14B97399655F}" type="presParOf" srcId="{66D9F84B-AF6F-4176-A138-9AF0E3F7164F}" destId="{BF0F65CF-8648-4CC4-AA80-6261AC79B995}" srcOrd="2" destOrd="0" presId="urn:microsoft.com/office/officeart/2005/8/layout/chevron1"/>
    <dgm:cxn modelId="{7DCD3E94-B5A2-4B8E-BA82-F0E09F1D72AA}" type="presParOf" srcId="{66D9F84B-AF6F-4176-A138-9AF0E3F7164F}" destId="{A68293B4-45D7-4A44-848C-E1B88AA80D2E}" srcOrd="3" destOrd="0" presId="urn:microsoft.com/office/officeart/2005/8/layout/chevron1"/>
    <dgm:cxn modelId="{377F1F20-2B7D-4450-8144-B48DB398532F}" type="presParOf" srcId="{66D9F84B-AF6F-4176-A138-9AF0E3F7164F}" destId="{BB425A29-F4A9-4E69-8E4A-064B606804F0}" srcOrd="4" destOrd="0" presId="urn:microsoft.com/office/officeart/2005/8/layout/chevron1"/>
    <dgm:cxn modelId="{61E2A70A-C39C-4CD5-8F3B-7C19D9E6CD01}" type="presParOf" srcId="{66D9F84B-AF6F-4176-A138-9AF0E3F7164F}" destId="{D8AB1EA6-BCE5-40CE-8C41-28475AD5A52D}" srcOrd="5" destOrd="0" presId="urn:microsoft.com/office/officeart/2005/8/layout/chevron1"/>
    <dgm:cxn modelId="{9007FB5F-5382-48C9-9359-0FE7062B33D2}" type="presParOf" srcId="{66D9F84B-AF6F-4176-A138-9AF0E3F7164F}" destId="{608B1BC8-5C50-470E-A766-F7D948E15611}" srcOrd="6" destOrd="0" presId="urn:microsoft.com/office/officeart/2005/8/layout/chevron1"/>
    <dgm:cxn modelId="{612C3E67-2C7E-4C68-8783-B4EC6BA4262B}" type="presParOf" srcId="{66D9F84B-AF6F-4176-A138-9AF0E3F7164F}" destId="{7514017D-DEAA-484E-87F1-568311E30C99}" srcOrd="7" destOrd="0" presId="urn:microsoft.com/office/officeart/2005/8/layout/chevron1"/>
    <dgm:cxn modelId="{F8918A03-F41C-427B-8CDC-EE5B4A6A6491}" type="presParOf" srcId="{66D9F84B-AF6F-4176-A138-9AF0E3F7164F}" destId="{5C2F9166-C520-4410-902A-C821F425F655}" srcOrd="8" destOrd="0" presId="urn:microsoft.com/office/officeart/2005/8/layout/chevron1"/>
    <dgm:cxn modelId="{3A175A08-02A7-49B0-9812-9C1EC0AFA8E4}" type="presParOf" srcId="{66D9F84B-AF6F-4176-A138-9AF0E3F7164F}" destId="{C9A925F3-FDAB-4ECF-9174-AAEFBEA31738}" srcOrd="9" destOrd="0" presId="urn:microsoft.com/office/officeart/2005/8/layout/chevron1"/>
    <dgm:cxn modelId="{47C2FCAD-EC84-40F1-95D3-AE2A483DE4C3}"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bg1"/>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02CAB891-4019-459A-83D7-EA6F6A81A8E3}" type="presOf" srcId="{348A2876-FD61-4F37-B0F2-897F9DEBFC19}" destId="{BF0F65CF-8648-4CC4-AA80-6261AC79B995}"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5E627407-421E-4037-AFF8-97D75A5F34EE}" type="presOf" srcId="{DE1F8AF4-2BF8-468D-80D1-9873FC41064E}" destId="{7C799E8B-80B5-4DCD-8152-75EFCEDAD2F9}" srcOrd="0" destOrd="0" presId="urn:microsoft.com/office/officeart/2005/8/layout/chevron1"/>
    <dgm:cxn modelId="{45FBCD14-AD01-4D78-9D23-E76D7BB2761F}" type="presOf" srcId="{0997F7BF-4D39-4456-993C-5E78505A3549}" destId="{09B3943C-EFD7-4279-9F66-87E9A9280E27}"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AE593A2-1121-4BCF-8B5D-8C18017CE835}" type="presOf" srcId="{3C364275-A65B-4754-AC8A-371196B29C52}" destId="{608B1BC8-5C50-470E-A766-F7D948E15611}" srcOrd="0" destOrd="0" presId="urn:microsoft.com/office/officeart/2005/8/layout/chevron1"/>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69B48F60-47D4-4339-B0E7-CB773EC1D3E9}" type="presOf" srcId="{7DB50373-F0CC-40A3-809F-597637DCE564}" destId="{66D9F84B-AF6F-4176-A138-9AF0E3F7164F}" srcOrd="0" destOrd="0" presId="urn:microsoft.com/office/officeart/2005/8/layout/chevron1"/>
    <dgm:cxn modelId="{998221FC-0313-4C15-9243-E338B1135562}" type="presOf" srcId="{41AAE780-75F5-424E-99E9-2A7B4BD437DF}" destId="{5C2F9166-C520-4410-902A-C821F425F655}" srcOrd="0" destOrd="0" presId="urn:microsoft.com/office/officeart/2005/8/layout/chevron1"/>
    <dgm:cxn modelId="{ADF0DF5F-C375-4092-A030-C1746CB7A804}" type="presOf" srcId="{BF50EA7C-4035-45FC-94C2-6B4BCB557BA8}" destId="{BB425A29-F4A9-4E69-8E4A-064B606804F0}" srcOrd="0" destOrd="0" presId="urn:microsoft.com/office/officeart/2005/8/layout/chevron1"/>
    <dgm:cxn modelId="{8953DC62-C225-4267-9867-2E7397535F1D}" type="presParOf" srcId="{66D9F84B-AF6F-4176-A138-9AF0E3F7164F}" destId="{7C799E8B-80B5-4DCD-8152-75EFCEDAD2F9}" srcOrd="0" destOrd="0" presId="urn:microsoft.com/office/officeart/2005/8/layout/chevron1"/>
    <dgm:cxn modelId="{95C41D7D-0B6F-4D56-A415-B1ED10EB21AE}" type="presParOf" srcId="{66D9F84B-AF6F-4176-A138-9AF0E3F7164F}" destId="{BDE35CDF-3FC8-4C82-9C32-53821D41D2FB}" srcOrd="1" destOrd="0" presId="urn:microsoft.com/office/officeart/2005/8/layout/chevron1"/>
    <dgm:cxn modelId="{58E0BDEA-3716-48BC-B1A3-413E2139444A}" type="presParOf" srcId="{66D9F84B-AF6F-4176-A138-9AF0E3F7164F}" destId="{BF0F65CF-8648-4CC4-AA80-6261AC79B995}" srcOrd="2" destOrd="0" presId="urn:microsoft.com/office/officeart/2005/8/layout/chevron1"/>
    <dgm:cxn modelId="{DF5BC0DD-4ADB-4F4B-9FDF-C61693BB9DD4}" type="presParOf" srcId="{66D9F84B-AF6F-4176-A138-9AF0E3F7164F}" destId="{A68293B4-45D7-4A44-848C-E1B88AA80D2E}" srcOrd="3" destOrd="0" presId="urn:microsoft.com/office/officeart/2005/8/layout/chevron1"/>
    <dgm:cxn modelId="{FE6DAAE0-2CE4-4068-8DB1-EC8E47371F4F}" type="presParOf" srcId="{66D9F84B-AF6F-4176-A138-9AF0E3F7164F}" destId="{BB425A29-F4A9-4E69-8E4A-064B606804F0}" srcOrd="4" destOrd="0" presId="urn:microsoft.com/office/officeart/2005/8/layout/chevron1"/>
    <dgm:cxn modelId="{7B11BCE7-A26D-47D9-9957-32B745CF1A88}" type="presParOf" srcId="{66D9F84B-AF6F-4176-A138-9AF0E3F7164F}" destId="{D8AB1EA6-BCE5-40CE-8C41-28475AD5A52D}" srcOrd="5" destOrd="0" presId="urn:microsoft.com/office/officeart/2005/8/layout/chevron1"/>
    <dgm:cxn modelId="{17177AAF-1EA2-44DD-A9B4-E2C7117B21A9}" type="presParOf" srcId="{66D9F84B-AF6F-4176-A138-9AF0E3F7164F}" destId="{608B1BC8-5C50-470E-A766-F7D948E15611}" srcOrd="6" destOrd="0" presId="urn:microsoft.com/office/officeart/2005/8/layout/chevron1"/>
    <dgm:cxn modelId="{7110A0FD-8691-496A-9118-99B634AC80BB}" type="presParOf" srcId="{66D9F84B-AF6F-4176-A138-9AF0E3F7164F}" destId="{7514017D-DEAA-484E-87F1-568311E30C99}" srcOrd="7" destOrd="0" presId="urn:microsoft.com/office/officeart/2005/8/layout/chevron1"/>
    <dgm:cxn modelId="{E96203B9-47B0-4D39-A0D6-B2C3F8A998D5}" type="presParOf" srcId="{66D9F84B-AF6F-4176-A138-9AF0E3F7164F}" destId="{5C2F9166-C520-4410-902A-C821F425F655}" srcOrd="8" destOrd="0" presId="urn:microsoft.com/office/officeart/2005/8/layout/chevron1"/>
    <dgm:cxn modelId="{189B19DF-CD30-49D6-BA7E-ECCFD2AAE198}" type="presParOf" srcId="{66D9F84B-AF6F-4176-A138-9AF0E3F7164F}" destId="{C9A925F3-FDAB-4ECF-9174-AAEFBEA31738}" srcOrd="9" destOrd="0" presId="urn:microsoft.com/office/officeart/2005/8/layout/chevron1"/>
    <dgm:cxn modelId="{BE0913B0-57B2-45DD-B725-16B86535AFCC}"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724AF9EC-D83F-4FEE-B705-E34414421C8F}" srcId="{7DB50373-F0CC-40A3-809F-597637DCE564}" destId="{3C364275-A65B-4754-AC8A-371196B29C52}" srcOrd="3" destOrd="0" parTransId="{8FD852CA-72AF-4ABD-ACBE-6E97C6BD2C97}" sibTransId="{3E506C58-3307-4CFE-ADFC-18F98881B540}"/>
    <dgm:cxn modelId="{296E0A5E-30C0-4546-9729-12E61827D613}" srcId="{7DB50373-F0CC-40A3-809F-597637DCE564}" destId="{DE1F8AF4-2BF8-468D-80D1-9873FC41064E}" srcOrd="0" destOrd="0" parTransId="{7DA15300-9E47-4750-B292-CEF36D1CD049}" sibTransId="{B3223553-D423-4C3D-B5C1-A99D7F48E75C}"/>
    <dgm:cxn modelId="{7DCBDC29-FF2F-45CA-9BEF-3316C34E2C14}" type="presOf" srcId="{3C364275-A65B-4754-AC8A-371196B29C52}" destId="{608B1BC8-5C50-470E-A766-F7D948E15611}" srcOrd="0" destOrd="0" presId="urn:microsoft.com/office/officeart/2005/8/layout/chevron1"/>
    <dgm:cxn modelId="{2E095D05-D179-4A1D-A1D1-1D7D867086BA}" type="presOf" srcId="{0997F7BF-4D39-4456-993C-5E78505A3549}" destId="{09B3943C-EFD7-4279-9F66-87E9A9280E27}" srcOrd="0" destOrd="0" presId="urn:microsoft.com/office/officeart/2005/8/layout/chevron1"/>
    <dgm:cxn modelId="{ACE27E3D-C69E-4378-8367-681B154D0F5F}" srcId="{7DB50373-F0CC-40A3-809F-597637DCE564}" destId="{41AAE780-75F5-424E-99E9-2A7B4BD437DF}" srcOrd="4" destOrd="0" parTransId="{E35F8CF1-4805-421E-91A5-E85394D4C43D}" sibTransId="{5AA0D923-9F16-4690-9A72-4FB1D280C774}"/>
    <dgm:cxn modelId="{47FEA3B8-D002-4292-9A2A-8A9662E7D578}" srcId="{7DB50373-F0CC-40A3-809F-597637DCE564}" destId="{0997F7BF-4D39-4456-993C-5E78505A3549}" srcOrd="5" destOrd="0" parTransId="{2DF613FD-93DC-414E-BE78-3536CD8A2B79}" sibTransId="{72D14404-ACFF-4756-AA17-E3B29F08C1DE}"/>
    <dgm:cxn modelId="{709E3411-93DE-45CF-8EB9-818D3CD79B43}" type="presOf" srcId="{DE1F8AF4-2BF8-468D-80D1-9873FC41064E}" destId="{7C799E8B-80B5-4DCD-8152-75EFCEDAD2F9}" srcOrd="0" destOrd="0" presId="urn:microsoft.com/office/officeart/2005/8/layout/chevron1"/>
    <dgm:cxn modelId="{E691E8FF-B4B1-48E4-AF7B-E5A5887B7E2B}" type="presOf" srcId="{BF50EA7C-4035-45FC-94C2-6B4BCB557BA8}" destId="{BB425A29-F4A9-4E69-8E4A-064B606804F0}" srcOrd="0" destOrd="0" presId="urn:microsoft.com/office/officeart/2005/8/layout/chevron1"/>
    <dgm:cxn modelId="{54CAA0E6-454F-4A06-B459-6D9DADB0A708}" srcId="{7DB50373-F0CC-40A3-809F-597637DCE564}" destId="{348A2876-FD61-4F37-B0F2-897F9DEBFC19}" srcOrd="1" destOrd="0" parTransId="{C0317D45-B8CB-49F8-9759-5209D5D35B30}" sibTransId="{00E0E99B-8792-4365-AC0B-C914826FB1BA}"/>
    <dgm:cxn modelId="{4450F32C-3163-4D8F-970E-BF273D90C1F6}" srcId="{7DB50373-F0CC-40A3-809F-597637DCE564}" destId="{BF50EA7C-4035-45FC-94C2-6B4BCB557BA8}" srcOrd="2" destOrd="0" parTransId="{C71949AE-6519-4133-BA61-9A7B9C268189}" sibTransId="{15A8A829-4517-43F0-8AB4-570D9F72655A}"/>
    <dgm:cxn modelId="{C9BA360D-3BB4-4BCB-AA4C-472166E97D80}" type="presOf" srcId="{41AAE780-75F5-424E-99E9-2A7B4BD437DF}" destId="{5C2F9166-C520-4410-902A-C821F425F655}" srcOrd="0" destOrd="0" presId="urn:microsoft.com/office/officeart/2005/8/layout/chevron1"/>
    <dgm:cxn modelId="{10CCCE00-B5A8-4F08-B215-CC1065514DC6}" type="presOf" srcId="{7DB50373-F0CC-40A3-809F-597637DCE564}" destId="{66D9F84B-AF6F-4176-A138-9AF0E3F7164F}" srcOrd="0" destOrd="0" presId="urn:microsoft.com/office/officeart/2005/8/layout/chevron1"/>
    <dgm:cxn modelId="{F1016086-A860-4ED3-9A1A-ED0DB1A8954C}" type="presOf" srcId="{348A2876-FD61-4F37-B0F2-897F9DEBFC19}" destId="{BF0F65CF-8648-4CC4-AA80-6261AC79B995}" srcOrd="0" destOrd="0" presId="urn:microsoft.com/office/officeart/2005/8/layout/chevron1"/>
    <dgm:cxn modelId="{FE7E5A58-AB2B-4BC7-B6E6-21A2876A375B}" type="presParOf" srcId="{66D9F84B-AF6F-4176-A138-9AF0E3F7164F}" destId="{7C799E8B-80B5-4DCD-8152-75EFCEDAD2F9}" srcOrd="0" destOrd="0" presId="urn:microsoft.com/office/officeart/2005/8/layout/chevron1"/>
    <dgm:cxn modelId="{12A9DCD6-EC8E-488D-AFE8-2D7E3C4487F7}" type="presParOf" srcId="{66D9F84B-AF6F-4176-A138-9AF0E3F7164F}" destId="{BDE35CDF-3FC8-4C82-9C32-53821D41D2FB}" srcOrd="1" destOrd="0" presId="urn:microsoft.com/office/officeart/2005/8/layout/chevron1"/>
    <dgm:cxn modelId="{3CCB0693-FCCF-4F10-A326-E51CB7E70101}" type="presParOf" srcId="{66D9F84B-AF6F-4176-A138-9AF0E3F7164F}" destId="{BF0F65CF-8648-4CC4-AA80-6261AC79B995}" srcOrd="2" destOrd="0" presId="urn:microsoft.com/office/officeart/2005/8/layout/chevron1"/>
    <dgm:cxn modelId="{679F5050-D0FF-4621-BB49-06938292BB68}" type="presParOf" srcId="{66D9F84B-AF6F-4176-A138-9AF0E3F7164F}" destId="{A68293B4-45D7-4A44-848C-E1B88AA80D2E}" srcOrd="3" destOrd="0" presId="urn:microsoft.com/office/officeart/2005/8/layout/chevron1"/>
    <dgm:cxn modelId="{469FB26B-9DB0-4B7A-B98E-7F7381825610}" type="presParOf" srcId="{66D9F84B-AF6F-4176-A138-9AF0E3F7164F}" destId="{BB425A29-F4A9-4E69-8E4A-064B606804F0}" srcOrd="4" destOrd="0" presId="urn:microsoft.com/office/officeart/2005/8/layout/chevron1"/>
    <dgm:cxn modelId="{2553AF21-2E06-4CB3-9789-B6CCB718858E}" type="presParOf" srcId="{66D9F84B-AF6F-4176-A138-9AF0E3F7164F}" destId="{D8AB1EA6-BCE5-40CE-8C41-28475AD5A52D}" srcOrd="5" destOrd="0" presId="urn:microsoft.com/office/officeart/2005/8/layout/chevron1"/>
    <dgm:cxn modelId="{88B9F457-7678-463D-9D7C-9E5729D0EA9C}" type="presParOf" srcId="{66D9F84B-AF6F-4176-A138-9AF0E3F7164F}" destId="{608B1BC8-5C50-470E-A766-F7D948E15611}" srcOrd="6" destOrd="0" presId="urn:microsoft.com/office/officeart/2005/8/layout/chevron1"/>
    <dgm:cxn modelId="{0F725AD4-AC01-4E1F-9504-1FEDB650AB60}" type="presParOf" srcId="{66D9F84B-AF6F-4176-A138-9AF0E3F7164F}" destId="{7514017D-DEAA-484E-87F1-568311E30C99}" srcOrd="7" destOrd="0" presId="urn:microsoft.com/office/officeart/2005/8/layout/chevron1"/>
    <dgm:cxn modelId="{ED20EC73-904D-4604-BD22-8005E91887E8}" type="presParOf" srcId="{66D9F84B-AF6F-4176-A138-9AF0E3F7164F}" destId="{5C2F9166-C520-4410-902A-C821F425F655}" srcOrd="8" destOrd="0" presId="urn:microsoft.com/office/officeart/2005/8/layout/chevron1"/>
    <dgm:cxn modelId="{D1A2B1DA-3EC1-4B22-A995-3E8E224DB777}" type="presParOf" srcId="{66D9F84B-AF6F-4176-A138-9AF0E3F7164F}" destId="{C9A925F3-FDAB-4ECF-9174-AAEFBEA31738}" srcOrd="9" destOrd="0" presId="urn:microsoft.com/office/officeart/2005/8/layout/chevron1"/>
    <dgm:cxn modelId="{43E1C95A-3279-4581-8B3C-F33679F86F62}"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7DB50373-F0CC-40A3-809F-597637DCE564}"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fr-FR"/>
        </a:p>
      </dgm:t>
    </dgm:pt>
    <dgm:pt modelId="{DE1F8AF4-2BF8-468D-80D1-9873FC41064E}">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PRÉSENTATION GÉNÉRALE</a:t>
          </a:r>
          <a:endParaRPr lang="fr-FR" sz="1200" b="1" dirty="0">
            <a:latin typeface="Century Gothic" panose="020B0502020202020204" pitchFamily="34" charset="0"/>
          </a:endParaRPr>
        </a:p>
      </dgm:t>
    </dgm:pt>
    <dgm:pt modelId="{7DA15300-9E47-4750-B292-CEF36D1CD049}" type="parTrans" cxnId="{296E0A5E-30C0-4546-9729-12E61827D613}">
      <dgm:prSet/>
      <dgm:spPr/>
      <dgm:t>
        <a:bodyPr/>
        <a:lstStyle/>
        <a:p>
          <a:endParaRPr lang="fr-FR" sz="2800" b="1">
            <a:latin typeface="Century Gothic" panose="020B0502020202020204" pitchFamily="34" charset="0"/>
          </a:endParaRPr>
        </a:p>
      </dgm:t>
    </dgm:pt>
    <dgm:pt modelId="{B3223553-D423-4C3D-B5C1-A99D7F48E75C}" type="sibTrans" cxnId="{296E0A5E-30C0-4546-9729-12E61827D613}">
      <dgm:prSet/>
      <dgm:spPr/>
      <dgm:t>
        <a:bodyPr/>
        <a:lstStyle/>
        <a:p>
          <a:endParaRPr lang="fr-FR" sz="2800" b="1">
            <a:latin typeface="Century Gothic" panose="020B0502020202020204" pitchFamily="34" charset="0"/>
          </a:endParaRPr>
        </a:p>
      </dgm:t>
    </dgm:pt>
    <dgm:pt modelId="{348A2876-FD61-4F37-B0F2-897F9DEBFC19}">
      <dgm:prSet phldrT="[Texte]" custT="1"/>
      <dgm:spPr/>
      <dgm:t>
        <a:bodyPr/>
        <a:lstStyle/>
        <a:p>
          <a:r>
            <a:rPr lang="fr-FR" sz="1200" b="1" dirty="0" smtClean="0">
              <a:latin typeface="Century Gothic" panose="020B0502020202020204" pitchFamily="34" charset="0"/>
            </a:rPr>
            <a:t>PROBLÉMATIQUE</a:t>
          </a:r>
          <a:endParaRPr lang="fr-FR" sz="1200" b="1" dirty="0">
            <a:latin typeface="Century Gothic" panose="020B0502020202020204" pitchFamily="34" charset="0"/>
          </a:endParaRPr>
        </a:p>
      </dgm:t>
    </dgm:pt>
    <dgm:pt modelId="{C0317D45-B8CB-49F8-9759-5209D5D35B30}" type="parTrans" cxnId="{54CAA0E6-454F-4A06-B459-6D9DADB0A708}">
      <dgm:prSet/>
      <dgm:spPr/>
      <dgm:t>
        <a:bodyPr/>
        <a:lstStyle/>
        <a:p>
          <a:endParaRPr lang="fr-FR" sz="2800" b="1">
            <a:latin typeface="Century Gothic" panose="020B0502020202020204" pitchFamily="34" charset="0"/>
          </a:endParaRPr>
        </a:p>
      </dgm:t>
    </dgm:pt>
    <dgm:pt modelId="{00E0E99B-8792-4365-AC0B-C914826FB1BA}" type="sibTrans" cxnId="{54CAA0E6-454F-4A06-B459-6D9DADB0A708}">
      <dgm:prSet/>
      <dgm:spPr/>
      <dgm:t>
        <a:bodyPr/>
        <a:lstStyle/>
        <a:p>
          <a:endParaRPr lang="fr-FR" sz="2800" b="1">
            <a:latin typeface="Century Gothic" panose="020B0502020202020204" pitchFamily="34" charset="0"/>
          </a:endParaRPr>
        </a:p>
      </dgm:t>
    </dgm:pt>
    <dgm:pt modelId="{BF50EA7C-4035-45FC-94C2-6B4BCB557BA8}">
      <dgm:prSet phldrT="[Texte]" custT="1"/>
      <dgm:spPr>
        <a:solidFill>
          <a:schemeClr val="tx2">
            <a:lumMod val="20000"/>
            <a:lumOff val="80000"/>
          </a:schemeClr>
        </a:solidFill>
      </dgm:spPr>
      <dgm:t>
        <a:bodyPr/>
        <a:lstStyle/>
        <a:p>
          <a:r>
            <a:rPr lang="fr-FR" sz="1200" b="1" dirty="0" smtClean="0">
              <a:latin typeface="Century Gothic" panose="020B0502020202020204" pitchFamily="34" charset="0"/>
            </a:rPr>
            <a:t>MÉTHODOLOGIE</a:t>
          </a:r>
          <a:endParaRPr lang="fr-FR" sz="1200" b="1" dirty="0">
            <a:latin typeface="Century Gothic" panose="020B0502020202020204" pitchFamily="34" charset="0"/>
          </a:endParaRPr>
        </a:p>
      </dgm:t>
    </dgm:pt>
    <dgm:pt modelId="{C71949AE-6519-4133-BA61-9A7B9C268189}" type="parTrans" cxnId="{4450F32C-3163-4D8F-970E-BF273D90C1F6}">
      <dgm:prSet/>
      <dgm:spPr/>
      <dgm:t>
        <a:bodyPr/>
        <a:lstStyle/>
        <a:p>
          <a:endParaRPr lang="fr-FR" sz="2800" b="1">
            <a:latin typeface="Century Gothic" panose="020B0502020202020204" pitchFamily="34" charset="0"/>
          </a:endParaRPr>
        </a:p>
      </dgm:t>
    </dgm:pt>
    <dgm:pt modelId="{15A8A829-4517-43F0-8AB4-570D9F72655A}" type="sibTrans" cxnId="{4450F32C-3163-4D8F-970E-BF273D90C1F6}">
      <dgm:prSet/>
      <dgm:spPr/>
      <dgm:t>
        <a:bodyPr/>
        <a:lstStyle/>
        <a:p>
          <a:endParaRPr lang="fr-FR" sz="2800" b="1">
            <a:latin typeface="Century Gothic" panose="020B0502020202020204" pitchFamily="34" charset="0"/>
          </a:endParaRPr>
        </a:p>
      </dgm:t>
    </dgm:pt>
    <dgm:pt modelId="{3C364275-A65B-4754-AC8A-371196B29C5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b="1" dirty="0" smtClean="0">
              <a:latin typeface="Century Gothic" panose="020B0502020202020204" pitchFamily="34" charset="0"/>
            </a:rPr>
            <a:t>RÉSULTATS &amp; DISCUSSION</a:t>
          </a:r>
          <a:endParaRPr lang="fr-FR" sz="1200" b="1" dirty="0">
            <a:latin typeface="Century Gothic" panose="020B0502020202020204" pitchFamily="34" charset="0"/>
          </a:endParaRPr>
        </a:p>
      </dgm:t>
    </dgm:pt>
    <dgm:pt modelId="{8FD852CA-72AF-4ABD-ACBE-6E97C6BD2C97}" type="parTrans" cxnId="{724AF9EC-D83F-4FEE-B705-E34414421C8F}">
      <dgm:prSet/>
      <dgm:spPr/>
      <dgm:t>
        <a:bodyPr/>
        <a:lstStyle/>
        <a:p>
          <a:endParaRPr lang="fr-FR" sz="2800" b="1">
            <a:latin typeface="Century Gothic" panose="020B0502020202020204" pitchFamily="34" charset="0"/>
          </a:endParaRPr>
        </a:p>
      </dgm:t>
    </dgm:pt>
    <dgm:pt modelId="{3E506C58-3307-4CFE-ADFC-18F98881B540}" type="sibTrans" cxnId="{724AF9EC-D83F-4FEE-B705-E34414421C8F}">
      <dgm:prSet/>
      <dgm:spPr/>
      <dgm:t>
        <a:bodyPr/>
        <a:lstStyle/>
        <a:p>
          <a:endParaRPr lang="fr-FR" sz="2800" b="1">
            <a:latin typeface="Century Gothic" panose="020B0502020202020204" pitchFamily="34" charset="0"/>
          </a:endParaRPr>
        </a:p>
      </dgm:t>
    </dgm:pt>
    <dgm:pt modelId="{41AAE780-75F5-424E-99E9-2A7B4BD437DF}">
      <dgm:prSet phldrT="[Texte]" custT="1"/>
      <dgm:spPr/>
      <dgm:t>
        <a:bodyPr/>
        <a:lstStyle/>
        <a:p>
          <a:r>
            <a:rPr lang="fr-FR" sz="1200" b="1" dirty="0" smtClean="0">
              <a:latin typeface="Century Gothic" panose="020B0502020202020204" pitchFamily="34" charset="0"/>
            </a:rPr>
            <a:t>RECOMMANDATIONS</a:t>
          </a:r>
          <a:endParaRPr lang="fr-FR" sz="1200" b="1" dirty="0">
            <a:latin typeface="Century Gothic" panose="020B0502020202020204" pitchFamily="34" charset="0"/>
          </a:endParaRPr>
        </a:p>
      </dgm:t>
    </dgm:pt>
    <dgm:pt modelId="{E35F8CF1-4805-421E-91A5-E85394D4C43D}" type="parTrans" cxnId="{ACE27E3D-C69E-4378-8367-681B154D0F5F}">
      <dgm:prSet/>
      <dgm:spPr/>
      <dgm:t>
        <a:bodyPr/>
        <a:lstStyle/>
        <a:p>
          <a:endParaRPr lang="fr-FR" sz="2800" b="1">
            <a:latin typeface="Century Gothic" panose="020B0502020202020204" pitchFamily="34" charset="0"/>
          </a:endParaRPr>
        </a:p>
      </dgm:t>
    </dgm:pt>
    <dgm:pt modelId="{5AA0D923-9F16-4690-9A72-4FB1D280C774}" type="sibTrans" cxnId="{ACE27E3D-C69E-4378-8367-681B154D0F5F}">
      <dgm:prSet/>
      <dgm:spPr/>
      <dgm:t>
        <a:bodyPr/>
        <a:lstStyle/>
        <a:p>
          <a:endParaRPr lang="fr-FR" sz="2800" b="1">
            <a:latin typeface="Century Gothic" panose="020B0502020202020204" pitchFamily="34" charset="0"/>
          </a:endParaRPr>
        </a:p>
      </dgm:t>
    </dgm:pt>
    <dgm:pt modelId="{0997F7BF-4D39-4456-993C-5E78505A3549}">
      <dgm:prSet phldrT="[Texte]" custT="1"/>
      <dgm:spPr/>
      <dgm:t>
        <a:bodyPr/>
        <a:lstStyle/>
        <a:p>
          <a:r>
            <a:rPr lang="fr-FR" sz="1200" b="1" dirty="0" smtClean="0">
              <a:latin typeface="Century Gothic" panose="020B0502020202020204" pitchFamily="34" charset="0"/>
            </a:rPr>
            <a:t>CONCLUSION</a:t>
          </a:r>
          <a:endParaRPr lang="fr-FR" sz="1200" b="1" dirty="0">
            <a:latin typeface="Century Gothic" panose="020B0502020202020204" pitchFamily="34" charset="0"/>
          </a:endParaRPr>
        </a:p>
      </dgm:t>
    </dgm:pt>
    <dgm:pt modelId="{2DF613FD-93DC-414E-BE78-3536CD8A2B79}" type="parTrans" cxnId="{47FEA3B8-D002-4292-9A2A-8A9662E7D578}">
      <dgm:prSet/>
      <dgm:spPr/>
      <dgm:t>
        <a:bodyPr/>
        <a:lstStyle/>
        <a:p>
          <a:endParaRPr lang="fr-FR" sz="2800" b="1">
            <a:latin typeface="Century Gothic" panose="020B0502020202020204" pitchFamily="34" charset="0"/>
          </a:endParaRPr>
        </a:p>
      </dgm:t>
    </dgm:pt>
    <dgm:pt modelId="{72D14404-ACFF-4756-AA17-E3B29F08C1DE}" type="sibTrans" cxnId="{47FEA3B8-D002-4292-9A2A-8A9662E7D578}">
      <dgm:prSet/>
      <dgm:spPr/>
      <dgm:t>
        <a:bodyPr/>
        <a:lstStyle/>
        <a:p>
          <a:endParaRPr lang="fr-FR" sz="2800" b="1">
            <a:latin typeface="Century Gothic" panose="020B0502020202020204" pitchFamily="34" charset="0"/>
          </a:endParaRPr>
        </a:p>
      </dgm:t>
    </dgm:pt>
    <dgm:pt modelId="{66D9F84B-AF6F-4176-A138-9AF0E3F7164F}" type="pres">
      <dgm:prSet presAssocID="{7DB50373-F0CC-40A3-809F-597637DCE564}" presName="Name0" presStyleCnt="0">
        <dgm:presLayoutVars>
          <dgm:dir/>
          <dgm:animLvl val="lvl"/>
          <dgm:resizeHandles val="exact"/>
        </dgm:presLayoutVars>
      </dgm:prSet>
      <dgm:spPr/>
      <dgm:t>
        <a:bodyPr/>
        <a:lstStyle/>
        <a:p>
          <a:endParaRPr lang="fr-FR"/>
        </a:p>
      </dgm:t>
    </dgm:pt>
    <dgm:pt modelId="{7C799E8B-80B5-4DCD-8152-75EFCEDAD2F9}" type="pres">
      <dgm:prSet presAssocID="{DE1F8AF4-2BF8-468D-80D1-9873FC41064E}" presName="parTxOnly" presStyleLbl="node1" presStyleIdx="0" presStyleCnt="6" custScaleX="129237">
        <dgm:presLayoutVars>
          <dgm:chMax val="0"/>
          <dgm:chPref val="0"/>
          <dgm:bulletEnabled val="1"/>
        </dgm:presLayoutVars>
      </dgm:prSet>
      <dgm:spPr/>
      <dgm:t>
        <a:bodyPr/>
        <a:lstStyle/>
        <a:p>
          <a:endParaRPr lang="fr-FR"/>
        </a:p>
      </dgm:t>
    </dgm:pt>
    <dgm:pt modelId="{BDE35CDF-3FC8-4C82-9C32-53821D41D2FB}" type="pres">
      <dgm:prSet presAssocID="{B3223553-D423-4C3D-B5C1-A99D7F48E75C}" presName="parTxOnlySpace" presStyleCnt="0"/>
      <dgm:spPr/>
      <dgm:t>
        <a:bodyPr/>
        <a:lstStyle/>
        <a:p>
          <a:endParaRPr lang="fr-FR"/>
        </a:p>
      </dgm:t>
    </dgm:pt>
    <dgm:pt modelId="{BF0F65CF-8648-4CC4-AA80-6261AC79B995}" type="pres">
      <dgm:prSet presAssocID="{348A2876-FD61-4F37-B0F2-897F9DEBFC19}" presName="parTxOnly" presStyleLbl="node1" presStyleIdx="1" presStyleCnt="6" custScaleX="88881">
        <dgm:presLayoutVars>
          <dgm:chMax val="0"/>
          <dgm:chPref val="0"/>
          <dgm:bulletEnabled val="1"/>
        </dgm:presLayoutVars>
      </dgm:prSet>
      <dgm:spPr/>
      <dgm:t>
        <a:bodyPr/>
        <a:lstStyle/>
        <a:p>
          <a:endParaRPr lang="fr-FR"/>
        </a:p>
      </dgm:t>
    </dgm:pt>
    <dgm:pt modelId="{A68293B4-45D7-4A44-848C-E1B88AA80D2E}" type="pres">
      <dgm:prSet presAssocID="{00E0E99B-8792-4365-AC0B-C914826FB1BA}" presName="parTxOnlySpace" presStyleCnt="0"/>
      <dgm:spPr/>
      <dgm:t>
        <a:bodyPr/>
        <a:lstStyle/>
        <a:p>
          <a:endParaRPr lang="fr-FR"/>
        </a:p>
      </dgm:t>
    </dgm:pt>
    <dgm:pt modelId="{BB425A29-F4A9-4E69-8E4A-064B606804F0}" type="pres">
      <dgm:prSet presAssocID="{BF50EA7C-4035-45FC-94C2-6B4BCB557BA8}" presName="parTxOnly" presStyleLbl="node1" presStyleIdx="2" presStyleCnt="6" custScaleX="82913">
        <dgm:presLayoutVars>
          <dgm:chMax val="0"/>
          <dgm:chPref val="0"/>
          <dgm:bulletEnabled val="1"/>
        </dgm:presLayoutVars>
      </dgm:prSet>
      <dgm:spPr/>
      <dgm:t>
        <a:bodyPr/>
        <a:lstStyle/>
        <a:p>
          <a:endParaRPr lang="fr-FR"/>
        </a:p>
      </dgm:t>
    </dgm:pt>
    <dgm:pt modelId="{D8AB1EA6-BCE5-40CE-8C41-28475AD5A52D}" type="pres">
      <dgm:prSet presAssocID="{15A8A829-4517-43F0-8AB4-570D9F72655A}" presName="parTxOnlySpace" presStyleCnt="0"/>
      <dgm:spPr/>
      <dgm:t>
        <a:bodyPr/>
        <a:lstStyle/>
        <a:p>
          <a:endParaRPr lang="fr-FR"/>
        </a:p>
      </dgm:t>
    </dgm:pt>
    <dgm:pt modelId="{608B1BC8-5C50-470E-A766-F7D948E15611}" type="pres">
      <dgm:prSet presAssocID="{3C364275-A65B-4754-AC8A-371196B29C52}" presName="parTxOnly" presStyleLbl="node1" presStyleIdx="3" presStyleCnt="6" custScaleX="110870">
        <dgm:presLayoutVars>
          <dgm:chMax val="0"/>
          <dgm:chPref val="0"/>
          <dgm:bulletEnabled val="1"/>
        </dgm:presLayoutVars>
      </dgm:prSet>
      <dgm:spPr/>
      <dgm:t>
        <a:bodyPr/>
        <a:lstStyle/>
        <a:p>
          <a:endParaRPr lang="fr-FR"/>
        </a:p>
      </dgm:t>
    </dgm:pt>
    <dgm:pt modelId="{7514017D-DEAA-484E-87F1-568311E30C99}" type="pres">
      <dgm:prSet presAssocID="{3E506C58-3307-4CFE-ADFC-18F98881B540}" presName="parTxOnlySpace" presStyleCnt="0"/>
      <dgm:spPr/>
      <dgm:t>
        <a:bodyPr/>
        <a:lstStyle/>
        <a:p>
          <a:endParaRPr lang="fr-FR"/>
        </a:p>
      </dgm:t>
    </dgm:pt>
    <dgm:pt modelId="{5C2F9166-C520-4410-902A-C821F425F655}" type="pres">
      <dgm:prSet presAssocID="{41AAE780-75F5-424E-99E9-2A7B4BD437DF}" presName="parTxOnly" presStyleLbl="node1" presStyleIdx="4" presStyleCnt="6" custScaleX="99642">
        <dgm:presLayoutVars>
          <dgm:chMax val="0"/>
          <dgm:chPref val="0"/>
          <dgm:bulletEnabled val="1"/>
        </dgm:presLayoutVars>
      </dgm:prSet>
      <dgm:spPr/>
      <dgm:t>
        <a:bodyPr/>
        <a:lstStyle/>
        <a:p>
          <a:endParaRPr lang="fr-FR"/>
        </a:p>
      </dgm:t>
    </dgm:pt>
    <dgm:pt modelId="{C9A925F3-FDAB-4ECF-9174-AAEFBEA31738}" type="pres">
      <dgm:prSet presAssocID="{5AA0D923-9F16-4690-9A72-4FB1D280C774}" presName="parTxOnlySpace" presStyleCnt="0"/>
      <dgm:spPr/>
      <dgm:t>
        <a:bodyPr/>
        <a:lstStyle/>
        <a:p>
          <a:endParaRPr lang="fr-FR"/>
        </a:p>
      </dgm:t>
    </dgm:pt>
    <dgm:pt modelId="{09B3943C-EFD7-4279-9F66-87E9A9280E27}" type="pres">
      <dgm:prSet presAssocID="{0997F7BF-4D39-4456-993C-5E78505A3549}" presName="parTxOnly" presStyleLbl="node1" presStyleIdx="5" presStyleCnt="6" custScaleX="75108" custLinFactNeighborX="38661">
        <dgm:presLayoutVars>
          <dgm:chMax val="0"/>
          <dgm:chPref val="0"/>
          <dgm:bulletEnabled val="1"/>
        </dgm:presLayoutVars>
      </dgm:prSet>
      <dgm:spPr/>
      <dgm:t>
        <a:bodyPr/>
        <a:lstStyle/>
        <a:p>
          <a:endParaRPr lang="fr-FR"/>
        </a:p>
      </dgm:t>
    </dgm:pt>
  </dgm:ptLst>
  <dgm:cxnLst>
    <dgm:cxn modelId="{54CAA0E6-454F-4A06-B459-6D9DADB0A708}" srcId="{7DB50373-F0CC-40A3-809F-597637DCE564}" destId="{348A2876-FD61-4F37-B0F2-897F9DEBFC19}" srcOrd="1" destOrd="0" parTransId="{C0317D45-B8CB-49F8-9759-5209D5D35B30}" sibTransId="{00E0E99B-8792-4365-AC0B-C914826FB1BA}"/>
    <dgm:cxn modelId="{47FEA3B8-D002-4292-9A2A-8A9662E7D578}" srcId="{7DB50373-F0CC-40A3-809F-597637DCE564}" destId="{0997F7BF-4D39-4456-993C-5E78505A3549}" srcOrd="5" destOrd="0" parTransId="{2DF613FD-93DC-414E-BE78-3536CD8A2B79}" sibTransId="{72D14404-ACFF-4756-AA17-E3B29F08C1DE}"/>
    <dgm:cxn modelId="{E0C35F59-388E-47B1-91D5-8E7657D9E5FA}" type="presOf" srcId="{0997F7BF-4D39-4456-993C-5E78505A3549}" destId="{09B3943C-EFD7-4279-9F66-87E9A9280E27}" srcOrd="0" destOrd="0" presId="urn:microsoft.com/office/officeart/2005/8/layout/chevron1"/>
    <dgm:cxn modelId="{88E3F77A-F5E5-4E40-9E0B-6B3FACDDDC1D}" type="presOf" srcId="{BF50EA7C-4035-45FC-94C2-6B4BCB557BA8}" destId="{BB425A29-F4A9-4E69-8E4A-064B606804F0}" srcOrd="0" destOrd="0" presId="urn:microsoft.com/office/officeart/2005/8/layout/chevron1"/>
    <dgm:cxn modelId="{CD3ED53E-0587-4A23-9521-E3D7651F8CF0}" type="presOf" srcId="{DE1F8AF4-2BF8-468D-80D1-9873FC41064E}" destId="{7C799E8B-80B5-4DCD-8152-75EFCEDAD2F9}" srcOrd="0" destOrd="0" presId="urn:microsoft.com/office/officeart/2005/8/layout/chevron1"/>
    <dgm:cxn modelId="{946A2268-ADC7-436B-B38A-6626C4695128}" type="presOf" srcId="{41AAE780-75F5-424E-99E9-2A7B4BD437DF}" destId="{5C2F9166-C520-4410-902A-C821F425F655}" srcOrd="0" destOrd="0" presId="urn:microsoft.com/office/officeart/2005/8/layout/chevron1"/>
    <dgm:cxn modelId="{2FD192E9-BC68-4B56-92BE-0BEE804CD2FB}" type="presOf" srcId="{3C364275-A65B-4754-AC8A-371196B29C52}" destId="{608B1BC8-5C50-470E-A766-F7D948E15611}" srcOrd="0" destOrd="0" presId="urn:microsoft.com/office/officeart/2005/8/layout/chevron1"/>
    <dgm:cxn modelId="{296E0A5E-30C0-4546-9729-12E61827D613}" srcId="{7DB50373-F0CC-40A3-809F-597637DCE564}" destId="{DE1F8AF4-2BF8-468D-80D1-9873FC41064E}" srcOrd="0" destOrd="0" parTransId="{7DA15300-9E47-4750-B292-CEF36D1CD049}" sibTransId="{B3223553-D423-4C3D-B5C1-A99D7F48E75C}"/>
    <dgm:cxn modelId="{1E3122D8-2C5B-4E4F-AEEE-4B9990409FBE}" type="presOf" srcId="{348A2876-FD61-4F37-B0F2-897F9DEBFC19}" destId="{BF0F65CF-8648-4CC4-AA80-6261AC79B995}" srcOrd="0" destOrd="0" presId="urn:microsoft.com/office/officeart/2005/8/layout/chevron1"/>
    <dgm:cxn modelId="{4450F32C-3163-4D8F-970E-BF273D90C1F6}" srcId="{7DB50373-F0CC-40A3-809F-597637DCE564}" destId="{BF50EA7C-4035-45FC-94C2-6B4BCB557BA8}" srcOrd="2" destOrd="0" parTransId="{C71949AE-6519-4133-BA61-9A7B9C268189}" sibTransId="{15A8A829-4517-43F0-8AB4-570D9F72655A}"/>
    <dgm:cxn modelId="{724AF9EC-D83F-4FEE-B705-E34414421C8F}" srcId="{7DB50373-F0CC-40A3-809F-597637DCE564}" destId="{3C364275-A65B-4754-AC8A-371196B29C52}" srcOrd="3" destOrd="0" parTransId="{8FD852CA-72AF-4ABD-ACBE-6E97C6BD2C97}" sibTransId="{3E506C58-3307-4CFE-ADFC-18F98881B540}"/>
    <dgm:cxn modelId="{ACE27E3D-C69E-4378-8367-681B154D0F5F}" srcId="{7DB50373-F0CC-40A3-809F-597637DCE564}" destId="{41AAE780-75F5-424E-99E9-2A7B4BD437DF}" srcOrd="4" destOrd="0" parTransId="{E35F8CF1-4805-421E-91A5-E85394D4C43D}" sibTransId="{5AA0D923-9F16-4690-9A72-4FB1D280C774}"/>
    <dgm:cxn modelId="{C90E2199-CA75-4982-A2CA-C176ED8709F9}" type="presOf" srcId="{7DB50373-F0CC-40A3-809F-597637DCE564}" destId="{66D9F84B-AF6F-4176-A138-9AF0E3F7164F}" srcOrd="0" destOrd="0" presId="urn:microsoft.com/office/officeart/2005/8/layout/chevron1"/>
    <dgm:cxn modelId="{C96FCEC6-27C6-40B2-96F4-C29AA841F9EE}" type="presParOf" srcId="{66D9F84B-AF6F-4176-A138-9AF0E3F7164F}" destId="{7C799E8B-80B5-4DCD-8152-75EFCEDAD2F9}" srcOrd="0" destOrd="0" presId="urn:microsoft.com/office/officeart/2005/8/layout/chevron1"/>
    <dgm:cxn modelId="{B6768946-4AFC-4D19-B2C9-E7E7A7C54094}" type="presParOf" srcId="{66D9F84B-AF6F-4176-A138-9AF0E3F7164F}" destId="{BDE35CDF-3FC8-4C82-9C32-53821D41D2FB}" srcOrd="1" destOrd="0" presId="urn:microsoft.com/office/officeart/2005/8/layout/chevron1"/>
    <dgm:cxn modelId="{BF158165-5ADC-4F4E-9169-7712769F18A0}" type="presParOf" srcId="{66D9F84B-AF6F-4176-A138-9AF0E3F7164F}" destId="{BF0F65CF-8648-4CC4-AA80-6261AC79B995}" srcOrd="2" destOrd="0" presId="urn:microsoft.com/office/officeart/2005/8/layout/chevron1"/>
    <dgm:cxn modelId="{69F13355-8FBF-45AB-8215-EBDC75918F98}" type="presParOf" srcId="{66D9F84B-AF6F-4176-A138-9AF0E3F7164F}" destId="{A68293B4-45D7-4A44-848C-E1B88AA80D2E}" srcOrd="3" destOrd="0" presId="urn:microsoft.com/office/officeart/2005/8/layout/chevron1"/>
    <dgm:cxn modelId="{C0ECD7D2-6D9F-400E-AE81-4290453363C7}" type="presParOf" srcId="{66D9F84B-AF6F-4176-A138-9AF0E3F7164F}" destId="{BB425A29-F4A9-4E69-8E4A-064B606804F0}" srcOrd="4" destOrd="0" presId="urn:microsoft.com/office/officeart/2005/8/layout/chevron1"/>
    <dgm:cxn modelId="{FA7FD863-40AA-45DE-BC21-02F181EFFF5A}" type="presParOf" srcId="{66D9F84B-AF6F-4176-A138-9AF0E3F7164F}" destId="{D8AB1EA6-BCE5-40CE-8C41-28475AD5A52D}" srcOrd="5" destOrd="0" presId="urn:microsoft.com/office/officeart/2005/8/layout/chevron1"/>
    <dgm:cxn modelId="{CAA6F1A4-8F37-4124-BCE2-AB99B0412C0D}" type="presParOf" srcId="{66D9F84B-AF6F-4176-A138-9AF0E3F7164F}" destId="{608B1BC8-5C50-470E-A766-F7D948E15611}" srcOrd="6" destOrd="0" presId="urn:microsoft.com/office/officeart/2005/8/layout/chevron1"/>
    <dgm:cxn modelId="{1656AD3C-7A15-4B96-B9D6-6B1BD2D51344}" type="presParOf" srcId="{66D9F84B-AF6F-4176-A138-9AF0E3F7164F}" destId="{7514017D-DEAA-484E-87F1-568311E30C99}" srcOrd="7" destOrd="0" presId="urn:microsoft.com/office/officeart/2005/8/layout/chevron1"/>
    <dgm:cxn modelId="{A08DD8B5-80DD-4682-9303-B9F72816320B}" type="presParOf" srcId="{66D9F84B-AF6F-4176-A138-9AF0E3F7164F}" destId="{5C2F9166-C520-4410-902A-C821F425F655}" srcOrd="8" destOrd="0" presId="urn:microsoft.com/office/officeart/2005/8/layout/chevron1"/>
    <dgm:cxn modelId="{A5AFD440-69F4-42D5-AD57-B8B9E743010A}" type="presParOf" srcId="{66D9F84B-AF6F-4176-A138-9AF0E3F7164F}" destId="{C9A925F3-FDAB-4ECF-9174-AAEFBEA31738}" srcOrd="9" destOrd="0" presId="urn:microsoft.com/office/officeart/2005/8/layout/chevron1"/>
    <dgm:cxn modelId="{7EC9104D-DF38-4178-A73A-FD3D3F3A2DE5}" type="presParOf" srcId="{66D9F84B-AF6F-4176-A138-9AF0E3F7164F}" destId="{09B3943C-EFD7-4279-9F66-87E9A9280E27}" srcOrd="10"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tx2">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bg1"/>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99E8B-80B5-4DCD-8152-75EFCEDAD2F9}">
      <dsp:nvSpPr>
        <dsp:cNvPr id="0" name=""/>
        <dsp:cNvSpPr/>
      </dsp:nvSpPr>
      <dsp:spPr>
        <a:xfrm>
          <a:off x="2012" y="0"/>
          <a:ext cx="2934359"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PRÉSENTATION GÉNÉRALE</a:t>
          </a:r>
          <a:endParaRPr lang="fr-FR" sz="1200" b="1" kern="1200" dirty="0">
            <a:latin typeface="Century Gothic" panose="020B0502020202020204" pitchFamily="34" charset="0"/>
          </a:endParaRPr>
        </a:p>
      </dsp:txBody>
      <dsp:txXfrm>
        <a:off x="171236" y="0"/>
        <a:ext cx="2595912" cy="338447"/>
      </dsp:txXfrm>
    </dsp:sp>
    <dsp:sp modelId="{BF0F65CF-8648-4CC4-AA80-6261AC79B995}">
      <dsp:nvSpPr>
        <dsp:cNvPr id="0" name=""/>
        <dsp:cNvSpPr/>
      </dsp:nvSpPr>
      <dsp:spPr>
        <a:xfrm>
          <a:off x="2709319" y="0"/>
          <a:ext cx="2018065"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PROBLÉMATIQUE</a:t>
          </a:r>
          <a:endParaRPr lang="fr-FR" sz="1200" b="1" kern="1200" dirty="0">
            <a:latin typeface="Century Gothic" panose="020B0502020202020204" pitchFamily="34" charset="0"/>
          </a:endParaRPr>
        </a:p>
      </dsp:txBody>
      <dsp:txXfrm>
        <a:off x="2878543" y="0"/>
        <a:ext cx="1679618" cy="338447"/>
      </dsp:txXfrm>
    </dsp:sp>
    <dsp:sp modelId="{BB425A29-F4A9-4E69-8E4A-064B606804F0}">
      <dsp:nvSpPr>
        <dsp:cNvPr id="0" name=""/>
        <dsp:cNvSpPr/>
      </dsp:nvSpPr>
      <dsp:spPr>
        <a:xfrm>
          <a:off x="4500333" y="0"/>
          <a:ext cx="1882561" cy="338447"/>
        </a:xfrm>
        <a:prstGeom prst="chevron">
          <a:avLst/>
        </a:prstGeom>
        <a:solidFill>
          <a:schemeClr val="tx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MÉTHODOLOGIE</a:t>
          </a:r>
          <a:endParaRPr lang="fr-FR" sz="1200" b="1" kern="1200" dirty="0">
            <a:latin typeface="Century Gothic" panose="020B0502020202020204" pitchFamily="34" charset="0"/>
          </a:endParaRPr>
        </a:p>
      </dsp:txBody>
      <dsp:txXfrm>
        <a:off x="4669557" y="0"/>
        <a:ext cx="1544114" cy="338447"/>
      </dsp:txXfrm>
    </dsp:sp>
    <dsp:sp modelId="{608B1BC8-5C50-470E-A766-F7D948E15611}">
      <dsp:nvSpPr>
        <dsp:cNvPr id="0" name=""/>
        <dsp:cNvSpPr/>
      </dsp:nvSpPr>
      <dsp:spPr>
        <a:xfrm>
          <a:off x="6155841" y="0"/>
          <a:ext cx="2517331" cy="338447"/>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RÉSULTATS &amp; DISCUSSION</a:t>
          </a:r>
          <a:endParaRPr lang="fr-FR" sz="1200" b="1" kern="1200" dirty="0">
            <a:latin typeface="Century Gothic" panose="020B0502020202020204" pitchFamily="34" charset="0"/>
          </a:endParaRPr>
        </a:p>
      </dsp:txBody>
      <dsp:txXfrm>
        <a:off x="6325065" y="0"/>
        <a:ext cx="2178884" cy="338447"/>
      </dsp:txXfrm>
    </dsp:sp>
    <dsp:sp modelId="{5C2F9166-C520-4410-902A-C821F425F655}">
      <dsp:nvSpPr>
        <dsp:cNvPr id="0" name=""/>
        <dsp:cNvSpPr/>
      </dsp:nvSpPr>
      <dsp:spPr>
        <a:xfrm>
          <a:off x="8446120" y="0"/>
          <a:ext cx="2262397"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RECOMMANDATIONS</a:t>
          </a:r>
          <a:endParaRPr lang="fr-FR" sz="1200" b="1" kern="1200" dirty="0">
            <a:latin typeface="Century Gothic" panose="020B0502020202020204" pitchFamily="34" charset="0"/>
          </a:endParaRPr>
        </a:p>
      </dsp:txBody>
      <dsp:txXfrm>
        <a:off x="8615344" y="0"/>
        <a:ext cx="1923950" cy="338447"/>
      </dsp:txXfrm>
    </dsp:sp>
    <dsp:sp modelId="{09B3943C-EFD7-4279-9F66-87E9A9280E27}">
      <dsp:nvSpPr>
        <dsp:cNvPr id="0" name=""/>
        <dsp:cNvSpPr/>
      </dsp:nvSpPr>
      <dsp:spPr>
        <a:xfrm>
          <a:off x="10483478" y="0"/>
          <a:ext cx="1705346" cy="33844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b="1" kern="1200" dirty="0" smtClean="0">
              <a:latin typeface="Century Gothic" panose="020B0502020202020204" pitchFamily="34" charset="0"/>
            </a:rPr>
            <a:t>CONCLUSION</a:t>
          </a:r>
          <a:endParaRPr lang="fr-FR" sz="1200" b="1" kern="1200" dirty="0">
            <a:latin typeface="Century Gothic" panose="020B0502020202020204" pitchFamily="34" charset="0"/>
          </a:endParaRPr>
        </a:p>
      </dsp:txBody>
      <dsp:txXfrm>
        <a:off x="10652702" y="0"/>
        <a:ext cx="1366899" cy="3384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solidFill>
                <a:schemeClr val="tx1"/>
              </a:solidFill>
            </a:endParaRPr>
          </a:p>
        </p:txBody>
      </p:sp>
      <p:sp>
        <p:nvSpPr>
          <p:cNvPr id="717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D57928-05A0-4F43-89BC-922E35E2384B}" type="slidenum">
              <a:rPr lang="fr-FR" altLang="fr-FR" smtClean="0"/>
              <a:pPr/>
              <a:t>1</a:t>
            </a:fld>
            <a:endParaRPr lang="fr-FR" altLang="fr-FR" smtClean="0"/>
          </a:p>
        </p:txBody>
      </p:sp>
    </p:spTree>
    <p:extLst>
      <p:ext uri="{BB962C8B-B14F-4D97-AF65-F5344CB8AC3E}">
        <p14:creationId xmlns:p14="http://schemas.microsoft.com/office/powerpoint/2010/main" val="263559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kern="1200" dirty="0" smtClean="0">
                <a:solidFill>
                  <a:schemeClr val="tx1"/>
                </a:solidFill>
                <a:effectLst/>
                <a:latin typeface="+mn-lt"/>
                <a:ea typeface="+mn-ea"/>
                <a:cs typeface="+mn-cs"/>
              </a:rPr>
              <a:t>L’ISRA (Institut Sénégalais de Recherches Agricoles)  est un établissement public à caractère scientifique. Il a été créé en 1974 (ISRA, 2012). Depuis sa création, le Sénégal prend en charge alors la gestion des structures de recherche agricole dispersées sur tout le territoire. Sa mission consiste en la génération de connaissances et de technologies appropriés pour atteindre la sécurité alimentaire des populations et le transfert des résultats au bénéfice du développement économique, social, scientifique et culturel du pays, la création d’emplois et de richesses. Les thèmes prioritaires de recherches de l’ISRA portent sur les productions agronomiques, animales, forestières, halieutiques et la socio-économie rurale dans les différentes zones écologiques du Sénégal </a:t>
            </a:r>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94130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47317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sz="1600" dirty="0" smtClean="0">
                <a:latin typeface="Bell MT" panose="02020503060305020303" pitchFamily="18" charset="0"/>
              </a:rPr>
              <a:t>« Les fortes fluctuations et la tendance à la baisse des rendements des spéculations appellent à mettre davantage l’accent sur l’irrigation, la recherche et la vulgarisation agricole, afin d’inverser durablement cette tendance » (</a:t>
            </a:r>
            <a:r>
              <a:rPr lang="fr-FR" sz="1600" b="1" dirty="0" smtClean="0">
                <a:latin typeface="Bell MT" panose="02020503060305020303" pitchFamily="18" charset="0"/>
              </a:rPr>
              <a:t>SNDES, 2012</a:t>
            </a:r>
            <a:r>
              <a:rPr lang="fr-FR" sz="1600" dirty="0" smtClean="0">
                <a:latin typeface="Bell MT" panose="02020503060305020303" pitchFamily="18" charset="0"/>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sz="1600" i="1" kern="1200" dirty="0" smtClean="0">
                <a:solidFill>
                  <a:schemeClr val="tx1"/>
                </a:solidFill>
                <a:effectLst/>
                <a:latin typeface="+mn-lt"/>
                <a:ea typeface="+mn-ea"/>
                <a:cs typeface="+mn-cs"/>
              </a:rPr>
              <a:t>même là où il n'y a pas de pénurie de personnel de vulgarisation ou d'argent, une utilisation intelligente des TICs peut aider à transmettre des informations en temps réel aux agriculteurs, en particulier dans les coins reculés d'Afrique qui manquent de personnel ».</a:t>
            </a:r>
            <a:endParaRPr lang="fr-FR" sz="1600" dirty="0" smtClean="0">
              <a:latin typeface="Bell MT" panose="02020503060305020303"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208013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2B29585C-68C3-4505-A3D0-43533104AC8E}" type="slidenum">
              <a:rPr lang="fr-FR" smtClean="0"/>
              <a:pPr>
                <a:defRPr/>
              </a:pPr>
              <a:t>10</a:t>
            </a:fld>
            <a:endParaRPr lang="fr-FR"/>
          </a:p>
        </p:txBody>
      </p:sp>
    </p:spTree>
    <p:extLst>
      <p:ext uri="{BB962C8B-B14F-4D97-AF65-F5344CB8AC3E}">
        <p14:creationId xmlns:p14="http://schemas.microsoft.com/office/powerpoint/2010/main" val="261636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090458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301920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4112950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13797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33858" y="-996950"/>
            <a:ext cx="12138038" cy="7842250"/>
            <a:chOff x="16" y="-628"/>
            <a:chExt cx="5736" cy="4940"/>
          </a:xfrm>
        </p:grpSpPr>
        <p:pic>
          <p:nvPicPr>
            <p:cNvPr id="5" name="Picture 3" descr="back_b"/>
            <p:cNvPicPr>
              <a:picLocks noChangeAspect="1" noChangeArrowheads="1"/>
            </p:cNvPicPr>
            <p:nvPr userDrawn="1"/>
          </p:nvPicPr>
          <p:blipFill>
            <a:blip r:embed="rId2"/>
            <a:srcRect/>
            <a:stretch>
              <a:fillRect/>
            </a:stretch>
          </p:blipFill>
          <p:spPr bwMode="auto">
            <a:xfrm>
              <a:off x="24" y="391"/>
              <a:ext cx="5728" cy="3921"/>
            </a:xfrm>
            <a:prstGeom prst="rect">
              <a:avLst/>
            </a:prstGeom>
            <a:gradFill rotWithShape="1">
              <a:gsLst>
                <a:gs pos="0">
                  <a:schemeClr val="tx2">
                    <a:gamma/>
                    <a:shade val="36471"/>
                    <a:invGamma/>
                  </a:schemeClr>
                </a:gs>
                <a:gs pos="100000">
                  <a:schemeClr val="tx2"/>
                </a:gs>
              </a:gsLst>
              <a:lin ang="2700000" scaled="1"/>
            </a:gradFill>
            <a:ln w="9525">
              <a:noFill/>
              <a:miter lim="800000"/>
              <a:headEnd/>
              <a:tailEnd/>
            </a:ln>
          </p:spPr>
        </p:pic>
        <p:sp>
          <p:nvSpPr>
            <p:cNvPr id="6" name="Freeform 4"/>
            <p:cNvSpPr>
              <a:spLocks/>
            </p:cNvSpPr>
            <p:nvPr userDrawn="1"/>
          </p:nvSpPr>
          <p:spPr bwMode="gray">
            <a:xfrm>
              <a:off x="16" y="-628"/>
              <a:ext cx="5712" cy="2676"/>
            </a:xfrm>
            <a:custGeom>
              <a:avLst/>
              <a:gdLst/>
              <a:ahLst/>
              <a:cxnLst>
                <a:cxn ang="0">
                  <a:pos x="0" y="1607"/>
                </a:cxn>
                <a:cxn ang="0">
                  <a:pos x="5548" y="2692"/>
                </a:cxn>
                <a:cxn ang="0">
                  <a:pos x="5736" y="2580"/>
                </a:cxn>
                <a:cxn ang="0">
                  <a:pos x="5738" y="641"/>
                </a:cxn>
                <a:cxn ang="0">
                  <a:pos x="22" y="641"/>
                </a:cxn>
                <a:cxn ang="0">
                  <a:pos x="12" y="1613"/>
                </a:cxn>
              </a:cxnLst>
              <a:rect l="0" t="0" r="r" b="b"/>
              <a:pathLst>
                <a:path w="5738" h="2692">
                  <a:moveTo>
                    <a:pt x="0" y="1607"/>
                  </a:moveTo>
                  <a:cubicBezTo>
                    <a:pt x="4478" y="0"/>
                    <a:pt x="5523" y="2457"/>
                    <a:pt x="5548" y="2692"/>
                  </a:cubicBezTo>
                  <a:lnTo>
                    <a:pt x="5736" y="2580"/>
                  </a:lnTo>
                  <a:lnTo>
                    <a:pt x="5738" y="641"/>
                  </a:lnTo>
                  <a:lnTo>
                    <a:pt x="22" y="641"/>
                  </a:lnTo>
                  <a:cubicBezTo>
                    <a:pt x="22" y="641"/>
                    <a:pt x="12" y="1613"/>
                    <a:pt x="12" y="1613"/>
                  </a:cubicBezTo>
                </a:path>
              </a:pathLst>
            </a:custGeom>
            <a:solidFill>
              <a:schemeClr val="accent3"/>
            </a:solidFill>
            <a:ln w="38100" cmpd="sng">
              <a:noFill/>
              <a:round/>
              <a:headEnd/>
              <a:tailEnd/>
            </a:ln>
            <a:effectLst/>
          </p:spPr>
          <p:txBody>
            <a:bodyPr/>
            <a:lstStyle/>
            <a:p>
              <a:pPr eaLnBrk="1" hangingPunct="1">
                <a:defRPr/>
              </a:pPr>
              <a:endParaRPr lang="fr-FR" sz="2400">
                <a:cs typeface="+mn-cs"/>
              </a:endParaRPr>
            </a:p>
          </p:txBody>
        </p:sp>
      </p:grpSp>
      <p:grpSp>
        <p:nvGrpSpPr>
          <p:cNvPr id="7" name="Group 5"/>
          <p:cNvGrpSpPr>
            <a:grpSpLocks/>
          </p:cNvGrpSpPr>
          <p:nvPr/>
        </p:nvGrpSpPr>
        <p:grpSpPr bwMode="auto">
          <a:xfrm>
            <a:off x="0" y="3175"/>
            <a:ext cx="12188825" cy="6854825"/>
            <a:chOff x="0" y="2"/>
            <a:chExt cx="5760" cy="4318"/>
          </a:xfrm>
        </p:grpSpPr>
        <p:sp>
          <p:nvSpPr>
            <p:cNvPr id="8" name="Freeform 6"/>
            <p:cNvSpPr>
              <a:spLocks/>
            </p:cNvSpPr>
            <p:nvPr userDrawn="1"/>
          </p:nvSpPr>
          <p:spPr bwMode="gray">
            <a:xfrm>
              <a:off x="5475" y="3"/>
              <a:ext cx="281" cy="344"/>
            </a:xfrm>
            <a:custGeom>
              <a:avLst/>
              <a:gdLst>
                <a:gd name="T0" fmla="*/ 0 w 281"/>
                <a:gd name="T1" fmla="*/ 0 h 348"/>
                <a:gd name="T2" fmla="*/ 202 w 281"/>
                <a:gd name="T3" fmla="*/ 92 h 348"/>
                <a:gd name="T4" fmla="*/ 281 w 281"/>
                <a:gd name="T5" fmla="*/ 316 h 348"/>
                <a:gd name="T6" fmla="*/ 281 w 281"/>
                <a:gd name="T7" fmla="*/ 0 h 3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1" h="348">
                  <a:moveTo>
                    <a:pt x="0" y="0"/>
                  </a:moveTo>
                  <a:cubicBezTo>
                    <a:pt x="33" y="16"/>
                    <a:pt x="125" y="6"/>
                    <a:pt x="202" y="96"/>
                  </a:cubicBezTo>
                  <a:cubicBezTo>
                    <a:pt x="279" y="186"/>
                    <a:pt x="268" y="348"/>
                    <a:pt x="281" y="332"/>
                  </a:cubicBezTo>
                  <a:lnTo>
                    <a:pt x="281"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400"/>
            </a:p>
          </p:txBody>
        </p:sp>
        <p:grpSp>
          <p:nvGrpSpPr>
            <p:cNvPr id="9" name="Group 7"/>
            <p:cNvGrpSpPr>
              <a:grpSpLocks/>
            </p:cNvGrpSpPr>
            <p:nvPr userDrawn="1"/>
          </p:nvGrpSpPr>
          <p:grpSpPr bwMode="auto">
            <a:xfrm>
              <a:off x="0" y="2"/>
              <a:ext cx="5760" cy="4318"/>
              <a:chOff x="0" y="2"/>
              <a:chExt cx="5760" cy="4318"/>
            </a:xfrm>
          </p:grpSpPr>
          <p:sp>
            <p:nvSpPr>
              <p:cNvPr id="10" name="Freeform 8"/>
              <p:cNvSpPr>
                <a:spLocks/>
              </p:cNvSpPr>
              <p:nvPr userDrawn="1"/>
            </p:nvSpPr>
            <p:spPr bwMode="gray">
              <a:xfrm>
                <a:off x="0" y="4023"/>
                <a:ext cx="275" cy="297"/>
              </a:xfrm>
              <a:custGeom>
                <a:avLst/>
                <a:gdLst>
                  <a:gd name="T0" fmla="*/ 275 w 275"/>
                  <a:gd name="T1" fmla="*/ 291 h 297"/>
                  <a:gd name="T2" fmla="*/ 112 w 275"/>
                  <a:gd name="T3" fmla="*/ 211 h 297"/>
                  <a:gd name="T4" fmla="*/ 28 w 275"/>
                  <a:gd name="T5" fmla="*/ 127 h 297"/>
                  <a:gd name="T6" fmla="*/ 0 w 275"/>
                  <a:gd name="T7" fmla="*/ 0 h 297"/>
                  <a:gd name="T8" fmla="*/ 1 w 275"/>
                  <a:gd name="T9" fmla="*/ 297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7">
                    <a:moveTo>
                      <a:pt x="275" y="291"/>
                    </a:moveTo>
                    <a:lnTo>
                      <a:pt x="112" y="211"/>
                    </a:lnTo>
                    <a:lnTo>
                      <a:pt x="28" y="127"/>
                    </a:lnTo>
                    <a:lnTo>
                      <a:pt x="0" y="0"/>
                    </a:lnTo>
                    <a:lnTo>
                      <a:pt x="1" y="297"/>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400"/>
              </a:p>
            </p:txBody>
          </p:sp>
          <p:sp>
            <p:nvSpPr>
              <p:cNvPr id="11" name="AutoShape 9"/>
              <p:cNvSpPr>
                <a:spLocks noChangeArrowheads="1"/>
              </p:cNvSpPr>
              <p:nvPr userDrawn="1"/>
            </p:nvSpPr>
            <p:spPr bwMode="gray">
              <a:xfrm>
                <a:off x="20" y="26"/>
                <a:ext cx="5715" cy="4265"/>
              </a:xfrm>
              <a:prstGeom prst="roundRect">
                <a:avLst>
                  <a:gd name="adj" fmla="val 6227"/>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fr-FR" altLang="fr-FR" sz="2400" smtClean="0"/>
              </a:p>
            </p:txBody>
          </p:sp>
          <p:sp>
            <p:nvSpPr>
              <p:cNvPr id="12" name="Freeform 10"/>
              <p:cNvSpPr>
                <a:spLocks/>
              </p:cNvSpPr>
              <p:nvPr userDrawn="1"/>
            </p:nvSpPr>
            <p:spPr bwMode="gray">
              <a:xfrm>
                <a:off x="0" y="2"/>
                <a:ext cx="290" cy="315"/>
              </a:xfrm>
              <a:custGeom>
                <a:avLst/>
                <a:gdLst>
                  <a:gd name="T0" fmla="*/ 1 w 290"/>
                  <a:gd name="T1" fmla="*/ 315 h 315"/>
                  <a:gd name="T2" fmla="*/ 122 w 290"/>
                  <a:gd name="T3" fmla="*/ 97 h 315"/>
                  <a:gd name="T4" fmla="*/ 279 w 290"/>
                  <a:gd name="T5" fmla="*/ 0 h 315"/>
                  <a:gd name="T6" fmla="*/ 0 w 290"/>
                  <a:gd name="T7" fmla="*/ 1 h 3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 h="315">
                    <a:moveTo>
                      <a:pt x="1" y="315"/>
                    </a:moveTo>
                    <a:cubicBezTo>
                      <a:pt x="21" y="279"/>
                      <a:pt x="76" y="150"/>
                      <a:pt x="122" y="97"/>
                    </a:cubicBezTo>
                    <a:cubicBezTo>
                      <a:pt x="163" y="44"/>
                      <a:pt x="290" y="23"/>
                      <a:pt x="279" y="0"/>
                    </a:cubicBezTo>
                    <a:lnTo>
                      <a:pt x="0" y="1"/>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400"/>
              </a:p>
            </p:txBody>
          </p:sp>
          <p:sp>
            <p:nvSpPr>
              <p:cNvPr id="13" name="Freeform 11"/>
              <p:cNvSpPr>
                <a:spLocks/>
              </p:cNvSpPr>
              <p:nvPr userDrawn="1"/>
            </p:nvSpPr>
            <p:spPr bwMode="gray">
              <a:xfrm>
                <a:off x="5507" y="4031"/>
                <a:ext cx="253" cy="287"/>
              </a:xfrm>
              <a:custGeom>
                <a:avLst/>
                <a:gdLst>
                  <a:gd name="T0" fmla="*/ 250 w 253"/>
                  <a:gd name="T1" fmla="*/ 0 h 287"/>
                  <a:gd name="T2" fmla="*/ 179 w 253"/>
                  <a:gd name="T3" fmla="*/ 143 h 287"/>
                  <a:gd name="T4" fmla="*/ 85 w 253"/>
                  <a:gd name="T5" fmla="*/ 236 h 287"/>
                  <a:gd name="T6" fmla="*/ 0 w 253"/>
                  <a:gd name="T7" fmla="*/ 287 h 287"/>
                  <a:gd name="T8" fmla="*/ 253 w 253"/>
                  <a:gd name="T9" fmla="*/ 284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 h="287">
                    <a:moveTo>
                      <a:pt x="250" y="0"/>
                    </a:moveTo>
                    <a:lnTo>
                      <a:pt x="179" y="143"/>
                    </a:lnTo>
                    <a:lnTo>
                      <a:pt x="85" y="236"/>
                    </a:lnTo>
                    <a:lnTo>
                      <a:pt x="0" y="287"/>
                    </a:lnTo>
                    <a:lnTo>
                      <a:pt x="253" y="284"/>
                    </a:lnTo>
                  </a:path>
                </a:pathLst>
              </a:custGeom>
              <a:solidFill>
                <a:schemeClr val="bg1"/>
              </a:solidFill>
              <a:ln w="9525">
                <a:solidFill>
                  <a:schemeClr val="bg1"/>
                </a:solidFill>
                <a:round/>
                <a:headEnd/>
                <a:tailEnd/>
              </a:ln>
            </p:spPr>
            <p:txBody>
              <a:bodyPr/>
              <a:lstStyle/>
              <a:p>
                <a:endParaRPr lang="fr-FR" sz="2400"/>
              </a:p>
            </p:txBody>
          </p:sp>
        </p:grpSp>
      </p:grpSp>
      <p:sp>
        <p:nvSpPr>
          <p:cNvPr id="148492" name="Rectangle 12"/>
          <p:cNvSpPr>
            <a:spLocks noGrp="1" noChangeArrowheads="1"/>
          </p:cNvSpPr>
          <p:nvPr>
            <p:ph type="ctrTitle" sz="quarter"/>
          </p:nvPr>
        </p:nvSpPr>
        <p:spPr bwMode="white">
          <a:xfrm>
            <a:off x="1015735" y="2438401"/>
            <a:ext cx="9954207" cy="1470025"/>
          </a:xfrm>
        </p:spPr>
        <p:txBody>
          <a:bodyPr/>
          <a:lstStyle>
            <a:lvl1pPr algn="l">
              <a:defRPr sz="4800">
                <a:solidFill>
                  <a:schemeClr val="bg1"/>
                </a:solidFill>
              </a:defRPr>
            </a:lvl1pPr>
          </a:lstStyle>
          <a:p>
            <a:r>
              <a:rPr lang="fr-FR" dirty="0" smtClean="0"/>
              <a:t>Cliquez pour modifier le style du titre</a:t>
            </a:r>
            <a:endParaRPr lang="en-US" dirty="0"/>
          </a:p>
        </p:txBody>
      </p:sp>
      <p:sp>
        <p:nvSpPr>
          <p:cNvPr id="148493" name="Rectangle 13"/>
          <p:cNvSpPr>
            <a:spLocks noGrp="1" noChangeArrowheads="1"/>
          </p:cNvSpPr>
          <p:nvPr>
            <p:ph type="subTitle" sz="quarter" idx="1"/>
          </p:nvPr>
        </p:nvSpPr>
        <p:spPr bwMode="white">
          <a:xfrm>
            <a:off x="1015736" y="3962400"/>
            <a:ext cx="9992297" cy="457200"/>
          </a:xfrm>
        </p:spPr>
        <p:txBody>
          <a:bodyPr/>
          <a:lstStyle>
            <a:lvl1pPr marL="0" indent="0">
              <a:buFont typeface="Wingdings" pitchFamily="2" charset="2"/>
              <a:buNone/>
              <a:defRPr sz="1800">
                <a:solidFill>
                  <a:schemeClr val="bg1"/>
                </a:solidFill>
                <a:latin typeface="Arial" pitchFamily="34" charset="0"/>
              </a:defRPr>
            </a:lvl1pPr>
          </a:lstStyle>
          <a:p>
            <a:r>
              <a:rPr lang="fr-FR" smtClean="0"/>
              <a:t>Cliquez pour modifier le style des sous-titres du masque</a:t>
            </a:r>
            <a:endParaRPr lang="en-US"/>
          </a:p>
        </p:txBody>
      </p:sp>
      <p:sp>
        <p:nvSpPr>
          <p:cNvPr id="14" name="Rectangle 14"/>
          <p:cNvSpPr>
            <a:spLocks noGrp="1" noChangeArrowheads="1"/>
          </p:cNvSpPr>
          <p:nvPr>
            <p:ph type="dt" sz="quarter" idx="10"/>
          </p:nvPr>
        </p:nvSpPr>
        <p:spPr>
          <a:xfrm>
            <a:off x="609441" y="6477001"/>
            <a:ext cx="2844059" cy="244475"/>
          </a:xfrm>
        </p:spPr>
        <p:txBody>
          <a:bodyPr/>
          <a:lstStyle>
            <a:lvl1pPr>
              <a:defRPr sz="1400" b="0"/>
            </a:lvl1pPr>
          </a:lstStyle>
          <a:p>
            <a:pPr>
              <a:defRPr/>
            </a:pPr>
            <a:r>
              <a:rPr lang="fr-FR"/>
              <a:t>www.themegallery.com</a:t>
            </a:r>
            <a:endParaRPr lang="en-US"/>
          </a:p>
        </p:txBody>
      </p:sp>
      <p:sp>
        <p:nvSpPr>
          <p:cNvPr id="15" name="Rectangle 15"/>
          <p:cNvSpPr>
            <a:spLocks noGrp="1" noChangeArrowheads="1"/>
          </p:cNvSpPr>
          <p:nvPr>
            <p:ph type="ftr" sz="quarter" idx="11"/>
          </p:nvPr>
        </p:nvSpPr>
        <p:spPr>
          <a:xfrm>
            <a:off x="4164515" y="6477001"/>
            <a:ext cx="3859795" cy="244475"/>
          </a:xfrm>
        </p:spPr>
        <p:txBody>
          <a:bodyPr/>
          <a:lstStyle>
            <a:lvl1pPr>
              <a:defRPr sz="1400" b="0"/>
            </a:lvl1pPr>
          </a:lstStyle>
          <a:p>
            <a:pPr>
              <a:defRPr/>
            </a:pPr>
            <a:endParaRPr lang="en-US"/>
          </a:p>
        </p:txBody>
      </p:sp>
      <p:sp>
        <p:nvSpPr>
          <p:cNvPr id="16" name="Rectangle 16"/>
          <p:cNvSpPr>
            <a:spLocks noGrp="1" noChangeArrowheads="1"/>
          </p:cNvSpPr>
          <p:nvPr>
            <p:ph type="sldNum" sz="quarter" idx="12"/>
          </p:nvPr>
        </p:nvSpPr>
        <p:spPr>
          <a:xfrm>
            <a:off x="8735325" y="6477001"/>
            <a:ext cx="2844059" cy="244475"/>
          </a:xfrm>
        </p:spPr>
        <p:txBody>
          <a:bodyPr/>
          <a:lstStyle>
            <a:lvl1pPr algn="r">
              <a:defRPr sz="1400" b="0"/>
            </a:lvl1pPr>
          </a:lstStyle>
          <a:p>
            <a:pPr>
              <a:defRPr/>
            </a:pPr>
            <a:fld id="{42915B07-FC63-4607-B044-E2CB1C67E244}" type="slidenum">
              <a:rPr lang="en-US"/>
              <a:pPr>
                <a:defRPr/>
              </a:pPr>
              <a:t>‹N°›</a:t>
            </a:fld>
            <a:endParaRPr lang="en-US"/>
          </a:p>
        </p:txBody>
      </p:sp>
    </p:spTree>
    <p:extLst>
      <p:ext uri="{BB962C8B-B14F-4D97-AF65-F5344CB8AC3E}">
        <p14:creationId xmlns:p14="http://schemas.microsoft.com/office/powerpoint/2010/main" val="4063331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4/20/2018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‹N°›</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 id="2147483663" r:id="rId6"/>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4.jpe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jpeg"/><Relationship Id="rId9" Type="http://schemas.microsoft.com/office/2007/relationships/diagramDrawing" Target="../diagrams/drawing8.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jpeg"/><Relationship Id="rId7" Type="http://schemas.openxmlformats.org/officeDocument/2006/relationships/diagramColors" Target="../diagrams/colors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jpeg"/><Relationship Id="rId7" Type="http://schemas.openxmlformats.org/officeDocument/2006/relationships/diagramQuickStyle" Target="../diagrams/quickStyle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16.png"/><Relationship Id="rId9" Type="http://schemas.microsoft.com/office/2007/relationships/diagramDrawing" Target="../diagrams/drawing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17.tiff"/><Relationship Id="rId7" Type="http://schemas.openxmlformats.org/officeDocument/2006/relationships/diagramQuickStyle" Target="../diagrams/quickStyle1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10" Type="http://schemas.openxmlformats.org/officeDocument/2006/relationships/image" Target="../media/image18.JPG"/><Relationship Id="rId4" Type="http://schemas.openxmlformats.org/officeDocument/2006/relationships/image" Target="../media/image2.jpeg"/><Relationship Id="rId9" Type="http://schemas.microsoft.com/office/2007/relationships/diagramDrawing" Target="../diagrams/drawing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19.png"/><Relationship Id="rId7" Type="http://schemas.openxmlformats.org/officeDocument/2006/relationships/diagramQuickStyle" Target="../diagrams/quickStyle15.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Layout" Target="../diagrams/layout15.xml"/><Relationship Id="rId5" Type="http://schemas.openxmlformats.org/officeDocument/2006/relationships/diagramData" Target="../diagrams/data15.xml"/><Relationship Id="rId4" Type="http://schemas.microsoft.com/office/2007/relationships/hdphoto" Target="../media/hdphoto1.wdp"/><Relationship Id="rId9" Type="http://schemas.microsoft.com/office/2007/relationships/diagramDrawing" Target="../diagrams/drawing15.xml"/></Relationships>
</file>

<file path=ppt/slides/_rels/slide1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jpeg"/><Relationship Id="rId7" Type="http://schemas.openxmlformats.org/officeDocument/2006/relationships/diagramColors" Target="../diagrams/colors16.xml"/><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jpeg"/><Relationship Id="rId7" Type="http://schemas.openxmlformats.org/officeDocument/2006/relationships/diagramColors" Target="../diagrams/colors17.xml"/><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2.jpeg"/><Relationship Id="rId7" Type="http://schemas.openxmlformats.org/officeDocument/2006/relationships/diagramColors" Target="../diagrams/colors18.xml"/><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1.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2.jpeg"/><Relationship Id="rId7" Type="http://schemas.openxmlformats.org/officeDocument/2006/relationships/diagramColors" Target="../diagrams/colors19.xml"/><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20.xml"/><Relationship Id="rId3" Type="http://schemas.openxmlformats.org/officeDocument/2006/relationships/image" Target="../media/image22.png"/><Relationship Id="rId7" Type="http://schemas.openxmlformats.org/officeDocument/2006/relationships/diagramQuickStyle" Target="../diagrams/quickStyle20.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Layout" Target="../diagrams/layout20.xml"/><Relationship Id="rId5" Type="http://schemas.openxmlformats.org/officeDocument/2006/relationships/diagramData" Target="../diagrams/data20.xml"/><Relationship Id="rId4" Type="http://schemas.openxmlformats.org/officeDocument/2006/relationships/image" Target="../media/image2.jpeg"/><Relationship Id="rId9" Type="http://schemas.microsoft.com/office/2007/relationships/diagramDrawing" Target="../diagrams/drawing20.xml"/></Relationships>
</file>

<file path=ppt/slides/_rels/slide23.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2.jpeg"/><Relationship Id="rId7" Type="http://schemas.openxmlformats.org/officeDocument/2006/relationships/diagramColors" Target="../diagrams/colors21.xml"/><Relationship Id="rId2" Type="http://schemas.openxmlformats.org/officeDocument/2006/relationships/image" Target="../media/image23.tiff"/><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6.jpg"/><Relationship Id="rId7" Type="http://schemas.openxmlformats.org/officeDocument/2006/relationships/image" Target="../media/image10.jpeg"/><Relationship Id="rId12"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diagramColors" Target="../diagrams/colors2.xml"/><Relationship Id="rId5" Type="http://schemas.openxmlformats.org/officeDocument/2006/relationships/image" Target="../media/image8.jpeg"/><Relationship Id="rId10" Type="http://schemas.openxmlformats.org/officeDocument/2006/relationships/diagramQuickStyle" Target="../diagrams/quickStyle2.xml"/><Relationship Id="rId4" Type="http://schemas.openxmlformats.org/officeDocument/2006/relationships/image" Target="../media/image7.jpeg"/><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jpeg"/><Relationship Id="rId7" Type="http://schemas.openxmlformats.org/officeDocument/2006/relationships/diagramLayout" Target="../diagrams/layout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12.jpeg"/><Relationship Id="rId10" Type="http://schemas.microsoft.com/office/2007/relationships/diagramDrawing" Target="../diagrams/drawing4.xml"/><Relationship Id="rId4" Type="http://schemas.openxmlformats.org/officeDocument/2006/relationships/image" Target="../media/image11.jpe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e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eg"/><Relationship Id="rId7" Type="http://schemas.openxmlformats.org/officeDocument/2006/relationships/diagramColors" Target="../diagrams/colors6.xml"/><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7"/>
          <p:cNvSpPr>
            <a:spLocks noChangeArrowheads="1"/>
          </p:cNvSpPr>
          <p:nvPr/>
        </p:nvSpPr>
        <p:spPr bwMode="auto">
          <a:xfrm>
            <a:off x="2970212" y="1063824"/>
            <a:ext cx="6740526" cy="1631216"/>
          </a:xfrm>
          <a:prstGeom prst="rect">
            <a:avLst/>
          </a:prstGeom>
          <a:blipFill>
            <a:blip r:embed="rId3"/>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eaLnBrk="1" hangingPunct="1">
              <a:defRPr/>
            </a:pPr>
            <a:r>
              <a:rPr lang="fr-FR" sz="2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UFR des </a:t>
            </a:r>
            <a:r>
              <a:rPr lang="fr-FR" sz="2000" b="1" dirty="0" smtClean="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Sciences Agronomiques, d’Aquaculture et des Technologies Alimentaires (S2ATA)</a:t>
            </a:r>
          </a:p>
          <a:p>
            <a:pPr algn="ctr" eaLnBrk="1" hangingPunct="1">
              <a:defRPr/>
            </a:pPr>
            <a:r>
              <a:rPr lang="fr-FR" sz="2000" b="1" dirty="0" smtClean="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 UFR des Sciences Économiques </a:t>
            </a:r>
            <a:r>
              <a:rPr lang="fr-FR" sz="2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et de </a:t>
            </a:r>
            <a:r>
              <a:rPr lang="fr-FR" sz="2000" b="1" dirty="0" smtClean="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Gestion (SEG)</a:t>
            </a:r>
            <a:endParaRPr lang="fr-FR" sz="2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endParaRPr>
          </a:p>
          <a:p>
            <a:pPr algn="ctr" eaLnBrk="1" hangingPunct="1">
              <a:defRPr/>
            </a:pPr>
            <a:r>
              <a:rPr lang="fr-FR" sz="2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Section: Gestion</a:t>
            </a:r>
          </a:p>
          <a:p>
            <a:pPr algn="ctr" eaLnBrk="1" hangingPunct="1">
              <a:defRPr/>
            </a:pPr>
            <a:r>
              <a:rPr lang="fr-FR" sz="2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Arial Unicode MS" pitchFamily="34" charset="-128"/>
                <a:cs typeface="Arial Unicode MS" pitchFamily="34" charset="-128"/>
              </a:rPr>
              <a:t>Parcours: Agrobusiness</a:t>
            </a:r>
            <a:endParaRPr lang="fr-FR" sz="2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17" name="Rectangle à coins arrondis 16"/>
          <p:cNvSpPr/>
          <p:nvPr/>
        </p:nvSpPr>
        <p:spPr bwMode="auto">
          <a:xfrm>
            <a:off x="2022476" y="4572000"/>
            <a:ext cx="8072437" cy="1233488"/>
          </a:xfrm>
          <a:prstGeom prst="roundRect">
            <a:avLst/>
          </a:prstGeom>
          <a:noFill/>
          <a:ln w="9525" cap="flat" cmpd="sng" algn="ctr">
            <a:noFill/>
            <a:prstDash val="solid"/>
            <a:round/>
            <a:headEnd type="none" w="med" len="med"/>
            <a:tailEnd type="none" w="med" len="med"/>
          </a:ln>
          <a:effectLst/>
        </p:spPr>
        <p:txBody>
          <a:bodyPr/>
          <a:lstStyle/>
          <a:p>
            <a:pPr eaLnBrk="1" hangingPunct="1">
              <a:defRPr/>
            </a:pPr>
            <a:endParaRPr lang="fr-FR" dirty="0">
              <a:solidFill>
                <a:schemeClr val="accent1">
                  <a:lumMod val="25000"/>
                </a:schemeClr>
              </a:solidFill>
            </a:endParaRPr>
          </a:p>
        </p:txBody>
      </p:sp>
      <p:sp>
        <p:nvSpPr>
          <p:cNvPr id="20" name="Rectangle 19"/>
          <p:cNvSpPr>
            <a:spLocks noChangeArrowheads="1"/>
          </p:cNvSpPr>
          <p:nvPr/>
        </p:nvSpPr>
        <p:spPr bwMode="auto">
          <a:xfrm>
            <a:off x="2920225" y="4529435"/>
            <a:ext cx="6222187" cy="461665"/>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bodyPr>
          <a:lstStyle>
            <a:lvl1pPr>
              <a:spcBef>
                <a:spcPct val="20000"/>
              </a:spcBef>
              <a:buClr>
                <a:schemeClr val="tx1"/>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FontTx/>
              <a:buNone/>
            </a:pPr>
            <a:r>
              <a:rPr lang="fr-FR" altLang="fr-FR" sz="2400" dirty="0">
                <a:solidFill>
                  <a:srgbClr val="080808"/>
                </a:solidFill>
                <a:latin typeface="Century Gothic" panose="020B0502020202020204" pitchFamily="34" charset="0"/>
              </a:rPr>
              <a:t>Présenté et soutenu par :  Saliou </a:t>
            </a:r>
            <a:r>
              <a:rPr lang="fr-FR" altLang="fr-FR" sz="2400" dirty="0" smtClean="0">
                <a:solidFill>
                  <a:srgbClr val="080808"/>
                </a:solidFill>
                <a:latin typeface="Century Gothic" panose="020B0502020202020204" pitchFamily="34" charset="0"/>
              </a:rPr>
              <a:t>MBALLO</a:t>
            </a:r>
            <a:r>
              <a:rPr lang="fr-FR" altLang="fr-FR" sz="2000" dirty="0" smtClean="0">
                <a:solidFill>
                  <a:srgbClr val="080808"/>
                </a:solidFill>
                <a:latin typeface="Century Gothic" panose="020B0502020202020204" pitchFamily="34" charset="0"/>
              </a:rPr>
              <a:t>                       </a:t>
            </a:r>
            <a:r>
              <a:rPr lang="fr-FR" altLang="fr-FR" sz="1800" dirty="0" smtClean="0">
                <a:solidFill>
                  <a:srgbClr val="053162"/>
                </a:solidFill>
                <a:latin typeface="Century Gothic" panose="020B0502020202020204" pitchFamily="34" charset="0"/>
              </a:rPr>
              <a:t>                  </a:t>
            </a:r>
            <a:endParaRPr lang="fr-FR" altLang="fr-FR" sz="1800" dirty="0">
              <a:solidFill>
                <a:srgbClr val="053162"/>
              </a:solidFill>
              <a:latin typeface="Century Gothic" panose="020B0502020202020204" pitchFamily="34" charset="0"/>
            </a:endParaRPr>
          </a:p>
        </p:txBody>
      </p:sp>
      <p:sp>
        <p:nvSpPr>
          <p:cNvPr id="6150" name="Rectangle 12"/>
          <p:cNvSpPr>
            <a:spLocks noChangeArrowheads="1"/>
          </p:cNvSpPr>
          <p:nvPr/>
        </p:nvSpPr>
        <p:spPr bwMode="auto">
          <a:xfrm>
            <a:off x="3732212" y="6452089"/>
            <a:ext cx="4321175" cy="400110"/>
          </a:xfrm>
          <a:prstGeom prst="rect">
            <a:avLst/>
          </a:prstGeom>
          <a:blipFill>
            <a:blip r:embed="rId3"/>
            <a:tile tx="0" ty="0" sx="100000" sy="100000" flip="none" algn="tl"/>
          </a:blipFill>
          <a:ln>
            <a:noFill/>
          </a:ln>
        </p:spPr>
        <p:txBody>
          <a:bodyPr>
            <a:spAutoFit/>
          </a:bodyPr>
          <a:lstStyle>
            <a:lvl1pPr>
              <a:spcBef>
                <a:spcPct val="20000"/>
              </a:spcBef>
              <a:buClr>
                <a:schemeClr val="tx1"/>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FontTx/>
              <a:buNone/>
            </a:pPr>
            <a:r>
              <a:rPr lang="fr-FR" altLang="fr-FR" sz="2000" dirty="0">
                <a:ln w="0"/>
                <a:solidFill>
                  <a:srgbClr val="080808"/>
                </a:solidFill>
                <a:effectLst>
                  <a:outerShdw blurRad="38100" dist="19050" dir="2700000" algn="tl" rotWithShape="0">
                    <a:schemeClr val="dk1">
                      <a:alpha val="40000"/>
                    </a:schemeClr>
                  </a:outerShdw>
                </a:effectLst>
                <a:latin typeface="Century Gothic" panose="020B0502020202020204" pitchFamily="34" charset="0"/>
              </a:rPr>
              <a:t>Année académique: 2015/2016</a:t>
            </a:r>
          </a:p>
        </p:txBody>
      </p:sp>
      <p:sp>
        <p:nvSpPr>
          <p:cNvPr id="6152" name="Ellipse 10" descr="Description : logo6"/>
          <p:cNvSpPr>
            <a:spLocks noChangeArrowheads="1"/>
          </p:cNvSpPr>
          <p:nvPr/>
        </p:nvSpPr>
        <p:spPr bwMode="auto">
          <a:xfrm>
            <a:off x="1065212" y="152400"/>
            <a:ext cx="1474013" cy="1219200"/>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a:spcBef>
                <a:spcPct val="0"/>
              </a:spcBef>
              <a:buClrTx/>
              <a:buFontTx/>
              <a:buNone/>
            </a:pPr>
            <a:endParaRPr lang="fr-FR" altLang="fr-FR" sz="1800" b="0" dirty="0">
              <a:latin typeface="Arial" panose="020B0604020202020204" pitchFamily="34" charset="0"/>
            </a:endParaRPr>
          </a:p>
        </p:txBody>
      </p:sp>
      <p:pic>
        <p:nvPicPr>
          <p:cNvPr id="10" name="Image 9" descr="Résultat de recherche d'images pour &quot;ISRA&quot;"/>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39338" y="190500"/>
            <a:ext cx="1489074" cy="1028700"/>
          </a:xfrm>
          <a:prstGeom prst="rect">
            <a:avLst/>
          </a:prstGeom>
          <a:noFill/>
          <a:ln>
            <a:noFill/>
          </a:ln>
        </p:spPr>
      </p:pic>
      <p:sp>
        <p:nvSpPr>
          <p:cNvPr id="2" name="ZoneTexte 1"/>
          <p:cNvSpPr txBox="1"/>
          <p:nvPr/>
        </p:nvSpPr>
        <p:spPr>
          <a:xfrm>
            <a:off x="355054" y="5410200"/>
            <a:ext cx="3230481" cy="830997"/>
          </a:xfrm>
          <a:prstGeom prst="rect">
            <a:avLst/>
          </a:prstGeom>
          <a:solidFill>
            <a:schemeClr val="bg1"/>
          </a:solidFill>
          <a:ln>
            <a:solidFill>
              <a:schemeClr val="bg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b="1" dirty="0">
                <a:solidFill>
                  <a:srgbClr val="080808"/>
                </a:solidFill>
                <a:latin typeface="Century Gothic" panose="020B0502020202020204" pitchFamily="34" charset="0"/>
              </a:rPr>
              <a:t>Sous la direction de: </a:t>
            </a:r>
          </a:p>
          <a:p>
            <a:pPr algn="ctr"/>
            <a:r>
              <a:rPr lang="fr-FR" b="1" dirty="0">
                <a:solidFill>
                  <a:srgbClr val="080808"/>
                </a:solidFill>
                <a:latin typeface="Century Gothic" panose="020B0502020202020204" pitchFamily="34" charset="0"/>
              </a:rPr>
              <a:t>Dr Demba KANE</a:t>
            </a:r>
          </a:p>
        </p:txBody>
      </p:sp>
      <p:sp>
        <p:nvSpPr>
          <p:cNvPr id="12" name="ZoneTexte 11"/>
          <p:cNvSpPr txBox="1"/>
          <p:nvPr/>
        </p:nvSpPr>
        <p:spPr>
          <a:xfrm>
            <a:off x="8228012" y="5410200"/>
            <a:ext cx="3657600" cy="830997"/>
          </a:xfrm>
          <a:prstGeom prst="rect">
            <a:avLst/>
          </a:prstGeom>
          <a:solidFill>
            <a:schemeClr val="bg1"/>
          </a:solidFill>
          <a:ln>
            <a:solidFill>
              <a:schemeClr val="bg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b="1" dirty="0">
                <a:solidFill>
                  <a:srgbClr val="080808"/>
                </a:solidFill>
                <a:latin typeface="Century Gothic" panose="020B0502020202020204" pitchFamily="34" charset="0"/>
              </a:rPr>
              <a:t>Maitre de stage: </a:t>
            </a:r>
          </a:p>
          <a:p>
            <a:pPr algn="ctr"/>
            <a:r>
              <a:rPr lang="fr-FR" b="1" dirty="0">
                <a:solidFill>
                  <a:srgbClr val="080808"/>
                </a:solidFill>
                <a:latin typeface="Century Gothic" panose="020B0502020202020204" pitchFamily="34" charset="0"/>
              </a:rPr>
              <a:t>Mme Fota Gueye DIEYE</a:t>
            </a:r>
          </a:p>
        </p:txBody>
      </p:sp>
      <p:sp>
        <p:nvSpPr>
          <p:cNvPr id="4" name="Parchemin vertical 3"/>
          <p:cNvSpPr/>
          <p:nvPr/>
        </p:nvSpPr>
        <p:spPr bwMode="auto">
          <a:xfrm>
            <a:off x="1457519" y="2982716"/>
            <a:ext cx="9296400" cy="1121267"/>
          </a:xfrm>
          <a:prstGeom prst="verticalScroll">
            <a:avLst/>
          </a:prstGeom>
          <a:blipFill>
            <a:blip r:embed="rId3"/>
            <a:tile tx="0" ty="0" sx="100000" sy="100000" flip="none" algn="tl"/>
          </a:blipFill>
          <a:ln>
            <a:solidFill>
              <a:schemeClr val="tx2">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defRPr/>
            </a:pPr>
            <a:r>
              <a:rPr lang="fr-FR" sz="2800" b="1" dirty="0">
                <a:solidFill>
                  <a:schemeClr val="accent5">
                    <a:lumMod val="10000"/>
                  </a:schemeClr>
                </a:solidFill>
                <a:latin typeface="Century Gothic" panose="020B0502020202020204" pitchFamily="34" charset="0"/>
                <a:cs typeface="Arial" charset="0"/>
              </a:rPr>
              <a:t>La  vulgarisation des technologies et conseil agricole à travers les </a:t>
            </a:r>
            <a:r>
              <a:rPr lang="fr-FR" sz="2800" b="1" dirty="0" smtClean="0">
                <a:solidFill>
                  <a:schemeClr val="accent5">
                    <a:lumMod val="10000"/>
                  </a:schemeClr>
                </a:solidFill>
                <a:latin typeface="Century Gothic" panose="020B0502020202020204" pitchFamily="34" charset="0"/>
                <a:cs typeface="Arial" charset="0"/>
              </a:rPr>
              <a:t>TICs: proposition d’un modèle</a:t>
            </a:r>
            <a:endParaRPr lang="fr-FR" sz="2800" b="1" dirty="0">
              <a:solidFill>
                <a:schemeClr val="accent5">
                  <a:lumMod val="10000"/>
                </a:schemeClr>
              </a:solidFill>
              <a:latin typeface="Century Gothic" panose="020B0502020202020204" pitchFamily="34" charset="0"/>
              <a:cs typeface="Arial" charset="0"/>
            </a:endParaRPr>
          </a:p>
        </p:txBody>
      </p:sp>
    </p:spTree>
    <p:extLst>
      <p:ext uri="{BB962C8B-B14F-4D97-AF65-F5344CB8AC3E}">
        <p14:creationId xmlns:p14="http://schemas.microsoft.com/office/powerpoint/2010/main" val="366063156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amond(in)">
                                      <p:cBhvr>
                                        <p:cTn id="1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Espace réservé du pied de page 3"/>
          <p:cNvSpPr>
            <a:spLocks noGrp="1"/>
          </p:cNvSpPr>
          <p:nvPr>
            <p:ph type="ftr" sz="quarter" idx="10"/>
          </p:nvPr>
        </p:nvSpPr>
        <p:spPr>
          <a:xfrm>
            <a:off x="7626351" y="6450014"/>
            <a:ext cx="2897187"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r>
              <a:rPr lang="en-US" altLang="fr-FR" sz="1300">
                <a:cs typeface="Arial" panose="020B0604020202020204" pitchFamily="34" charset="0"/>
              </a:rPr>
              <a:t>9</a:t>
            </a:r>
          </a:p>
        </p:txBody>
      </p:sp>
      <p:sp>
        <p:nvSpPr>
          <p:cNvPr id="29" name="Content Placeholder 1"/>
          <p:cNvSpPr>
            <a:spLocks noGrp="1"/>
          </p:cNvSpPr>
          <p:nvPr/>
        </p:nvSpPr>
        <p:spPr>
          <a:xfrm>
            <a:off x="912812" y="1295400"/>
            <a:ext cx="10210800" cy="4495800"/>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p>
            <a:pPr marL="457200" indent="-228600" fontAlgn="base">
              <a:lnSpc>
                <a:spcPct val="106000"/>
              </a:lnSpc>
              <a:spcAft>
                <a:spcPts val="0"/>
              </a:spcAft>
              <a:tabLst>
                <a:tab pos="457200" algn="l"/>
              </a:tabLst>
            </a:pPr>
            <a:endParaRPr lang="fr-FR" sz="1100" dirty="0">
              <a:effectLst/>
              <a:ea typeface="Calibri" panose="020F0502020204030204" pitchFamily="34" charset="0"/>
              <a:cs typeface="Times New Roman" panose="02020603050405020304" pitchFamily="18" charset="0"/>
            </a:endParaRPr>
          </a:p>
        </p:txBody>
      </p:sp>
      <p:sp>
        <p:nvSpPr>
          <p:cNvPr id="2" name="ZoneTexte 1"/>
          <p:cNvSpPr txBox="1"/>
          <p:nvPr/>
        </p:nvSpPr>
        <p:spPr>
          <a:xfrm>
            <a:off x="3351212" y="3081482"/>
            <a:ext cx="7777047" cy="707886"/>
          </a:xfrm>
          <a:prstGeom prst="rect">
            <a:avLst/>
          </a:prstGeom>
          <a:noFill/>
        </p:spPr>
        <p:txBody>
          <a:bodyPr wrap="square" rtlCol="0">
            <a:spAutoFit/>
          </a:bodyPr>
          <a:lstStyle/>
          <a:p>
            <a:r>
              <a:rPr lang="fr-FR" sz="4000" b="1" dirty="0" smtClean="0">
                <a:latin typeface="Century Gothic" panose="020B0502020202020204" pitchFamily="34" charset="0"/>
              </a:rPr>
              <a:t>APPROCHE QUALITATIVE</a:t>
            </a:r>
            <a:endParaRPr lang="fr-FR" sz="4000" b="1" dirty="0">
              <a:latin typeface="Century Gothic" panose="020B0502020202020204" pitchFamily="34" charset="0"/>
            </a:endParaRPr>
          </a:p>
        </p:txBody>
      </p:sp>
      <p:pic>
        <p:nvPicPr>
          <p:cNvPr id="12" name="Image 11"/>
          <p:cNvPicPr>
            <a:picLocks noChangeAspect="1"/>
          </p:cNvPicPr>
          <p:nvPr/>
        </p:nvPicPr>
        <p:blipFill rotWithShape="1">
          <a:blip r:embed="rId3" cstate="print">
            <a:extLst>
              <a:ext uri="{28A0092B-C50C-407E-A947-70E740481C1C}">
                <a14:useLocalDpi xmlns:a14="http://schemas.microsoft.com/office/drawing/2010/main" val="0"/>
              </a:ext>
            </a:extLst>
          </a:blip>
          <a:srcRect r="12076"/>
          <a:stretch/>
        </p:blipFill>
        <p:spPr>
          <a:xfrm>
            <a:off x="932368" y="1981200"/>
            <a:ext cx="2057400" cy="2563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Espace réservé du pied de page 3"/>
          <p:cNvSpPr>
            <a:spLocks noGrp="1"/>
          </p:cNvSpPr>
          <p:nvPr>
            <p:ph type="ftr" sz="quarter" idx="10"/>
          </p:nvPr>
        </p:nvSpPr>
        <p:spPr>
          <a:xfrm>
            <a:off x="11657012" y="6553200"/>
            <a:ext cx="531813" cy="299596"/>
          </a:xfrm>
          <a:blipFill>
            <a:blip r:embed="rId4"/>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10</a:t>
            </a:fld>
            <a:endParaRPr lang="en-US" altLang="fr-FR" sz="1400" dirty="0">
              <a:solidFill>
                <a:srgbClr val="080808"/>
              </a:solidFill>
              <a:cs typeface="Arial" panose="020B0604020202020204" pitchFamily="34" charset="0"/>
            </a:endParaRPr>
          </a:p>
        </p:txBody>
      </p:sp>
      <p:sp>
        <p:nvSpPr>
          <p:cNvPr id="11" name="ZoneTexte 10"/>
          <p:cNvSpPr txBox="1"/>
          <p:nvPr/>
        </p:nvSpPr>
        <p:spPr>
          <a:xfrm>
            <a:off x="0" y="6553200"/>
            <a:ext cx="4799012" cy="338554"/>
          </a:xfrm>
          <a:prstGeom prst="rect">
            <a:avLst/>
          </a:prstGeom>
          <a:blipFill>
            <a:blip r:embed="rId4"/>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13" name="ZoneTexte 12"/>
          <p:cNvSpPr txBox="1"/>
          <p:nvPr/>
        </p:nvSpPr>
        <p:spPr>
          <a:xfrm>
            <a:off x="5027612" y="6545019"/>
            <a:ext cx="6389911" cy="338554"/>
          </a:xfrm>
          <a:prstGeom prst="rect">
            <a:avLst/>
          </a:prstGeom>
          <a:blipFill>
            <a:blip r:embed="rId4"/>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14" name="Diagramme 13"/>
          <p:cNvGraphicFramePr/>
          <p:nvPr>
            <p:extLst>
              <p:ext uri="{D42A27DB-BD31-4B8C-83A1-F6EECF244321}">
                <p14:modId xmlns:p14="http://schemas.microsoft.com/office/powerpoint/2010/main" val="4180541184"/>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3189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4427204" y="228600"/>
            <a:ext cx="2998787" cy="3162300"/>
            <a:chOff x="1997" y="1008"/>
            <a:chExt cx="1889" cy="1807"/>
          </a:xfrm>
          <a:solidFill>
            <a:schemeClr val="bg1"/>
          </a:solidFill>
        </p:grpSpPr>
        <p:sp>
          <p:nvSpPr>
            <p:cNvPr id="11312" name="AutoShape 10"/>
            <p:cNvSpPr>
              <a:spLocks noChangeAspect="1" noChangeArrowheads="1" noTextEdit="1"/>
            </p:cNvSpPr>
            <p:nvPr/>
          </p:nvSpPr>
          <p:spPr bwMode="gray">
            <a:xfrm>
              <a:off x="2174" y="2031"/>
              <a:ext cx="573" cy="7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313" name="AutoShape 12"/>
            <p:cNvSpPr>
              <a:spLocks noChangeAspect="1" noChangeArrowheads="1" noTextEdit="1"/>
            </p:cNvSpPr>
            <p:nvPr/>
          </p:nvSpPr>
          <p:spPr bwMode="gray">
            <a:xfrm flipH="1">
              <a:off x="3115" y="2031"/>
              <a:ext cx="573" cy="7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grpSp>
          <p:nvGrpSpPr>
            <p:cNvPr id="11314" name="Group 14"/>
            <p:cNvGrpSpPr>
              <a:grpSpLocks/>
            </p:cNvGrpSpPr>
            <p:nvPr/>
          </p:nvGrpSpPr>
          <p:grpSpPr bwMode="auto">
            <a:xfrm>
              <a:off x="1997" y="1008"/>
              <a:ext cx="1889" cy="1009"/>
              <a:chOff x="1997" y="1314"/>
              <a:chExt cx="1889" cy="1009"/>
            </a:xfrm>
            <a:grpFill/>
          </p:grpSpPr>
          <p:grpSp>
            <p:nvGrpSpPr>
              <p:cNvPr id="11316" name="Group 15"/>
              <p:cNvGrpSpPr>
                <a:grpSpLocks/>
              </p:cNvGrpSpPr>
              <p:nvPr/>
            </p:nvGrpSpPr>
            <p:grpSpPr bwMode="auto">
              <a:xfrm>
                <a:off x="1997" y="1404"/>
                <a:ext cx="1889" cy="919"/>
                <a:chOff x="1973" y="1027"/>
                <a:chExt cx="1926" cy="937"/>
              </a:xfrm>
              <a:grpFill/>
            </p:grpSpPr>
            <p:sp>
              <p:nvSpPr>
                <p:cNvPr id="11321" name="Oval 16"/>
                <p:cNvSpPr>
                  <a:spLocks noChangeArrowheads="1"/>
                </p:cNvSpPr>
                <p:nvPr/>
              </p:nvSpPr>
              <p:spPr bwMode="gray">
                <a:xfrm>
                  <a:off x="1994" y="1057"/>
                  <a:ext cx="1905" cy="907"/>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1322" name="Oval 17"/>
                <p:cNvSpPr>
                  <a:spLocks noChangeArrowheads="1"/>
                </p:cNvSpPr>
                <p:nvPr/>
              </p:nvSpPr>
              <p:spPr bwMode="gray">
                <a:xfrm>
                  <a:off x="1973" y="1027"/>
                  <a:ext cx="1905" cy="907"/>
                </a:xfrm>
                <a:prstGeom prst="ellipse">
                  <a:avLst/>
                </a:prstGeom>
                <a:solidFill>
                  <a:schemeClr val="bg1">
                    <a:lumMod val="65000"/>
                  </a:schemeClr>
                </a:solidFill>
                <a:ln w="9525">
                  <a:solidFill>
                    <a:srgbClr val="000000"/>
                  </a:solidFill>
                  <a:round/>
                  <a:headEnd/>
                  <a:tailEnd/>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Arial" panose="020B0604020202020204" pitchFamily="34" charset="0"/>
                  </a:endParaRPr>
                </a:p>
              </p:txBody>
            </p:sp>
          </p:grpSp>
          <p:sp>
            <p:nvSpPr>
              <p:cNvPr id="11317" name="Oval 18"/>
              <p:cNvSpPr>
                <a:spLocks noChangeArrowheads="1"/>
              </p:cNvSpPr>
              <p:nvPr/>
            </p:nvSpPr>
            <p:spPr bwMode="gray">
              <a:xfrm>
                <a:off x="2086" y="1314"/>
                <a:ext cx="1691" cy="845"/>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Arial" panose="020B0604020202020204" pitchFamily="34" charset="0"/>
                </a:endParaRPr>
              </a:p>
            </p:txBody>
          </p:sp>
          <p:sp>
            <p:nvSpPr>
              <p:cNvPr id="11318" name="Oval 19"/>
              <p:cNvSpPr>
                <a:spLocks noChangeArrowheads="1"/>
              </p:cNvSpPr>
              <p:nvPr/>
            </p:nvSpPr>
            <p:spPr bwMode="gray">
              <a:xfrm>
                <a:off x="2108" y="1319"/>
                <a:ext cx="1650" cy="824"/>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Arial" panose="020B0604020202020204" pitchFamily="34" charset="0"/>
                </a:endParaRPr>
              </a:p>
            </p:txBody>
          </p:sp>
          <p:sp>
            <p:nvSpPr>
              <p:cNvPr id="11319" name="Oval 20"/>
              <p:cNvSpPr>
                <a:spLocks noChangeArrowheads="1"/>
              </p:cNvSpPr>
              <p:nvPr/>
            </p:nvSpPr>
            <p:spPr bwMode="gray">
              <a:xfrm>
                <a:off x="2125" y="1327"/>
                <a:ext cx="1570" cy="770"/>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Arial" panose="020B0604020202020204" pitchFamily="34" charset="0"/>
                </a:endParaRPr>
              </a:p>
            </p:txBody>
          </p:sp>
          <p:sp>
            <p:nvSpPr>
              <p:cNvPr id="11320" name="Oval 21"/>
              <p:cNvSpPr>
                <a:spLocks noChangeArrowheads="1"/>
              </p:cNvSpPr>
              <p:nvPr/>
            </p:nvSpPr>
            <p:spPr bwMode="gray">
              <a:xfrm>
                <a:off x="2208" y="1344"/>
                <a:ext cx="1382" cy="624"/>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Arial" panose="020B0604020202020204" pitchFamily="34" charset="0"/>
                </a:endParaRPr>
              </a:p>
            </p:txBody>
          </p:sp>
        </p:grpSp>
      </p:grpSp>
      <p:sp>
        <p:nvSpPr>
          <p:cNvPr id="8199" name="Freeform 13"/>
          <p:cNvSpPr>
            <a:spLocks/>
          </p:cNvSpPr>
          <p:nvPr/>
        </p:nvSpPr>
        <p:spPr bwMode="gray">
          <a:xfrm rot="10800000" flipH="1" flipV="1">
            <a:off x="1515172" y="1066801"/>
            <a:ext cx="2837057" cy="839688"/>
          </a:xfrm>
          <a:prstGeom prst="bentArrow">
            <a:avLst/>
          </a:prstGeom>
          <a:ln/>
          <a:extLst/>
        </p:spPr>
        <p:style>
          <a:lnRef idx="1">
            <a:schemeClr val="accent6"/>
          </a:lnRef>
          <a:fillRef idx="2">
            <a:schemeClr val="accent6"/>
          </a:fillRef>
          <a:effectRef idx="1">
            <a:schemeClr val="accent6"/>
          </a:effectRef>
          <a:fontRef idx="minor">
            <a:schemeClr val="dk1"/>
          </a:fontRef>
        </p:style>
        <p:txBody>
          <a:bodyPr/>
          <a:lstStyle/>
          <a:p>
            <a:endParaRPr lang="fr-FR">
              <a:latin typeface="Century Gothic" panose="020B0502020202020204" pitchFamily="34" charset="0"/>
            </a:endParaRPr>
          </a:p>
        </p:txBody>
      </p:sp>
      <p:sp>
        <p:nvSpPr>
          <p:cNvPr id="8200" name="Freeform 13"/>
          <p:cNvSpPr>
            <a:spLocks/>
          </p:cNvSpPr>
          <p:nvPr/>
        </p:nvSpPr>
        <p:spPr bwMode="gray">
          <a:xfrm rot="16200000" flipH="1" flipV="1">
            <a:off x="8643491" y="80377"/>
            <a:ext cx="815085" cy="2986561"/>
          </a:xfrm>
          <a:prstGeom prst="bentArrow">
            <a:avLst/>
          </a:prstGeom>
          <a:ln/>
          <a:extLst/>
        </p:spPr>
        <p:style>
          <a:lnRef idx="1">
            <a:schemeClr val="accent6"/>
          </a:lnRef>
          <a:fillRef idx="2">
            <a:schemeClr val="accent6"/>
          </a:fillRef>
          <a:effectRef idx="1">
            <a:schemeClr val="accent6"/>
          </a:effectRef>
          <a:fontRef idx="minor">
            <a:schemeClr val="dk1"/>
          </a:fontRef>
        </p:style>
        <p:txBody>
          <a:bodyPr/>
          <a:lstStyle/>
          <a:p>
            <a:endParaRPr lang="fr-FR">
              <a:latin typeface="Century Gothic" panose="020B0502020202020204" pitchFamily="34" charset="0"/>
            </a:endParaRPr>
          </a:p>
        </p:txBody>
      </p:sp>
      <p:graphicFrame>
        <p:nvGraphicFramePr>
          <p:cNvPr id="69" name="Diagramme 68"/>
          <p:cNvGraphicFramePr/>
          <p:nvPr>
            <p:extLst>
              <p:ext uri="{D42A27DB-BD31-4B8C-83A1-F6EECF244321}">
                <p14:modId xmlns:p14="http://schemas.microsoft.com/office/powerpoint/2010/main" val="3179082008"/>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p:cNvPicPr>
            <a:picLocks noChangeAspect="1"/>
          </p:cNvPicPr>
          <p:nvPr/>
        </p:nvPicPr>
        <p:blipFill>
          <a:blip r:embed="rId8"/>
          <a:stretch>
            <a:fillRect/>
          </a:stretch>
        </p:blipFill>
        <p:spPr>
          <a:xfrm>
            <a:off x="4974432" y="457200"/>
            <a:ext cx="1871634" cy="1303629"/>
          </a:xfrm>
          <a:prstGeom prst="ellipse">
            <a:avLst/>
          </a:prstGeom>
          <a:ln>
            <a:noFill/>
          </a:ln>
          <a:effectLst>
            <a:softEdge rad="112500"/>
          </a:effectLst>
        </p:spPr>
      </p:pic>
      <p:sp>
        <p:nvSpPr>
          <p:cNvPr id="19" name="ZoneTexte 18"/>
          <p:cNvSpPr txBox="1"/>
          <p:nvPr/>
        </p:nvSpPr>
        <p:spPr>
          <a:xfrm>
            <a:off x="150812" y="2057400"/>
            <a:ext cx="11963400" cy="4336707"/>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fr-FR" dirty="0"/>
          </a:p>
        </p:txBody>
      </p:sp>
      <p:sp>
        <p:nvSpPr>
          <p:cNvPr id="20" name="ZoneTexte 19"/>
          <p:cNvSpPr txBox="1"/>
          <p:nvPr/>
        </p:nvSpPr>
        <p:spPr>
          <a:xfrm>
            <a:off x="287522" y="2286000"/>
            <a:ext cx="4555294" cy="400110"/>
          </a:xfrm>
          <a:prstGeom prst="rect">
            <a:avLst/>
          </a:prstGeom>
          <a:blipFill>
            <a:blip r:embed="rId9"/>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000" b="1" dirty="0" smtClean="0">
                <a:latin typeface="Century Gothic" panose="020B0502020202020204" pitchFamily="34" charset="0"/>
              </a:rPr>
              <a:t>Outil </a:t>
            </a:r>
            <a:r>
              <a:rPr lang="fr-FR" sz="2000" b="1" dirty="0">
                <a:latin typeface="Century Gothic" panose="020B0502020202020204" pitchFamily="34" charset="0"/>
              </a:rPr>
              <a:t>de </a:t>
            </a:r>
            <a:r>
              <a:rPr lang="fr-FR" sz="2000" b="1" dirty="0" smtClean="0">
                <a:latin typeface="Century Gothic" panose="020B0502020202020204" pitchFamily="34" charset="0"/>
              </a:rPr>
              <a:t>collecte de données</a:t>
            </a:r>
            <a:endParaRPr lang="fr-FR" sz="2000" b="1" dirty="0">
              <a:latin typeface="Century Gothic" panose="020B0502020202020204" pitchFamily="34" charset="0"/>
            </a:endParaRPr>
          </a:p>
        </p:txBody>
      </p:sp>
      <p:sp>
        <p:nvSpPr>
          <p:cNvPr id="64" name="ZoneTexte 63"/>
          <p:cNvSpPr txBox="1"/>
          <p:nvPr/>
        </p:nvSpPr>
        <p:spPr>
          <a:xfrm>
            <a:off x="311725" y="2970133"/>
            <a:ext cx="4530653" cy="400110"/>
          </a:xfrm>
          <a:prstGeom prst="rect">
            <a:avLst/>
          </a:prstGeom>
          <a:blipFill>
            <a:blip r:embed="rId9"/>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000" b="1" dirty="0">
                <a:latin typeface="Century Gothic" panose="020B0502020202020204" pitchFamily="34" charset="0"/>
              </a:rPr>
              <a:t>Cibles</a:t>
            </a:r>
          </a:p>
        </p:txBody>
      </p:sp>
      <p:sp>
        <p:nvSpPr>
          <p:cNvPr id="68" name="ZoneTexte 67"/>
          <p:cNvSpPr txBox="1"/>
          <p:nvPr/>
        </p:nvSpPr>
        <p:spPr>
          <a:xfrm>
            <a:off x="22617" y="5772834"/>
            <a:ext cx="4974432" cy="400110"/>
          </a:xfrm>
          <a:prstGeom prst="rect">
            <a:avLst/>
          </a:prstGeom>
          <a:blipFill>
            <a:blip r:embed="rId9"/>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sz="2000" b="1" dirty="0">
                <a:latin typeface="Century Gothic" panose="020B0502020202020204" pitchFamily="34" charset="0"/>
              </a:rPr>
              <a:t>Techniques de traitement des </a:t>
            </a:r>
            <a:r>
              <a:rPr lang="fr-FR" sz="2000" b="1" dirty="0" smtClean="0">
                <a:latin typeface="Century Gothic" panose="020B0502020202020204" pitchFamily="34" charset="0"/>
              </a:rPr>
              <a:t>données</a:t>
            </a:r>
            <a:endParaRPr lang="fr-FR" sz="2000" b="1" dirty="0">
              <a:latin typeface="Century Gothic" panose="020B0502020202020204" pitchFamily="34" charset="0"/>
            </a:endParaRPr>
          </a:p>
        </p:txBody>
      </p:sp>
      <p:sp>
        <p:nvSpPr>
          <p:cNvPr id="70" name="ZoneTexte 69"/>
          <p:cNvSpPr txBox="1"/>
          <p:nvPr/>
        </p:nvSpPr>
        <p:spPr>
          <a:xfrm>
            <a:off x="311726" y="3692274"/>
            <a:ext cx="4530652" cy="400110"/>
          </a:xfrm>
          <a:prstGeom prst="rect">
            <a:avLst/>
          </a:prstGeom>
          <a:blipFill>
            <a:blip r:embed="rId9"/>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000" b="1" dirty="0">
                <a:latin typeface="Century Gothic" panose="020B0502020202020204" pitchFamily="34" charset="0"/>
              </a:rPr>
              <a:t>Nombre d’entretiens</a:t>
            </a:r>
          </a:p>
        </p:txBody>
      </p:sp>
      <p:sp>
        <p:nvSpPr>
          <p:cNvPr id="71" name="ZoneTexte 70"/>
          <p:cNvSpPr txBox="1"/>
          <p:nvPr/>
        </p:nvSpPr>
        <p:spPr>
          <a:xfrm>
            <a:off x="287522" y="4400490"/>
            <a:ext cx="4555292" cy="400110"/>
          </a:xfrm>
          <a:prstGeom prst="rect">
            <a:avLst/>
          </a:prstGeom>
          <a:blipFill>
            <a:blip r:embed="rId9"/>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000" b="1" dirty="0" smtClean="0">
                <a:latin typeface="Century Gothic" panose="020B0502020202020204" pitchFamily="34" charset="0"/>
              </a:rPr>
              <a:t>Méthode </a:t>
            </a:r>
            <a:r>
              <a:rPr lang="fr-FR" sz="2000" b="1" dirty="0">
                <a:latin typeface="Century Gothic" panose="020B0502020202020204" pitchFamily="34" charset="0"/>
              </a:rPr>
              <a:t>d’analyse des données </a:t>
            </a:r>
          </a:p>
        </p:txBody>
      </p:sp>
      <p:sp>
        <p:nvSpPr>
          <p:cNvPr id="72" name="ZoneTexte 71"/>
          <p:cNvSpPr txBox="1"/>
          <p:nvPr/>
        </p:nvSpPr>
        <p:spPr>
          <a:xfrm>
            <a:off x="311725" y="5079475"/>
            <a:ext cx="4530651" cy="400110"/>
          </a:xfrm>
          <a:prstGeom prst="rect">
            <a:avLst/>
          </a:prstGeom>
          <a:blipFill>
            <a:blip r:embed="rId9"/>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000" b="1" dirty="0">
                <a:latin typeface="Century Gothic" panose="020B0502020202020204" pitchFamily="34" charset="0"/>
              </a:rPr>
              <a:t>Outils de traitement des données</a:t>
            </a:r>
          </a:p>
        </p:txBody>
      </p:sp>
      <p:sp>
        <p:nvSpPr>
          <p:cNvPr id="73" name="ZoneTexte 72"/>
          <p:cNvSpPr txBox="1"/>
          <p:nvPr/>
        </p:nvSpPr>
        <p:spPr>
          <a:xfrm>
            <a:off x="6475412" y="5638601"/>
            <a:ext cx="5638386" cy="707886"/>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000" b="1" dirty="0">
                <a:latin typeface="Century Gothic" panose="020B0502020202020204" pitchFamily="34" charset="0"/>
              </a:rPr>
              <a:t>R</a:t>
            </a:r>
            <a:r>
              <a:rPr lang="fr-FR" sz="2000" b="1" dirty="0" smtClean="0">
                <a:latin typeface="Century Gothic" panose="020B0502020202020204" pitchFamily="34" charset="0"/>
              </a:rPr>
              <a:t>etranscription </a:t>
            </a:r>
            <a:r>
              <a:rPr lang="fr-FR" sz="2000" b="1" dirty="0">
                <a:latin typeface="Century Gothic" panose="020B0502020202020204" pitchFamily="34" charset="0"/>
              </a:rPr>
              <a:t>des enregistrements et A</a:t>
            </a:r>
            <a:r>
              <a:rPr lang="fr-FR" sz="2000" b="1" dirty="0" smtClean="0">
                <a:latin typeface="Century Gothic" panose="020B0502020202020204" pitchFamily="34" charset="0"/>
              </a:rPr>
              <a:t>nalyse   </a:t>
            </a:r>
            <a:r>
              <a:rPr lang="fr-FR" sz="2000" b="1" dirty="0">
                <a:latin typeface="Century Gothic" panose="020B0502020202020204" pitchFamily="34" charset="0"/>
              </a:rPr>
              <a:t>thématique</a:t>
            </a:r>
          </a:p>
        </p:txBody>
      </p:sp>
      <p:sp>
        <p:nvSpPr>
          <p:cNvPr id="74" name="ZoneTexte 73"/>
          <p:cNvSpPr txBox="1"/>
          <p:nvPr/>
        </p:nvSpPr>
        <p:spPr>
          <a:xfrm>
            <a:off x="6475412" y="5076321"/>
            <a:ext cx="5662860" cy="40011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000" b="1" dirty="0">
                <a:latin typeface="Century Gothic" panose="020B0502020202020204" pitchFamily="34" charset="0"/>
              </a:rPr>
              <a:t>Tableau thématique et C</a:t>
            </a:r>
            <a:r>
              <a:rPr lang="fr-FR" sz="2000" b="1" dirty="0" smtClean="0">
                <a:latin typeface="Century Gothic" panose="020B0502020202020204" pitchFamily="34" charset="0"/>
              </a:rPr>
              <a:t>arte </a:t>
            </a:r>
            <a:r>
              <a:rPr lang="fr-FR" sz="2000" b="1" dirty="0">
                <a:latin typeface="Century Gothic" panose="020B0502020202020204" pitchFamily="34" charset="0"/>
              </a:rPr>
              <a:t>conceptuelle </a:t>
            </a:r>
          </a:p>
        </p:txBody>
      </p:sp>
      <p:sp>
        <p:nvSpPr>
          <p:cNvPr id="75" name="ZoneTexte 74"/>
          <p:cNvSpPr txBox="1"/>
          <p:nvPr/>
        </p:nvSpPr>
        <p:spPr>
          <a:xfrm>
            <a:off x="6475412" y="4456895"/>
            <a:ext cx="5651514" cy="40011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000" b="1" dirty="0">
                <a:latin typeface="Century Gothic" panose="020B0502020202020204" pitchFamily="34" charset="0"/>
              </a:rPr>
              <a:t>Approche d’analyse de </a:t>
            </a:r>
            <a:r>
              <a:rPr lang="fr-FR" sz="2000" b="1" dirty="0" smtClean="0">
                <a:latin typeface="Century Gothic" panose="020B0502020202020204" pitchFamily="34" charset="0"/>
              </a:rPr>
              <a:t>contenu</a:t>
            </a:r>
            <a:endParaRPr lang="fr-FR" sz="2000" b="1" dirty="0">
              <a:latin typeface="Century Gothic" panose="020B0502020202020204" pitchFamily="34" charset="0"/>
            </a:endParaRPr>
          </a:p>
        </p:txBody>
      </p:sp>
      <p:sp>
        <p:nvSpPr>
          <p:cNvPr id="76" name="ZoneTexte 75"/>
          <p:cNvSpPr txBox="1"/>
          <p:nvPr/>
        </p:nvSpPr>
        <p:spPr>
          <a:xfrm>
            <a:off x="6452420" y="3668111"/>
            <a:ext cx="5661791" cy="384721"/>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1900" b="1" dirty="0">
                <a:latin typeface="Century Gothic" panose="020B0502020202020204" pitchFamily="34" charset="0"/>
              </a:rPr>
              <a:t>6 Entretiens : 2 à l’ISRA, 2 à l’ANCAR et 2 </a:t>
            </a:r>
            <a:r>
              <a:rPr lang="fr-FR" sz="1900" b="1" dirty="0" smtClean="0">
                <a:latin typeface="Century Gothic" panose="020B0502020202020204" pitchFamily="34" charset="0"/>
              </a:rPr>
              <a:t>à RAO</a:t>
            </a:r>
            <a:endParaRPr lang="fr-FR" sz="1900" b="1" dirty="0">
              <a:latin typeface="Century Gothic" panose="020B0502020202020204" pitchFamily="34" charset="0"/>
            </a:endParaRPr>
          </a:p>
        </p:txBody>
      </p:sp>
      <p:sp>
        <p:nvSpPr>
          <p:cNvPr id="77" name="ZoneTexte 76"/>
          <p:cNvSpPr txBox="1"/>
          <p:nvPr/>
        </p:nvSpPr>
        <p:spPr>
          <a:xfrm>
            <a:off x="6475411" y="2943135"/>
            <a:ext cx="5638387" cy="40011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000" b="1" dirty="0">
                <a:latin typeface="Century Gothic" panose="020B0502020202020204" pitchFamily="34" charset="0"/>
              </a:rPr>
              <a:t>Chercheurs, </a:t>
            </a:r>
            <a:r>
              <a:rPr lang="fr-FR" sz="2000" b="1" dirty="0" smtClean="0">
                <a:latin typeface="Century Gothic" panose="020B0502020202020204" pitchFamily="34" charset="0"/>
              </a:rPr>
              <a:t>CAR, </a:t>
            </a:r>
            <a:r>
              <a:rPr lang="fr-FR" sz="2000" b="1" dirty="0">
                <a:latin typeface="Century Gothic" panose="020B0502020202020204" pitchFamily="34" charset="0"/>
              </a:rPr>
              <a:t>Producteurs</a:t>
            </a:r>
          </a:p>
        </p:txBody>
      </p:sp>
      <p:sp>
        <p:nvSpPr>
          <p:cNvPr id="78" name="ZoneTexte 77"/>
          <p:cNvSpPr txBox="1"/>
          <p:nvPr/>
        </p:nvSpPr>
        <p:spPr>
          <a:xfrm>
            <a:off x="6475411" y="2286000"/>
            <a:ext cx="5651515" cy="40011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000" b="1" dirty="0">
                <a:latin typeface="Century Gothic" panose="020B0502020202020204" pitchFamily="34" charset="0"/>
              </a:rPr>
              <a:t>Guide d’entretien</a:t>
            </a:r>
          </a:p>
        </p:txBody>
      </p:sp>
      <p:sp>
        <p:nvSpPr>
          <p:cNvPr id="22" name="Flèche droite rayée 21"/>
          <p:cNvSpPr/>
          <p:nvPr/>
        </p:nvSpPr>
        <p:spPr>
          <a:xfrm>
            <a:off x="4898876" y="2357958"/>
            <a:ext cx="1511955" cy="311405"/>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latin typeface="Century Gothic" panose="020B0502020202020204" pitchFamily="34" charset="0"/>
            </a:endParaRPr>
          </a:p>
        </p:txBody>
      </p:sp>
      <p:sp>
        <p:nvSpPr>
          <p:cNvPr id="79" name="Flèche droite rayée 78"/>
          <p:cNvSpPr/>
          <p:nvPr/>
        </p:nvSpPr>
        <p:spPr>
          <a:xfrm>
            <a:off x="4898877" y="3052983"/>
            <a:ext cx="1523068" cy="261811"/>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latin typeface="Century Gothic" panose="020B0502020202020204" pitchFamily="34" charset="0"/>
            </a:endParaRPr>
          </a:p>
        </p:txBody>
      </p:sp>
      <p:sp>
        <p:nvSpPr>
          <p:cNvPr id="80" name="Flèche droite rayée 79"/>
          <p:cNvSpPr/>
          <p:nvPr/>
        </p:nvSpPr>
        <p:spPr>
          <a:xfrm>
            <a:off x="4898876" y="3722743"/>
            <a:ext cx="1534085" cy="315858"/>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latin typeface="Century Gothic" panose="020B0502020202020204" pitchFamily="34" charset="0"/>
            </a:endParaRPr>
          </a:p>
        </p:txBody>
      </p:sp>
      <p:sp>
        <p:nvSpPr>
          <p:cNvPr id="81" name="Flèche droite rayée 80"/>
          <p:cNvSpPr/>
          <p:nvPr/>
        </p:nvSpPr>
        <p:spPr>
          <a:xfrm>
            <a:off x="4898876" y="4532150"/>
            <a:ext cx="1523069" cy="268450"/>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latin typeface="Century Gothic" panose="020B0502020202020204" pitchFamily="34" charset="0"/>
            </a:endParaRPr>
          </a:p>
        </p:txBody>
      </p:sp>
      <p:sp>
        <p:nvSpPr>
          <p:cNvPr id="82" name="Flèche droite rayée 81"/>
          <p:cNvSpPr/>
          <p:nvPr/>
        </p:nvSpPr>
        <p:spPr>
          <a:xfrm>
            <a:off x="4898875" y="5076321"/>
            <a:ext cx="1529735" cy="297771"/>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latin typeface="Century Gothic" panose="020B0502020202020204" pitchFamily="34" charset="0"/>
            </a:endParaRPr>
          </a:p>
        </p:txBody>
      </p:sp>
      <p:sp>
        <p:nvSpPr>
          <p:cNvPr id="83" name="Flèche droite rayée 82"/>
          <p:cNvSpPr/>
          <p:nvPr/>
        </p:nvSpPr>
        <p:spPr>
          <a:xfrm>
            <a:off x="4898877" y="5825560"/>
            <a:ext cx="1529735" cy="320995"/>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latin typeface="Century Gothic" panose="020B0502020202020204" pitchFamily="34" charset="0"/>
            </a:endParaRPr>
          </a:p>
        </p:txBody>
      </p:sp>
      <p:sp>
        <p:nvSpPr>
          <p:cNvPr id="39" name="Espace réservé du pied de page 3"/>
          <p:cNvSpPr>
            <a:spLocks noGrp="1"/>
          </p:cNvSpPr>
          <p:nvPr>
            <p:ph type="ftr" sz="quarter" idx="10"/>
          </p:nvPr>
        </p:nvSpPr>
        <p:spPr>
          <a:xfrm>
            <a:off x="11657012" y="6553200"/>
            <a:ext cx="531813" cy="299596"/>
          </a:xfrm>
          <a:blipFill>
            <a:blip r:embed="rId9"/>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11</a:t>
            </a:fld>
            <a:endParaRPr lang="en-US" altLang="fr-FR" sz="1400" dirty="0">
              <a:solidFill>
                <a:srgbClr val="080808"/>
              </a:solidFill>
              <a:cs typeface="Arial" panose="020B0604020202020204" pitchFamily="34" charset="0"/>
            </a:endParaRPr>
          </a:p>
        </p:txBody>
      </p:sp>
      <p:sp>
        <p:nvSpPr>
          <p:cNvPr id="40" name="ZoneTexte 39"/>
          <p:cNvSpPr txBox="1"/>
          <p:nvPr/>
        </p:nvSpPr>
        <p:spPr>
          <a:xfrm>
            <a:off x="0" y="6553200"/>
            <a:ext cx="4799012" cy="338554"/>
          </a:xfrm>
          <a:prstGeom prst="rect">
            <a:avLst/>
          </a:prstGeom>
          <a:blipFill>
            <a:blip r:embed="rId9"/>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41" name="ZoneTexte 40"/>
          <p:cNvSpPr txBox="1"/>
          <p:nvPr/>
        </p:nvSpPr>
        <p:spPr>
          <a:xfrm>
            <a:off x="5027612" y="6545019"/>
            <a:ext cx="6389911" cy="338554"/>
          </a:xfrm>
          <a:prstGeom prst="rect">
            <a:avLst/>
          </a:prstGeom>
          <a:blipFill>
            <a:blip r:embed="rId9"/>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Tree>
    <p:extLst>
      <p:ext uri="{BB962C8B-B14F-4D97-AF65-F5344CB8AC3E}">
        <p14:creationId xmlns:p14="http://schemas.microsoft.com/office/powerpoint/2010/main" val="35596812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checkerboard(across)">
                                      <p:cBhvr>
                                        <p:cTn id="7" dur="500"/>
                                        <p:tgtEl>
                                          <p:spTgt spid="819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checkerboard(across)">
                                      <p:cBhvr>
                                        <p:cTn id="17" dur="500"/>
                                        <p:tgtEl>
                                          <p:spTgt spid="820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par>
                                <p:cTn id="21" presetID="5" presetClass="entr" presetSubtype="10" fill="hold" grpId="0" nodeType="with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checkerboard(across)">
                                      <p:cBhvr>
                                        <p:cTn id="23" dur="500"/>
                                        <p:tgtEl>
                                          <p:spTgt spid="22"/>
                                        </p:tgtEl>
                                      </p:cBhvr>
                                    </p:animEffect>
                                  </p:childTnLst>
                                </p:cTn>
                              </p:par>
                              <p:par>
                                <p:cTn id="24" presetID="5" presetClass="entr" presetSubtype="10" fill="hold" grpId="0"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checkerboard(across)">
                                      <p:cBhvr>
                                        <p:cTn id="26" dur="500"/>
                                        <p:tgtEl>
                                          <p:spTgt spid="78"/>
                                        </p:tgtEl>
                                      </p:cBhvr>
                                    </p:animEffect>
                                  </p:childTnLst>
                                </p:cTn>
                              </p:par>
                              <p:par>
                                <p:cTn id="27" presetID="5" presetClass="entr" presetSubtype="10" fill="hold" grpId="0" nodeType="withEffect">
                                  <p:stCondLst>
                                    <p:cond delay="3000"/>
                                  </p:stCondLst>
                                  <p:childTnLst>
                                    <p:set>
                                      <p:cBhvr>
                                        <p:cTn id="28" dur="1" fill="hold">
                                          <p:stCondLst>
                                            <p:cond delay="0"/>
                                          </p:stCondLst>
                                        </p:cTn>
                                        <p:tgtEl>
                                          <p:spTgt spid="64"/>
                                        </p:tgtEl>
                                        <p:attrNameLst>
                                          <p:attrName>style.visibility</p:attrName>
                                        </p:attrNameLst>
                                      </p:cBhvr>
                                      <p:to>
                                        <p:strVal val="visible"/>
                                      </p:to>
                                    </p:set>
                                    <p:animEffect transition="in" filter="checkerboard(across)">
                                      <p:cBhvr>
                                        <p:cTn id="29" dur="500"/>
                                        <p:tgtEl>
                                          <p:spTgt spid="64"/>
                                        </p:tgtEl>
                                      </p:cBhvr>
                                    </p:animEffect>
                                  </p:childTnLst>
                                </p:cTn>
                              </p:par>
                              <p:par>
                                <p:cTn id="30" presetID="5" presetClass="entr" presetSubtype="10" fill="hold" grpId="0" nodeType="withEffect">
                                  <p:stCondLst>
                                    <p:cond delay="3500"/>
                                  </p:stCondLst>
                                  <p:childTnLst>
                                    <p:set>
                                      <p:cBhvr>
                                        <p:cTn id="31" dur="1" fill="hold">
                                          <p:stCondLst>
                                            <p:cond delay="0"/>
                                          </p:stCondLst>
                                        </p:cTn>
                                        <p:tgtEl>
                                          <p:spTgt spid="79"/>
                                        </p:tgtEl>
                                        <p:attrNameLst>
                                          <p:attrName>style.visibility</p:attrName>
                                        </p:attrNameLst>
                                      </p:cBhvr>
                                      <p:to>
                                        <p:strVal val="visible"/>
                                      </p:to>
                                    </p:set>
                                    <p:animEffect transition="in" filter="checkerboard(across)">
                                      <p:cBhvr>
                                        <p:cTn id="32" dur="500"/>
                                        <p:tgtEl>
                                          <p:spTgt spid="79"/>
                                        </p:tgtEl>
                                      </p:cBhvr>
                                    </p:animEffect>
                                  </p:childTnLst>
                                </p:cTn>
                              </p:par>
                              <p:par>
                                <p:cTn id="33" presetID="5" presetClass="entr" presetSubtype="10" fill="hold" grpId="0" nodeType="withEffect">
                                  <p:stCondLst>
                                    <p:cond delay="4000"/>
                                  </p:stCondLst>
                                  <p:childTnLst>
                                    <p:set>
                                      <p:cBhvr>
                                        <p:cTn id="34" dur="1" fill="hold">
                                          <p:stCondLst>
                                            <p:cond delay="0"/>
                                          </p:stCondLst>
                                        </p:cTn>
                                        <p:tgtEl>
                                          <p:spTgt spid="77"/>
                                        </p:tgtEl>
                                        <p:attrNameLst>
                                          <p:attrName>style.visibility</p:attrName>
                                        </p:attrNameLst>
                                      </p:cBhvr>
                                      <p:to>
                                        <p:strVal val="visible"/>
                                      </p:to>
                                    </p:set>
                                    <p:animEffect transition="in" filter="checkerboard(across)">
                                      <p:cBhvr>
                                        <p:cTn id="35" dur="500"/>
                                        <p:tgtEl>
                                          <p:spTgt spid="77"/>
                                        </p:tgtEl>
                                      </p:cBhvr>
                                    </p:animEffect>
                                  </p:childTnLst>
                                </p:cTn>
                              </p:par>
                              <p:par>
                                <p:cTn id="36" presetID="5" presetClass="entr" presetSubtype="10" fill="hold" grpId="0" nodeType="withEffect">
                                  <p:stCondLst>
                                    <p:cond delay="6000"/>
                                  </p:stCondLst>
                                  <p:childTnLst>
                                    <p:set>
                                      <p:cBhvr>
                                        <p:cTn id="37" dur="1" fill="hold">
                                          <p:stCondLst>
                                            <p:cond delay="0"/>
                                          </p:stCondLst>
                                        </p:cTn>
                                        <p:tgtEl>
                                          <p:spTgt spid="70"/>
                                        </p:tgtEl>
                                        <p:attrNameLst>
                                          <p:attrName>style.visibility</p:attrName>
                                        </p:attrNameLst>
                                      </p:cBhvr>
                                      <p:to>
                                        <p:strVal val="visible"/>
                                      </p:to>
                                    </p:set>
                                    <p:animEffect transition="in" filter="checkerboard(across)">
                                      <p:cBhvr>
                                        <p:cTn id="38" dur="500"/>
                                        <p:tgtEl>
                                          <p:spTgt spid="70"/>
                                        </p:tgtEl>
                                      </p:cBhvr>
                                    </p:animEffect>
                                  </p:childTnLst>
                                </p:cTn>
                              </p:par>
                              <p:par>
                                <p:cTn id="39" presetID="5" presetClass="entr" presetSubtype="10" fill="hold" grpId="0" nodeType="withEffect">
                                  <p:stCondLst>
                                    <p:cond delay="6500"/>
                                  </p:stCondLst>
                                  <p:childTnLst>
                                    <p:set>
                                      <p:cBhvr>
                                        <p:cTn id="40" dur="1" fill="hold">
                                          <p:stCondLst>
                                            <p:cond delay="0"/>
                                          </p:stCondLst>
                                        </p:cTn>
                                        <p:tgtEl>
                                          <p:spTgt spid="80"/>
                                        </p:tgtEl>
                                        <p:attrNameLst>
                                          <p:attrName>style.visibility</p:attrName>
                                        </p:attrNameLst>
                                      </p:cBhvr>
                                      <p:to>
                                        <p:strVal val="visible"/>
                                      </p:to>
                                    </p:set>
                                    <p:animEffect transition="in" filter="checkerboard(across)">
                                      <p:cBhvr>
                                        <p:cTn id="41" dur="500"/>
                                        <p:tgtEl>
                                          <p:spTgt spid="80"/>
                                        </p:tgtEl>
                                      </p:cBhvr>
                                    </p:animEffect>
                                  </p:childTnLst>
                                </p:cTn>
                              </p:par>
                              <p:par>
                                <p:cTn id="42" presetID="5" presetClass="entr" presetSubtype="10" fill="hold" grpId="0" nodeType="withEffect">
                                  <p:stCondLst>
                                    <p:cond delay="7000"/>
                                  </p:stCondLst>
                                  <p:childTnLst>
                                    <p:set>
                                      <p:cBhvr>
                                        <p:cTn id="43" dur="1" fill="hold">
                                          <p:stCondLst>
                                            <p:cond delay="0"/>
                                          </p:stCondLst>
                                        </p:cTn>
                                        <p:tgtEl>
                                          <p:spTgt spid="76"/>
                                        </p:tgtEl>
                                        <p:attrNameLst>
                                          <p:attrName>style.visibility</p:attrName>
                                        </p:attrNameLst>
                                      </p:cBhvr>
                                      <p:to>
                                        <p:strVal val="visible"/>
                                      </p:to>
                                    </p:set>
                                    <p:animEffect transition="in" filter="checkerboard(across)">
                                      <p:cBhvr>
                                        <p:cTn id="44" dur="500"/>
                                        <p:tgtEl>
                                          <p:spTgt spid="76"/>
                                        </p:tgtEl>
                                      </p:cBhvr>
                                    </p:animEffect>
                                  </p:childTnLst>
                                </p:cTn>
                              </p:par>
                              <p:par>
                                <p:cTn id="45" presetID="5" presetClass="entr" presetSubtype="10" fill="hold" grpId="0" nodeType="withEffect">
                                  <p:stCondLst>
                                    <p:cond delay="11000"/>
                                  </p:stCondLst>
                                  <p:childTnLst>
                                    <p:set>
                                      <p:cBhvr>
                                        <p:cTn id="46" dur="1" fill="hold">
                                          <p:stCondLst>
                                            <p:cond delay="0"/>
                                          </p:stCondLst>
                                        </p:cTn>
                                        <p:tgtEl>
                                          <p:spTgt spid="71"/>
                                        </p:tgtEl>
                                        <p:attrNameLst>
                                          <p:attrName>style.visibility</p:attrName>
                                        </p:attrNameLst>
                                      </p:cBhvr>
                                      <p:to>
                                        <p:strVal val="visible"/>
                                      </p:to>
                                    </p:set>
                                    <p:animEffect transition="in" filter="checkerboard(across)">
                                      <p:cBhvr>
                                        <p:cTn id="47" dur="500"/>
                                        <p:tgtEl>
                                          <p:spTgt spid="71"/>
                                        </p:tgtEl>
                                      </p:cBhvr>
                                    </p:animEffect>
                                  </p:childTnLst>
                                </p:cTn>
                              </p:par>
                              <p:par>
                                <p:cTn id="48" presetID="5" presetClass="entr" presetSubtype="10" fill="hold" grpId="0" nodeType="withEffect">
                                  <p:stCondLst>
                                    <p:cond delay="12000"/>
                                  </p:stCondLst>
                                  <p:childTnLst>
                                    <p:set>
                                      <p:cBhvr>
                                        <p:cTn id="49" dur="1" fill="hold">
                                          <p:stCondLst>
                                            <p:cond delay="0"/>
                                          </p:stCondLst>
                                        </p:cTn>
                                        <p:tgtEl>
                                          <p:spTgt spid="81"/>
                                        </p:tgtEl>
                                        <p:attrNameLst>
                                          <p:attrName>style.visibility</p:attrName>
                                        </p:attrNameLst>
                                      </p:cBhvr>
                                      <p:to>
                                        <p:strVal val="visible"/>
                                      </p:to>
                                    </p:set>
                                    <p:animEffect transition="in" filter="checkerboard(across)">
                                      <p:cBhvr>
                                        <p:cTn id="50" dur="500"/>
                                        <p:tgtEl>
                                          <p:spTgt spid="81"/>
                                        </p:tgtEl>
                                      </p:cBhvr>
                                    </p:animEffect>
                                  </p:childTnLst>
                                </p:cTn>
                              </p:par>
                              <p:par>
                                <p:cTn id="51" presetID="5" presetClass="entr" presetSubtype="10" fill="hold" grpId="0" nodeType="withEffect">
                                  <p:stCondLst>
                                    <p:cond delay="12500"/>
                                  </p:stCondLst>
                                  <p:childTnLst>
                                    <p:set>
                                      <p:cBhvr>
                                        <p:cTn id="52" dur="1" fill="hold">
                                          <p:stCondLst>
                                            <p:cond delay="0"/>
                                          </p:stCondLst>
                                        </p:cTn>
                                        <p:tgtEl>
                                          <p:spTgt spid="75"/>
                                        </p:tgtEl>
                                        <p:attrNameLst>
                                          <p:attrName>style.visibility</p:attrName>
                                        </p:attrNameLst>
                                      </p:cBhvr>
                                      <p:to>
                                        <p:strVal val="visible"/>
                                      </p:to>
                                    </p:set>
                                    <p:animEffect transition="in" filter="checkerboard(across)">
                                      <p:cBhvr>
                                        <p:cTn id="53" dur="500"/>
                                        <p:tgtEl>
                                          <p:spTgt spid="75"/>
                                        </p:tgtEl>
                                      </p:cBhvr>
                                    </p:animEffect>
                                  </p:childTnLst>
                                </p:cTn>
                              </p:par>
                              <p:par>
                                <p:cTn id="54" presetID="5" presetClass="entr" presetSubtype="10" fill="hold" grpId="0" nodeType="withEffect">
                                  <p:stCondLst>
                                    <p:cond delay="15000"/>
                                  </p:stCondLst>
                                  <p:childTnLst>
                                    <p:set>
                                      <p:cBhvr>
                                        <p:cTn id="55" dur="1" fill="hold">
                                          <p:stCondLst>
                                            <p:cond delay="0"/>
                                          </p:stCondLst>
                                        </p:cTn>
                                        <p:tgtEl>
                                          <p:spTgt spid="72"/>
                                        </p:tgtEl>
                                        <p:attrNameLst>
                                          <p:attrName>style.visibility</p:attrName>
                                        </p:attrNameLst>
                                      </p:cBhvr>
                                      <p:to>
                                        <p:strVal val="visible"/>
                                      </p:to>
                                    </p:set>
                                    <p:animEffect transition="in" filter="checkerboard(across)">
                                      <p:cBhvr>
                                        <p:cTn id="56" dur="500"/>
                                        <p:tgtEl>
                                          <p:spTgt spid="72"/>
                                        </p:tgtEl>
                                      </p:cBhvr>
                                    </p:animEffect>
                                  </p:childTnLst>
                                </p:cTn>
                              </p:par>
                              <p:par>
                                <p:cTn id="57" presetID="5" presetClass="entr" presetSubtype="10" fill="hold" grpId="0" nodeType="withEffect">
                                  <p:stCondLst>
                                    <p:cond delay="15500"/>
                                  </p:stCondLst>
                                  <p:childTnLst>
                                    <p:set>
                                      <p:cBhvr>
                                        <p:cTn id="58" dur="1" fill="hold">
                                          <p:stCondLst>
                                            <p:cond delay="0"/>
                                          </p:stCondLst>
                                        </p:cTn>
                                        <p:tgtEl>
                                          <p:spTgt spid="82"/>
                                        </p:tgtEl>
                                        <p:attrNameLst>
                                          <p:attrName>style.visibility</p:attrName>
                                        </p:attrNameLst>
                                      </p:cBhvr>
                                      <p:to>
                                        <p:strVal val="visible"/>
                                      </p:to>
                                    </p:set>
                                    <p:animEffect transition="in" filter="checkerboard(across)">
                                      <p:cBhvr>
                                        <p:cTn id="59" dur="500"/>
                                        <p:tgtEl>
                                          <p:spTgt spid="82"/>
                                        </p:tgtEl>
                                      </p:cBhvr>
                                    </p:animEffect>
                                  </p:childTnLst>
                                </p:cTn>
                              </p:par>
                              <p:par>
                                <p:cTn id="60" presetID="5" presetClass="entr" presetSubtype="10" fill="hold" grpId="0" nodeType="withEffect">
                                  <p:stCondLst>
                                    <p:cond delay="16500"/>
                                  </p:stCondLst>
                                  <p:childTnLst>
                                    <p:set>
                                      <p:cBhvr>
                                        <p:cTn id="61" dur="1" fill="hold">
                                          <p:stCondLst>
                                            <p:cond delay="0"/>
                                          </p:stCondLst>
                                        </p:cTn>
                                        <p:tgtEl>
                                          <p:spTgt spid="74"/>
                                        </p:tgtEl>
                                        <p:attrNameLst>
                                          <p:attrName>style.visibility</p:attrName>
                                        </p:attrNameLst>
                                      </p:cBhvr>
                                      <p:to>
                                        <p:strVal val="visible"/>
                                      </p:to>
                                    </p:set>
                                    <p:animEffect transition="in" filter="checkerboard(across)">
                                      <p:cBhvr>
                                        <p:cTn id="62" dur="500"/>
                                        <p:tgtEl>
                                          <p:spTgt spid="74"/>
                                        </p:tgtEl>
                                      </p:cBhvr>
                                    </p:animEffect>
                                  </p:childTnLst>
                                </p:cTn>
                              </p:par>
                              <p:par>
                                <p:cTn id="63" presetID="5" presetClass="entr" presetSubtype="10" fill="hold" grpId="0" nodeType="withEffect">
                                  <p:stCondLst>
                                    <p:cond delay="18500"/>
                                  </p:stCondLst>
                                  <p:childTnLst>
                                    <p:set>
                                      <p:cBhvr>
                                        <p:cTn id="64" dur="1" fill="hold">
                                          <p:stCondLst>
                                            <p:cond delay="0"/>
                                          </p:stCondLst>
                                        </p:cTn>
                                        <p:tgtEl>
                                          <p:spTgt spid="68"/>
                                        </p:tgtEl>
                                        <p:attrNameLst>
                                          <p:attrName>style.visibility</p:attrName>
                                        </p:attrNameLst>
                                      </p:cBhvr>
                                      <p:to>
                                        <p:strVal val="visible"/>
                                      </p:to>
                                    </p:set>
                                    <p:animEffect transition="in" filter="checkerboard(across)">
                                      <p:cBhvr>
                                        <p:cTn id="65" dur="500"/>
                                        <p:tgtEl>
                                          <p:spTgt spid="68"/>
                                        </p:tgtEl>
                                      </p:cBhvr>
                                    </p:animEffect>
                                  </p:childTnLst>
                                </p:cTn>
                              </p:par>
                              <p:par>
                                <p:cTn id="66" presetID="5" presetClass="entr" presetSubtype="10" fill="hold" grpId="0" nodeType="withEffect">
                                  <p:stCondLst>
                                    <p:cond delay="19500"/>
                                  </p:stCondLst>
                                  <p:childTnLst>
                                    <p:set>
                                      <p:cBhvr>
                                        <p:cTn id="67" dur="1" fill="hold">
                                          <p:stCondLst>
                                            <p:cond delay="0"/>
                                          </p:stCondLst>
                                        </p:cTn>
                                        <p:tgtEl>
                                          <p:spTgt spid="83"/>
                                        </p:tgtEl>
                                        <p:attrNameLst>
                                          <p:attrName>style.visibility</p:attrName>
                                        </p:attrNameLst>
                                      </p:cBhvr>
                                      <p:to>
                                        <p:strVal val="visible"/>
                                      </p:to>
                                    </p:set>
                                    <p:animEffect transition="in" filter="checkerboard(across)">
                                      <p:cBhvr>
                                        <p:cTn id="68" dur="500"/>
                                        <p:tgtEl>
                                          <p:spTgt spid="83"/>
                                        </p:tgtEl>
                                      </p:cBhvr>
                                    </p:animEffect>
                                  </p:childTnLst>
                                </p:cTn>
                              </p:par>
                              <p:par>
                                <p:cTn id="69" presetID="5" presetClass="entr" presetSubtype="10" fill="hold" grpId="0" nodeType="withEffect">
                                  <p:stCondLst>
                                    <p:cond delay="20000"/>
                                  </p:stCondLst>
                                  <p:childTnLst>
                                    <p:set>
                                      <p:cBhvr>
                                        <p:cTn id="70" dur="1" fill="hold">
                                          <p:stCondLst>
                                            <p:cond delay="0"/>
                                          </p:stCondLst>
                                        </p:cTn>
                                        <p:tgtEl>
                                          <p:spTgt spid="73"/>
                                        </p:tgtEl>
                                        <p:attrNameLst>
                                          <p:attrName>style.visibility</p:attrName>
                                        </p:attrNameLst>
                                      </p:cBhvr>
                                      <p:to>
                                        <p:strVal val="visible"/>
                                      </p:to>
                                    </p:set>
                                    <p:animEffect transition="in" filter="checkerboard(across)">
                                      <p:cBhvr>
                                        <p:cTn id="7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8200" grpId="0" animBg="1"/>
      <p:bldP spid="20" grpId="0" animBg="1"/>
      <p:bldP spid="64" grpId="0" animBg="1"/>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22" grpId="0" animBg="1"/>
      <p:bldP spid="79" grpId="0" animBg="1"/>
      <p:bldP spid="80" grpId="0" animBg="1"/>
      <p:bldP spid="81" grpId="0" animBg="1"/>
      <p:bldP spid="82" grpId="0" animBg="1"/>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Espace réservé du contenu 2"/>
          <p:cNvSpPr>
            <a:spLocks noGrp="1"/>
          </p:cNvSpPr>
          <p:nvPr>
            <p:ph idx="1"/>
          </p:nvPr>
        </p:nvSpPr>
        <p:spPr>
          <a:xfrm>
            <a:off x="1522412" y="928689"/>
            <a:ext cx="9144000" cy="5424487"/>
          </a:xfrm>
        </p:spPr>
        <p:txBody>
          <a:bodyPr/>
          <a:lstStyle/>
          <a:p>
            <a:pPr eaLnBrk="1" hangingPunct="1">
              <a:buFont typeface="Wingdings" panose="05000000000000000000" pitchFamily="2" charset="2"/>
              <a:buNone/>
            </a:pPr>
            <a:r>
              <a:rPr lang="fr-FR" altLang="fr-FR" smtClean="0"/>
              <a:t>        </a:t>
            </a:r>
            <a:endParaRPr lang="fr-FR" altLang="fr-FR" smtClean="0">
              <a:solidFill>
                <a:srgbClr val="080808"/>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315977088"/>
              </p:ext>
            </p:extLst>
          </p:nvPr>
        </p:nvGraphicFramePr>
        <p:xfrm>
          <a:off x="74612" y="457200"/>
          <a:ext cx="12009464" cy="6016779"/>
        </p:xfrm>
        <a:graphic>
          <a:graphicData uri="http://schemas.openxmlformats.org/drawingml/2006/table">
            <a:tbl>
              <a:tblPr firstRow="1" firstCol="1" bandRow="1">
                <a:tableStyleId>{5940675A-B579-460E-94D1-54222C63F5DA}</a:tableStyleId>
              </a:tblPr>
              <a:tblGrid>
                <a:gridCol w="2590800"/>
                <a:gridCol w="3413932"/>
                <a:gridCol w="3002366"/>
                <a:gridCol w="3002366"/>
              </a:tblGrid>
              <a:tr h="248278">
                <a:tc>
                  <a:txBody>
                    <a:bodyPr/>
                    <a:lstStyle/>
                    <a:p>
                      <a:pPr algn="ctr">
                        <a:lnSpc>
                          <a:spcPct val="150000"/>
                        </a:lnSpc>
                        <a:spcAft>
                          <a:spcPts val="0"/>
                        </a:spcAft>
                      </a:pPr>
                      <a:r>
                        <a:rPr lang="fr-FR" sz="1800" b="1" dirty="0">
                          <a:effectLst/>
                          <a:latin typeface="Century Gothic" panose="020B0502020202020204" pitchFamily="34" charset="0"/>
                        </a:rPr>
                        <a:t>Thèmes</a:t>
                      </a:r>
                      <a:endParaRPr lang="fr-FR" sz="3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ctr">
                        <a:lnSpc>
                          <a:spcPct val="150000"/>
                        </a:lnSpc>
                        <a:spcAft>
                          <a:spcPts val="0"/>
                        </a:spcAft>
                      </a:pPr>
                      <a:r>
                        <a:rPr lang="fr-FR" sz="1800" b="1" dirty="0" smtClean="0">
                          <a:effectLst/>
                          <a:latin typeface="Century Gothic" panose="020B0502020202020204" pitchFamily="34" charset="0"/>
                        </a:rPr>
                        <a:t>Sous-thèmes</a:t>
                      </a:r>
                      <a:endParaRPr lang="fr-FR" sz="3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ctr">
                        <a:lnSpc>
                          <a:spcPct val="150000"/>
                        </a:lnSpc>
                        <a:spcAft>
                          <a:spcPts val="0"/>
                        </a:spcAft>
                      </a:pPr>
                      <a:r>
                        <a:rPr lang="fr-FR" sz="1800" b="1" dirty="0" smtClean="0">
                          <a:effectLst/>
                          <a:latin typeface="Century Gothic" panose="020B0502020202020204" pitchFamily="34" charset="0"/>
                          <a:ea typeface="+mn-ea"/>
                          <a:cs typeface="+mn-cs"/>
                        </a:rPr>
                        <a:t>Eléments</a:t>
                      </a:r>
                      <a:r>
                        <a:rPr lang="fr-FR" sz="1800" b="1" baseline="0" dirty="0" smtClean="0">
                          <a:effectLst/>
                          <a:latin typeface="Century Gothic" panose="020B0502020202020204" pitchFamily="34" charset="0"/>
                          <a:ea typeface="+mn-ea"/>
                          <a:cs typeface="+mn-cs"/>
                        </a:rPr>
                        <a:t> thématiques</a:t>
                      </a:r>
                      <a:endParaRPr lang="fr-FR" sz="3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ctr">
                        <a:lnSpc>
                          <a:spcPct val="150000"/>
                        </a:lnSpc>
                        <a:spcAft>
                          <a:spcPts val="0"/>
                        </a:spcAft>
                      </a:pPr>
                      <a:r>
                        <a:rPr lang="fr-FR" sz="1800" b="1" dirty="0">
                          <a:effectLst/>
                          <a:latin typeface="Century Gothic" panose="020B0502020202020204" pitchFamily="34" charset="0"/>
                        </a:rPr>
                        <a:t>Manifestations</a:t>
                      </a:r>
                      <a:endParaRPr lang="fr-FR" sz="3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r>
              <a:tr h="596452">
                <a:tc rowSpan="8">
                  <a:txBody>
                    <a:bodyPr/>
                    <a:lstStyle/>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l">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2000" b="1" dirty="0">
                          <a:effectLst/>
                          <a:latin typeface="Century Gothic" panose="020B0502020202020204" pitchFamily="34" charset="0"/>
                        </a:rPr>
                        <a:t>Contraintes de la vulgarisation des technologies et conseil agricole</a:t>
                      </a:r>
                      <a:endParaRPr lang="fr-FR" sz="4000" b="1" dirty="0">
                        <a:effectLst/>
                        <a:latin typeface="Century Gothic" panose="020B0502020202020204" pitchFamily="34" charset="0"/>
                      </a:endParaRPr>
                    </a:p>
                    <a:p>
                      <a:pPr algn="ctr">
                        <a:lnSpc>
                          <a:spcPct val="150000"/>
                        </a:lnSpc>
                        <a:spcAft>
                          <a:spcPts val="0"/>
                        </a:spcAft>
                      </a:pPr>
                      <a:r>
                        <a:rPr lang="fr-FR" sz="2000" b="1" dirty="0">
                          <a:effectLst/>
                          <a:latin typeface="Century Gothic" panose="020B0502020202020204" pitchFamily="34" charset="0"/>
                        </a:rPr>
                        <a:t> </a:t>
                      </a:r>
                      <a:endParaRPr lang="fr-FR" sz="40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ctr">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ndParaRPr>
                    </a:p>
                    <a:p>
                      <a:pPr algn="l">
                        <a:lnSpc>
                          <a:spcPct val="150000"/>
                        </a:lnSpc>
                        <a:spcAft>
                          <a:spcPts val="0"/>
                        </a:spcAft>
                      </a:pPr>
                      <a:r>
                        <a:rPr lang="fr-FR" sz="1400" b="1" dirty="0">
                          <a:effectLst/>
                          <a:latin typeface="Century Gothic" panose="020B0502020202020204" pitchFamily="34" charset="0"/>
                        </a:rPr>
                        <a:t> </a:t>
                      </a:r>
                      <a:endParaRPr lang="fr-FR" sz="28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Asymétrie d’information</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Problématique sur la diffusion d’information</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600" b="1" dirty="0" smtClean="0">
                          <a:effectLst/>
                          <a:latin typeface="Century Gothic" panose="020B0502020202020204" pitchFamily="34" charset="0"/>
                        </a:rPr>
                        <a:t>Système </a:t>
                      </a:r>
                      <a:r>
                        <a:rPr lang="fr-FR" sz="1600" b="1" dirty="0">
                          <a:effectLst/>
                          <a:latin typeface="Century Gothic" panose="020B0502020202020204" pitchFamily="34" charset="0"/>
                        </a:rPr>
                        <a:t>d’Information de </a:t>
                      </a:r>
                      <a:r>
                        <a:rPr lang="fr-FR" sz="1600" b="1" dirty="0" smtClean="0">
                          <a:effectLst/>
                          <a:latin typeface="Century Gothic" panose="020B0502020202020204" pitchFamily="34" charset="0"/>
                        </a:rPr>
                        <a:t>Marché (</a:t>
                      </a:r>
                      <a:r>
                        <a:rPr lang="fr-FR" sz="1600" b="1" dirty="0">
                          <a:effectLst/>
                          <a:latin typeface="Century Gothic" panose="020B0502020202020204" pitchFamily="34" charset="0"/>
                        </a:rPr>
                        <a:t>SIM</a:t>
                      </a:r>
                      <a:r>
                        <a:rPr lang="fr-FR" sz="1600" b="1" dirty="0" smtClean="0">
                          <a:effectLst/>
                          <a:latin typeface="Century Gothic" panose="020B0502020202020204" pitchFamily="34" charset="0"/>
                        </a:rPr>
                        <a:t>) inefficace </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596452">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50000"/>
                        </a:lnSpc>
                        <a:spcAft>
                          <a:spcPts val="0"/>
                        </a:spcAft>
                      </a:pPr>
                      <a:r>
                        <a:rPr lang="fr-FR" sz="1600" b="1" dirty="0">
                          <a:effectLst/>
                          <a:latin typeface="Century Gothic" panose="020B0502020202020204" pitchFamily="34" charset="0"/>
                        </a:rPr>
                        <a:t>Inadéquation entre l’offre d’information et les attentes</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768705">
                <a:tc vMerge="1">
                  <a:txBody>
                    <a:bodyPr/>
                    <a:lstStyle/>
                    <a:p>
                      <a:endParaRPr lang="fr-FR"/>
                    </a:p>
                  </a:txBody>
                  <a:tcPr/>
                </a:tc>
                <a:tc vMerge="1">
                  <a:txBody>
                    <a:bodyPr/>
                    <a:lstStyle/>
                    <a:p>
                      <a:endParaRPr lang="fr-FR"/>
                    </a:p>
                  </a:txBody>
                  <a:tcPr/>
                </a:tc>
                <a:tc rowSpan="2">
                  <a:txBody>
                    <a:bodyPr/>
                    <a:lstStyle/>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Manque de médiation socio-économique</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Déséquilibre </a:t>
                      </a:r>
                      <a:r>
                        <a:rPr lang="fr-FR" sz="1600" b="1" dirty="0">
                          <a:effectLst/>
                          <a:latin typeface="Century Gothic" panose="020B0502020202020204" pitchFamily="34" charset="0"/>
                        </a:rPr>
                        <a:t>du pouvoir de décision</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552062">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50000"/>
                        </a:lnSpc>
                        <a:spcAft>
                          <a:spcPts val="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Réticence </a:t>
                      </a:r>
                      <a:r>
                        <a:rPr lang="fr-FR" sz="1600" b="1" dirty="0">
                          <a:effectLst/>
                          <a:latin typeface="Century Gothic" panose="020B0502020202020204" pitchFamily="34" charset="0"/>
                        </a:rPr>
                        <a:t>des </a:t>
                      </a:r>
                      <a:r>
                        <a:rPr lang="fr-FR" sz="1600" b="1" dirty="0" smtClean="0">
                          <a:effectLst/>
                          <a:latin typeface="Century Gothic" panose="020B0502020202020204" pitchFamily="34" charset="0"/>
                        </a:rPr>
                        <a:t>agriculteurs</a:t>
                      </a:r>
                      <a:r>
                        <a:rPr lang="fr-FR" sz="1600" b="1" dirty="0">
                          <a:effectLst/>
                          <a:latin typeface="Century Gothic" panose="020B0502020202020204" pitchFamily="34" charset="0"/>
                        </a:rPr>
                        <a:t> </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762000">
                <a:tc vMerge="1">
                  <a:txBody>
                    <a:bodyPr/>
                    <a:lstStyle/>
                    <a:p>
                      <a:endParaRPr lang="fr-FR"/>
                    </a:p>
                  </a:txBody>
                  <a:tcPr/>
                </a:tc>
                <a:tc rowSpan="4">
                  <a:txBody>
                    <a:bodyPr/>
                    <a:lstStyle/>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l">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Insuffisance des ressources</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50000"/>
                        </a:lnSpc>
                        <a:spcAft>
                          <a:spcPts val="0"/>
                        </a:spcAft>
                      </a:pPr>
                      <a:r>
                        <a:rPr lang="fr-FR" sz="1600" b="1" dirty="0">
                          <a:effectLst/>
                          <a:latin typeface="Century Gothic" panose="020B0502020202020204" pitchFamily="34" charset="0"/>
                        </a:rPr>
                        <a:t> </a:t>
                      </a:r>
                      <a:endParaRPr lang="fr-FR" sz="3200" b="1" dirty="0">
                        <a:effectLst/>
                        <a:latin typeface="Century Gothic" panose="020B0502020202020204" pitchFamily="34" charset="0"/>
                      </a:endParaRPr>
                    </a:p>
                    <a:p>
                      <a:pPr algn="ctr">
                        <a:lnSpc>
                          <a:spcPct val="150000"/>
                        </a:lnSpc>
                        <a:spcAft>
                          <a:spcPts val="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Manque </a:t>
                      </a:r>
                      <a:r>
                        <a:rPr lang="fr-FR" sz="1600" b="1" dirty="0">
                          <a:effectLst/>
                          <a:latin typeface="Century Gothic" panose="020B0502020202020204" pitchFamily="34" charset="0"/>
                        </a:rPr>
                        <a:t>de synergie entre les structures</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Insuffisance </a:t>
                      </a:r>
                      <a:r>
                        <a:rPr lang="fr-FR" sz="1600" b="1" dirty="0">
                          <a:effectLst/>
                          <a:latin typeface="Century Gothic" panose="020B0502020202020204" pitchFamily="34" charset="0"/>
                        </a:rPr>
                        <a:t>de ressources humaines</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596452">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50000"/>
                        </a:lnSpc>
                        <a:spcAft>
                          <a:spcPts val="0"/>
                        </a:spcAft>
                      </a:pPr>
                      <a:r>
                        <a:rPr lang="fr-FR" sz="1600" b="1" dirty="0">
                          <a:effectLst/>
                          <a:latin typeface="Century Gothic" panose="020B0502020202020204" pitchFamily="34" charset="0"/>
                        </a:rPr>
                        <a:t>Insuffisance de ressources financières</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579127">
                <a:tc vMerge="1">
                  <a:txBody>
                    <a:bodyPr/>
                    <a:lstStyle/>
                    <a:p>
                      <a:endParaRPr lang="fr-FR"/>
                    </a:p>
                  </a:txBody>
                  <a:tcPr/>
                </a:tc>
                <a:tc vMerge="1">
                  <a:txBody>
                    <a:bodyPr/>
                    <a:lstStyle/>
                    <a:p>
                      <a:endParaRPr lang="fr-FR"/>
                    </a:p>
                  </a:txBody>
                  <a:tcPr/>
                </a:tc>
                <a:tc rowSpan="2">
                  <a:txBody>
                    <a:bodyPr/>
                    <a:lstStyle/>
                    <a:p>
                      <a:pPr algn="l">
                        <a:lnSpc>
                          <a:spcPct val="150000"/>
                        </a:lnSpc>
                        <a:spcAft>
                          <a:spcPts val="0"/>
                        </a:spcAft>
                      </a:pPr>
                      <a:r>
                        <a:rPr lang="fr-FR" sz="1600" b="1" dirty="0">
                          <a:effectLst/>
                          <a:latin typeface="Century Gothic" panose="020B0502020202020204" pitchFamily="34" charset="0"/>
                        </a:rPr>
                        <a:t> </a:t>
                      </a:r>
                      <a:endParaRPr lang="fr-FR" sz="3200" b="1" dirty="0" smtClean="0">
                        <a:effectLst/>
                        <a:latin typeface="Century Gothic" panose="020B0502020202020204" pitchFamily="34" charset="0"/>
                      </a:endParaRPr>
                    </a:p>
                    <a:p>
                      <a:pPr algn="ctr">
                        <a:lnSpc>
                          <a:spcPct val="150000"/>
                        </a:lnSpc>
                        <a:spcAft>
                          <a:spcPts val="0"/>
                        </a:spcAft>
                      </a:pPr>
                      <a:r>
                        <a:rPr lang="fr-FR" sz="1600" b="1" dirty="0" smtClean="0">
                          <a:effectLst/>
                          <a:latin typeface="Century Gothic" panose="020B0502020202020204" pitchFamily="34" charset="0"/>
                        </a:rPr>
                        <a:t>Manque d’infrastructures de télécommunications</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Enclavement </a:t>
                      </a:r>
                      <a:r>
                        <a:rPr lang="fr-FR" sz="1600" b="1" dirty="0">
                          <a:effectLst/>
                          <a:latin typeface="Century Gothic" panose="020B0502020202020204" pitchFamily="34" charset="0"/>
                        </a:rPr>
                        <a:t>des zones rurales</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r h="596452">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50000"/>
                        </a:lnSpc>
                        <a:spcAft>
                          <a:spcPts val="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Manque </a:t>
                      </a:r>
                      <a:r>
                        <a:rPr lang="fr-FR" sz="1600" b="1" dirty="0">
                          <a:effectLst/>
                          <a:latin typeface="Century Gothic" panose="020B0502020202020204" pitchFamily="34" charset="0"/>
                        </a:rPr>
                        <a:t>d’encadrement</a:t>
                      </a:r>
                      <a:endParaRPr lang="fr-FR" sz="32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8"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12</a:t>
            </a:fld>
            <a:endParaRPr lang="en-US" altLang="fr-FR" sz="1400" dirty="0">
              <a:solidFill>
                <a:srgbClr val="080808"/>
              </a:solidFill>
              <a:cs typeface="Arial" panose="020B0604020202020204" pitchFamily="34" charset="0"/>
            </a:endParaRPr>
          </a:p>
        </p:txBody>
      </p:sp>
      <p:sp>
        <p:nvSpPr>
          <p:cNvPr id="9" name="ZoneTexte 8"/>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10" name="ZoneTexte 9"/>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11" name="Diagramme 10"/>
          <p:cNvGraphicFramePr/>
          <p:nvPr>
            <p:extLst>
              <p:ext uri="{D42A27DB-BD31-4B8C-83A1-F6EECF244321}">
                <p14:modId xmlns:p14="http://schemas.microsoft.com/office/powerpoint/2010/main" val="1768479442"/>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991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13</a:t>
            </a:fld>
            <a:endParaRPr lang="en-US" altLang="fr-FR" sz="1400" dirty="0">
              <a:solidFill>
                <a:srgbClr val="080808"/>
              </a:solidFill>
              <a:cs typeface="Arial" panose="020B0604020202020204" pitchFamily="34" charset="0"/>
            </a:endParaRPr>
          </a:p>
        </p:txBody>
      </p:sp>
      <p:sp>
        <p:nvSpPr>
          <p:cNvPr id="9" name="ZoneTexte 8"/>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10" name="ZoneTexte 9"/>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982" y="603689"/>
            <a:ext cx="10133843" cy="5941330"/>
          </a:xfrm>
          <a:prstGeom prst="rect">
            <a:avLst/>
          </a:prstGeom>
        </p:spPr>
      </p:pic>
      <p:sp>
        <p:nvSpPr>
          <p:cNvPr id="11" name="ZoneTexte 10"/>
          <p:cNvSpPr txBox="1"/>
          <p:nvPr/>
        </p:nvSpPr>
        <p:spPr>
          <a:xfrm>
            <a:off x="44473" y="914843"/>
            <a:ext cx="2620939" cy="400110"/>
          </a:xfrm>
          <a:prstGeom prst="rect">
            <a:avLst/>
          </a:prstGeom>
          <a:blipFill>
            <a:blip r:embed="rId3"/>
            <a:tile tx="0" ty="0" sx="100000" sy="100000" flip="none" algn="tl"/>
          </a:blipFill>
        </p:spPr>
        <p:txBody>
          <a:bodyPr wrap="square" rtlCol="0">
            <a:spAutoFit/>
          </a:bodyPr>
          <a:lstStyle/>
          <a:p>
            <a:pPr algn="ctr"/>
            <a:r>
              <a:rPr lang="fr-FR" sz="2000" b="1" dirty="0" smtClean="0">
                <a:latin typeface="Century Gothic" panose="020B0502020202020204" pitchFamily="34" charset="0"/>
              </a:rPr>
              <a:t>Carte conceptuelle</a:t>
            </a:r>
            <a:endParaRPr lang="fr-FR" sz="2000" b="1" dirty="0">
              <a:latin typeface="Century Gothic" panose="020B0502020202020204" pitchFamily="34" charset="0"/>
            </a:endParaRPr>
          </a:p>
        </p:txBody>
      </p:sp>
      <p:sp>
        <p:nvSpPr>
          <p:cNvPr id="12" name="ZoneTexte 11"/>
          <p:cNvSpPr txBox="1"/>
          <p:nvPr/>
        </p:nvSpPr>
        <p:spPr>
          <a:xfrm>
            <a:off x="2589212" y="564737"/>
            <a:ext cx="1086398" cy="1111663"/>
          </a:xfrm>
          <a:prstGeom prst="rect">
            <a:avLst/>
          </a:prstGeom>
          <a:noFill/>
        </p:spPr>
        <p:txBody>
          <a:bodyPr wrap="square" lIns="95074" tIns="47536" rIns="95074" bIns="47536" rtlCol="0">
            <a:spAutoFit/>
          </a:bodyPr>
          <a:lstStyle/>
          <a:p>
            <a:pPr marL="297104" indent="-297104">
              <a:buFont typeface="Wingdings" pitchFamily="2" charset="2"/>
              <a:buChar char=""/>
            </a:pPr>
            <a:r>
              <a:rPr lang="fr-FR" sz="6600" b="1" dirty="0">
                <a:latin typeface="Century Gothic" pitchFamily="34" charset="0"/>
              </a:rPr>
              <a:t> </a:t>
            </a:r>
          </a:p>
        </p:txBody>
      </p:sp>
      <p:graphicFrame>
        <p:nvGraphicFramePr>
          <p:cNvPr id="13" name="Diagramme 12"/>
          <p:cNvGraphicFramePr/>
          <p:nvPr>
            <p:extLst>
              <p:ext uri="{D42A27DB-BD31-4B8C-83A1-F6EECF244321}">
                <p14:modId xmlns:p14="http://schemas.microsoft.com/office/powerpoint/2010/main" val="720922006"/>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6167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30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childTnLst>
                                </p:cTn>
                              </p:par>
                              <p:par>
                                <p:cTn id="9" presetID="12" presetClass="entr" presetSubtype="4"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7" presetClass="entr" presetSubtype="10" fill="hold" nodeType="withEffect">
                                  <p:stCondLst>
                                    <p:cond delay="2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1589687310"/>
              </p:ext>
            </p:extLst>
          </p:nvPr>
        </p:nvGraphicFramePr>
        <p:xfrm>
          <a:off x="150810" y="533400"/>
          <a:ext cx="11887204" cy="5829176"/>
        </p:xfrm>
        <a:graphic>
          <a:graphicData uri="http://schemas.openxmlformats.org/drawingml/2006/table">
            <a:tbl>
              <a:tblPr firstRow="1" firstCol="1" bandRow="1">
                <a:tableStyleId>{5940675A-B579-460E-94D1-54222C63F5DA}</a:tableStyleId>
              </a:tblPr>
              <a:tblGrid>
                <a:gridCol w="2971801"/>
                <a:gridCol w="2971801"/>
                <a:gridCol w="2971801"/>
                <a:gridCol w="2971801"/>
              </a:tblGrid>
              <a:tr h="331746">
                <a:tc>
                  <a:txBody>
                    <a:bodyPr/>
                    <a:lstStyle/>
                    <a:p>
                      <a:pPr algn="ctr">
                        <a:lnSpc>
                          <a:spcPct val="107000"/>
                        </a:lnSpc>
                        <a:spcAft>
                          <a:spcPts val="800"/>
                        </a:spcAft>
                      </a:pPr>
                      <a:r>
                        <a:rPr lang="fr-FR" sz="1800" b="1" dirty="0">
                          <a:effectLst/>
                          <a:latin typeface="Century Gothic" panose="020B0502020202020204" pitchFamily="34" charset="0"/>
                        </a:rPr>
                        <a:t>Thèmes</a:t>
                      </a:r>
                      <a:endParaRPr lang="fr-FR" sz="18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solidFill>
                      <a:schemeClr val="bg1">
                        <a:lumMod val="95000"/>
                      </a:schemeClr>
                    </a:solidFill>
                  </a:tcPr>
                </a:tc>
                <a:tc>
                  <a:txBody>
                    <a:bodyPr/>
                    <a:lstStyle/>
                    <a:p>
                      <a:pPr algn="ctr">
                        <a:lnSpc>
                          <a:spcPct val="107000"/>
                        </a:lnSpc>
                        <a:spcAft>
                          <a:spcPts val="800"/>
                        </a:spcAft>
                      </a:pPr>
                      <a:r>
                        <a:rPr lang="fr-FR" sz="1800" b="1" dirty="0">
                          <a:effectLst/>
                          <a:latin typeface="Century Gothic" panose="020B0502020202020204" pitchFamily="34" charset="0"/>
                        </a:rPr>
                        <a:t>Sous-thèmes</a:t>
                      </a:r>
                      <a:endParaRPr lang="fr-FR" sz="18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solidFill>
                      <a:schemeClr val="bg1">
                        <a:lumMod val="95000"/>
                      </a:schemeClr>
                    </a:solidFill>
                  </a:tcPr>
                </a:tc>
                <a:tc>
                  <a:txBody>
                    <a:bodyPr/>
                    <a:lstStyle/>
                    <a:p>
                      <a:pPr algn="ctr">
                        <a:lnSpc>
                          <a:spcPct val="107000"/>
                        </a:lnSpc>
                        <a:spcAft>
                          <a:spcPts val="800"/>
                        </a:spcAft>
                      </a:pPr>
                      <a:r>
                        <a:rPr lang="fr-FR" sz="1800" b="1" dirty="0">
                          <a:effectLst/>
                          <a:latin typeface="Century Gothic" panose="020B0502020202020204" pitchFamily="34" charset="0"/>
                        </a:rPr>
                        <a:t>Eléments thématiques</a:t>
                      </a:r>
                      <a:endParaRPr lang="fr-FR" sz="18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solidFill>
                      <a:schemeClr val="bg1">
                        <a:lumMod val="95000"/>
                      </a:schemeClr>
                    </a:solidFill>
                  </a:tcPr>
                </a:tc>
                <a:tc>
                  <a:txBody>
                    <a:bodyPr/>
                    <a:lstStyle/>
                    <a:p>
                      <a:pPr algn="ctr">
                        <a:lnSpc>
                          <a:spcPct val="107000"/>
                        </a:lnSpc>
                        <a:spcAft>
                          <a:spcPts val="800"/>
                        </a:spcAft>
                      </a:pPr>
                      <a:r>
                        <a:rPr lang="fr-FR" sz="1800" b="1" dirty="0">
                          <a:effectLst/>
                          <a:latin typeface="Century Gothic" panose="020B0502020202020204" pitchFamily="34" charset="0"/>
                        </a:rPr>
                        <a:t>Manifestations</a:t>
                      </a:r>
                      <a:endParaRPr lang="fr-FR" sz="18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solidFill>
                      <a:schemeClr val="bg1">
                        <a:lumMod val="95000"/>
                      </a:schemeClr>
                    </a:solidFill>
                  </a:tcPr>
                </a:tc>
              </a:tr>
              <a:tr h="506387">
                <a:tc rowSpan="7">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endParaRPr lang="fr-FR" sz="1600" b="1" dirty="0" smtClean="0">
                        <a:effectLst/>
                        <a:latin typeface="Century Gothic" panose="020B0502020202020204" pitchFamily="34" charset="0"/>
                      </a:endParaRPr>
                    </a:p>
                    <a:p>
                      <a:pPr algn="ctr">
                        <a:lnSpc>
                          <a:spcPct val="107000"/>
                        </a:lnSpc>
                        <a:spcAft>
                          <a:spcPts val="800"/>
                        </a:spcAft>
                      </a:pPr>
                      <a:endParaRPr lang="fr-FR" sz="1600" b="1" dirty="0" smtClean="0">
                        <a:effectLst/>
                        <a:latin typeface="Century Gothic" panose="020B0502020202020204" pitchFamily="34" charset="0"/>
                      </a:endParaRPr>
                    </a:p>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2000" b="1" dirty="0" smtClean="0">
                          <a:effectLst/>
                          <a:latin typeface="Century Gothic" panose="020B0502020202020204" pitchFamily="34" charset="0"/>
                        </a:rPr>
                        <a:t>Politiques </a:t>
                      </a:r>
                      <a:r>
                        <a:rPr lang="fr-FR" sz="2000" b="1" dirty="0">
                          <a:effectLst/>
                          <a:latin typeface="Century Gothic" panose="020B0502020202020204" pitchFamily="34" charset="0"/>
                        </a:rPr>
                        <a:t>de soutien à la vulgarisation des technologies et conseil agricole</a:t>
                      </a:r>
                      <a:endParaRPr lang="fr-FR" sz="20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rowSpan="4">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Politiques </a:t>
                      </a:r>
                      <a:r>
                        <a:rPr lang="fr-FR" sz="1600" b="1" dirty="0">
                          <a:effectLst/>
                          <a:latin typeface="Century Gothic" panose="020B0502020202020204" pitchFamily="34" charset="0"/>
                        </a:rPr>
                        <a:t>de renforcement des capacités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rowSpan="2">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Sensibilisation </a:t>
                      </a:r>
                      <a:r>
                        <a:rPr lang="fr-FR" sz="1600" b="1" dirty="0">
                          <a:effectLst/>
                          <a:latin typeface="Century Gothic" panose="020B0502020202020204" pitchFamily="34" charset="0"/>
                        </a:rPr>
                        <a:t>sur les TICs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a:txBody>
                    <a:bodyPr/>
                    <a:lstStyle/>
                    <a:p>
                      <a:pPr algn="ctr">
                        <a:lnSpc>
                          <a:spcPct val="107000"/>
                        </a:lnSpc>
                        <a:spcAft>
                          <a:spcPts val="80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Outils de communication </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r h="384927">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07000"/>
                        </a:lnSpc>
                        <a:spcAft>
                          <a:spcPts val="800"/>
                        </a:spcAft>
                      </a:pPr>
                      <a:r>
                        <a:rPr lang="fr-FR" sz="1600" b="1">
                          <a:effectLst/>
                          <a:latin typeface="Century Gothic" panose="020B0502020202020204" pitchFamily="34" charset="0"/>
                        </a:rPr>
                        <a:t>Mondialisation des échanges </a:t>
                      </a:r>
                      <a:endParaRPr lang="fr-FR" sz="1600" b="1">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r h="571785">
                <a:tc vMerge="1">
                  <a:txBody>
                    <a:bodyPr/>
                    <a:lstStyle/>
                    <a:p>
                      <a:endParaRPr lang="fr-FR"/>
                    </a:p>
                  </a:txBody>
                  <a:tcPr/>
                </a:tc>
                <a:tc vMerge="1">
                  <a:txBody>
                    <a:bodyPr/>
                    <a:lstStyle/>
                    <a:p>
                      <a:endParaRPr lang="fr-FR"/>
                    </a:p>
                  </a:txBody>
                  <a:tcPr/>
                </a:tc>
                <a:tc rowSpan="2">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r>
                        <a:rPr lang="fr-FR" sz="1600" b="1" dirty="0" smtClean="0">
                          <a:effectLst/>
                          <a:latin typeface="Century Gothic" panose="020B0502020202020204" pitchFamily="34" charset="0"/>
                        </a:rPr>
                        <a:t>Renforcement </a:t>
                      </a:r>
                      <a:r>
                        <a:rPr lang="fr-FR" sz="1600" b="1" dirty="0">
                          <a:effectLst/>
                          <a:latin typeface="Century Gothic" panose="020B0502020202020204" pitchFamily="34" charset="0"/>
                        </a:rPr>
                        <a:t>des capacités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a:txBody>
                    <a:bodyPr/>
                    <a:lstStyle/>
                    <a:p>
                      <a:pPr algn="ctr">
                        <a:lnSpc>
                          <a:spcPct val="107000"/>
                        </a:lnSpc>
                        <a:spcAft>
                          <a:spcPts val="800"/>
                        </a:spcAft>
                      </a:pPr>
                      <a:r>
                        <a:rPr lang="fr-FR" sz="1600" b="1" dirty="0">
                          <a:effectLst/>
                          <a:latin typeface="Century Gothic" panose="020B0502020202020204" pitchFamily="34" charset="0"/>
                        </a:rPr>
                        <a:t>Mise à niveau des répertoires de besoins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r h="639856">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07000"/>
                        </a:lnSpc>
                        <a:spcAft>
                          <a:spcPts val="800"/>
                        </a:spcAft>
                      </a:pPr>
                      <a:r>
                        <a:rPr lang="fr-FR" sz="1600" b="1" dirty="0">
                          <a:effectLst/>
                          <a:latin typeface="Century Gothic" panose="020B0502020202020204" pitchFamily="34" charset="0"/>
                        </a:rPr>
                        <a:t> Sessions de </a:t>
                      </a:r>
                      <a:r>
                        <a:rPr lang="fr-FR" sz="1600" b="1" dirty="0" smtClean="0">
                          <a:effectLst/>
                          <a:latin typeface="Century Gothic" panose="020B0502020202020204" pitchFamily="34" charset="0"/>
                        </a:rPr>
                        <a:t>formation </a:t>
                      </a:r>
                      <a:r>
                        <a:rPr lang="fr-FR" sz="1600" b="1" dirty="0">
                          <a:effectLst/>
                          <a:latin typeface="Century Gothic" panose="020B0502020202020204" pitchFamily="34" charset="0"/>
                        </a:rPr>
                        <a:t>sur les outils TICs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r h="1073556">
                <a:tc vMerge="1">
                  <a:txBody>
                    <a:bodyPr/>
                    <a:lstStyle/>
                    <a:p>
                      <a:endParaRPr lang="fr-FR"/>
                    </a:p>
                  </a:txBody>
                  <a:tcPr/>
                </a:tc>
                <a:tc rowSpan="3">
                  <a:txBody>
                    <a:bodyPr/>
                    <a:lstStyle/>
                    <a:p>
                      <a:pPr algn="ctr">
                        <a:lnSpc>
                          <a:spcPct val="107000"/>
                        </a:lnSpc>
                        <a:spcAft>
                          <a:spcPts val="800"/>
                        </a:spcAft>
                      </a:pPr>
                      <a:r>
                        <a:rPr lang="fr-FR" sz="1600" b="1">
                          <a:effectLst/>
                          <a:latin typeface="Century Gothic" panose="020B0502020202020204" pitchFamily="34" charset="0"/>
                        </a:rPr>
                        <a:t> </a:t>
                      </a:r>
                    </a:p>
                    <a:p>
                      <a:pPr algn="ctr">
                        <a:lnSpc>
                          <a:spcPct val="107000"/>
                        </a:lnSpc>
                        <a:spcAft>
                          <a:spcPts val="800"/>
                        </a:spcAft>
                      </a:pPr>
                      <a:r>
                        <a:rPr lang="fr-FR" sz="1600" b="1">
                          <a:effectLst/>
                          <a:latin typeface="Century Gothic" panose="020B0502020202020204" pitchFamily="34" charset="0"/>
                        </a:rPr>
                        <a:t> </a:t>
                      </a:r>
                    </a:p>
                    <a:p>
                      <a:pPr algn="ctr">
                        <a:lnSpc>
                          <a:spcPct val="107000"/>
                        </a:lnSpc>
                        <a:spcAft>
                          <a:spcPts val="800"/>
                        </a:spcAft>
                      </a:pPr>
                      <a:r>
                        <a:rPr lang="fr-FR" sz="1600" b="1">
                          <a:effectLst/>
                          <a:latin typeface="Century Gothic" panose="020B0502020202020204" pitchFamily="34" charset="0"/>
                        </a:rPr>
                        <a:t> </a:t>
                      </a:r>
                    </a:p>
                    <a:p>
                      <a:pPr algn="ctr">
                        <a:lnSpc>
                          <a:spcPct val="107000"/>
                        </a:lnSpc>
                        <a:spcAft>
                          <a:spcPts val="800"/>
                        </a:spcAft>
                      </a:pPr>
                      <a:r>
                        <a:rPr lang="fr-FR" sz="1600" b="1">
                          <a:effectLst/>
                          <a:latin typeface="Century Gothic" panose="020B0502020202020204" pitchFamily="34" charset="0"/>
                        </a:rPr>
                        <a:t> </a:t>
                      </a:r>
                    </a:p>
                    <a:p>
                      <a:pPr algn="ctr">
                        <a:lnSpc>
                          <a:spcPct val="107000"/>
                        </a:lnSpc>
                        <a:spcAft>
                          <a:spcPts val="800"/>
                        </a:spcAft>
                      </a:pPr>
                      <a:r>
                        <a:rPr lang="fr-FR" sz="1600" b="1">
                          <a:effectLst/>
                          <a:latin typeface="Century Gothic" panose="020B0502020202020204" pitchFamily="34" charset="0"/>
                        </a:rPr>
                        <a:t>Politiques de modernisation des SNVCA</a:t>
                      </a:r>
                      <a:endParaRPr lang="fr-FR" sz="1600" b="1">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rowSpan="2">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Modernisation des structures de conseil et d’appui technique</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Renforcement des </a:t>
                      </a:r>
                      <a:r>
                        <a:rPr lang="fr-FR" sz="1600" b="1" dirty="0" smtClean="0">
                          <a:effectLst/>
                          <a:latin typeface="Century Gothic" panose="020B0502020202020204" pitchFamily="34" charset="0"/>
                        </a:rPr>
                        <a:t>capacités</a:t>
                      </a:r>
                      <a:r>
                        <a:rPr lang="fr-FR" sz="1600" b="1" dirty="0">
                          <a:effectLst/>
                          <a:latin typeface="Century Gothic" panose="020B0502020202020204" pitchFamily="34" charset="0"/>
                        </a:rPr>
                        <a:t> </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r h="1216143">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lnSpc>
                          <a:spcPct val="107000"/>
                        </a:lnSpc>
                        <a:spcAft>
                          <a:spcPts val="800"/>
                        </a:spcAft>
                      </a:pPr>
                      <a:r>
                        <a:rPr lang="fr-FR" sz="1600" b="1" dirty="0">
                          <a:effectLst/>
                          <a:latin typeface="Century Gothic" panose="020B0502020202020204" pitchFamily="34" charset="0"/>
                        </a:rPr>
                        <a:t> </a:t>
                      </a:r>
                      <a:endParaRPr lang="fr-FR" sz="1600" b="1" dirty="0" smtClean="0">
                        <a:effectLst/>
                        <a:latin typeface="Century Gothic" panose="020B0502020202020204" pitchFamily="34" charset="0"/>
                      </a:endParaRPr>
                    </a:p>
                    <a:p>
                      <a:pPr algn="ctr">
                        <a:lnSpc>
                          <a:spcPct val="107000"/>
                        </a:lnSpc>
                        <a:spcAft>
                          <a:spcPts val="800"/>
                        </a:spcAft>
                      </a:pPr>
                      <a:r>
                        <a:rPr lang="fr-FR" sz="1600" b="1" dirty="0" smtClean="0">
                          <a:effectLst/>
                          <a:latin typeface="Century Gothic" panose="020B0502020202020204" pitchFamily="34" charset="0"/>
                        </a:rPr>
                        <a:t>Programme </a:t>
                      </a:r>
                      <a:r>
                        <a:rPr lang="fr-FR" sz="1600" b="1" dirty="0">
                          <a:effectLst/>
                          <a:latin typeface="Century Gothic" panose="020B0502020202020204" pitchFamily="34" charset="0"/>
                        </a:rPr>
                        <a:t>de modernisation des structures de vulgarisation et conseil</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r h="959781">
                <a:tc vMerge="1">
                  <a:txBody>
                    <a:bodyPr/>
                    <a:lstStyle/>
                    <a:p>
                      <a:endParaRPr lang="fr-FR"/>
                    </a:p>
                  </a:txBody>
                  <a:tcPr/>
                </a:tc>
                <a:tc vMerge="1">
                  <a:txBody>
                    <a:bodyPr/>
                    <a:lstStyle/>
                    <a:p>
                      <a:endParaRPr lang="fr-FR"/>
                    </a:p>
                  </a:txBody>
                  <a:tcPr/>
                </a:tc>
                <a:tc>
                  <a:txBody>
                    <a:bodyPr/>
                    <a:lstStyle/>
                    <a:p>
                      <a:pPr algn="ctr">
                        <a:lnSpc>
                          <a:spcPct val="107000"/>
                        </a:lnSpc>
                        <a:spcAft>
                          <a:spcPts val="800"/>
                        </a:spcAft>
                      </a:pPr>
                      <a:r>
                        <a:rPr lang="fr-FR" sz="1600" b="1" dirty="0">
                          <a:effectLst/>
                          <a:latin typeface="Century Gothic" panose="020B0502020202020204" pitchFamily="34" charset="0"/>
                        </a:rPr>
                        <a:t>Déploiement des infrastructures de télécommunications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c>
                  <a:txBody>
                    <a:bodyPr/>
                    <a:lstStyle/>
                    <a:p>
                      <a:pPr algn="ctr">
                        <a:lnSpc>
                          <a:spcPct val="107000"/>
                        </a:lnSpc>
                        <a:spcAft>
                          <a:spcPts val="800"/>
                        </a:spcAft>
                      </a:pPr>
                      <a:r>
                        <a:rPr lang="fr-FR" sz="1600" b="1" dirty="0">
                          <a:effectLst/>
                          <a:latin typeface="Century Gothic" panose="020B0502020202020204" pitchFamily="34" charset="0"/>
                        </a:rPr>
                        <a:t> </a:t>
                      </a:r>
                    </a:p>
                    <a:p>
                      <a:pPr algn="ctr">
                        <a:lnSpc>
                          <a:spcPct val="107000"/>
                        </a:lnSpc>
                        <a:spcAft>
                          <a:spcPts val="800"/>
                        </a:spcAft>
                      </a:pPr>
                      <a:r>
                        <a:rPr lang="fr-FR" sz="1600" b="1" dirty="0">
                          <a:effectLst/>
                          <a:latin typeface="Century Gothic" panose="020B0502020202020204" pitchFamily="34" charset="0"/>
                        </a:rPr>
                        <a:t>Équipement des zones rurales</a:t>
                      </a:r>
                      <a:endParaRPr lang="fr-F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8168" marR="58168" marT="8079" marB="0"/>
                </a:tc>
              </a:tr>
            </a:tbl>
          </a:graphicData>
        </a:graphic>
      </p:graphicFrame>
      <p:sp>
        <p:nvSpPr>
          <p:cNvPr id="7" name="Espace réservé du pied de page 3"/>
          <p:cNvSpPr>
            <a:spLocks noGrp="1"/>
          </p:cNvSpPr>
          <p:nvPr>
            <p:ph type="ftr" sz="quarter" idx="10"/>
          </p:nvPr>
        </p:nvSpPr>
        <p:spPr>
          <a:xfrm>
            <a:off x="11657012" y="6553200"/>
            <a:ext cx="531813" cy="299596"/>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14</a:t>
            </a:fld>
            <a:endParaRPr lang="en-US" altLang="fr-FR" sz="1400" dirty="0">
              <a:solidFill>
                <a:srgbClr val="080808"/>
              </a:solidFill>
              <a:cs typeface="Arial" panose="020B0604020202020204" pitchFamily="34" charset="0"/>
            </a:endParaRPr>
          </a:p>
        </p:txBody>
      </p:sp>
      <p:sp>
        <p:nvSpPr>
          <p:cNvPr id="8" name="ZoneTexte 7"/>
          <p:cNvSpPr txBox="1"/>
          <p:nvPr/>
        </p:nvSpPr>
        <p:spPr>
          <a:xfrm>
            <a:off x="0" y="6553200"/>
            <a:ext cx="47990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9" name="ZoneTexte 8"/>
          <p:cNvSpPr txBox="1"/>
          <p:nvPr/>
        </p:nvSpPr>
        <p:spPr>
          <a:xfrm>
            <a:off x="5027612" y="6545019"/>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10" name="Diagramme 9"/>
          <p:cNvGraphicFramePr/>
          <p:nvPr>
            <p:extLst>
              <p:ext uri="{D42A27DB-BD31-4B8C-83A1-F6EECF244321}">
                <p14:modId xmlns:p14="http://schemas.microsoft.com/office/powerpoint/2010/main" val="1449091112"/>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232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Image 56"/>
          <p:cNvPicPr>
            <a:picLocks noChangeAspect="1"/>
          </p:cNvPicPr>
          <p:nvPr/>
        </p:nvPicPr>
        <p:blipFill>
          <a:blip r:embed="rId3"/>
          <a:stretch>
            <a:fillRect/>
          </a:stretch>
        </p:blipFill>
        <p:spPr>
          <a:xfrm>
            <a:off x="1" y="760973"/>
            <a:ext cx="1293812" cy="1220227"/>
          </a:xfrm>
          <a:prstGeom prst="rect">
            <a:avLst/>
          </a:prstGeom>
        </p:spPr>
      </p:pic>
      <p:sp>
        <p:nvSpPr>
          <p:cNvPr id="58" name="ZoneTexte 57"/>
          <p:cNvSpPr txBox="1"/>
          <p:nvPr/>
        </p:nvSpPr>
        <p:spPr>
          <a:xfrm>
            <a:off x="1217612" y="869537"/>
            <a:ext cx="1086398" cy="1111663"/>
          </a:xfrm>
          <a:prstGeom prst="rect">
            <a:avLst/>
          </a:prstGeom>
          <a:noFill/>
        </p:spPr>
        <p:txBody>
          <a:bodyPr wrap="square" lIns="95074" tIns="47536" rIns="95074" bIns="47536" rtlCol="0">
            <a:spAutoFit/>
          </a:bodyPr>
          <a:lstStyle/>
          <a:p>
            <a:pPr marL="297104" indent="-297104">
              <a:buFont typeface="Wingdings" pitchFamily="2" charset="2"/>
              <a:buChar char=""/>
            </a:pPr>
            <a:r>
              <a:rPr lang="fr-FR" sz="6600" b="1" dirty="0">
                <a:latin typeface="Century Gothic" pitchFamily="34" charset="0"/>
              </a:rPr>
              <a:t> </a:t>
            </a:r>
          </a:p>
        </p:txBody>
      </p:sp>
      <p:sp>
        <p:nvSpPr>
          <p:cNvPr id="10" name="Espace réservé du pied de page 3"/>
          <p:cNvSpPr>
            <a:spLocks noGrp="1"/>
          </p:cNvSpPr>
          <p:nvPr>
            <p:ph type="ftr" sz="quarter" idx="10"/>
          </p:nvPr>
        </p:nvSpPr>
        <p:spPr>
          <a:xfrm>
            <a:off x="11657012" y="6553200"/>
            <a:ext cx="531813" cy="299596"/>
          </a:xfrm>
          <a:blipFill>
            <a:blip r:embed="rId4"/>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15</a:t>
            </a:fld>
            <a:endParaRPr lang="en-US" altLang="fr-FR" sz="1400" dirty="0">
              <a:solidFill>
                <a:srgbClr val="080808"/>
              </a:solidFill>
              <a:cs typeface="Arial" panose="020B0604020202020204" pitchFamily="34" charset="0"/>
            </a:endParaRPr>
          </a:p>
        </p:txBody>
      </p:sp>
      <p:sp>
        <p:nvSpPr>
          <p:cNvPr id="11" name="ZoneTexte 10"/>
          <p:cNvSpPr txBox="1"/>
          <p:nvPr/>
        </p:nvSpPr>
        <p:spPr>
          <a:xfrm>
            <a:off x="0" y="6553200"/>
            <a:ext cx="4799012" cy="338554"/>
          </a:xfrm>
          <a:prstGeom prst="rect">
            <a:avLst/>
          </a:prstGeom>
          <a:blipFill>
            <a:blip r:embed="rId4"/>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12" name="ZoneTexte 11"/>
          <p:cNvSpPr txBox="1"/>
          <p:nvPr/>
        </p:nvSpPr>
        <p:spPr>
          <a:xfrm>
            <a:off x="5027612" y="6545019"/>
            <a:ext cx="6389911" cy="338554"/>
          </a:xfrm>
          <a:prstGeom prst="rect">
            <a:avLst/>
          </a:prstGeom>
          <a:blipFill>
            <a:blip r:embed="rId4"/>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13" name="ZoneTexte 12"/>
          <p:cNvSpPr txBox="1"/>
          <p:nvPr/>
        </p:nvSpPr>
        <p:spPr>
          <a:xfrm>
            <a:off x="5865812" y="762000"/>
            <a:ext cx="1325879" cy="461665"/>
          </a:xfrm>
          <a:prstGeom prst="rect">
            <a:avLst/>
          </a:prstGeom>
          <a:blipFill>
            <a:blip r:embed="rId4"/>
            <a:tile tx="0" ty="0" sx="100000" sy="100000" flip="none" algn="tl"/>
          </a:blipFill>
        </p:spPr>
        <p:txBody>
          <a:bodyPr wrap="square" rtlCol="0">
            <a:spAutoFit/>
          </a:bodyPr>
          <a:lstStyle/>
          <a:p>
            <a:pPr algn="ctr"/>
            <a:r>
              <a:rPr lang="fr-FR" b="1" dirty="0" smtClean="0">
                <a:latin typeface="Century Gothic" panose="020B0502020202020204" pitchFamily="34" charset="0"/>
              </a:rPr>
              <a:t>Modèle</a:t>
            </a:r>
            <a:endParaRPr lang="fr-FR" b="1" dirty="0">
              <a:latin typeface="Century Gothic" panose="020B0502020202020204" pitchFamily="34" charset="0"/>
            </a:endParaRPr>
          </a:p>
        </p:txBody>
      </p:sp>
      <p:graphicFrame>
        <p:nvGraphicFramePr>
          <p:cNvPr id="14" name="Diagramme 13"/>
          <p:cNvGraphicFramePr/>
          <p:nvPr>
            <p:extLst>
              <p:ext uri="{D42A27DB-BD31-4B8C-83A1-F6EECF244321}">
                <p14:modId xmlns:p14="http://schemas.microsoft.com/office/powerpoint/2010/main" val="884354349"/>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Imag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212" y="1250150"/>
            <a:ext cx="9139237" cy="5257799"/>
          </a:xfrm>
          <a:prstGeom prst="rect">
            <a:avLst/>
          </a:prstGeom>
        </p:spPr>
      </p:pic>
    </p:spTree>
    <p:extLst>
      <p:ext uri="{BB962C8B-B14F-4D97-AF65-F5344CB8AC3E}">
        <p14:creationId xmlns:p14="http://schemas.microsoft.com/office/powerpoint/2010/main" val="307115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900" decel="100000" fill="hold"/>
                                        <p:tgtEl>
                                          <p:spTgt spid="5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11" presetID="1" presetClass="entr" presetSubtype="0" fill="hold" grpId="0" nodeType="withEffect">
                                  <p:stCondLst>
                                    <p:cond delay="300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79412" y="1371600"/>
            <a:ext cx="11521989" cy="1754326"/>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fr-FR" b="1" dirty="0">
                <a:latin typeface="Century Gothic" panose="020B0502020202020204" pitchFamily="34" charset="0"/>
                <a:ea typeface="Calibri" panose="020F0502020204030204" pitchFamily="34" charset="0"/>
              </a:rPr>
              <a:t>Nos résultats </a:t>
            </a:r>
            <a:r>
              <a:rPr lang="fr-FR" b="1" dirty="0" smtClean="0">
                <a:latin typeface="Century Gothic" panose="020B0502020202020204" pitchFamily="34" charset="0"/>
                <a:ea typeface="Calibri" panose="020F0502020204030204" pitchFamily="34" charset="0"/>
              </a:rPr>
              <a:t>convergent avec ceux </a:t>
            </a:r>
            <a:r>
              <a:rPr lang="fr-FR" b="1" dirty="0">
                <a:latin typeface="Century Gothic" panose="020B0502020202020204" pitchFamily="34" charset="0"/>
                <a:ea typeface="Calibri" panose="020F0502020204030204" pitchFamily="34" charset="0"/>
              </a:rPr>
              <a:t>de </a:t>
            </a:r>
            <a:r>
              <a:rPr lang="fr-FR" b="1" dirty="0" smtClean="0">
                <a:latin typeface="Century Gothic" panose="020B0502020202020204" pitchFamily="34" charset="0"/>
                <a:ea typeface="Calibri" panose="020F0502020204030204" pitchFamily="34" charset="0"/>
              </a:rPr>
              <a:t>NDIAYE, dans son ouvrage </a:t>
            </a:r>
            <a:r>
              <a:rPr lang="fr-FR" b="1" i="1" u="sng" dirty="0" smtClean="0">
                <a:latin typeface="Century Gothic" panose="020B0502020202020204" pitchFamily="34" charset="0"/>
                <a:ea typeface="Calibri" panose="020F0502020204030204" pitchFamily="34" charset="0"/>
              </a:rPr>
              <a:t>L’agriculture </a:t>
            </a:r>
            <a:r>
              <a:rPr lang="fr-FR" b="1" i="1" u="sng" dirty="0">
                <a:latin typeface="Century Gothic" panose="020B0502020202020204" pitchFamily="34" charset="0"/>
                <a:ea typeface="Calibri" panose="020F0502020204030204" pitchFamily="34" charset="0"/>
              </a:rPr>
              <a:t>sénégalaise de 1958 à 2012 : Analyse systémique et </a:t>
            </a:r>
            <a:r>
              <a:rPr lang="fr-FR" b="1" i="1" u="sng" dirty="0" smtClean="0">
                <a:latin typeface="Century Gothic" panose="020B0502020202020204" pitchFamily="34" charset="0"/>
                <a:ea typeface="Calibri" panose="020F0502020204030204" pitchFamily="34" charset="0"/>
              </a:rPr>
              <a:t>perspective </a:t>
            </a:r>
            <a:r>
              <a:rPr lang="fr-FR" b="1" dirty="0" smtClean="0">
                <a:latin typeface="Century Gothic" panose="020B0502020202020204" pitchFamily="34" charset="0"/>
                <a:ea typeface="Calibri" panose="020F0502020204030204" pitchFamily="34" charset="0"/>
              </a:rPr>
              <a:t>(2013).</a:t>
            </a:r>
            <a:endParaRPr lang="fr-FR" b="1" dirty="0">
              <a:latin typeface="Century Gothic" panose="020B0502020202020204" pitchFamily="34" charset="0"/>
            </a:endParaRPr>
          </a:p>
        </p:txBody>
      </p:sp>
      <p:sp>
        <p:nvSpPr>
          <p:cNvPr id="3" name="Rectangle 2"/>
          <p:cNvSpPr/>
          <p:nvPr/>
        </p:nvSpPr>
        <p:spPr>
          <a:xfrm>
            <a:off x="379412" y="4514671"/>
            <a:ext cx="11430000" cy="1200329"/>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fr-FR" b="1" dirty="0">
                <a:latin typeface="Century Gothic" panose="020B0502020202020204" pitchFamily="34" charset="0"/>
                <a:ea typeface="Calibri" panose="020F0502020204030204" pitchFamily="34" charset="0"/>
              </a:rPr>
              <a:t>Nos résultats </a:t>
            </a:r>
            <a:r>
              <a:rPr lang="fr-FR" b="1" dirty="0" smtClean="0">
                <a:latin typeface="Century Gothic" panose="020B0502020202020204" pitchFamily="34" charset="0"/>
                <a:ea typeface="Calibri" panose="020F0502020204030204" pitchFamily="34" charset="0"/>
              </a:rPr>
              <a:t>sont également soutenus par </a:t>
            </a:r>
            <a:r>
              <a:rPr lang="fr-FR" b="1" dirty="0">
                <a:latin typeface="Century Gothic" panose="020B0502020202020204" pitchFamily="34" charset="0"/>
                <a:ea typeface="Calibri" panose="020F0502020204030204" pitchFamily="34" charset="0"/>
              </a:rPr>
              <a:t>ceux de la </a:t>
            </a:r>
            <a:r>
              <a:rPr lang="fr-FR" b="1" dirty="0" smtClean="0">
                <a:latin typeface="Century Gothic" panose="020B0502020202020204" pitchFamily="34" charset="0"/>
                <a:ea typeface="Calibri" panose="020F0502020204030204" pitchFamily="34" charset="0"/>
              </a:rPr>
              <a:t>FAO, </a:t>
            </a:r>
            <a:r>
              <a:rPr lang="fr-FR" b="1" dirty="0">
                <a:latin typeface="Century Gothic" panose="020B0502020202020204" pitchFamily="34" charset="0"/>
                <a:ea typeface="Calibri" panose="020F0502020204030204" pitchFamily="34" charset="0"/>
              </a:rPr>
              <a:t>dans ses travaux </a:t>
            </a:r>
            <a:r>
              <a:rPr lang="fr-FR" b="1" dirty="0" smtClean="0">
                <a:latin typeface="Century Gothic" panose="020B0502020202020204" pitchFamily="34" charset="0"/>
                <a:ea typeface="Calibri" panose="020F0502020204030204" pitchFamily="34" charset="0"/>
              </a:rPr>
              <a:t>sur </a:t>
            </a:r>
            <a:r>
              <a:rPr lang="fr-FR" b="1" i="1" u="sng" dirty="0" smtClean="0">
                <a:latin typeface="Century Gothic" panose="020B0502020202020204" pitchFamily="34" charset="0"/>
                <a:ea typeface="Calibri" panose="020F0502020204030204" pitchFamily="34" charset="0"/>
              </a:rPr>
              <a:t>« Les Politiques de Développement Agricole »</a:t>
            </a:r>
            <a:r>
              <a:rPr lang="fr-FR" b="1" dirty="0" smtClean="0">
                <a:latin typeface="Century Gothic" panose="020B0502020202020204" pitchFamily="34" charset="0"/>
                <a:ea typeface="Calibri" panose="020F0502020204030204" pitchFamily="34" charset="0"/>
              </a:rPr>
              <a:t> </a:t>
            </a:r>
            <a:r>
              <a:rPr lang="fr-FR" b="1" dirty="0">
                <a:latin typeface="Century Gothic" panose="020B0502020202020204" pitchFamily="34" charset="0"/>
                <a:ea typeface="Calibri" panose="020F0502020204030204" pitchFamily="34" charset="0"/>
              </a:rPr>
              <a:t>(</a:t>
            </a:r>
            <a:r>
              <a:rPr lang="fr-FR" b="1" dirty="0" smtClean="0">
                <a:latin typeface="Century Gothic" panose="020B0502020202020204" pitchFamily="34" charset="0"/>
                <a:ea typeface="Calibri" panose="020F0502020204030204" pitchFamily="34" charset="0"/>
              </a:rPr>
              <a:t>2007).</a:t>
            </a:r>
            <a:endParaRPr lang="fr-FR" b="1" dirty="0">
              <a:latin typeface="Century Gothic" panose="020B0502020202020204" pitchFamily="34" charset="0"/>
            </a:endParaRPr>
          </a:p>
        </p:txBody>
      </p:sp>
      <p:sp>
        <p:nvSpPr>
          <p:cNvPr id="10" name="Espace réservé du pied de page 3"/>
          <p:cNvSpPr>
            <a:spLocks noGrp="1"/>
          </p:cNvSpPr>
          <p:nvPr>
            <p:ph type="ftr" sz="quarter" idx="10"/>
          </p:nvPr>
        </p:nvSpPr>
        <p:spPr>
          <a:xfrm>
            <a:off x="11657012" y="6553200"/>
            <a:ext cx="531813" cy="299596"/>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16</a:t>
            </a:fld>
            <a:endParaRPr lang="en-US" altLang="fr-FR" sz="1400" dirty="0">
              <a:solidFill>
                <a:srgbClr val="080808"/>
              </a:solidFill>
              <a:cs typeface="Arial" panose="020B0604020202020204" pitchFamily="34" charset="0"/>
            </a:endParaRPr>
          </a:p>
        </p:txBody>
      </p:sp>
      <p:sp>
        <p:nvSpPr>
          <p:cNvPr id="11" name="ZoneTexte 10"/>
          <p:cNvSpPr txBox="1"/>
          <p:nvPr/>
        </p:nvSpPr>
        <p:spPr>
          <a:xfrm>
            <a:off x="0" y="6553200"/>
            <a:ext cx="47990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12" name="ZoneTexte 11"/>
          <p:cNvSpPr txBox="1"/>
          <p:nvPr/>
        </p:nvSpPr>
        <p:spPr>
          <a:xfrm>
            <a:off x="5027612" y="6545019"/>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8" name="Diagramme 7"/>
          <p:cNvGraphicFramePr/>
          <p:nvPr>
            <p:extLst>
              <p:ext uri="{D42A27DB-BD31-4B8C-83A1-F6EECF244321}">
                <p14:modId xmlns:p14="http://schemas.microsoft.com/office/powerpoint/2010/main" val="2906829508"/>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59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1"/>
          <p:cNvSpPr/>
          <p:nvPr/>
        </p:nvSpPr>
        <p:spPr>
          <a:xfrm>
            <a:off x="2815796" y="2872007"/>
            <a:ext cx="1830816" cy="16875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smtClean="0">
                <a:solidFill>
                  <a:prstClr val="white"/>
                </a:solidFill>
                <a:latin typeface="Arial" panose="020B0604020202020204" pitchFamily="34" charset="0"/>
                <a:cs typeface="Arial" panose="020B0604020202020204" pitchFamily="34" charset="0"/>
              </a:rPr>
              <a:t>04</a:t>
            </a:r>
            <a:endParaRPr lang="en-US" sz="2800" b="1" dirty="0">
              <a:solidFill>
                <a:prstClr val="white"/>
              </a:solidFill>
              <a:latin typeface="Arial" panose="020B0604020202020204" pitchFamily="34" charset="0"/>
              <a:cs typeface="Arial" panose="020B0604020202020204" pitchFamily="34" charset="0"/>
            </a:endParaRPr>
          </a:p>
        </p:txBody>
      </p:sp>
      <p:sp>
        <p:nvSpPr>
          <p:cNvPr id="6" name="Freeform 5"/>
          <p:cNvSpPr>
            <a:spLocks/>
          </p:cNvSpPr>
          <p:nvPr/>
        </p:nvSpPr>
        <p:spPr bwMode="auto">
          <a:xfrm>
            <a:off x="2945004" y="3182820"/>
            <a:ext cx="1607268" cy="1306530"/>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7" name="Group 32"/>
          <p:cNvGrpSpPr/>
          <p:nvPr/>
        </p:nvGrpSpPr>
        <p:grpSpPr>
          <a:xfrm>
            <a:off x="3362262" y="3547426"/>
            <a:ext cx="741988" cy="814586"/>
            <a:chOff x="688975" y="2427288"/>
            <a:chExt cx="957263" cy="1050925"/>
          </a:xfrm>
          <a:solidFill>
            <a:schemeClr val="accent4">
              <a:lumMod val="75000"/>
            </a:schemeClr>
          </a:solidFill>
        </p:grpSpPr>
        <p:sp>
          <p:nvSpPr>
            <p:cNvPr id="8"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solidFill>
              <a:srgbClr val="7030A0"/>
            </a:solidFill>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9"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0"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1"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2"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3"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4"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5"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6"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7"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8"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solidFill>
              <a:srgbClr val="7030A0"/>
            </a:solidFill>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sp>
          <p:nvSpPr>
            <p:cNvPr id="19"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600">
                <a:solidFill>
                  <a:prstClr val="white"/>
                </a:solidFill>
                <a:latin typeface="Arial" panose="020B0604020202020204" pitchFamily="34" charset="0"/>
                <a:cs typeface="Arial" panose="020B0604020202020204" pitchFamily="34" charset="0"/>
              </a:endParaRPr>
            </a:p>
          </p:txBody>
        </p:sp>
      </p:grpSp>
      <p:sp>
        <p:nvSpPr>
          <p:cNvPr id="20" name="Oval 12"/>
          <p:cNvSpPr/>
          <p:nvPr/>
        </p:nvSpPr>
        <p:spPr>
          <a:xfrm>
            <a:off x="7406853" y="2924957"/>
            <a:ext cx="1735559" cy="1667165"/>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t" anchorCtr="1"/>
          <a:lstStyle/>
          <a:p>
            <a:pPr algn="ctr"/>
            <a:r>
              <a:rPr lang="en-US" sz="2800" b="1" dirty="0" smtClean="0">
                <a:solidFill>
                  <a:prstClr val="white"/>
                </a:solidFill>
                <a:latin typeface="Arial" panose="020B0604020202020204" pitchFamily="34" charset="0"/>
                <a:cs typeface="Arial" panose="020B0604020202020204" pitchFamily="34" charset="0"/>
              </a:rPr>
              <a:t>02</a:t>
            </a:r>
            <a:endParaRPr lang="en-US" sz="2800" b="1" dirty="0">
              <a:solidFill>
                <a:prstClr val="white"/>
              </a:solidFill>
              <a:latin typeface="Arial" panose="020B0604020202020204" pitchFamily="34" charset="0"/>
              <a:cs typeface="Arial" panose="020B0604020202020204" pitchFamily="34" charset="0"/>
            </a:endParaRPr>
          </a:p>
        </p:txBody>
      </p:sp>
      <p:sp>
        <p:nvSpPr>
          <p:cNvPr id="21" name="Freeform 5"/>
          <p:cNvSpPr>
            <a:spLocks/>
          </p:cNvSpPr>
          <p:nvPr/>
        </p:nvSpPr>
        <p:spPr bwMode="auto">
          <a:xfrm>
            <a:off x="7515066" y="3192724"/>
            <a:ext cx="1518837" cy="1306530"/>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27" name="TextBox 68"/>
          <p:cNvSpPr txBox="1"/>
          <p:nvPr/>
        </p:nvSpPr>
        <p:spPr>
          <a:xfrm>
            <a:off x="4604751" y="3439010"/>
            <a:ext cx="2807179" cy="400110"/>
          </a:xfrm>
          <a:prstGeom prst="rect">
            <a:avLst/>
          </a:prstGeom>
          <a:noFill/>
          <a:ln>
            <a:noFill/>
          </a:ln>
        </p:spPr>
        <p:txBody>
          <a:bodyPr wrap="none" rtlCol="0">
            <a:spAutoFit/>
          </a:bodyPr>
          <a:lstStyle/>
          <a:p>
            <a:pPr algn="ctr"/>
            <a:r>
              <a:rPr lang="fr-FR" sz="2000" b="1" dirty="0" smtClean="0">
                <a:solidFill>
                  <a:prstClr val="black"/>
                </a:solidFill>
                <a:latin typeface="Century Gothic" panose="020B0502020202020204" pitchFamily="34" charset="0"/>
              </a:rPr>
              <a:t>RECOMMANDATIONS</a:t>
            </a:r>
            <a:endParaRPr lang="fr-FR" sz="2000" b="1" dirty="0">
              <a:solidFill>
                <a:prstClr val="black"/>
              </a:solidFill>
              <a:latin typeface="Century Gothic" panose="020B0502020202020204" pitchFamily="34" charset="0"/>
            </a:endParaRPr>
          </a:p>
        </p:txBody>
      </p:sp>
      <p:sp>
        <p:nvSpPr>
          <p:cNvPr id="29" name="Oval 15"/>
          <p:cNvSpPr/>
          <p:nvPr/>
        </p:nvSpPr>
        <p:spPr>
          <a:xfrm>
            <a:off x="5157602" y="4810124"/>
            <a:ext cx="1712973" cy="159067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smtClean="0">
                <a:solidFill>
                  <a:prstClr val="white"/>
                </a:solidFill>
                <a:latin typeface="Arial" panose="020B0604020202020204" pitchFamily="34" charset="0"/>
                <a:cs typeface="Arial" panose="020B0604020202020204" pitchFamily="34" charset="0"/>
              </a:rPr>
              <a:t>03</a:t>
            </a:r>
            <a:endParaRPr lang="en-US" sz="2800" b="1" dirty="0">
              <a:solidFill>
                <a:prstClr val="white"/>
              </a:solidFill>
              <a:latin typeface="Arial" panose="020B0604020202020204" pitchFamily="34" charset="0"/>
              <a:cs typeface="Arial" panose="020B0604020202020204" pitchFamily="34" charset="0"/>
            </a:endParaRPr>
          </a:p>
        </p:txBody>
      </p:sp>
      <p:sp>
        <p:nvSpPr>
          <p:cNvPr id="30" name="Freeform 5"/>
          <p:cNvSpPr>
            <a:spLocks/>
          </p:cNvSpPr>
          <p:nvPr/>
        </p:nvSpPr>
        <p:spPr bwMode="auto">
          <a:xfrm>
            <a:off x="5265642" y="5110355"/>
            <a:ext cx="1508998" cy="1171533"/>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31" name="Group 45"/>
          <p:cNvGrpSpPr/>
          <p:nvPr/>
        </p:nvGrpSpPr>
        <p:grpSpPr>
          <a:xfrm>
            <a:off x="5643093" y="5517976"/>
            <a:ext cx="741989" cy="712585"/>
            <a:chOff x="890588" y="2374900"/>
            <a:chExt cx="681038" cy="654050"/>
          </a:xfrm>
          <a:solidFill>
            <a:schemeClr val="accent3">
              <a:lumMod val="75000"/>
            </a:schemeClr>
          </a:solidFill>
        </p:grpSpPr>
        <p:sp>
          <p:nvSpPr>
            <p:cNvPr id="32"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3"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4"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5"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6"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7"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38" name="Oval 59"/>
          <p:cNvSpPr/>
          <p:nvPr/>
        </p:nvSpPr>
        <p:spPr>
          <a:xfrm>
            <a:off x="5157602" y="1143000"/>
            <a:ext cx="1712973" cy="1651965"/>
          </a:xfrm>
          <a:prstGeom prst="ellipse">
            <a:avLst/>
          </a:prstGeom>
          <a:solidFill>
            <a:schemeClr val="tx2"/>
          </a:solidFill>
          <a:ln>
            <a:solidFill>
              <a:schemeClr val="tx2"/>
            </a:solidFill>
          </a:ln>
        </p:spPr>
        <p:style>
          <a:lnRef idx="1">
            <a:schemeClr val="accent5"/>
          </a:lnRef>
          <a:fillRef idx="2">
            <a:schemeClr val="accent5"/>
          </a:fillRef>
          <a:effectRef idx="1">
            <a:schemeClr val="accent5"/>
          </a:effectRef>
          <a:fontRef idx="minor">
            <a:schemeClr val="dk1"/>
          </a:fontRef>
        </p:style>
        <p:txBody>
          <a:bodyPr rtlCol="0" anchor="t" anchorCtr="1"/>
          <a:lstStyle/>
          <a:p>
            <a:pPr algn="ctr"/>
            <a:r>
              <a:rPr lang="en-US" sz="2800" b="1" dirty="0" smtClean="0">
                <a:solidFill>
                  <a:prstClr val="white"/>
                </a:solidFill>
                <a:latin typeface="Arial" panose="020B0604020202020204" pitchFamily="34" charset="0"/>
                <a:cs typeface="Arial" panose="020B0604020202020204" pitchFamily="34" charset="0"/>
              </a:rPr>
              <a:t>01</a:t>
            </a:r>
            <a:endParaRPr lang="en-US" sz="2800" b="1" dirty="0">
              <a:solidFill>
                <a:prstClr val="white"/>
              </a:solidFill>
              <a:latin typeface="Arial" panose="020B0604020202020204" pitchFamily="34" charset="0"/>
              <a:cs typeface="Arial" panose="020B0604020202020204" pitchFamily="34" charset="0"/>
            </a:endParaRPr>
          </a:p>
        </p:txBody>
      </p:sp>
      <p:sp>
        <p:nvSpPr>
          <p:cNvPr id="39" name="Freeform 5"/>
          <p:cNvSpPr>
            <a:spLocks/>
          </p:cNvSpPr>
          <p:nvPr/>
        </p:nvSpPr>
        <p:spPr bwMode="auto">
          <a:xfrm>
            <a:off x="5222282" y="1473615"/>
            <a:ext cx="1581499" cy="1260194"/>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40" name="Freeform 193"/>
          <p:cNvSpPr>
            <a:spLocks noEditPoints="1"/>
          </p:cNvSpPr>
          <p:nvPr/>
        </p:nvSpPr>
        <p:spPr bwMode="auto">
          <a:xfrm>
            <a:off x="5794274" y="1926636"/>
            <a:ext cx="576263" cy="709612"/>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2"/>
          </a:solidFill>
          <a:ln>
            <a:solidFill>
              <a:schemeClr val="tx2"/>
            </a:solidFill>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sp>
        <p:nvSpPr>
          <p:cNvPr id="41" name="Curved Left Arrow 18"/>
          <p:cNvSpPr/>
          <p:nvPr/>
        </p:nvSpPr>
        <p:spPr>
          <a:xfrm rot="18860749">
            <a:off x="7634304" y="1216725"/>
            <a:ext cx="706080" cy="1780976"/>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Arial" panose="020B0604020202020204" pitchFamily="34" charset="0"/>
              <a:cs typeface="Arial" panose="020B0604020202020204" pitchFamily="34" charset="0"/>
            </a:endParaRPr>
          </a:p>
        </p:txBody>
      </p:sp>
      <p:sp>
        <p:nvSpPr>
          <p:cNvPr id="42" name="Curved Left Arrow 72"/>
          <p:cNvSpPr/>
          <p:nvPr/>
        </p:nvSpPr>
        <p:spPr>
          <a:xfrm rot="13874148" flipH="1" flipV="1">
            <a:off x="7346286" y="4540717"/>
            <a:ext cx="644606" cy="1698339"/>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Arial" panose="020B0604020202020204" pitchFamily="34" charset="0"/>
              <a:cs typeface="Arial" panose="020B0604020202020204" pitchFamily="34" charset="0"/>
            </a:endParaRPr>
          </a:p>
        </p:txBody>
      </p:sp>
      <p:sp>
        <p:nvSpPr>
          <p:cNvPr id="43" name="Curved Left Arrow 73"/>
          <p:cNvSpPr/>
          <p:nvPr/>
        </p:nvSpPr>
        <p:spPr>
          <a:xfrm rot="19118780" flipH="1" flipV="1">
            <a:off x="4000991" y="4442004"/>
            <a:ext cx="559253" cy="1572769"/>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Arial" panose="020B0604020202020204" pitchFamily="34" charset="0"/>
              <a:cs typeface="Arial" panose="020B0604020202020204" pitchFamily="34" charset="0"/>
            </a:endParaRPr>
          </a:p>
        </p:txBody>
      </p:sp>
      <p:sp>
        <p:nvSpPr>
          <p:cNvPr id="44" name="Curved Left Arrow 74"/>
          <p:cNvSpPr/>
          <p:nvPr/>
        </p:nvSpPr>
        <p:spPr>
          <a:xfrm rot="2700000" flipH="1" flipV="1">
            <a:off x="4047370" y="1193596"/>
            <a:ext cx="628883" cy="1719803"/>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Arial" panose="020B0604020202020204" pitchFamily="34" charset="0"/>
              <a:cs typeface="Arial" panose="020B0604020202020204" pitchFamily="34" charset="0"/>
            </a:endParaRPr>
          </a:p>
        </p:txBody>
      </p:sp>
      <p:sp>
        <p:nvSpPr>
          <p:cNvPr id="46" name="Espace réservé du pied de page 3"/>
          <p:cNvSpPr>
            <a:spLocks noGrp="1"/>
          </p:cNvSpPr>
          <p:nvPr>
            <p:ph type="ftr" sz="quarter" idx="10"/>
          </p:nvPr>
        </p:nvSpPr>
        <p:spPr>
          <a:xfrm>
            <a:off x="11657012" y="6553200"/>
            <a:ext cx="531813" cy="299596"/>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17</a:t>
            </a:fld>
            <a:endParaRPr lang="en-US" altLang="fr-FR" sz="1400" dirty="0">
              <a:solidFill>
                <a:srgbClr val="080808"/>
              </a:solidFill>
              <a:cs typeface="Arial" panose="020B0604020202020204" pitchFamily="34" charset="0"/>
            </a:endParaRPr>
          </a:p>
        </p:txBody>
      </p:sp>
      <p:sp>
        <p:nvSpPr>
          <p:cNvPr id="47" name="ZoneTexte 46"/>
          <p:cNvSpPr txBox="1"/>
          <p:nvPr/>
        </p:nvSpPr>
        <p:spPr>
          <a:xfrm>
            <a:off x="0" y="6553200"/>
            <a:ext cx="47990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48" name="ZoneTexte 47"/>
          <p:cNvSpPr txBox="1"/>
          <p:nvPr/>
        </p:nvSpPr>
        <p:spPr>
          <a:xfrm>
            <a:off x="5027612" y="6545019"/>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pic>
        <p:nvPicPr>
          <p:cNvPr id="49" name="Image 48"/>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887416" y="3658607"/>
            <a:ext cx="774135" cy="674194"/>
          </a:xfrm>
          <a:prstGeom prst="rect">
            <a:avLst/>
          </a:prstGeom>
          <a:solidFill>
            <a:schemeClr val="tx1"/>
          </a:solidFill>
          <a:ln>
            <a:solidFill>
              <a:schemeClr val="accent2"/>
            </a:solidFill>
          </a:ln>
        </p:spPr>
      </p:pic>
      <p:graphicFrame>
        <p:nvGraphicFramePr>
          <p:cNvPr id="50" name="Diagramme 49"/>
          <p:cNvGraphicFramePr/>
          <p:nvPr>
            <p:extLst>
              <p:ext uri="{D42A27DB-BD31-4B8C-83A1-F6EECF244321}">
                <p14:modId xmlns:p14="http://schemas.microsoft.com/office/powerpoint/2010/main" val="1750916452"/>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3215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5"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strVal val="#ppt_w*0.70"/>
                                          </p:val>
                                        </p:tav>
                                        <p:tav tm="100000">
                                          <p:val>
                                            <p:strVal val="#ppt_w"/>
                                          </p:val>
                                        </p:tav>
                                      </p:tavLst>
                                    </p:anim>
                                    <p:anim calcmode="lin" valueType="num">
                                      <p:cBhvr>
                                        <p:cTn id="23" dur="1000" fill="hold"/>
                                        <p:tgtEl>
                                          <p:spTgt spid="20"/>
                                        </p:tgtEl>
                                        <p:attrNameLst>
                                          <p:attrName>ppt_h</p:attrName>
                                        </p:attrNameLst>
                                      </p:cBhvr>
                                      <p:tavLst>
                                        <p:tav tm="0">
                                          <p:val>
                                            <p:strVal val="#ppt_h"/>
                                          </p:val>
                                        </p:tav>
                                        <p:tav tm="100000">
                                          <p:val>
                                            <p:strVal val="#ppt_h"/>
                                          </p:val>
                                        </p:tav>
                                      </p:tavLst>
                                    </p:anim>
                                    <p:animEffect transition="in" filter="fade">
                                      <p:cBhvr>
                                        <p:cTn id="24" dur="1000"/>
                                        <p:tgtEl>
                                          <p:spTgt spid="2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strVal val="#ppt_w*0.70"/>
                                          </p:val>
                                        </p:tav>
                                        <p:tav tm="100000">
                                          <p:val>
                                            <p:strVal val="#ppt_w"/>
                                          </p:val>
                                        </p:tav>
                                      </p:tavLst>
                                    </p:anim>
                                    <p:anim calcmode="lin" valueType="num">
                                      <p:cBhvr>
                                        <p:cTn id="28" dur="1000" fill="hold"/>
                                        <p:tgtEl>
                                          <p:spTgt spid="21"/>
                                        </p:tgtEl>
                                        <p:attrNameLst>
                                          <p:attrName>ppt_h</p:attrName>
                                        </p:attrNameLst>
                                      </p:cBhvr>
                                      <p:tavLst>
                                        <p:tav tm="0">
                                          <p:val>
                                            <p:strVal val="#ppt_h"/>
                                          </p:val>
                                        </p:tav>
                                        <p:tav tm="100000">
                                          <p:val>
                                            <p:strVal val="#ppt_h"/>
                                          </p:val>
                                        </p:tav>
                                      </p:tavLst>
                                    </p:anim>
                                    <p:animEffect transition="in" filter="fade">
                                      <p:cBhvr>
                                        <p:cTn id="29" dur="1000"/>
                                        <p:tgtEl>
                                          <p:spTgt spid="2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strVal val="#ppt_w*0.70"/>
                                          </p:val>
                                        </p:tav>
                                        <p:tav tm="100000">
                                          <p:val>
                                            <p:strVal val="#ppt_w"/>
                                          </p:val>
                                        </p:tav>
                                      </p:tavLst>
                                    </p:anim>
                                    <p:anim calcmode="lin" valueType="num">
                                      <p:cBhvr>
                                        <p:cTn id="33" dur="1000" fill="hold"/>
                                        <p:tgtEl>
                                          <p:spTgt spid="27"/>
                                        </p:tgtEl>
                                        <p:attrNameLst>
                                          <p:attrName>ppt_h</p:attrName>
                                        </p:attrNameLst>
                                      </p:cBhvr>
                                      <p:tavLst>
                                        <p:tav tm="0">
                                          <p:val>
                                            <p:strVal val="#ppt_h"/>
                                          </p:val>
                                        </p:tav>
                                        <p:tav tm="100000">
                                          <p:val>
                                            <p:strVal val="#ppt_h"/>
                                          </p:val>
                                        </p:tav>
                                      </p:tavLst>
                                    </p:anim>
                                    <p:animEffect transition="in" filter="fade">
                                      <p:cBhvr>
                                        <p:cTn id="34" dur="1000"/>
                                        <p:tgtEl>
                                          <p:spTgt spid="27"/>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1000" fill="hold"/>
                                        <p:tgtEl>
                                          <p:spTgt spid="29"/>
                                        </p:tgtEl>
                                        <p:attrNameLst>
                                          <p:attrName>ppt_w</p:attrName>
                                        </p:attrNameLst>
                                      </p:cBhvr>
                                      <p:tavLst>
                                        <p:tav tm="0">
                                          <p:val>
                                            <p:strVal val="#ppt_w*0.70"/>
                                          </p:val>
                                        </p:tav>
                                        <p:tav tm="100000">
                                          <p:val>
                                            <p:strVal val="#ppt_w"/>
                                          </p:val>
                                        </p:tav>
                                      </p:tavLst>
                                    </p:anim>
                                    <p:anim calcmode="lin" valueType="num">
                                      <p:cBhvr>
                                        <p:cTn id="38" dur="1000" fill="hold"/>
                                        <p:tgtEl>
                                          <p:spTgt spid="29"/>
                                        </p:tgtEl>
                                        <p:attrNameLst>
                                          <p:attrName>ppt_h</p:attrName>
                                        </p:attrNameLst>
                                      </p:cBhvr>
                                      <p:tavLst>
                                        <p:tav tm="0">
                                          <p:val>
                                            <p:strVal val="#ppt_h"/>
                                          </p:val>
                                        </p:tav>
                                        <p:tav tm="100000">
                                          <p:val>
                                            <p:strVal val="#ppt_h"/>
                                          </p:val>
                                        </p:tav>
                                      </p:tavLst>
                                    </p:anim>
                                    <p:animEffect transition="in" filter="fade">
                                      <p:cBhvr>
                                        <p:cTn id="39" dur="1000"/>
                                        <p:tgtEl>
                                          <p:spTgt spid="2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1000" fill="hold"/>
                                        <p:tgtEl>
                                          <p:spTgt spid="30"/>
                                        </p:tgtEl>
                                        <p:attrNameLst>
                                          <p:attrName>ppt_w</p:attrName>
                                        </p:attrNameLst>
                                      </p:cBhvr>
                                      <p:tavLst>
                                        <p:tav tm="0">
                                          <p:val>
                                            <p:strVal val="#ppt_w*0.70"/>
                                          </p:val>
                                        </p:tav>
                                        <p:tav tm="100000">
                                          <p:val>
                                            <p:strVal val="#ppt_w"/>
                                          </p:val>
                                        </p:tav>
                                      </p:tavLst>
                                    </p:anim>
                                    <p:anim calcmode="lin" valueType="num">
                                      <p:cBhvr>
                                        <p:cTn id="43" dur="1000" fill="hold"/>
                                        <p:tgtEl>
                                          <p:spTgt spid="30"/>
                                        </p:tgtEl>
                                        <p:attrNameLst>
                                          <p:attrName>ppt_h</p:attrName>
                                        </p:attrNameLst>
                                      </p:cBhvr>
                                      <p:tavLst>
                                        <p:tav tm="0">
                                          <p:val>
                                            <p:strVal val="#ppt_h"/>
                                          </p:val>
                                        </p:tav>
                                        <p:tav tm="100000">
                                          <p:val>
                                            <p:strVal val="#ppt_h"/>
                                          </p:val>
                                        </p:tav>
                                      </p:tavLst>
                                    </p:anim>
                                    <p:animEffect transition="in" filter="fade">
                                      <p:cBhvr>
                                        <p:cTn id="44" dur="1000"/>
                                        <p:tgtEl>
                                          <p:spTgt spid="30"/>
                                        </p:tgtEl>
                                      </p:cBhvr>
                                    </p:animEffect>
                                  </p:childTnLst>
                                </p:cTn>
                              </p:par>
                              <p:par>
                                <p:cTn id="45" presetID="55"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1000" fill="hold"/>
                                        <p:tgtEl>
                                          <p:spTgt spid="31"/>
                                        </p:tgtEl>
                                        <p:attrNameLst>
                                          <p:attrName>ppt_w</p:attrName>
                                        </p:attrNameLst>
                                      </p:cBhvr>
                                      <p:tavLst>
                                        <p:tav tm="0">
                                          <p:val>
                                            <p:strVal val="#ppt_w*0.70"/>
                                          </p:val>
                                        </p:tav>
                                        <p:tav tm="100000">
                                          <p:val>
                                            <p:strVal val="#ppt_w"/>
                                          </p:val>
                                        </p:tav>
                                      </p:tavLst>
                                    </p:anim>
                                    <p:anim calcmode="lin" valueType="num">
                                      <p:cBhvr>
                                        <p:cTn id="48" dur="1000" fill="hold"/>
                                        <p:tgtEl>
                                          <p:spTgt spid="31"/>
                                        </p:tgtEl>
                                        <p:attrNameLst>
                                          <p:attrName>ppt_h</p:attrName>
                                        </p:attrNameLst>
                                      </p:cBhvr>
                                      <p:tavLst>
                                        <p:tav tm="0">
                                          <p:val>
                                            <p:strVal val="#ppt_h"/>
                                          </p:val>
                                        </p:tav>
                                        <p:tav tm="100000">
                                          <p:val>
                                            <p:strVal val="#ppt_h"/>
                                          </p:val>
                                        </p:tav>
                                      </p:tavLst>
                                    </p:anim>
                                    <p:animEffect transition="in" filter="fade">
                                      <p:cBhvr>
                                        <p:cTn id="49" dur="1000"/>
                                        <p:tgtEl>
                                          <p:spTgt spid="31"/>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1000" fill="hold"/>
                                        <p:tgtEl>
                                          <p:spTgt spid="38"/>
                                        </p:tgtEl>
                                        <p:attrNameLst>
                                          <p:attrName>ppt_w</p:attrName>
                                        </p:attrNameLst>
                                      </p:cBhvr>
                                      <p:tavLst>
                                        <p:tav tm="0">
                                          <p:val>
                                            <p:strVal val="#ppt_w*0.70"/>
                                          </p:val>
                                        </p:tav>
                                        <p:tav tm="100000">
                                          <p:val>
                                            <p:strVal val="#ppt_w"/>
                                          </p:val>
                                        </p:tav>
                                      </p:tavLst>
                                    </p:anim>
                                    <p:anim calcmode="lin" valueType="num">
                                      <p:cBhvr>
                                        <p:cTn id="53" dur="1000" fill="hold"/>
                                        <p:tgtEl>
                                          <p:spTgt spid="38"/>
                                        </p:tgtEl>
                                        <p:attrNameLst>
                                          <p:attrName>ppt_h</p:attrName>
                                        </p:attrNameLst>
                                      </p:cBhvr>
                                      <p:tavLst>
                                        <p:tav tm="0">
                                          <p:val>
                                            <p:strVal val="#ppt_h"/>
                                          </p:val>
                                        </p:tav>
                                        <p:tav tm="100000">
                                          <p:val>
                                            <p:strVal val="#ppt_h"/>
                                          </p:val>
                                        </p:tav>
                                      </p:tavLst>
                                    </p:anim>
                                    <p:animEffect transition="in" filter="fade">
                                      <p:cBhvr>
                                        <p:cTn id="54" dur="1000"/>
                                        <p:tgtEl>
                                          <p:spTgt spid="38"/>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1000" fill="hold"/>
                                        <p:tgtEl>
                                          <p:spTgt spid="39"/>
                                        </p:tgtEl>
                                        <p:attrNameLst>
                                          <p:attrName>ppt_w</p:attrName>
                                        </p:attrNameLst>
                                      </p:cBhvr>
                                      <p:tavLst>
                                        <p:tav tm="0">
                                          <p:val>
                                            <p:strVal val="#ppt_w*0.70"/>
                                          </p:val>
                                        </p:tav>
                                        <p:tav tm="100000">
                                          <p:val>
                                            <p:strVal val="#ppt_w"/>
                                          </p:val>
                                        </p:tav>
                                      </p:tavLst>
                                    </p:anim>
                                    <p:anim calcmode="lin" valueType="num">
                                      <p:cBhvr>
                                        <p:cTn id="58" dur="1000" fill="hold"/>
                                        <p:tgtEl>
                                          <p:spTgt spid="39"/>
                                        </p:tgtEl>
                                        <p:attrNameLst>
                                          <p:attrName>ppt_h</p:attrName>
                                        </p:attrNameLst>
                                      </p:cBhvr>
                                      <p:tavLst>
                                        <p:tav tm="0">
                                          <p:val>
                                            <p:strVal val="#ppt_h"/>
                                          </p:val>
                                        </p:tav>
                                        <p:tav tm="100000">
                                          <p:val>
                                            <p:strVal val="#ppt_h"/>
                                          </p:val>
                                        </p:tav>
                                      </p:tavLst>
                                    </p:anim>
                                    <p:animEffect transition="in" filter="fade">
                                      <p:cBhvr>
                                        <p:cTn id="59" dur="1000"/>
                                        <p:tgtEl>
                                          <p:spTgt spid="3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p:cTn id="62" dur="1000" fill="hold"/>
                                        <p:tgtEl>
                                          <p:spTgt spid="40"/>
                                        </p:tgtEl>
                                        <p:attrNameLst>
                                          <p:attrName>ppt_w</p:attrName>
                                        </p:attrNameLst>
                                      </p:cBhvr>
                                      <p:tavLst>
                                        <p:tav tm="0">
                                          <p:val>
                                            <p:strVal val="#ppt_w*0.70"/>
                                          </p:val>
                                        </p:tav>
                                        <p:tav tm="100000">
                                          <p:val>
                                            <p:strVal val="#ppt_w"/>
                                          </p:val>
                                        </p:tav>
                                      </p:tavLst>
                                    </p:anim>
                                    <p:anim calcmode="lin" valueType="num">
                                      <p:cBhvr>
                                        <p:cTn id="63" dur="1000" fill="hold"/>
                                        <p:tgtEl>
                                          <p:spTgt spid="40"/>
                                        </p:tgtEl>
                                        <p:attrNameLst>
                                          <p:attrName>ppt_h</p:attrName>
                                        </p:attrNameLst>
                                      </p:cBhvr>
                                      <p:tavLst>
                                        <p:tav tm="0">
                                          <p:val>
                                            <p:strVal val="#ppt_h"/>
                                          </p:val>
                                        </p:tav>
                                        <p:tav tm="100000">
                                          <p:val>
                                            <p:strVal val="#ppt_h"/>
                                          </p:val>
                                        </p:tav>
                                      </p:tavLst>
                                    </p:anim>
                                    <p:animEffect transition="in" filter="fade">
                                      <p:cBhvr>
                                        <p:cTn id="64" dur="1000"/>
                                        <p:tgtEl>
                                          <p:spTgt spid="40"/>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p:cTn id="67" dur="1000" fill="hold"/>
                                        <p:tgtEl>
                                          <p:spTgt spid="41"/>
                                        </p:tgtEl>
                                        <p:attrNameLst>
                                          <p:attrName>ppt_w</p:attrName>
                                        </p:attrNameLst>
                                      </p:cBhvr>
                                      <p:tavLst>
                                        <p:tav tm="0">
                                          <p:val>
                                            <p:strVal val="#ppt_w*0.70"/>
                                          </p:val>
                                        </p:tav>
                                        <p:tav tm="100000">
                                          <p:val>
                                            <p:strVal val="#ppt_w"/>
                                          </p:val>
                                        </p:tav>
                                      </p:tavLst>
                                    </p:anim>
                                    <p:anim calcmode="lin" valueType="num">
                                      <p:cBhvr>
                                        <p:cTn id="68" dur="1000" fill="hold"/>
                                        <p:tgtEl>
                                          <p:spTgt spid="41"/>
                                        </p:tgtEl>
                                        <p:attrNameLst>
                                          <p:attrName>ppt_h</p:attrName>
                                        </p:attrNameLst>
                                      </p:cBhvr>
                                      <p:tavLst>
                                        <p:tav tm="0">
                                          <p:val>
                                            <p:strVal val="#ppt_h"/>
                                          </p:val>
                                        </p:tav>
                                        <p:tav tm="100000">
                                          <p:val>
                                            <p:strVal val="#ppt_h"/>
                                          </p:val>
                                        </p:tav>
                                      </p:tavLst>
                                    </p:anim>
                                    <p:animEffect transition="in" filter="fade">
                                      <p:cBhvr>
                                        <p:cTn id="69" dur="1000"/>
                                        <p:tgtEl>
                                          <p:spTgt spid="41"/>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strVal val="#ppt_w*0.70"/>
                                          </p:val>
                                        </p:tav>
                                        <p:tav tm="100000">
                                          <p:val>
                                            <p:strVal val="#ppt_w"/>
                                          </p:val>
                                        </p:tav>
                                      </p:tavLst>
                                    </p:anim>
                                    <p:anim calcmode="lin" valueType="num">
                                      <p:cBhvr>
                                        <p:cTn id="73" dur="1000" fill="hold"/>
                                        <p:tgtEl>
                                          <p:spTgt spid="42"/>
                                        </p:tgtEl>
                                        <p:attrNameLst>
                                          <p:attrName>ppt_h</p:attrName>
                                        </p:attrNameLst>
                                      </p:cBhvr>
                                      <p:tavLst>
                                        <p:tav tm="0">
                                          <p:val>
                                            <p:strVal val="#ppt_h"/>
                                          </p:val>
                                        </p:tav>
                                        <p:tav tm="100000">
                                          <p:val>
                                            <p:strVal val="#ppt_h"/>
                                          </p:val>
                                        </p:tav>
                                      </p:tavLst>
                                    </p:anim>
                                    <p:animEffect transition="in" filter="fade">
                                      <p:cBhvr>
                                        <p:cTn id="74" dur="1000"/>
                                        <p:tgtEl>
                                          <p:spTgt spid="42"/>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strVal val="#ppt_w*0.70"/>
                                          </p:val>
                                        </p:tav>
                                        <p:tav tm="100000">
                                          <p:val>
                                            <p:strVal val="#ppt_w"/>
                                          </p:val>
                                        </p:tav>
                                      </p:tavLst>
                                    </p:anim>
                                    <p:anim calcmode="lin" valueType="num">
                                      <p:cBhvr>
                                        <p:cTn id="78" dur="1000" fill="hold"/>
                                        <p:tgtEl>
                                          <p:spTgt spid="43"/>
                                        </p:tgtEl>
                                        <p:attrNameLst>
                                          <p:attrName>ppt_h</p:attrName>
                                        </p:attrNameLst>
                                      </p:cBhvr>
                                      <p:tavLst>
                                        <p:tav tm="0">
                                          <p:val>
                                            <p:strVal val="#ppt_h"/>
                                          </p:val>
                                        </p:tav>
                                        <p:tav tm="100000">
                                          <p:val>
                                            <p:strVal val="#ppt_h"/>
                                          </p:val>
                                        </p:tav>
                                      </p:tavLst>
                                    </p:anim>
                                    <p:animEffect transition="in" filter="fade">
                                      <p:cBhvr>
                                        <p:cTn id="79" dur="1000"/>
                                        <p:tgtEl>
                                          <p:spTgt spid="43"/>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strVal val="#ppt_w*0.70"/>
                                          </p:val>
                                        </p:tav>
                                        <p:tav tm="100000">
                                          <p:val>
                                            <p:strVal val="#ppt_w"/>
                                          </p:val>
                                        </p:tav>
                                      </p:tavLst>
                                    </p:anim>
                                    <p:anim calcmode="lin" valueType="num">
                                      <p:cBhvr>
                                        <p:cTn id="83" dur="1000" fill="hold"/>
                                        <p:tgtEl>
                                          <p:spTgt spid="44"/>
                                        </p:tgtEl>
                                        <p:attrNameLst>
                                          <p:attrName>ppt_h</p:attrName>
                                        </p:attrNameLst>
                                      </p:cBhvr>
                                      <p:tavLst>
                                        <p:tav tm="0">
                                          <p:val>
                                            <p:strVal val="#ppt_h"/>
                                          </p:val>
                                        </p:tav>
                                        <p:tav tm="100000">
                                          <p:val>
                                            <p:strVal val="#ppt_h"/>
                                          </p:val>
                                        </p:tav>
                                      </p:tavLst>
                                    </p:anim>
                                    <p:animEffect transition="in" filter="fade">
                                      <p:cBhvr>
                                        <p:cTn id="84" dur="1000"/>
                                        <p:tgtEl>
                                          <p:spTgt spid="44"/>
                                        </p:tgtEl>
                                      </p:cBhvr>
                                    </p:animEffect>
                                  </p:childTnLst>
                                </p:cTn>
                              </p:par>
                              <p:par>
                                <p:cTn id="85" presetID="55"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anim calcmode="lin" valueType="num">
                                      <p:cBhvr>
                                        <p:cTn id="87" dur="1000" fill="hold"/>
                                        <p:tgtEl>
                                          <p:spTgt spid="49"/>
                                        </p:tgtEl>
                                        <p:attrNameLst>
                                          <p:attrName>ppt_w</p:attrName>
                                        </p:attrNameLst>
                                      </p:cBhvr>
                                      <p:tavLst>
                                        <p:tav tm="0">
                                          <p:val>
                                            <p:strVal val="#ppt_w*0.70"/>
                                          </p:val>
                                        </p:tav>
                                        <p:tav tm="100000">
                                          <p:val>
                                            <p:strVal val="#ppt_w"/>
                                          </p:val>
                                        </p:tav>
                                      </p:tavLst>
                                    </p:anim>
                                    <p:anim calcmode="lin" valueType="num">
                                      <p:cBhvr>
                                        <p:cTn id="88" dur="1000" fill="hold"/>
                                        <p:tgtEl>
                                          <p:spTgt spid="49"/>
                                        </p:tgtEl>
                                        <p:attrNameLst>
                                          <p:attrName>ppt_h</p:attrName>
                                        </p:attrNameLst>
                                      </p:cBhvr>
                                      <p:tavLst>
                                        <p:tav tm="0">
                                          <p:val>
                                            <p:strVal val="#ppt_h"/>
                                          </p:val>
                                        </p:tav>
                                        <p:tav tm="100000">
                                          <p:val>
                                            <p:strVal val="#ppt_h"/>
                                          </p:val>
                                        </p:tav>
                                      </p:tavLst>
                                    </p:anim>
                                    <p:animEffect transition="in" filter="fade">
                                      <p:cBhvr>
                                        <p:cTn id="89"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animBg="1"/>
      <p:bldP spid="21" grpId="0" animBg="1"/>
      <p:bldP spid="27" grpId="0"/>
      <p:bldP spid="29" grpId="0" animBg="1"/>
      <p:bldP spid="30" grpId="0" animBg="1"/>
      <p:bldP spid="38" grpId="0" animBg="1"/>
      <p:bldP spid="39" grpId="0" animBg="1"/>
      <p:bldP spid="40" grpId="0" animBg="1"/>
      <p:bldP spid="41" grpId="0" animBg="1"/>
      <p:bldP spid="42"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9"/>
          <p:cNvSpPr txBox="1"/>
          <p:nvPr/>
        </p:nvSpPr>
        <p:spPr>
          <a:xfrm>
            <a:off x="2712860" y="3600099"/>
            <a:ext cx="2914934" cy="400110"/>
          </a:xfrm>
          <a:prstGeom prst="rect">
            <a:avLst/>
          </a:prstGeom>
          <a:noFill/>
          <a:ln>
            <a:noFill/>
          </a:ln>
        </p:spPr>
        <p:txBody>
          <a:bodyPr wrap="square" rtlCol="0">
            <a:spAutoFit/>
          </a:bodyPr>
          <a:lstStyle/>
          <a:p>
            <a:pPr algn="ctr"/>
            <a:r>
              <a:rPr lang="fr-FR" sz="2000" b="1" dirty="0" smtClean="0">
                <a:solidFill>
                  <a:prstClr val="black"/>
                </a:solidFill>
                <a:latin typeface="Century Gothic" panose="020B0502020202020204" pitchFamily="34" charset="0"/>
              </a:rPr>
              <a:t>RECOMMANDATIONS</a:t>
            </a:r>
            <a:endParaRPr lang="fr-FR" sz="2000" b="1" dirty="0">
              <a:solidFill>
                <a:prstClr val="black"/>
              </a:solidFill>
              <a:latin typeface="Century Gothic" panose="020B0502020202020204" pitchFamily="34" charset="0"/>
            </a:endParaRPr>
          </a:p>
        </p:txBody>
      </p:sp>
      <p:sp>
        <p:nvSpPr>
          <p:cNvPr id="6" name="Oval 1"/>
          <p:cNvSpPr/>
          <p:nvPr/>
        </p:nvSpPr>
        <p:spPr>
          <a:xfrm>
            <a:off x="1141412" y="294984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04</a:t>
            </a:r>
            <a:endParaRPr lang="en-US" sz="1800" b="1" dirty="0">
              <a:solidFill>
                <a:prstClr val="white"/>
              </a:solidFill>
              <a:latin typeface="Arial" panose="020B0604020202020204" pitchFamily="34" charset="0"/>
              <a:cs typeface="Arial" panose="020B0604020202020204" pitchFamily="34" charset="0"/>
            </a:endParaRPr>
          </a:p>
        </p:txBody>
      </p:sp>
      <p:sp>
        <p:nvSpPr>
          <p:cNvPr id="7" name="Freeform 5"/>
          <p:cNvSpPr>
            <a:spLocks/>
          </p:cNvSpPr>
          <p:nvPr/>
        </p:nvSpPr>
        <p:spPr bwMode="auto">
          <a:xfrm>
            <a:off x="1243902"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8" name="Group 32"/>
          <p:cNvGrpSpPr/>
          <p:nvPr/>
        </p:nvGrpSpPr>
        <p:grpSpPr>
          <a:xfrm>
            <a:off x="1656583" y="3693880"/>
            <a:ext cx="541175" cy="594125"/>
            <a:chOff x="688975" y="2427288"/>
            <a:chExt cx="957263" cy="1050925"/>
          </a:xfrm>
          <a:solidFill>
            <a:schemeClr val="tx1">
              <a:lumMod val="75000"/>
              <a:lumOff val="25000"/>
            </a:schemeClr>
          </a:solidFill>
        </p:grpSpPr>
        <p:sp>
          <p:nvSpPr>
            <p:cNvPr id="9"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0"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1"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2"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3"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4"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5"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6"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7"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8"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9"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20"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21" name="Oval 12"/>
          <p:cNvSpPr/>
          <p:nvPr/>
        </p:nvSpPr>
        <p:spPr>
          <a:xfrm>
            <a:off x="5627795" y="294984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02</a:t>
            </a:r>
            <a:endParaRPr lang="en-US" sz="1800" b="1" dirty="0">
              <a:solidFill>
                <a:prstClr val="white"/>
              </a:solidFill>
              <a:latin typeface="Arial" panose="020B0604020202020204" pitchFamily="34" charset="0"/>
              <a:cs typeface="Arial" panose="020B0604020202020204" pitchFamily="34" charset="0"/>
            </a:endParaRPr>
          </a:p>
        </p:txBody>
      </p:sp>
      <p:sp>
        <p:nvSpPr>
          <p:cNvPr id="22" name="Freeform 5"/>
          <p:cNvSpPr>
            <a:spLocks/>
          </p:cNvSpPr>
          <p:nvPr/>
        </p:nvSpPr>
        <p:spPr bwMode="auto">
          <a:xfrm>
            <a:off x="5730285"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28" name="Oval 15"/>
          <p:cNvSpPr/>
          <p:nvPr/>
        </p:nvSpPr>
        <p:spPr>
          <a:xfrm>
            <a:off x="3384604" y="422328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03</a:t>
            </a:r>
            <a:endParaRPr lang="en-US" sz="1800" b="1" dirty="0">
              <a:solidFill>
                <a:prstClr val="white"/>
              </a:solidFill>
              <a:latin typeface="Arial" panose="020B0604020202020204" pitchFamily="34" charset="0"/>
              <a:cs typeface="Arial" panose="020B0604020202020204" pitchFamily="34" charset="0"/>
            </a:endParaRPr>
          </a:p>
        </p:txBody>
      </p:sp>
      <p:sp>
        <p:nvSpPr>
          <p:cNvPr id="29" name="Freeform 5"/>
          <p:cNvSpPr>
            <a:spLocks/>
          </p:cNvSpPr>
          <p:nvPr/>
        </p:nvSpPr>
        <p:spPr bwMode="auto">
          <a:xfrm>
            <a:off x="3487094" y="452925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30" name="Group 45"/>
          <p:cNvGrpSpPr/>
          <p:nvPr/>
        </p:nvGrpSpPr>
        <p:grpSpPr>
          <a:xfrm>
            <a:off x="3899775" y="5034004"/>
            <a:ext cx="541175" cy="519729"/>
            <a:chOff x="890588" y="2374900"/>
            <a:chExt cx="681038" cy="654050"/>
          </a:xfrm>
          <a:solidFill>
            <a:schemeClr val="tx1">
              <a:lumMod val="75000"/>
              <a:lumOff val="25000"/>
            </a:schemeClr>
          </a:solidFill>
        </p:grpSpPr>
        <p:sp>
          <p:nvSpPr>
            <p:cNvPr id="31"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2"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3"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4"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5"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6"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37" name="Oval 59"/>
          <p:cNvSpPr/>
          <p:nvPr/>
        </p:nvSpPr>
        <p:spPr>
          <a:xfrm>
            <a:off x="3384604" y="1676400"/>
            <a:ext cx="1571517" cy="1571517"/>
          </a:xfrm>
          <a:prstGeom prst="ellipse">
            <a:avLst/>
          </a:prstGeom>
          <a:solidFill>
            <a:schemeClr val="tx2"/>
          </a:solidFill>
          <a:ln>
            <a:solidFill>
              <a:schemeClr val="tx2"/>
            </a:solidFill>
          </a:ln>
        </p:spPr>
        <p:style>
          <a:lnRef idx="1">
            <a:schemeClr val="accent5"/>
          </a:lnRef>
          <a:fillRef idx="2">
            <a:schemeClr val="accent5"/>
          </a:fillRef>
          <a:effectRef idx="1">
            <a:schemeClr val="accent5"/>
          </a:effectRef>
          <a:fontRef idx="minor">
            <a:schemeClr val="dk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01</a:t>
            </a:r>
            <a:endParaRPr lang="en-US" sz="1800" b="1" dirty="0">
              <a:solidFill>
                <a:prstClr val="white"/>
              </a:solidFill>
              <a:latin typeface="Arial" panose="020B0604020202020204" pitchFamily="34" charset="0"/>
              <a:cs typeface="Arial" panose="020B0604020202020204" pitchFamily="34" charset="0"/>
            </a:endParaRPr>
          </a:p>
        </p:txBody>
      </p:sp>
      <p:sp>
        <p:nvSpPr>
          <p:cNvPr id="38" name="Freeform 5"/>
          <p:cNvSpPr>
            <a:spLocks/>
          </p:cNvSpPr>
          <p:nvPr/>
        </p:nvSpPr>
        <p:spPr bwMode="auto">
          <a:xfrm>
            <a:off x="3487094" y="1982377"/>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39" name="Freeform 193"/>
          <p:cNvSpPr>
            <a:spLocks noEditPoints="1"/>
          </p:cNvSpPr>
          <p:nvPr/>
        </p:nvSpPr>
        <p:spPr bwMode="auto">
          <a:xfrm>
            <a:off x="3960211" y="2471882"/>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2"/>
          </a:solidFill>
          <a:ln>
            <a:solidFill>
              <a:schemeClr val="tx2"/>
            </a:solidFill>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40" name="Curved Left Arrow 18"/>
          <p:cNvSpPr/>
          <p:nvPr/>
        </p:nvSpPr>
        <p:spPr>
          <a:xfrm rot="18337559">
            <a:off x="5438262" y="1609853"/>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1" name="Curved Left Arrow 72"/>
          <p:cNvSpPr/>
          <p:nvPr/>
        </p:nvSpPr>
        <p:spPr>
          <a:xfrm rot="13653898" flipH="1" flipV="1">
            <a:off x="5414855"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2" name="Curved Left Arrow 73"/>
          <p:cNvSpPr/>
          <p:nvPr/>
        </p:nvSpPr>
        <p:spPr>
          <a:xfrm rot="18000000" flipH="1" flipV="1">
            <a:off x="2156152" y="4566043"/>
            <a:ext cx="622235"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4" name="Rectangle 43"/>
          <p:cNvSpPr/>
          <p:nvPr/>
        </p:nvSpPr>
        <p:spPr>
          <a:xfrm>
            <a:off x="7369518" y="2210767"/>
            <a:ext cx="3677894" cy="585393"/>
          </a:xfrm>
          <a:prstGeom prst="rect">
            <a:avLst/>
          </a:prstGeom>
          <a:solidFill>
            <a:schemeClr val="tx2"/>
          </a:solidFill>
          <a:ln>
            <a:noFill/>
          </a:ln>
        </p:spPr>
        <p:style>
          <a:lnRef idx="1">
            <a:schemeClr val="accent5"/>
          </a:lnRef>
          <a:fillRef idx="2">
            <a:schemeClr val="accent5"/>
          </a:fillRef>
          <a:effectRef idx="1">
            <a:schemeClr val="accent5"/>
          </a:effectRef>
          <a:fontRef idx="minor">
            <a:schemeClr val="dk1"/>
          </a:fontRef>
        </p:style>
        <p:txBody>
          <a:bodyPr lIns="182880" tIns="182880" rIns="182880" bIns="182880" rtlCol="0" anchor="ctr"/>
          <a:lstStyle/>
          <a:p>
            <a:pPr algn="ctr"/>
            <a:r>
              <a:rPr lang="en-US" sz="1800" b="1" dirty="0" smtClean="0">
                <a:solidFill>
                  <a:prstClr val="white"/>
                </a:solidFill>
                <a:latin typeface="Century Gothic" panose="020B0502020202020204" pitchFamily="34" charset="0"/>
                <a:cs typeface="Arial" panose="020B0604020202020204" pitchFamily="34" charset="0"/>
              </a:rPr>
              <a:t>Vulgarisation et CAR</a:t>
            </a:r>
            <a:endParaRPr lang="en-US" sz="1800" b="1" dirty="0">
              <a:solidFill>
                <a:prstClr val="white"/>
              </a:solidFill>
              <a:latin typeface="Century Gothic" panose="020B0502020202020204" pitchFamily="34" charset="0"/>
              <a:cs typeface="Arial" panose="020B0604020202020204" pitchFamily="34" charset="0"/>
            </a:endParaRPr>
          </a:p>
        </p:txBody>
      </p:sp>
      <p:sp>
        <p:nvSpPr>
          <p:cNvPr id="45" name="Rectangle 44"/>
          <p:cNvSpPr/>
          <p:nvPr/>
        </p:nvSpPr>
        <p:spPr>
          <a:xfrm>
            <a:off x="7369518" y="2819400"/>
            <a:ext cx="3677894" cy="26130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342900" indent="-342900" algn="just">
              <a:lnSpc>
                <a:spcPct val="150000"/>
              </a:lnSpc>
              <a:buSzPts val="1800"/>
              <a:buFont typeface="Wingdings" panose="05000000000000000000" pitchFamily="2" charset="2"/>
              <a:buChar char=""/>
            </a:pPr>
            <a:r>
              <a:rPr lang="fr-FR" sz="1800" b="1" dirty="0" smtClean="0">
                <a:solidFill>
                  <a:prstClr val="black"/>
                </a:solidFill>
                <a:latin typeface="Century Gothic" panose="020B0502020202020204" pitchFamily="34" charset="0"/>
              </a:rPr>
              <a:t>Mettre en place un SIM; </a:t>
            </a:r>
            <a:endParaRPr lang="fr-FR" sz="1800" b="1" dirty="0">
              <a:solidFill>
                <a:prstClr val="black"/>
              </a:solidFill>
              <a:latin typeface="Century Gothic" panose="020B0502020202020204" pitchFamily="34" charset="0"/>
            </a:endParaRPr>
          </a:p>
          <a:p>
            <a:pPr marL="342900" indent="-342900" algn="just">
              <a:lnSpc>
                <a:spcPct val="150000"/>
              </a:lnSpc>
              <a:buSzPts val="1800"/>
              <a:buFont typeface="Wingdings" panose="05000000000000000000" pitchFamily="2" charset="2"/>
              <a:buChar char=""/>
            </a:pPr>
            <a:r>
              <a:rPr lang="fr-FR" sz="1800" b="1" dirty="0" smtClean="0">
                <a:solidFill>
                  <a:prstClr val="black"/>
                </a:solidFill>
                <a:latin typeface="Century Gothic" panose="020B0502020202020204" pitchFamily="34" charset="0"/>
              </a:rPr>
              <a:t>Encourager l’utilisation combinée des outils TICs;</a:t>
            </a:r>
            <a:endParaRPr lang="fr-FR" sz="1800" b="1" dirty="0">
              <a:solidFill>
                <a:prstClr val="black"/>
              </a:solidFill>
              <a:latin typeface="Century Gothic" panose="020B0502020202020204" pitchFamily="34" charset="0"/>
            </a:endParaRPr>
          </a:p>
          <a:p>
            <a:pPr marL="342900" indent="-342900" algn="just">
              <a:lnSpc>
                <a:spcPct val="150000"/>
              </a:lnSpc>
              <a:buSzPts val="1800"/>
              <a:buFont typeface="Wingdings" panose="05000000000000000000" pitchFamily="2" charset="2"/>
              <a:buChar char=""/>
            </a:pPr>
            <a:r>
              <a:rPr lang="fr-FR" sz="1800" b="1" dirty="0" smtClean="0">
                <a:solidFill>
                  <a:prstClr val="black"/>
                </a:solidFill>
                <a:latin typeface="Century Gothic" panose="020B0502020202020204" pitchFamily="34" charset="0"/>
              </a:rPr>
              <a:t>Intensifier les contacts entre les acteurs.</a:t>
            </a:r>
            <a:endParaRPr lang="fr-FR" sz="1800" b="1" dirty="0">
              <a:solidFill>
                <a:prstClr val="black"/>
              </a:solidFill>
              <a:latin typeface="Century Gothic" panose="020B0502020202020204" pitchFamily="34" charset="0"/>
            </a:endParaRPr>
          </a:p>
          <a:p>
            <a:pPr marL="342900" indent="-342900" algn="just">
              <a:lnSpc>
                <a:spcPct val="150000"/>
              </a:lnSpc>
              <a:buSzPts val="1800"/>
              <a:buFont typeface="Wingdings" panose="05000000000000000000" pitchFamily="2" charset="2"/>
              <a:buChar char=""/>
            </a:pPr>
            <a:endParaRPr lang="fr-FR" sz="1800" b="1"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p>
            <a:pPr algn="just" defTabSz="914400">
              <a:defRPr/>
            </a:pPr>
            <a:endParaRPr lang="en-US" sz="1600" b="1" dirty="0">
              <a:solidFill>
                <a:prstClr val="black"/>
              </a:solidFill>
              <a:latin typeface="Century Gothic" panose="020B0502020202020204" pitchFamily="34" charset="0"/>
            </a:endParaRPr>
          </a:p>
        </p:txBody>
      </p:sp>
      <p:sp>
        <p:nvSpPr>
          <p:cNvPr id="50" name="Curved Left Arrow 74"/>
          <p:cNvSpPr/>
          <p:nvPr/>
        </p:nvSpPr>
        <p:spPr>
          <a:xfrm rot="2700000" flipH="1" flipV="1">
            <a:off x="2164317" y="14720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2"/>
          <a:stretch>
            <a:fillRect/>
          </a:stretch>
        </p:blipFill>
        <p:spPr>
          <a:xfrm>
            <a:off x="6094412" y="3730558"/>
            <a:ext cx="685800" cy="463081"/>
          </a:xfrm>
          <a:prstGeom prst="rect">
            <a:avLst/>
          </a:prstGeom>
          <a:solidFill>
            <a:schemeClr val="tx1"/>
          </a:solidFill>
        </p:spPr>
      </p:pic>
      <p:sp>
        <p:nvSpPr>
          <p:cNvPr id="43"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18</a:t>
            </a:fld>
            <a:endParaRPr lang="en-US" altLang="fr-FR" sz="1400" dirty="0">
              <a:solidFill>
                <a:srgbClr val="080808"/>
              </a:solidFill>
              <a:cs typeface="Arial" panose="020B0604020202020204" pitchFamily="34" charset="0"/>
            </a:endParaRPr>
          </a:p>
        </p:txBody>
      </p:sp>
      <p:sp>
        <p:nvSpPr>
          <p:cNvPr id="52" name="ZoneTexte 51"/>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53" name="ZoneTexte 52"/>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47" name="Diagramme 46"/>
          <p:cNvGraphicFramePr/>
          <p:nvPr>
            <p:extLst>
              <p:ext uri="{D42A27DB-BD31-4B8C-83A1-F6EECF244321}">
                <p14:modId xmlns:p14="http://schemas.microsoft.com/office/powerpoint/2010/main" val="1317626566"/>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78279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
          <p:cNvSpPr/>
          <p:nvPr/>
        </p:nvSpPr>
        <p:spPr>
          <a:xfrm>
            <a:off x="1141412" y="294984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04</a:t>
            </a:r>
            <a:endParaRPr lang="en-US" sz="1800" b="1" dirty="0">
              <a:solidFill>
                <a:prstClr val="white"/>
              </a:solidFill>
              <a:latin typeface="Arial" panose="020B0604020202020204" pitchFamily="34" charset="0"/>
              <a:cs typeface="Arial" panose="020B0604020202020204" pitchFamily="34" charset="0"/>
            </a:endParaRPr>
          </a:p>
        </p:txBody>
      </p:sp>
      <p:sp>
        <p:nvSpPr>
          <p:cNvPr id="7" name="Freeform 5"/>
          <p:cNvSpPr>
            <a:spLocks/>
          </p:cNvSpPr>
          <p:nvPr/>
        </p:nvSpPr>
        <p:spPr bwMode="auto">
          <a:xfrm>
            <a:off x="1243902"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8" name="Group 32"/>
          <p:cNvGrpSpPr/>
          <p:nvPr/>
        </p:nvGrpSpPr>
        <p:grpSpPr>
          <a:xfrm>
            <a:off x="1656583" y="3693880"/>
            <a:ext cx="541175" cy="594125"/>
            <a:chOff x="688975" y="2427288"/>
            <a:chExt cx="957263" cy="1050925"/>
          </a:xfrm>
          <a:solidFill>
            <a:schemeClr val="tx1">
              <a:lumMod val="75000"/>
              <a:lumOff val="25000"/>
            </a:schemeClr>
          </a:solidFill>
        </p:grpSpPr>
        <p:sp>
          <p:nvSpPr>
            <p:cNvPr id="9"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0"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1"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2"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3"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4"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5"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6"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7"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8"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9"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20"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21" name="Oval 12"/>
          <p:cNvSpPr/>
          <p:nvPr/>
        </p:nvSpPr>
        <p:spPr>
          <a:xfrm>
            <a:off x="5627795" y="2949840"/>
            <a:ext cx="1571517" cy="1571517"/>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02</a:t>
            </a:r>
            <a:endParaRPr lang="en-US" sz="1800" b="1" dirty="0">
              <a:solidFill>
                <a:prstClr val="white"/>
              </a:solidFill>
              <a:latin typeface="Arial" panose="020B0604020202020204" pitchFamily="34" charset="0"/>
              <a:cs typeface="Arial" panose="020B0604020202020204" pitchFamily="34" charset="0"/>
            </a:endParaRPr>
          </a:p>
        </p:txBody>
      </p:sp>
      <p:sp>
        <p:nvSpPr>
          <p:cNvPr id="22" name="Freeform 5"/>
          <p:cNvSpPr>
            <a:spLocks/>
          </p:cNvSpPr>
          <p:nvPr/>
        </p:nvSpPr>
        <p:spPr bwMode="auto">
          <a:xfrm>
            <a:off x="5730285"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28" name="Oval 15"/>
          <p:cNvSpPr/>
          <p:nvPr/>
        </p:nvSpPr>
        <p:spPr>
          <a:xfrm>
            <a:off x="3384604" y="422328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03</a:t>
            </a:r>
            <a:endParaRPr lang="en-US" sz="1800" b="1" dirty="0">
              <a:solidFill>
                <a:prstClr val="white"/>
              </a:solidFill>
              <a:latin typeface="Arial" panose="020B0604020202020204" pitchFamily="34" charset="0"/>
              <a:cs typeface="Arial" panose="020B0604020202020204" pitchFamily="34" charset="0"/>
            </a:endParaRPr>
          </a:p>
        </p:txBody>
      </p:sp>
      <p:sp>
        <p:nvSpPr>
          <p:cNvPr id="29" name="Freeform 5"/>
          <p:cNvSpPr>
            <a:spLocks/>
          </p:cNvSpPr>
          <p:nvPr/>
        </p:nvSpPr>
        <p:spPr bwMode="auto">
          <a:xfrm>
            <a:off x="3487094" y="452925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30" name="Group 45"/>
          <p:cNvGrpSpPr/>
          <p:nvPr/>
        </p:nvGrpSpPr>
        <p:grpSpPr>
          <a:xfrm>
            <a:off x="3899775" y="5034004"/>
            <a:ext cx="541175" cy="519729"/>
            <a:chOff x="890588" y="2374900"/>
            <a:chExt cx="681038" cy="654050"/>
          </a:xfrm>
          <a:solidFill>
            <a:schemeClr val="tx1">
              <a:lumMod val="75000"/>
              <a:lumOff val="25000"/>
            </a:schemeClr>
          </a:solidFill>
        </p:grpSpPr>
        <p:sp>
          <p:nvSpPr>
            <p:cNvPr id="31"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2"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3"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4"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5"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6"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37" name="Oval 59"/>
          <p:cNvSpPr/>
          <p:nvPr/>
        </p:nvSpPr>
        <p:spPr>
          <a:xfrm>
            <a:off x="3384604" y="167640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01</a:t>
            </a:r>
            <a:endParaRPr lang="en-US" sz="1800" b="1" dirty="0">
              <a:solidFill>
                <a:prstClr val="white"/>
              </a:solidFill>
              <a:latin typeface="Arial" panose="020B0604020202020204" pitchFamily="34" charset="0"/>
              <a:cs typeface="Arial" panose="020B0604020202020204" pitchFamily="34" charset="0"/>
            </a:endParaRPr>
          </a:p>
        </p:txBody>
      </p:sp>
      <p:sp>
        <p:nvSpPr>
          <p:cNvPr id="38" name="Freeform 5"/>
          <p:cNvSpPr>
            <a:spLocks/>
          </p:cNvSpPr>
          <p:nvPr/>
        </p:nvSpPr>
        <p:spPr bwMode="auto">
          <a:xfrm>
            <a:off x="3487094" y="1982377"/>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39" name="Freeform 193"/>
          <p:cNvSpPr>
            <a:spLocks noEditPoints="1"/>
          </p:cNvSpPr>
          <p:nvPr/>
        </p:nvSpPr>
        <p:spPr bwMode="auto">
          <a:xfrm>
            <a:off x="3960211" y="2471882"/>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40" name="Curved Left Arrow 18"/>
          <p:cNvSpPr/>
          <p:nvPr/>
        </p:nvSpPr>
        <p:spPr>
          <a:xfrm rot="18337559">
            <a:off x="5438262" y="1609853"/>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1" name="Curved Left Arrow 72"/>
          <p:cNvSpPr/>
          <p:nvPr/>
        </p:nvSpPr>
        <p:spPr>
          <a:xfrm rot="13653898" flipH="1" flipV="1">
            <a:off x="5414855"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2" name="Curved Left Arrow 73"/>
          <p:cNvSpPr/>
          <p:nvPr/>
        </p:nvSpPr>
        <p:spPr>
          <a:xfrm rot="18000000" flipH="1" flipV="1">
            <a:off x="2164318"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3" name="Curved Left Arrow 74"/>
          <p:cNvSpPr/>
          <p:nvPr/>
        </p:nvSpPr>
        <p:spPr>
          <a:xfrm rot="2700000" flipH="1" flipV="1">
            <a:off x="2164317" y="14720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4" name="Rectangle 43"/>
          <p:cNvSpPr/>
          <p:nvPr/>
        </p:nvSpPr>
        <p:spPr>
          <a:xfrm>
            <a:off x="7369518" y="2210767"/>
            <a:ext cx="3677894" cy="585393"/>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lIns="182880" tIns="182880" rIns="182880" bIns="182880" rtlCol="0" anchor="ctr"/>
          <a:lstStyle/>
          <a:p>
            <a:pPr algn="ctr"/>
            <a:r>
              <a:rPr lang="en-US" sz="1800" b="1" dirty="0" smtClean="0">
                <a:solidFill>
                  <a:prstClr val="white"/>
                </a:solidFill>
                <a:latin typeface="Century Gothic" panose="020B0502020202020204" pitchFamily="34" charset="0"/>
                <a:cs typeface="Arial" panose="020B0604020202020204" pitchFamily="34" charset="0"/>
              </a:rPr>
              <a:t>Vulgarisation et CAR</a:t>
            </a:r>
            <a:endParaRPr lang="en-US" sz="1800" b="1" dirty="0">
              <a:solidFill>
                <a:prstClr val="white"/>
              </a:solidFill>
              <a:latin typeface="Century Gothic" panose="020B0502020202020204" pitchFamily="34" charset="0"/>
              <a:cs typeface="Arial" panose="020B0604020202020204" pitchFamily="34" charset="0"/>
            </a:endParaRPr>
          </a:p>
        </p:txBody>
      </p:sp>
      <p:sp>
        <p:nvSpPr>
          <p:cNvPr id="45" name="Rectangle 44"/>
          <p:cNvSpPr/>
          <p:nvPr/>
        </p:nvSpPr>
        <p:spPr>
          <a:xfrm>
            <a:off x="7369518" y="2796161"/>
            <a:ext cx="3677894" cy="2613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342900" indent="-342900" algn="just">
              <a:lnSpc>
                <a:spcPct val="150000"/>
              </a:lnSpc>
              <a:buSzPts val="1800"/>
              <a:buFont typeface="Wingdings" panose="05000000000000000000" pitchFamily="2" charset="2"/>
              <a:buChar char=""/>
            </a:pPr>
            <a:r>
              <a:rPr lang="fr-FR" sz="1650" b="1" dirty="0">
                <a:solidFill>
                  <a:schemeClr val="tx1"/>
                </a:solidFill>
                <a:latin typeface="Century Gothic" panose="020B0502020202020204" pitchFamily="34" charset="0"/>
              </a:rPr>
              <a:t>F</a:t>
            </a:r>
            <a:r>
              <a:rPr lang="fr-FR" sz="1650" b="1" dirty="0" smtClean="0">
                <a:solidFill>
                  <a:schemeClr val="tx1"/>
                </a:solidFill>
                <a:latin typeface="Century Gothic" panose="020B0502020202020204" pitchFamily="34" charset="0"/>
              </a:rPr>
              <a:t>ormer </a:t>
            </a:r>
            <a:r>
              <a:rPr lang="fr-FR" sz="1650" b="1" dirty="0">
                <a:solidFill>
                  <a:schemeClr val="tx1"/>
                </a:solidFill>
                <a:latin typeface="Century Gothic" panose="020B0502020202020204" pitchFamily="34" charset="0"/>
              </a:rPr>
              <a:t>les </a:t>
            </a:r>
            <a:r>
              <a:rPr lang="fr-FR" sz="1650" b="1" dirty="0" smtClean="0">
                <a:solidFill>
                  <a:schemeClr val="tx1"/>
                </a:solidFill>
                <a:latin typeface="Century Gothic" panose="020B0502020202020204" pitchFamily="34" charset="0"/>
              </a:rPr>
              <a:t>CAR </a:t>
            </a:r>
            <a:r>
              <a:rPr lang="fr-FR" sz="1650" b="1" dirty="0">
                <a:solidFill>
                  <a:schemeClr val="tx1"/>
                </a:solidFill>
                <a:latin typeface="Century Gothic" panose="020B0502020202020204" pitchFamily="34" charset="0"/>
              </a:rPr>
              <a:t>sur le plan de la méthodologie de </a:t>
            </a:r>
            <a:r>
              <a:rPr lang="fr-FR" sz="1650" b="1" dirty="0" smtClean="0">
                <a:solidFill>
                  <a:schemeClr val="tx1"/>
                </a:solidFill>
                <a:latin typeface="Century Gothic" panose="020B0502020202020204" pitchFamily="34" charset="0"/>
              </a:rPr>
              <a:t>communication;</a:t>
            </a:r>
          </a:p>
          <a:p>
            <a:pPr marL="342900" indent="-342900" algn="just">
              <a:lnSpc>
                <a:spcPct val="150000"/>
              </a:lnSpc>
              <a:buSzPts val="1800"/>
              <a:buFont typeface="Wingdings" panose="05000000000000000000" pitchFamily="2" charset="2"/>
              <a:buChar char=""/>
            </a:pPr>
            <a:r>
              <a:rPr lang="fr-FR" sz="1650" b="1" dirty="0">
                <a:solidFill>
                  <a:schemeClr val="tx1"/>
                </a:solidFill>
                <a:latin typeface="Century Gothic" panose="020B0502020202020204" pitchFamily="34" charset="0"/>
              </a:rPr>
              <a:t>R</a:t>
            </a:r>
            <a:r>
              <a:rPr lang="fr-FR" sz="1650" b="1" dirty="0" smtClean="0">
                <a:solidFill>
                  <a:schemeClr val="tx1"/>
                </a:solidFill>
                <a:latin typeface="Century Gothic" panose="020B0502020202020204" pitchFamily="34" charset="0"/>
              </a:rPr>
              <a:t>esponsabiliser et engager les CAR dans </a:t>
            </a:r>
            <a:r>
              <a:rPr lang="fr-FR" sz="1650" b="1" dirty="0">
                <a:solidFill>
                  <a:schemeClr val="tx1"/>
                </a:solidFill>
                <a:latin typeface="Century Gothic" panose="020B0502020202020204" pitchFamily="34" charset="0"/>
              </a:rPr>
              <a:t>les </a:t>
            </a:r>
            <a:r>
              <a:rPr lang="fr-FR" sz="1650" b="1" dirty="0" smtClean="0">
                <a:solidFill>
                  <a:schemeClr val="tx1"/>
                </a:solidFill>
                <a:latin typeface="Century Gothic" panose="020B0502020202020204" pitchFamily="34" charset="0"/>
              </a:rPr>
              <a:t>dispositifs technologiques </a:t>
            </a:r>
            <a:r>
              <a:rPr lang="fr-FR" sz="1650" b="1" dirty="0">
                <a:solidFill>
                  <a:schemeClr val="tx1"/>
                </a:solidFill>
                <a:latin typeface="Century Gothic" panose="020B0502020202020204" pitchFamily="34" charset="0"/>
              </a:rPr>
              <a:t>plus récents </a:t>
            </a:r>
            <a:r>
              <a:rPr lang="fr-FR" sz="1650" b="1" dirty="0" smtClean="0">
                <a:solidFill>
                  <a:schemeClr val="tx1"/>
                </a:solidFill>
                <a:latin typeface="Century Gothic" panose="020B0502020202020204" pitchFamily="34" charset="0"/>
              </a:rPr>
              <a:t>.</a:t>
            </a:r>
          </a:p>
          <a:p>
            <a:endParaRPr lang="en-US" sz="1650" dirty="0">
              <a:solidFill>
                <a:prstClr val="black">
                  <a:lumMod val="75000"/>
                  <a:lumOff val="25000"/>
                </a:prstClr>
              </a:solidFill>
              <a:latin typeface="Century Gothic" panose="020B0502020202020204" pitchFamily="34" charset="0"/>
              <a:cs typeface="Arial" panose="020B0604020202020204" pitchFamily="34" charset="0"/>
            </a:endParaRPr>
          </a:p>
        </p:txBody>
      </p:sp>
      <p:pic>
        <p:nvPicPr>
          <p:cNvPr id="51" name="Image 50"/>
          <p:cNvPicPr>
            <a:picLocks noChangeAspect="1"/>
          </p:cNvPicPr>
          <p:nvPr/>
        </p:nvPicPr>
        <p:blipFill>
          <a:blip r:embed="rId2">
            <a:duotone>
              <a:prstClr val="black"/>
              <a:schemeClr val="accent2">
                <a:tint val="45000"/>
                <a:satMod val="400000"/>
              </a:schemeClr>
            </a:duotone>
          </a:blip>
          <a:stretch>
            <a:fillRect/>
          </a:stretch>
        </p:blipFill>
        <p:spPr>
          <a:xfrm>
            <a:off x="6094412" y="3730558"/>
            <a:ext cx="685800" cy="463081"/>
          </a:xfrm>
          <a:prstGeom prst="rect">
            <a:avLst/>
          </a:prstGeom>
          <a:solidFill>
            <a:schemeClr val="tx1"/>
          </a:solidFill>
        </p:spPr>
      </p:pic>
      <p:sp>
        <p:nvSpPr>
          <p:cNvPr id="52"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19</a:t>
            </a:fld>
            <a:endParaRPr lang="en-US" altLang="fr-FR" sz="1400" dirty="0">
              <a:solidFill>
                <a:srgbClr val="080808"/>
              </a:solidFill>
              <a:cs typeface="Arial" panose="020B0604020202020204" pitchFamily="34" charset="0"/>
            </a:endParaRPr>
          </a:p>
        </p:txBody>
      </p:sp>
      <p:sp>
        <p:nvSpPr>
          <p:cNvPr id="53" name="ZoneTexte 52"/>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54" name="ZoneTexte 53"/>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47" name="TextBox 69"/>
          <p:cNvSpPr txBox="1"/>
          <p:nvPr/>
        </p:nvSpPr>
        <p:spPr>
          <a:xfrm>
            <a:off x="2712860" y="3600099"/>
            <a:ext cx="2914934" cy="400110"/>
          </a:xfrm>
          <a:prstGeom prst="rect">
            <a:avLst/>
          </a:prstGeom>
          <a:noFill/>
          <a:ln>
            <a:noFill/>
          </a:ln>
        </p:spPr>
        <p:txBody>
          <a:bodyPr wrap="square" rtlCol="0">
            <a:spAutoFit/>
          </a:bodyPr>
          <a:lstStyle/>
          <a:p>
            <a:pPr algn="ctr"/>
            <a:r>
              <a:rPr lang="fr-FR" sz="2000" b="1" dirty="0" smtClean="0">
                <a:solidFill>
                  <a:prstClr val="black"/>
                </a:solidFill>
                <a:latin typeface="Century Gothic" panose="020B0502020202020204" pitchFamily="34" charset="0"/>
              </a:rPr>
              <a:t>RECOMMANDATIONS</a:t>
            </a:r>
            <a:endParaRPr lang="fr-FR" sz="2000" b="1" dirty="0">
              <a:solidFill>
                <a:prstClr val="black"/>
              </a:solidFill>
              <a:latin typeface="Century Gothic" panose="020B0502020202020204" pitchFamily="34" charset="0"/>
            </a:endParaRPr>
          </a:p>
        </p:txBody>
      </p:sp>
      <p:graphicFrame>
        <p:nvGraphicFramePr>
          <p:cNvPr id="48" name="Diagramme 47"/>
          <p:cNvGraphicFramePr/>
          <p:nvPr>
            <p:extLst>
              <p:ext uri="{D42A27DB-BD31-4B8C-83A1-F6EECF244321}">
                <p14:modId xmlns:p14="http://schemas.microsoft.com/office/powerpoint/2010/main" val="2041989228"/>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2316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Espace réservé du pied de page 3"/>
          <p:cNvSpPr>
            <a:spLocks noGrp="1"/>
          </p:cNvSpPr>
          <p:nvPr>
            <p:ph type="ftr" sz="quarter" idx="10"/>
          </p:nvPr>
        </p:nvSpPr>
        <p:spPr>
          <a:xfrm>
            <a:off x="11798523" y="6553200"/>
            <a:ext cx="390302" cy="307777"/>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2</a:t>
            </a:fld>
            <a:endParaRPr lang="en-US" altLang="fr-FR" sz="1400" dirty="0">
              <a:solidFill>
                <a:srgbClr val="080808"/>
              </a:solidFill>
              <a:cs typeface="Arial" panose="020B0604020202020204" pitchFamily="34" charset="0"/>
            </a:endParaRPr>
          </a:p>
        </p:txBody>
      </p:sp>
      <p:sp>
        <p:nvSpPr>
          <p:cNvPr id="8195" name="Rectangle 2"/>
          <p:cNvSpPr>
            <a:spLocks noGrp="1" noChangeArrowheads="1"/>
          </p:cNvSpPr>
          <p:nvPr>
            <p:ph type="title"/>
          </p:nvPr>
        </p:nvSpPr>
        <p:spPr>
          <a:xfrm>
            <a:off x="325277" y="288985"/>
            <a:ext cx="10969943" cy="711081"/>
          </a:xfrm>
        </p:spPr>
        <p:txBody>
          <a:bodyPr>
            <a:noAutofit/>
          </a:bodyPr>
          <a:lstStyle/>
          <a:p>
            <a:pPr algn="ctr" eaLnBrk="1" hangingPunct="1"/>
            <a:r>
              <a:rPr lang="en-US" altLang="fr-FR" sz="6000" b="1" dirty="0" smtClean="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PLAN</a:t>
            </a:r>
            <a:endParaRPr lang="en-US" altLang="fr-FR" sz="6000" b="1"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28" name="AutoShape 46"/>
          <p:cNvSpPr>
            <a:spLocks noChangeArrowheads="1"/>
          </p:cNvSpPr>
          <p:nvPr/>
        </p:nvSpPr>
        <p:spPr bwMode="ltGray">
          <a:xfrm rot="5400000">
            <a:off x="-2390934" y="3746659"/>
            <a:ext cx="4824412" cy="4571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eaLnBrk="1" hangingPunct="1">
              <a:defRPr/>
            </a:pPr>
            <a:endParaRPr lang="fr-FR">
              <a:latin typeface="Arial" charset="0"/>
              <a:cs typeface="Arial" charset="0"/>
            </a:endParaRPr>
          </a:p>
        </p:txBody>
      </p:sp>
      <p:sp>
        <p:nvSpPr>
          <p:cNvPr id="29" name="AutoShape 47"/>
          <p:cNvSpPr>
            <a:spLocks noChangeArrowheads="1"/>
          </p:cNvSpPr>
          <p:nvPr/>
        </p:nvSpPr>
        <p:spPr bwMode="ltGray">
          <a:xfrm rot="5400000" flipH="1">
            <a:off x="-1910557" y="1837532"/>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endParaRPr lang="fr-FR">
              <a:latin typeface="Arial" charset="0"/>
              <a:cs typeface="Arial" charset="0"/>
            </a:endParaRPr>
          </a:p>
        </p:txBody>
      </p:sp>
      <p:sp>
        <p:nvSpPr>
          <p:cNvPr id="5129" name="AutoShape 48"/>
          <p:cNvSpPr>
            <a:spLocks noChangeArrowheads="1"/>
          </p:cNvSpPr>
          <p:nvPr/>
        </p:nvSpPr>
        <p:spPr bwMode="gray">
          <a:xfrm>
            <a:off x="1390649" y="5564188"/>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ct val="0"/>
              </a:spcBef>
              <a:buClrTx/>
              <a:buFontTx/>
              <a:buNone/>
            </a:pPr>
            <a:r>
              <a:rPr lang="fr-FR" altLang="fr-FR">
                <a:latin typeface="Century Gothic" panose="020B0502020202020204" pitchFamily="34" charset="0"/>
              </a:rPr>
              <a:t>Conclusion</a:t>
            </a:r>
            <a:endParaRPr lang="en-US" altLang="fr-FR">
              <a:solidFill>
                <a:schemeClr val="tx2"/>
              </a:solidFill>
              <a:latin typeface="Century Gothic" panose="020B0502020202020204" pitchFamily="34" charset="0"/>
            </a:endParaRPr>
          </a:p>
        </p:txBody>
      </p:sp>
      <p:sp>
        <p:nvSpPr>
          <p:cNvPr id="5130" name="AutoShape 49"/>
          <p:cNvSpPr>
            <a:spLocks noChangeArrowheads="1"/>
          </p:cNvSpPr>
          <p:nvPr/>
        </p:nvSpPr>
        <p:spPr bwMode="gray">
          <a:xfrm>
            <a:off x="2141537" y="4706938"/>
            <a:ext cx="4276726"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ct val="0"/>
              </a:spcBef>
              <a:buClrTx/>
              <a:buFontTx/>
              <a:buNone/>
            </a:pPr>
            <a:r>
              <a:rPr lang="en-US" altLang="fr-FR" dirty="0">
                <a:latin typeface="Century Gothic" panose="020B0502020202020204" pitchFamily="34" charset="0"/>
              </a:rPr>
              <a:t>Recommandations</a:t>
            </a:r>
          </a:p>
        </p:txBody>
      </p:sp>
      <p:sp>
        <p:nvSpPr>
          <p:cNvPr id="5131" name="AutoShape 50"/>
          <p:cNvSpPr>
            <a:spLocks noChangeArrowheads="1"/>
          </p:cNvSpPr>
          <p:nvPr/>
        </p:nvSpPr>
        <p:spPr bwMode="gray">
          <a:xfrm>
            <a:off x="2436812" y="3849688"/>
            <a:ext cx="48768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ct val="0"/>
              </a:spcBef>
              <a:buClrTx/>
              <a:buFontTx/>
              <a:buNone/>
            </a:pPr>
            <a:r>
              <a:rPr lang="fr-FR" altLang="fr-FR" dirty="0">
                <a:latin typeface="Century Gothic" panose="020B0502020202020204" pitchFamily="34" charset="0"/>
              </a:rPr>
              <a:t>Résultats et Discussion</a:t>
            </a:r>
            <a:endParaRPr lang="en-US" altLang="fr-FR" dirty="0">
              <a:solidFill>
                <a:schemeClr val="tx2"/>
              </a:solidFill>
              <a:latin typeface="Century Gothic" panose="020B0502020202020204" pitchFamily="34" charset="0"/>
            </a:endParaRPr>
          </a:p>
        </p:txBody>
      </p:sp>
      <p:sp>
        <p:nvSpPr>
          <p:cNvPr id="5132" name="AutoShape 51"/>
          <p:cNvSpPr>
            <a:spLocks noChangeArrowheads="1"/>
          </p:cNvSpPr>
          <p:nvPr/>
        </p:nvSpPr>
        <p:spPr bwMode="gray">
          <a:xfrm>
            <a:off x="2365374" y="2992438"/>
            <a:ext cx="4948238"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ct val="0"/>
              </a:spcBef>
              <a:buClrTx/>
              <a:buFontTx/>
              <a:buNone/>
            </a:pPr>
            <a:r>
              <a:rPr lang="en-US" altLang="fr-FR" sz="1800" dirty="0">
                <a:solidFill>
                  <a:schemeClr val="tx2"/>
                </a:solidFill>
                <a:latin typeface="Century Gothic" panose="020B0502020202020204" pitchFamily="34" charset="0"/>
              </a:rPr>
              <a:t> </a:t>
            </a:r>
            <a:r>
              <a:rPr lang="fr-FR" altLang="fr-FR" dirty="0">
                <a:latin typeface="Century Gothic" panose="020B0502020202020204" pitchFamily="34" charset="0"/>
              </a:rPr>
              <a:t>Méthodologie</a:t>
            </a:r>
          </a:p>
        </p:txBody>
      </p:sp>
      <p:sp>
        <p:nvSpPr>
          <p:cNvPr id="5133" name="AutoShape 52"/>
          <p:cNvSpPr>
            <a:spLocks noChangeArrowheads="1"/>
          </p:cNvSpPr>
          <p:nvPr/>
        </p:nvSpPr>
        <p:spPr bwMode="gray">
          <a:xfrm>
            <a:off x="1390649" y="1271614"/>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ct val="0"/>
              </a:spcBef>
              <a:buClrTx/>
              <a:buFontTx/>
              <a:buNone/>
            </a:pPr>
            <a:r>
              <a:rPr lang="en-US" altLang="fr-FR" sz="1800" dirty="0">
                <a:solidFill>
                  <a:schemeClr val="tx2"/>
                </a:solidFill>
                <a:latin typeface="Century Gothic" panose="020B0502020202020204" pitchFamily="34" charset="0"/>
              </a:rPr>
              <a:t> </a:t>
            </a:r>
            <a:r>
              <a:rPr lang="fr-FR" altLang="fr-FR" dirty="0">
                <a:latin typeface="Century Gothic" panose="020B0502020202020204" pitchFamily="34" charset="0"/>
              </a:rPr>
              <a:t>Présentation générale</a:t>
            </a:r>
          </a:p>
        </p:txBody>
      </p:sp>
      <p:grpSp>
        <p:nvGrpSpPr>
          <p:cNvPr id="8206" name="Group 53"/>
          <p:cNvGrpSpPr>
            <a:grpSpLocks/>
          </p:cNvGrpSpPr>
          <p:nvPr/>
        </p:nvGrpSpPr>
        <p:grpSpPr bwMode="auto">
          <a:xfrm>
            <a:off x="1018595" y="1207408"/>
            <a:ext cx="597074" cy="649262"/>
            <a:chOff x="2170" y="864"/>
            <a:chExt cx="1430" cy="3249"/>
          </a:xfrm>
        </p:grpSpPr>
        <p:sp>
          <p:nvSpPr>
            <p:cNvPr id="8243" name="Oval 54"/>
            <p:cNvSpPr>
              <a:spLocks noChangeArrowheads="1"/>
            </p:cNvSpPr>
            <p:nvPr/>
          </p:nvSpPr>
          <p:spPr bwMode="gray">
            <a:xfrm>
              <a:off x="2688" y="1680"/>
              <a:ext cx="566"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8244"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40" name="Oval 58"/>
            <p:cNvSpPr>
              <a:spLocks noChangeArrowheads="1"/>
            </p:cNvSpPr>
            <p:nvPr/>
          </p:nvSpPr>
          <p:spPr bwMode="gray">
            <a:xfrm>
              <a:off x="2334" y="864"/>
              <a:ext cx="1097" cy="324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fr-FR">
                <a:latin typeface="Century Gothic" panose="020B0502020202020204" pitchFamily="34" charset="0"/>
                <a:cs typeface="Arial" charset="0"/>
              </a:endParaRPr>
            </a:p>
          </p:txBody>
        </p:sp>
        <p:sp>
          <p:nvSpPr>
            <p:cNvPr id="8248" name="Oval 59"/>
            <p:cNvSpPr>
              <a:spLocks noChangeArrowheads="1"/>
            </p:cNvSpPr>
            <p:nvPr/>
          </p:nvSpPr>
          <p:spPr bwMode="gray">
            <a:xfrm>
              <a:off x="2337" y="1188"/>
              <a:ext cx="1096" cy="2599"/>
            </a:xfrm>
            <a:prstGeom prst="ellipse">
              <a:avLst/>
            </a:prstGeom>
            <a:blipFill>
              <a:blip r:embed="rId2"/>
              <a:tile tx="0" ty="0" sx="100000" sy="100000" flip="none" algn="tl"/>
            </a:blip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grpSp>
      <p:grpSp>
        <p:nvGrpSpPr>
          <p:cNvPr id="8207" name="Group 60"/>
          <p:cNvGrpSpPr>
            <a:grpSpLocks/>
          </p:cNvGrpSpPr>
          <p:nvPr/>
        </p:nvGrpSpPr>
        <p:grpSpPr bwMode="auto">
          <a:xfrm>
            <a:off x="2127248" y="2964802"/>
            <a:ext cx="766763" cy="649233"/>
            <a:chOff x="2078" y="1112"/>
            <a:chExt cx="1615" cy="2752"/>
          </a:xfrm>
        </p:grpSpPr>
        <p:sp>
          <p:nvSpPr>
            <p:cNvPr id="8237"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8238"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47" name="Oval 65"/>
            <p:cNvSpPr>
              <a:spLocks noChangeArrowheads="1"/>
            </p:cNvSpPr>
            <p:nvPr/>
          </p:nvSpPr>
          <p:spPr bwMode="gray">
            <a:xfrm>
              <a:off x="2334" y="1112"/>
              <a:ext cx="1097" cy="275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fr-FR">
                <a:latin typeface="Century Gothic" panose="020B0502020202020204" pitchFamily="34" charset="0"/>
                <a:cs typeface="Arial" charset="0"/>
              </a:endParaRPr>
            </a:p>
          </p:txBody>
        </p:sp>
        <p:sp>
          <p:nvSpPr>
            <p:cNvPr id="8242" name="Oval 66"/>
            <p:cNvSpPr>
              <a:spLocks noChangeArrowheads="1"/>
            </p:cNvSpPr>
            <p:nvPr/>
          </p:nvSpPr>
          <p:spPr bwMode="gray">
            <a:xfrm>
              <a:off x="2337" y="1387"/>
              <a:ext cx="1096" cy="2201"/>
            </a:xfrm>
            <a:prstGeom prst="ellipse">
              <a:avLst/>
            </a:prstGeom>
            <a:blipFill>
              <a:blip r:embed="rId2"/>
              <a:tile tx="0" ty="0" sx="100000" sy="100000" flip="none" algn="tl"/>
            </a:blip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grpSp>
      <p:grpSp>
        <p:nvGrpSpPr>
          <p:cNvPr id="8208" name="Group 67"/>
          <p:cNvGrpSpPr>
            <a:grpSpLocks/>
          </p:cNvGrpSpPr>
          <p:nvPr/>
        </p:nvGrpSpPr>
        <p:grpSpPr bwMode="auto">
          <a:xfrm>
            <a:off x="2189162" y="3791890"/>
            <a:ext cx="781050" cy="649233"/>
            <a:chOff x="2078" y="1112"/>
            <a:chExt cx="1615" cy="2752"/>
          </a:xfrm>
        </p:grpSpPr>
        <p:sp>
          <p:nvSpPr>
            <p:cNvPr id="8231"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8232"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54" name="Oval 72"/>
            <p:cNvSpPr>
              <a:spLocks noChangeArrowheads="1"/>
            </p:cNvSpPr>
            <p:nvPr/>
          </p:nvSpPr>
          <p:spPr bwMode="gray">
            <a:xfrm>
              <a:off x="2334" y="1112"/>
              <a:ext cx="1097" cy="275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fr-FR">
                <a:latin typeface="Century Gothic" panose="020B0502020202020204" pitchFamily="34" charset="0"/>
                <a:cs typeface="Arial" charset="0"/>
              </a:endParaRPr>
            </a:p>
          </p:txBody>
        </p:sp>
        <p:sp>
          <p:nvSpPr>
            <p:cNvPr id="8236" name="Oval 73"/>
            <p:cNvSpPr>
              <a:spLocks noChangeArrowheads="1"/>
            </p:cNvSpPr>
            <p:nvPr/>
          </p:nvSpPr>
          <p:spPr bwMode="gray">
            <a:xfrm>
              <a:off x="2337" y="1387"/>
              <a:ext cx="1096" cy="2201"/>
            </a:xfrm>
            <a:prstGeom prst="ellipse">
              <a:avLst/>
            </a:prstGeom>
            <a:blipFill>
              <a:blip r:embed="rId2"/>
              <a:tile tx="0" ty="0" sx="100000" sy="100000" flip="none" algn="tl"/>
            </a:blip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grpSp>
      <p:grpSp>
        <p:nvGrpSpPr>
          <p:cNvPr id="8209" name="Group 74"/>
          <p:cNvGrpSpPr>
            <a:grpSpLocks/>
          </p:cNvGrpSpPr>
          <p:nvPr/>
        </p:nvGrpSpPr>
        <p:grpSpPr bwMode="auto">
          <a:xfrm>
            <a:off x="1855787" y="4674540"/>
            <a:ext cx="788988" cy="649233"/>
            <a:chOff x="2078" y="1112"/>
            <a:chExt cx="1615" cy="2752"/>
          </a:xfrm>
        </p:grpSpPr>
        <p:sp>
          <p:nvSpPr>
            <p:cNvPr id="8225"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8226"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61" name="Oval 79"/>
            <p:cNvSpPr>
              <a:spLocks noChangeArrowheads="1"/>
            </p:cNvSpPr>
            <p:nvPr/>
          </p:nvSpPr>
          <p:spPr bwMode="gray">
            <a:xfrm>
              <a:off x="2334" y="1112"/>
              <a:ext cx="1097" cy="275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fr-FR">
                <a:latin typeface="Century Gothic" panose="020B0502020202020204" pitchFamily="34" charset="0"/>
                <a:cs typeface="Arial" charset="0"/>
              </a:endParaRPr>
            </a:p>
          </p:txBody>
        </p:sp>
        <p:sp>
          <p:nvSpPr>
            <p:cNvPr id="8230" name="Oval 80"/>
            <p:cNvSpPr>
              <a:spLocks noChangeArrowheads="1"/>
            </p:cNvSpPr>
            <p:nvPr/>
          </p:nvSpPr>
          <p:spPr bwMode="gray">
            <a:xfrm>
              <a:off x="2337" y="1387"/>
              <a:ext cx="1096" cy="2201"/>
            </a:xfrm>
            <a:prstGeom prst="ellipse">
              <a:avLst/>
            </a:prstGeom>
            <a:blipFill>
              <a:blip r:embed="rId2"/>
              <a:tile tx="0" ty="0" sx="100000" sy="100000" flip="none" algn="tl"/>
            </a:blip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grpSp>
      <p:grpSp>
        <p:nvGrpSpPr>
          <p:cNvPr id="8210" name="Group 81"/>
          <p:cNvGrpSpPr>
            <a:grpSpLocks/>
          </p:cNvGrpSpPr>
          <p:nvPr/>
        </p:nvGrpSpPr>
        <p:grpSpPr bwMode="auto">
          <a:xfrm>
            <a:off x="1212849" y="5479402"/>
            <a:ext cx="768004" cy="649233"/>
            <a:chOff x="2078" y="1112"/>
            <a:chExt cx="1615" cy="2752"/>
          </a:xfrm>
        </p:grpSpPr>
        <p:sp>
          <p:nvSpPr>
            <p:cNvPr id="8219" name="Oval 8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8220" name="Oval 8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68" name="Oval 86"/>
            <p:cNvSpPr>
              <a:spLocks noChangeArrowheads="1"/>
            </p:cNvSpPr>
            <p:nvPr/>
          </p:nvSpPr>
          <p:spPr bwMode="gray">
            <a:xfrm>
              <a:off x="2338" y="1112"/>
              <a:ext cx="1096" cy="275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fr-FR">
                <a:latin typeface="Century Gothic" panose="020B0502020202020204" pitchFamily="34" charset="0"/>
                <a:cs typeface="Arial" charset="0"/>
              </a:endParaRPr>
            </a:p>
          </p:txBody>
        </p:sp>
        <p:sp>
          <p:nvSpPr>
            <p:cNvPr id="8224" name="Oval 87"/>
            <p:cNvSpPr>
              <a:spLocks noChangeArrowheads="1"/>
            </p:cNvSpPr>
            <p:nvPr/>
          </p:nvSpPr>
          <p:spPr bwMode="gray">
            <a:xfrm>
              <a:off x="2337" y="1387"/>
              <a:ext cx="1096" cy="2201"/>
            </a:xfrm>
            <a:prstGeom prst="ellipse">
              <a:avLst/>
            </a:prstGeom>
            <a:blipFill>
              <a:blip r:embed="rId2"/>
              <a:tile tx="0" ty="0" sx="100000" sy="100000" flip="none" algn="tl"/>
            </a:blip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grpSp>
      <p:sp>
        <p:nvSpPr>
          <p:cNvPr id="5139" name="AutoShape 52"/>
          <p:cNvSpPr>
            <a:spLocks noChangeArrowheads="1"/>
          </p:cNvSpPr>
          <p:nvPr/>
        </p:nvSpPr>
        <p:spPr bwMode="gray">
          <a:xfrm>
            <a:off x="1998661" y="2135188"/>
            <a:ext cx="4419601"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ct val="0"/>
              </a:spcBef>
              <a:buClrTx/>
              <a:buFontTx/>
              <a:buNone/>
            </a:pPr>
            <a:r>
              <a:rPr lang="fr-FR" altLang="fr-FR" dirty="0">
                <a:latin typeface="Century Gothic" panose="020B0502020202020204" pitchFamily="34" charset="0"/>
              </a:rPr>
              <a:t>Problématique</a:t>
            </a:r>
          </a:p>
        </p:txBody>
      </p:sp>
      <p:grpSp>
        <p:nvGrpSpPr>
          <p:cNvPr id="8212" name="Group 53"/>
          <p:cNvGrpSpPr>
            <a:grpSpLocks/>
          </p:cNvGrpSpPr>
          <p:nvPr/>
        </p:nvGrpSpPr>
        <p:grpSpPr bwMode="auto">
          <a:xfrm>
            <a:off x="1760537" y="2090090"/>
            <a:ext cx="756242" cy="649233"/>
            <a:chOff x="2078" y="1112"/>
            <a:chExt cx="1615" cy="2752"/>
          </a:xfrm>
        </p:grpSpPr>
        <p:sp>
          <p:nvSpPr>
            <p:cNvPr id="8213"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8214"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sp>
          <p:nvSpPr>
            <p:cNvPr id="69" name="Oval 58"/>
            <p:cNvSpPr>
              <a:spLocks noChangeArrowheads="1"/>
            </p:cNvSpPr>
            <p:nvPr/>
          </p:nvSpPr>
          <p:spPr bwMode="gray">
            <a:xfrm>
              <a:off x="2334" y="1112"/>
              <a:ext cx="1097" cy="275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fr-FR">
                <a:latin typeface="Century Gothic" panose="020B0502020202020204" pitchFamily="34" charset="0"/>
                <a:cs typeface="Arial" charset="0"/>
              </a:endParaRPr>
            </a:p>
          </p:txBody>
        </p:sp>
        <p:sp>
          <p:nvSpPr>
            <p:cNvPr id="8218" name="Oval 59"/>
            <p:cNvSpPr>
              <a:spLocks noChangeArrowheads="1"/>
            </p:cNvSpPr>
            <p:nvPr/>
          </p:nvSpPr>
          <p:spPr bwMode="gray">
            <a:xfrm>
              <a:off x="2337" y="1387"/>
              <a:ext cx="1096" cy="2201"/>
            </a:xfrm>
            <a:prstGeom prst="ellipse">
              <a:avLst/>
            </a:prstGeom>
            <a:blipFill>
              <a:blip r:embed="rId2"/>
              <a:tile tx="0" ty="0" sx="100000" sy="100000" flip="none" algn="tl"/>
            </a:blip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Century Gothic" panose="020B0502020202020204" pitchFamily="34" charset="0"/>
              </a:endParaRPr>
            </a:p>
          </p:txBody>
        </p:sp>
      </p:grpSp>
      <p:sp>
        <p:nvSpPr>
          <p:cNvPr id="2" name="ZoneTexte 1"/>
          <p:cNvSpPr txBox="1"/>
          <p:nvPr/>
        </p:nvSpPr>
        <p:spPr>
          <a:xfrm>
            <a:off x="0" y="6553200"/>
            <a:ext cx="45704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57" name="ZoneTexte 56"/>
          <p:cNvSpPr txBox="1"/>
          <p:nvPr/>
        </p:nvSpPr>
        <p:spPr>
          <a:xfrm>
            <a:off x="5038501" y="6553200"/>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Tree>
    <p:extLst>
      <p:ext uri="{BB962C8B-B14F-4D97-AF65-F5344CB8AC3E}">
        <p14:creationId xmlns:p14="http://schemas.microsoft.com/office/powerpoint/2010/main" val="1994264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5133"/>
                                        </p:tgtEl>
                                        <p:attrNameLst>
                                          <p:attrName>style.visibility</p:attrName>
                                        </p:attrNameLst>
                                      </p:cBhvr>
                                      <p:to>
                                        <p:strVal val="visible"/>
                                      </p:to>
                                    </p:set>
                                    <p:anim from="(-#ppt_w/2)" to="(#ppt_x)" calcmode="lin" valueType="num">
                                      <p:cBhvr>
                                        <p:cTn id="7" dur="600" fill="hold">
                                          <p:stCondLst>
                                            <p:cond delay="0"/>
                                          </p:stCondLst>
                                        </p:cTn>
                                        <p:tgtEl>
                                          <p:spTgt spid="5133"/>
                                        </p:tgtEl>
                                        <p:attrNameLst>
                                          <p:attrName>ppt_x</p:attrName>
                                        </p:attrNameLst>
                                      </p:cBhvr>
                                    </p:anim>
                                    <p:anim from="0" to="-1.0" calcmode="lin" valueType="num">
                                      <p:cBhvr>
                                        <p:cTn id="8" dur="200" decel="50000" autoRev="1" fill="hold">
                                          <p:stCondLst>
                                            <p:cond delay="600"/>
                                          </p:stCondLst>
                                        </p:cTn>
                                        <p:tgtEl>
                                          <p:spTgt spid="5133"/>
                                        </p:tgtEl>
                                        <p:attrNameLst>
                                          <p:attrName>xshear</p:attrName>
                                        </p:attrNameLst>
                                      </p:cBhvr>
                                    </p:anim>
                                    <p:animScale>
                                      <p:cBhvr>
                                        <p:cTn id="9" dur="200" decel="100000" autoRev="1" fill="hold">
                                          <p:stCondLst>
                                            <p:cond delay="600"/>
                                          </p:stCondLst>
                                        </p:cTn>
                                        <p:tgtEl>
                                          <p:spTgt spid="5133"/>
                                        </p:tgtEl>
                                      </p:cBhvr>
                                      <p:from x="100000" y="100000"/>
                                      <p:to x="80000" y="100000"/>
                                    </p:animScale>
                                    <p:anim by="(#ppt_h/3+#ppt_w*0.1)" calcmode="lin" valueType="num">
                                      <p:cBhvr additive="sum">
                                        <p:cTn id="10" dur="200" decel="100000" autoRev="1" fill="hold">
                                          <p:stCondLst>
                                            <p:cond delay="600"/>
                                          </p:stCondLst>
                                        </p:cTn>
                                        <p:tgtEl>
                                          <p:spTgt spid="5133"/>
                                        </p:tgtEl>
                                        <p:attrNameLst>
                                          <p:attrName>ppt_x</p:attrName>
                                        </p:attrNameLst>
                                      </p:cBhvr>
                                    </p:anim>
                                  </p:childTnLst>
                                </p:cTn>
                              </p:par>
                            </p:childTnLst>
                          </p:cTn>
                        </p:par>
                        <p:par>
                          <p:cTn id="11" fill="hold" nodeType="afterGroup">
                            <p:stCondLst>
                              <p:cond delay="1000"/>
                            </p:stCondLst>
                            <p:childTnLst>
                              <p:par>
                                <p:cTn id="12" presetID="34" presetClass="entr" presetSubtype="0" fill="hold" grpId="0" nodeType="afterEffect">
                                  <p:stCondLst>
                                    <p:cond delay="0"/>
                                  </p:stCondLst>
                                  <p:childTnLst>
                                    <p:set>
                                      <p:cBhvr>
                                        <p:cTn id="13" dur="1" fill="hold">
                                          <p:stCondLst>
                                            <p:cond delay="0"/>
                                          </p:stCondLst>
                                        </p:cTn>
                                        <p:tgtEl>
                                          <p:spTgt spid="5139"/>
                                        </p:tgtEl>
                                        <p:attrNameLst>
                                          <p:attrName>style.visibility</p:attrName>
                                        </p:attrNameLst>
                                      </p:cBhvr>
                                      <p:to>
                                        <p:strVal val="visible"/>
                                      </p:to>
                                    </p:set>
                                    <p:anim from="(-#ppt_w/2)" to="(#ppt_x)" calcmode="lin" valueType="num">
                                      <p:cBhvr>
                                        <p:cTn id="14" dur="600" fill="hold">
                                          <p:stCondLst>
                                            <p:cond delay="0"/>
                                          </p:stCondLst>
                                        </p:cTn>
                                        <p:tgtEl>
                                          <p:spTgt spid="5139"/>
                                        </p:tgtEl>
                                        <p:attrNameLst>
                                          <p:attrName>ppt_x</p:attrName>
                                        </p:attrNameLst>
                                      </p:cBhvr>
                                    </p:anim>
                                    <p:anim from="0" to="-1.0" calcmode="lin" valueType="num">
                                      <p:cBhvr>
                                        <p:cTn id="15" dur="200" decel="50000" autoRev="1" fill="hold">
                                          <p:stCondLst>
                                            <p:cond delay="600"/>
                                          </p:stCondLst>
                                        </p:cTn>
                                        <p:tgtEl>
                                          <p:spTgt spid="5139"/>
                                        </p:tgtEl>
                                        <p:attrNameLst>
                                          <p:attrName>xshear</p:attrName>
                                        </p:attrNameLst>
                                      </p:cBhvr>
                                    </p:anim>
                                    <p:animScale>
                                      <p:cBhvr>
                                        <p:cTn id="16" dur="200" decel="100000" autoRev="1" fill="hold">
                                          <p:stCondLst>
                                            <p:cond delay="600"/>
                                          </p:stCondLst>
                                        </p:cTn>
                                        <p:tgtEl>
                                          <p:spTgt spid="5139"/>
                                        </p:tgtEl>
                                      </p:cBhvr>
                                      <p:from x="100000" y="100000"/>
                                      <p:to x="80000" y="100000"/>
                                    </p:animScale>
                                    <p:anim by="(#ppt_h/3+#ppt_w*0.1)" calcmode="lin" valueType="num">
                                      <p:cBhvr additive="sum">
                                        <p:cTn id="17" dur="200" decel="100000" autoRev="1" fill="hold">
                                          <p:stCondLst>
                                            <p:cond delay="600"/>
                                          </p:stCondLst>
                                        </p:cTn>
                                        <p:tgtEl>
                                          <p:spTgt spid="5139"/>
                                        </p:tgtEl>
                                        <p:attrNameLst>
                                          <p:attrName>ppt_x</p:attrName>
                                        </p:attrNameLst>
                                      </p:cBhvr>
                                    </p:anim>
                                  </p:childTnLst>
                                </p:cTn>
                              </p:par>
                            </p:childTnLst>
                          </p:cTn>
                        </p:par>
                        <p:par>
                          <p:cTn id="18" fill="hold" nodeType="afterGroup">
                            <p:stCondLst>
                              <p:cond delay="2000"/>
                            </p:stCondLst>
                            <p:childTnLst>
                              <p:par>
                                <p:cTn id="19" presetID="34" presetClass="entr" presetSubtype="0" fill="hold" grpId="0" nodeType="afterEffect">
                                  <p:stCondLst>
                                    <p:cond delay="0"/>
                                  </p:stCondLst>
                                  <p:childTnLst>
                                    <p:set>
                                      <p:cBhvr>
                                        <p:cTn id="20" dur="1" fill="hold">
                                          <p:stCondLst>
                                            <p:cond delay="0"/>
                                          </p:stCondLst>
                                        </p:cTn>
                                        <p:tgtEl>
                                          <p:spTgt spid="5132"/>
                                        </p:tgtEl>
                                        <p:attrNameLst>
                                          <p:attrName>style.visibility</p:attrName>
                                        </p:attrNameLst>
                                      </p:cBhvr>
                                      <p:to>
                                        <p:strVal val="visible"/>
                                      </p:to>
                                    </p:set>
                                    <p:anim from="(-#ppt_w/2)" to="(#ppt_x)" calcmode="lin" valueType="num">
                                      <p:cBhvr>
                                        <p:cTn id="21" dur="600" fill="hold">
                                          <p:stCondLst>
                                            <p:cond delay="0"/>
                                          </p:stCondLst>
                                        </p:cTn>
                                        <p:tgtEl>
                                          <p:spTgt spid="5132"/>
                                        </p:tgtEl>
                                        <p:attrNameLst>
                                          <p:attrName>ppt_x</p:attrName>
                                        </p:attrNameLst>
                                      </p:cBhvr>
                                    </p:anim>
                                    <p:anim from="0" to="-1.0" calcmode="lin" valueType="num">
                                      <p:cBhvr>
                                        <p:cTn id="22" dur="200" decel="50000" autoRev="1" fill="hold">
                                          <p:stCondLst>
                                            <p:cond delay="600"/>
                                          </p:stCondLst>
                                        </p:cTn>
                                        <p:tgtEl>
                                          <p:spTgt spid="5132"/>
                                        </p:tgtEl>
                                        <p:attrNameLst>
                                          <p:attrName>xshear</p:attrName>
                                        </p:attrNameLst>
                                      </p:cBhvr>
                                    </p:anim>
                                    <p:animScale>
                                      <p:cBhvr>
                                        <p:cTn id="23" dur="200" decel="100000" autoRev="1" fill="hold">
                                          <p:stCondLst>
                                            <p:cond delay="600"/>
                                          </p:stCondLst>
                                        </p:cTn>
                                        <p:tgtEl>
                                          <p:spTgt spid="5132"/>
                                        </p:tgtEl>
                                      </p:cBhvr>
                                      <p:from x="100000" y="100000"/>
                                      <p:to x="80000" y="100000"/>
                                    </p:animScale>
                                    <p:anim by="(#ppt_h/3+#ppt_w*0.1)" calcmode="lin" valueType="num">
                                      <p:cBhvr additive="sum">
                                        <p:cTn id="24" dur="200" decel="100000" autoRev="1" fill="hold">
                                          <p:stCondLst>
                                            <p:cond delay="600"/>
                                          </p:stCondLst>
                                        </p:cTn>
                                        <p:tgtEl>
                                          <p:spTgt spid="5132"/>
                                        </p:tgtEl>
                                        <p:attrNameLst>
                                          <p:attrName>ppt_x</p:attrName>
                                        </p:attrNameLst>
                                      </p:cBhvr>
                                    </p:anim>
                                  </p:childTnLst>
                                </p:cTn>
                              </p:par>
                            </p:childTnLst>
                          </p:cTn>
                        </p:par>
                        <p:par>
                          <p:cTn id="25" fill="hold" nodeType="afterGroup">
                            <p:stCondLst>
                              <p:cond delay="3000"/>
                            </p:stCondLst>
                            <p:childTnLst>
                              <p:par>
                                <p:cTn id="26" presetID="34" presetClass="entr" presetSubtype="0" fill="hold" grpId="0" nodeType="afterEffect">
                                  <p:stCondLst>
                                    <p:cond delay="0"/>
                                  </p:stCondLst>
                                  <p:childTnLst>
                                    <p:set>
                                      <p:cBhvr>
                                        <p:cTn id="27" dur="1" fill="hold">
                                          <p:stCondLst>
                                            <p:cond delay="0"/>
                                          </p:stCondLst>
                                        </p:cTn>
                                        <p:tgtEl>
                                          <p:spTgt spid="5131"/>
                                        </p:tgtEl>
                                        <p:attrNameLst>
                                          <p:attrName>style.visibility</p:attrName>
                                        </p:attrNameLst>
                                      </p:cBhvr>
                                      <p:to>
                                        <p:strVal val="visible"/>
                                      </p:to>
                                    </p:set>
                                    <p:anim from="(-#ppt_w/2)" to="(#ppt_x)" calcmode="lin" valueType="num">
                                      <p:cBhvr>
                                        <p:cTn id="28" dur="600" fill="hold">
                                          <p:stCondLst>
                                            <p:cond delay="0"/>
                                          </p:stCondLst>
                                        </p:cTn>
                                        <p:tgtEl>
                                          <p:spTgt spid="5131"/>
                                        </p:tgtEl>
                                        <p:attrNameLst>
                                          <p:attrName>ppt_x</p:attrName>
                                        </p:attrNameLst>
                                      </p:cBhvr>
                                    </p:anim>
                                    <p:anim from="0" to="-1.0" calcmode="lin" valueType="num">
                                      <p:cBhvr>
                                        <p:cTn id="29" dur="200" decel="50000" autoRev="1" fill="hold">
                                          <p:stCondLst>
                                            <p:cond delay="600"/>
                                          </p:stCondLst>
                                        </p:cTn>
                                        <p:tgtEl>
                                          <p:spTgt spid="5131"/>
                                        </p:tgtEl>
                                        <p:attrNameLst>
                                          <p:attrName>xshear</p:attrName>
                                        </p:attrNameLst>
                                      </p:cBhvr>
                                    </p:anim>
                                    <p:animScale>
                                      <p:cBhvr>
                                        <p:cTn id="30" dur="200" decel="100000" autoRev="1" fill="hold">
                                          <p:stCondLst>
                                            <p:cond delay="600"/>
                                          </p:stCondLst>
                                        </p:cTn>
                                        <p:tgtEl>
                                          <p:spTgt spid="5131"/>
                                        </p:tgtEl>
                                      </p:cBhvr>
                                      <p:from x="100000" y="100000"/>
                                      <p:to x="80000" y="100000"/>
                                    </p:animScale>
                                    <p:anim by="(#ppt_h/3+#ppt_w*0.1)" calcmode="lin" valueType="num">
                                      <p:cBhvr additive="sum">
                                        <p:cTn id="31" dur="200" decel="100000" autoRev="1" fill="hold">
                                          <p:stCondLst>
                                            <p:cond delay="600"/>
                                          </p:stCondLst>
                                        </p:cTn>
                                        <p:tgtEl>
                                          <p:spTgt spid="5131"/>
                                        </p:tgtEl>
                                        <p:attrNameLst>
                                          <p:attrName>ppt_x</p:attrName>
                                        </p:attrNameLst>
                                      </p:cBhvr>
                                    </p:anim>
                                  </p:childTnLst>
                                </p:cTn>
                              </p:par>
                            </p:childTnLst>
                          </p:cTn>
                        </p:par>
                        <p:par>
                          <p:cTn id="32" fill="hold" nodeType="afterGroup">
                            <p:stCondLst>
                              <p:cond delay="4000"/>
                            </p:stCondLst>
                            <p:childTnLst>
                              <p:par>
                                <p:cTn id="33" presetID="34" presetClass="entr" presetSubtype="0" fill="hold" grpId="0" nodeType="afterEffect">
                                  <p:stCondLst>
                                    <p:cond delay="0"/>
                                  </p:stCondLst>
                                  <p:childTnLst>
                                    <p:set>
                                      <p:cBhvr>
                                        <p:cTn id="34" dur="1" fill="hold">
                                          <p:stCondLst>
                                            <p:cond delay="0"/>
                                          </p:stCondLst>
                                        </p:cTn>
                                        <p:tgtEl>
                                          <p:spTgt spid="5130"/>
                                        </p:tgtEl>
                                        <p:attrNameLst>
                                          <p:attrName>style.visibility</p:attrName>
                                        </p:attrNameLst>
                                      </p:cBhvr>
                                      <p:to>
                                        <p:strVal val="visible"/>
                                      </p:to>
                                    </p:set>
                                    <p:anim from="(-#ppt_w/2)" to="(#ppt_x)" calcmode="lin" valueType="num">
                                      <p:cBhvr>
                                        <p:cTn id="35" dur="600" fill="hold">
                                          <p:stCondLst>
                                            <p:cond delay="0"/>
                                          </p:stCondLst>
                                        </p:cTn>
                                        <p:tgtEl>
                                          <p:spTgt spid="5130"/>
                                        </p:tgtEl>
                                        <p:attrNameLst>
                                          <p:attrName>ppt_x</p:attrName>
                                        </p:attrNameLst>
                                      </p:cBhvr>
                                    </p:anim>
                                    <p:anim from="0" to="-1.0" calcmode="lin" valueType="num">
                                      <p:cBhvr>
                                        <p:cTn id="36" dur="200" decel="50000" autoRev="1" fill="hold">
                                          <p:stCondLst>
                                            <p:cond delay="600"/>
                                          </p:stCondLst>
                                        </p:cTn>
                                        <p:tgtEl>
                                          <p:spTgt spid="5130"/>
                                        </p:tgtEl>
                                        <p:attrNameLst>
                                          <p:attrName>xshear</p:attrName>
                                        </p:attrNameLst>
                                      </p:cBhvr>
                                    </p:anim>
                                    <p:animScale>
                                      <p:cBhvr>
                                        <p:cTn id="37" dur="200" decel="100000" autoRev="1" fill="hold">
                                          <p:stCondLst>
                                            <p:cond delay="600"/>
                                          </p:stCondLst>
                                        </p:cTn>
                                        <p:tgtEl>
                                          <p:spTgt spid="5130"/>
                                        </p:tgtEl>
                                      </p:cBhvr>
                                      <p:from x="100000" y="100000"/>
                                      <p:to x="80000" y="100000"/>
                                    </p:animScale>
                                    <p:anim by="(#ppt_h/3+#ppt_w*0.1)" calcmode="lin" valueType="num">
                                      <p:cBhvr additive="sum">
                                        <p:cTn id="38" dur="200" decel="100000" autoRev="1" fill="hold">
                                          <p:stCondLst>
                                            <p:cond delay="600"/>
                                          </p:stCondLst>
                                        </p:cTn>
                                        <p:tgtEl>
                                          <p:spTgt spid="5130"/>
                                        </p:tgtEl>
                                        <p:attrNameLst>
                                          <p:attrName>ppt_x</p:attrName>
                                        </p:attrNameLst>
                                      </p:cBhvr>
                                    </p:anim>
                                  </p:childTnLst>
                                </p:cTn>
                              </p:par>
                            </p:childTnLst>
                          </p:cTn>
                        </p:par>
                        <p:par>
                          <p:cTn id="39" fill="hold" nodeType="afterGroup">
                            <p:stCondLst>
                              <p:cond delay="5000"/>
                            </p:stCondLst>
                            <p:childTnLst>
                              <p:par>
                                <p:cTn id="40" presetID="34" presetClass="entr" presetSubtype="0" fill="hold" grpId="0" nodeType="afterEffect">
                                  <p:stCondLst>
                                    <p:cond delay="0"/>
                                  </p:stCondLst>
                                  <p:childTnLst>
                                    <p:set>
                                      <p:cBhvr>
                                        <p:cTn id="41" dur="1" fill="hold">
                                          <p:stCondLst>
                                            <p:cond delay="0"/>
                                          </p:stCondLst>
                                        </p:cTn>
                                        <p:tgtEl>
                                          <p:spTgt spid="5129"/>
                                        </p:tgtEl>
                                        <p:attrNameLst>
                                          <p:attrName>style.visibility</p:attrName>
                                        </p:attrNameLst>
                                      </p:cBhvr>
                                      <p:to>
                                        <p:strVal val="visible"/>
                                      </p:to>
                                    </p:set>
                                    <p:anim from="(-#ppt_w/2)" to="(#ppt_x)" calcmode="lin" valueType="num">
                                      <p:cBhvr>
                                        <p:cTn id="42" dur="600" fill="hold">
                                          <p:stCondLst>
                                            <p:cond delay="0"/>
                                          </p:stCondLst>
                                        </p:cTn>
                                        <p:tgtEl>
                                          <p:spTgt spid="5129"/>
                                        </p:tgtEl>
                                        <p:attrNameLst>
                                          <p:attrName>ppt_x</p:attrName>
                                        </p:attrNameLst>
                                      </p:cBhvr>
                                    </p:anim>
                                    <p:anim from="0" to="-1.0" calcmode="lin" valueType="num">
                                      <p:cBhvr>
                                        <p:cTn id="43" dur="200" decel="50000" autoRev="1" fill="hold">
                                          <p:stCondLst>
                                            <p:cond delay="600"/>
                                          </p:stCondLst>
                                        </p:cTn>
                                        <p:tgtEl>
                                          <p:spTgt spid="5129"/>
                                        </p:tgtEl>
                                        <p:attrNameLst>
                                          <p:attrName>xshear</p:attrName>
                                        </p:attrNameLst>
                                      </p:cBhvr>
                                    </p:anim>
                                    <p:animScale>
                                      <p:cBhvr>
                                        <p:cTn id="44" dur="200" decel="100000" autoRev="1" fill="hold">
                                          <p:stCondLst>
                                            <p:cond delay="600"/>
                                          </p:stCondLst>
                                        </p:cTn>
                                        <p:tgtEl>
                                          <p:spTgt spid="5129"/>
                                        </p:tgtEl>
                                      </p:cBhvr>
                                      <p:from x="100000" y="100000"/>
                                      <p:to x="80000" y="100000"/>
                                    </p:animScale>
                                    <p:anim by="(#ppt_h/3+#ppt_w*0.1)" calcmode="lin" valueType="num">
                                      <p:cBhvr additive="sum">
                                        <p:cTn id="45" dur="200" decel="100000" autoRev="1" fill="hold">
                                          <p:stCondLst>
                                            <p:cond delay="600"/>
                                          </p:stCondLst>
                                        </p:cTn>
                                        <p:tgtEl>
                                          <p:spTgt spid="512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nimBg="1"/>
      <p:bldP spid="5130" grpId="0" animBg="1"/>
      <p:bldP spid="5131" grpId="0" animBg="1"/>
      <p:bldP spid="5132" grpId="0" animBg="1"/>
      <p:bldP spid="5133" grpId="0" animBg="1"/>
      <p:bldP spid="51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
          <p:cNvSpPr/>
          <p:nvPr/>
        </p:nvSpPr>
        <p:spPr>
          <a:xfrm>
            <a:off x="1141412" y="294984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04</a:t>
            </a:r>
            <a:endParaRPr lang="en-US" sz="1800" b="1" dirty="0">
              <a:solidFill>
                <a:prstClr val="white"/>
              </a:solidFill>
              <a:latin typeface="Arial" panose="020B0604020202020204" pitchFamily="34" charset="0"/>
              <a:cs typeface="Arial" panose="020B0604020202020204" pitchFamily="34" charset="0"/>
            </a:endParaRPr>
          </a:p>
        </p:txBody>
      </p:sp>
      <p:sp>
        <p:nvSpPr>
          <p:cNvPr id="7" name="Freeform 5"/>
          <p:cNvSpPr>
            <a:spLocks/>
          </p:cNvSpPr>
          <p:nvPr/>
        </p:nvSpPr>
        <p:spPr bwMode="auto">
          <a:xfrm>
            <a:off x="1243902"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8" name="Group 32"/>
          <p:cNvGrpSpPr/>
          <p:nvPr/>
        </p:nvGrpSpPr>
        <p:grpSpPr>
          <a:xfrm>
            <a:off x="1656583" y="3693880"/>
            <a:ext cx="541175" cy="594125"/>
            <a:chOff x="688975" y="2427288"/>
            <a:chExt cx="957263" cy="1050925"/>
          </a:xfrm>
          <a:solidFill>
            <a:schemeClr val="tx1">
              <a:lumMod val="75000"/>
              <a:lumOff val="25000"/>
            </a:schemeClr>
          </a:solidFill>
        </p:grpSpPr>
        <p:sp>
          <p:nvSpPr>
            <p:cNvPr id="9"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0"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1"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2"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3"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4"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5"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6"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7"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8"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9"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20"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21" name="Oval 12"/>
          <p:cNvSpPr/>
          <p:nvPr/>
        </p:nvSpPr>
        <p:spPr>
          <a:xfrm>
            <a:off x="5627795" y="294984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02</a:t>
            </a:r>
            <a:endParaRPr lang="en-US" sz="1800" b="1" dirty="0">
              <a:solidFill>
                <a:prstClr val="white"/>
              </a:solidFill>
              <a:latin typeface="Arial" panose="020B0604020202020204" pitchFamily="34" charset="0"/>
              <a:cs typeface="Arial" panose="020B0604020202020204" pitchFamily="34" charset="0"/>
            </a:endParaRPr>
          </a:p>
        </p:txBody>
      </p:sp>
      <p:sp>
        <p:nvSpPr>
          <p:cNvPr id="22" name="Freeform 5"/>
          <p:cNvSpPr>
            <a:spLocks/>
          </p:cNvSpPr>
          <p:nvPr/>
        </p:nvSpPr>
        <p:spPr bwMode="auto">
          <a:xfrm>
            <a:off x="5730285"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28" name="Oval 15"/>
          <p:cNvSpPr/>
          <p:nvPr/>
        </p:nvSpPr>
        <p:spPr>
          <a:xfrm>
            <a:off x="3384604" y="4223280"/>
            <a:ext cx="1571517" cy="157151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03</a:t>
            </a:r>
            <a:endParaRPr lang="en-US" sz="1800" b="1" dirty="0">
              <a:solidFill>
                <a:prstClr val="white"/>
              </a:solidFill>
              <a:latin typeface="Arial" panose="020B0604020202020204" pitchFamily="34" charset="0"/>
              <a:cs typeface="Arial" panose="020B0604020202020204" pitchFamily="34" charset="0"/>
            </a:endParaRPr>
          </a:p>
        </p:txBody>
      </p:sp>
      <p:sp>
        <p:nvSpPr>
          <p:cNvPr id="29" name="Freeform 5"/>
          <p:cNvSpPr>
            <a:spLocks/>
          </p:cNvSpPr>
          <p:nvPr/>
        </p:nvSpPr>
        <p:spPr bwMode="auto">
          <a:xfrm>
            <a:off x="3487094" y="452925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30" name="Group 45"/>
          <p:cNvGrpSpPr/>
          <p:nvPr/>
        </p:nvGrpSpPr>
        <p:grpSpPr>
          <a:xfrm>
            <a:off x="3899775" y="5034004"/>
            <a:ext cx="541175" cy="519729"/>
            <a:chOff x="890588" y="2374900"/>
            <a:chExt cx="681038" cy="654050"/>
          </a:xfrm>
          <a:solidFill>
            <a:schemeClr val="accent3">
              <a:lumMod val="75000"/>
            </a:schemeClr>
          </a:solidFill>
        </p:grpSpPr>
        <p:sp>
          <p:nvSpPr>
            <p:cNvPr id="31"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2"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3"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4"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5"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6"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37" name="Oval 59"/>
          <p:cNvSpPr/>
          <p:nvPr/>
        </p:nvSpPr>
        <p:spPr>
          <a:xfrm>
            <a:off x="3384604" y="167640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01</a:t>
            </a:r>
            <a:endParaRPr lang="en-US" sz="1800" b="1" dirty="0">
              <a:solidFill>
                <a:prstClr val="white"/>
              </a:solidFill>
              <a:latin typeface="Arial" panose="020B0604020202020204" pitchFamily="34" charset="0"/>
              <a:cs typeface="Arial" panose="020B0604020202020204" pitchFamily="34" charset="0"/>
            </a:endParaRPr>
          </a:p>
        </p:txBody>
      </p:sp>
      <p:sp>
        <p:nvSpPr>
          <p:cNvPr id="38" name="Freeform 5"/>
          <p:cNvSpPr>
            <a:spLocks/>
          </p:cNvSpPr>
          <p:nvPr/>
        </p:nvSpPr>
        <p:spPr bwMode="auto">
          <a:xfrm>
            <a:off x="3487094" y="1982377"/>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39" name="Freeform 193"/>
          <p:cNvSpPr>
            <a:spLocks noEditPoints="1"/>
          </p:cNvSpPr>
          <p:nvPr/>
        </p:nvSpPr>
        <p:spPr bwMode="auto">
          <a:xfrm>
            <a:off x="3960211" y="2471882"/>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40" name="Curved Left Arrow 18"/>
          <p:cNvSpPr/>
          <p:nvPr/>
        </p:nvSpPr>
        <p:spPr>
          <a:xfrm rot="18337559">
            <a:off x="5438262" y="1609853"/>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1" name="Curved Left Arrow 72"/>
          <p:cNvSpPr/>
          <p:nvPr/>
        </p:nvSpPr>
        <p:spPr>
          <a:xfrm rot="13653898" flipH="1" flipV="1">
            <a:off x="5414855"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2" name="Curved Left Arrow 73"/>
          <p:cNvSpPr/>
          <p:nvPr/>
        </p:nvSpPr>
        <p:spPr>
          <a:xfrm rot="18000000" flipH="1" flipV="1">
            <a:off x="2164318"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3" name="Curved Left Arrow 74"/>
          <p:cNvSpPr/>
          <p:nvPr/>
        </p:nvSpPr>
        <p:spPr>
          <a:xfrm rot="2700000" flipH="1" flipV="1">
            <a:off x="2164317" y="14720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4" name="Rectangle 43"/>
          <p:cNvSpPr/>
          <p:nvPr/>
        </p:nvSpPr>
        <p:spPr>
          <a:xfrm>
            <a:off x="7369518" y="2210767"/>
            <a:ext cx="3677894" cy="58539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b="1" dirty="0">
                <a:solidFill>
                  <a:prstClr val="white"/>
                </a:solidFill>
                <a:latin typeface="Century Gothic" panose="020B0502020202020204" pitchFamily="34" charset="0"/>
                <a:cs typeface="Arial" panose="020B0604020202020204" pitchFamily="34" charset="0"/>
              </a:rPr>
              <a:t>État</a:t>
            </a:r>
          </a:p>
        </p:txBody>
      </p:sp>
      <p:sp>
        <p:nvSpPr>
          <p:cNvPr id="45" name="Rectangle 44"/>
          <p:cNvSpPr/>
          <p:nvPr/>
        </p:nvSpPr>
        <p:spPr>
          <a:xfrm>
            <a:off x="7369518" y="2796161"/>
            <a:ext cx="3677894" cy="261307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342900" indent="-342900" algn="just">
              <a:lnSpc>
                <a:spcPct val="150000"/>
              </a:lnSpc>
              <a:buSzPts val="1800"/>
              <a:buFont typeface="Wingdings" panose="05000000000000000000" pitchFamily="2" charset="2"/>
              <a:buChar char=""/>
            </a:pPr>
            <a:r>
              <a:rPr lang="fr-FR" sz="1900" b="1" dirty="0">
                <a:solidFill>
                  <a:schemeClr val="tx1"/>
                </a:solidFill>
                <a:latin typeface="Century Gothic" panose="020B0502020202020204" pitchFamily="34" charset="0"/>
              </a:rPr>
              <a:t>I</a:t>
            </a:r>
            <a:r>
              <a:rPr lang="fr-FR" sz="1900" b="1" dirty="0" smtClean="0">
                <a:solidFill>
                  <a:schemeClr val="tx1"/>
                </a:solidFill>
                <a:latin typeface="Century Gothic" panose="020B0502020202020204" pitchFamily="34" charset="0"/>
              </a:rPr>
              <a:t>mpliquer les </a:t>
            </a:r>
            <a:r>
              <a:rPr lang="fr-FR" sz="1900" b="1" dirty="0">
                <a:solidFill>
                  <a:schemeClr val="tx1"/>
                </a:solidFill>
                <a:latin typeface="Century Gothic" panose="020B0502020202020204" pitchFamily="34" charset="0"/>
              </a:rPr>
              <a:t>agriculteurs dans l’élaboration des </a:t>
            </a:r>
            <a:r>
              <a:rPr lang="fr-FR" sz="1900" b="1" dirty="0" smtClean="0">
                <a:solidFill>
                  <a:schemeClr val="tx1"/>
                </a:solidFill>
                <a:latin typeface="Century Gothic" panose="020B0502020202020204" pitchFamily="34" charset="0"/>
              </a:rPr>
              <a:t>PDA;</a:t>
            </a:r>
          </a:p>
          <a:p>
            <a:pPr marL="342900" indent="-342900" algn="just">
              <a:lnSpc>
                <a:spcPct val="150000"/>
              </a:lnSpc>
              <a:buSzPts val="1800"/>
              <a:buFont typeface="Wingdings" panose="05000000000000000000" pitchFamily="2" charset="2"/>
              <a:buChar char=""/>
            </a:pPr>
            <a:r>
              <a:rPr lang="fr-FR" sz="1900" b="1" dirty="0" smtClean="0">
                <a:solidFill>
                  <a:schemeClr val="tx1"/>
                </a:solidFill>
                <a:latin typeface="Century Gothic" panose="020B0502020202020204" pitchFamily="34" charset="0"/>
              </a:rPr>
              <a:t> </a:t>
            </a:r>
            <a:r>
              <a:rPr lang="fr-FR" sz="1900" b="1" dirty="0">
                <a:solidFill>
                  <a:schemeClr val="tx1"/>
                </a:solidFill>
                <a:latin typeface="Century Gothic" panose="020B0502020202020204" pitchFamily="34" charset="0"/>
              </a:rPr>
              <a:t>R</a:t>
            </a:r>
            <a:r>
              <a:rPr lang="fr-FR" sz="1900" b="1" dirty="0" smtClean="0">
                <a:solidFill>
                  <a:schemeClr val="tx1"/>
                </a:solidFill>
                <a:latin typeface="Century Gothic" panose="020B0502020202020204" pitchFamily="34" charset="0"/>
              </a:rPr>
              <a:t>enforcer </a:t>
            </a:r>
            <a:r>
              <a:rPr lang="fr-FR" sz="1900" b="1" dirty="0">
                <a:solidFill>
                  <a:schemeClr val="tx1"/>
                </a:solidFill>
                <a:latin typeface="Century Gothic" panose="020B0502020202020204" pitchFamily="34" charset="0"/>
              </a:rPr>
              <a:t>leur capacité sur l’utilisation </a:t>
            </a:r>
            <a:r>
              <a:rPr lang="fr-FR" sz="1900" b="1" dirty="0" smtClean="0">
                <a:solidFill>
                  <a:schemeClr val="tx1"/>
                </a:solidFill>
                <a:latin typeface="Century Gothic" panose="020B0502020202020204" pitchFamily="34" charset="0"/>
              </a:rPr>
              <a:t>des </a:t>
            </a:r>
            <a:r>
              <a:rPr lang="fr-FR" sz="1900" b="1" dirty="0">
                <a:solidFill>
                  <a:schemeClr val="tx1"/>
                </a:solidFill>
                <a:latin typeface="Century Gothic" panose="020B0502020202020204" pitchFamily="34" charset="0"/>
              </a:rPr>
              <a:t>TICs ;</a:t>
            </a:r>
          </a:p>
        </p:txBody>
      </p:sp>
      <p:pic>
        <p:nvPicPr>
          <p:cNvPr id="51" name="Image 50"/>
          <p:cNvPicPr>
            <a:picLocks noChangeAspect="1"/>
          </p:cNvPicPr>
          <p:nvPr/>
        </p:nvPicPr>
        <p:blipFill>
          <a:blip r:embed="rId2"/>
          <a:stretch>
            <a:fillRect/>
          </a:stretch>
        </p:blipFill>
        <p:spPr>
          <a:xfrm>
            <a:off x="6094412" y="3730558"/>
            <a:ext cx="685800" cy="463081"/>
          </a:xfrm>
          <a:prstGeom prst="rect">
            <a:avLst/>
          </a:prstGeom>
          <a:solidFill>
            <a:schemeClr val="tx1"/>
          </a:solidFill>
        </p:spPr>
      </p:pic>
      <p:sp>
        <p:nvSpPr>
          <p:cNvPr id="52"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20</a:t>
            </a:fld>
            <a:endParaRPr lang="en-US" altLang="fr-FR" sz="1400" dirty="0">
              <a:solidFill>
                <a:srgbClr val="080808"/>
              </a:solidFill>
              <a:cs typeface="Arial" panose="020B0604020202020204" pitchFamily="34" charset="0"/>
            </a:endParaRPr>
          </a:p>
        </p:txBody>
      </p:sp>
      <p:sp>
        <p:nvSpPr>
          <p:cNvPr id="53" name="ZoneTexte 52"/>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54" name="ZoneTexte 53"/>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47" name="TextBox 69"/>
          <p:cNvSpPr txBox="1"/>
          <p:nvPr/>
        </p:nvSpPr>
        <p:spPr>
          <a:xfrm>
            <a:off x="2712860" y="3600099"/>
            <a:ext cx="2914934" cy="400110"/>
          </a:xfrm>
          <a:prstGeom prst="rect">
            <a:avLst/>
          </a:prstGeom>
          <a:noFill/>
          <a:ln>
            <a:noFill/>
          </a:ln>
        </p:spPr>
        <p:txBody>
          <a:bodyPr wrap="square" rtlCol="0">
            <a:spAutoFit/>
          </a:bodyPr>
          <a:lstStyle/>
          <a:p>
            <a:pPr algn="ctr"/>
            <a:r>
              <a:rPr lang="fr-FR" sz="2000" b="1" dirty="0" smtClean="0">
                <a:solidFill>
                  <a:prstClr val="black"/>
                </a:solidFill>
                <a:latin typeface="Century Gothic" panose="020B0502020202020204" pitchFamily="34" charset="0"/>
              </a:rPr>
              <a:t>RECOMMANDATIONS</a:t>
            </a:r>
            <a:endParaRPr lang="fr-FR" sz="2000" b="1" dirty="0">
              <a:solidFill>
                <a:prstClr val="black"/>
              </a:solidFill>
              <a:latin typeface="Century Gothic" panose="020B0502020202020204" pitchFamily="34" charset="0"/>
            </a:endParaRPr>
          </a:p>
        </p:txBody>
      </p:sp>
      <p:graphicFrame>
        <p:nvGraphicFramePr>
          <p:cNvPr id="48" name="Diagramme 47"/>
          <p:cNvGraphicFramePr/>
          <p:nvPr>
            <p:extLst>
              <p:ext uri="{D42A27DB-BD31-4B8C-83A1-F6EECF244321}">
                <p14:modId xmlns:p14="http://schemas.microsoft.com/office/powerpoint/2010/main" val="1601610229"/>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1275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
          <p:cNvSpPr/>
          <p:nvPr/>
        </p:nvSpPr>
        <p:spPr>
          <a:xfrm>
            <a:off x="1141412" y="2949840"/>
            <a:ext cx="1571517" cy="157151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04</a:t>
            </a:r>
            <a:endParaRPr lang="en-US" sz="1800" b="1" dirty="0">
              <a:solidFill>
                <a:prstClr val="white"/>
              </a:solidFill>
              <a:latin typeface="Arial" panose="020B0604020202020204" pitchFamily="34" charset="0"/>
              <a:cs typeface="Arial" panose="020B0604020202020204" pitchFamily="34" charset="0"/>
            </a:endParaRPr>
          </a:p>
        </p:txBody>
      </p:sp>
      <p:sp>
        <p:nvSpPr>
          <p:cNvPr id="7" name="Freeform 5"/>
          <p:cNvSpPr>
            <a:spLocks/>
          </p:cNvSpPr>
          <p:nvPr/>
        </p:nvSpPr>
        <p:spPr bwMode="auto">
          <a:xfrm>
            <a:off x="1243902"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8" name="Group 32"/>
          <p:cNvGrpSpPr/>
          <p:nvPr/>
        </p:nvGrpSpPr>
        <p:grpSpPr>
          <a:xfrm>
            <a:off x="1656583" y="3693880"/>
            <a:ext cx="541175" cy="594125"/>
            <a:chOff x="688975" y="2427288"/>
            <a:chExt cx="957263" cy="1050925"/>
          </a:xfrm>
          <a:solidFill>
            <a:schemeClr val="accent4">
              <a:lumMod val="75000"/>
            </a:schemeClr>
          </a:solidFill>
        </p:grpSpPr>
        <p:sp>
          <p:nvSpPr>
            <p:cNvPr id="9"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solidFill>
              <a:srgbClr val="7030A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0"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1"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2"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3"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4"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5"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6"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7"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8"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19"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20"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21" name="Oval 12"/>
          <p:cNvSpPr/>
          <p:nvPr/>
        </p:nvSpPr>
        <p:spPr>
          <a:xfrm>
            <a:off x="5627795" y="294984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02</a:t>
            </a:r>
            <a:endParaRPr lang="en-US" sz="1800" b="1" dirty="0">
              <a:solidFill>
                <a:prstClr val="white"/>
              </a:solidFill>
              <a:latin typeface="Arial" panose="020B0604020202020204" pitchFamily="34" charset="0"/>
              <a:cs typeface="Arial" panose="020B0604020202020204" pitchFamily="34" charset="0"/>
            </a:endParaRPr>
          </a:p>
        </p:txBody>
      </p:sp>
      <p:sp>
        <p:nvSpPr>
          <p:cNvPr id="22" name="Freeform 5"/>
          <p:cNvSpPr>
            <a:spLocks/>
          </p:cNvSpPr>
          <p:nvPr/>
        </p:nvSpPr>
        <p:spPr bwMode="auto">
          <a:xfrm>
            <a:off x="5730285" y="3255818"/>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28" name="Oval 15"/>
          <p:cNvSpPr/>
          <p:nvPr/>
        </p:nvSpPr>
        <p:spPr>
          <a:xfrm>
            <a:off x="3384604" y="422328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03</a:t>
            </a:r>
            <a:endParaRPr lang="en-US" sz="1800" b="1" dirty="0">
              <a:solidFill>
                <a:prstClr val="white"/>
              </a:solidFill>
              <a:latin typeface="Arial" panose="020B0604020202020204" pitchFamily="34" charset="0"/>
              <a:cs typeface="Arial" panose="020B0604020202020204" pitchFamily="34" charset="0"/>
            </a:endParaRPr>
          </a:p>
        </p:txBody>
      </p:sp>
      <p:sp>
        <p:nvSpPr>
          <p:cNvPr id="29" name="Freeform 5"/>
          <p:cNvSpPr>
            <a:spLocks/>
          </p:cNvSpPr>
          <p:nvPr/>
        </p:nvSpPr>
        <p:spPr bwMode="auto">
          <a:xfrm>
            <a:off x="3487094" y="452925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30" name="Group 45"/>
          <p:cNvGrpSpPr/>
          <p:nvPr/>
        </p:nvGrpSpPr>
        <p:grpSpPr>
          <a:xfrm>
            <a:off x="3899775" y="5034004"/>
            <a:ext cx="541175" cy="519729"/>
            <a:chOff x="890588" y="2374900"/>
            <a:chExt cx="681038" cy="654050"/>
          </a:xfrm>
          <a:solidFill>
            <a:schemeClr val="tx1">
              <a:lumMod val="75000"/>
              <a:lumOff val="25000"/>
            </a:schemeClr>
          </a:solidFill>
        </p:grpSpPr>
        <p:sp>
          <p:nvSpPr>
            <p:cNvPr id="31"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2"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3"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4"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5"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36"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grpSp>
      <p:sp>
        <p:nvSpPr>
          <p:cNvPr id="37" name="Oval 59"/>
          <p:cNvSpPr/>
          <p:nvPr/>
        </p:nvSpPr>
        <p:spPr>
          <a:xfrm>
            <a:off x="3384604" y="1676400"/>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smtClean="0">
                <a:solidFill>
                  <a:prstClr val="white"/>
                </a:solidFill>
                <a:latin typeface="Arial" panose="020B0604020202020204" pitchFamily="34" charset="0"/>
                <a:cs typeface="Arial" panose="020B0604020202020204" pitchFamily="34" charset="0"/>
              </a:rPr>
              <a:t>01</a:t>
            </a:r>
            <a:endParaRPr lang="en-US" sz="1800" b="1" dirty="0">
              <a:solidFill>
                <a:prstClr val="white"/>
              </a:solidFill>
              <a:latin typeface="Arial" panose="020B0604020202020204" pitchFamily="34" charset="0"/>
              <a:cs typeface="Arial" panose="020B0604020202020204" pitchFamily="34" charset="0"/>
            </a:endParaRPr>
          </a:p>
        </p:txBody>
      </p:sp>
      <p:sp>
        <p:nvSpPr>
          <p:cNvPr id="38" name="Freeform 5"/>
          <p:cNvSpPr>
            <a:spLocks/>
          </p:cNvSpPr>
          <p:nvPr/>
        </p:nvSpPr>
        <p:spPr bwMode="auto">
          <a:xfrm>
            <a:off x="3487094" y="1982377"/>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39" name="Freeform 193"/>
          <p:cNvSpPr>
            <a:spLocks noEditPoints="1"/>
          </p:cNvSpPr>
          <p:nvPr/>
        </p:nvSpPr>
        <p:spPr bwMode="auto">
          <a:xfrm>
            <a:off x="3960211" y="2471882"/>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prstClr val="black"/>
              </a:solidFill>
              <a:latin typeface="Arial" panose="020B0604020202020204" pitchFamily="34" charset="0"/>
              <a:cs typeface="Arial" panose="020B0604020202020204" pitchFamily="34" charset="0"/>
            </a:endParaRPr>
          </a:p>
        </p:txBody>
      </p:sp>
      <p:sp>
        <p:nvSpPr>
          <p:cNvPr id="40" name="Curved Left Arrow 18"/>
          <p:cNvSpPr/>
          <p:nvPr/>
        </p:nvSpPr>
        <p:spPr>
          <a:xfrm rot="18337559">
            <a:off x="5438262" y="1609853"/>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1" name="Curved Left Arrow 72"/>
          <p:cNvSpPr/>
          <p:nvPr/>
        </p:nvSpPr>
        <p:spPr>
          <a:xfrm rot="13653898" flipH="1" flipV="1">
            <a:off x="5414855"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2" name="Curved Left Arrow 73"/>
          <p:cNvSpPr/>
          <p:nvPr/>
        </p:nvSpPr>
        <p:spPr>
          <a:xfrm rot="18000000" flipH="1" flipV="1">
            <a:off x="2164318" y="4561330"/>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3" name="Curved Left Arrow 74"/>
          <p:cNvSpPr/>
          <p:nvPr/>
        </p:nvSpPr>
        <p:spPr>
          <a:xfrm rot="2700000" flipH="1" flipV="1">
            <a:off x="2164317" y="14720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black"/>
              </a:solidFill>
              <a:latin typeface="Arial" panose="020B0604020202020204" pitchFamily="34" charset="0"/>
              <a:cs typeface="Arial" panose="020B0604020202020204" pitchFamily="34" charset="0"/>
            </a:endParaRPr>
          </a:p>
        </p:txBody>
      </p:sp>
      <p:sp>
        <p:nvSpPr>
          <p:cNvPr id="44" name="Rectangle 43"/>
          <p:cNvSpPr/>
          <p:nvPr/>
        </p:nvSpPr>
        <p:spPr>
          <a:xfrm>
            <a:off x="7369518" y="2210767"/>
            <a:ext cx="3677894" cy="5853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b="1" dirty="0" smtClean="0">
                <a:solidFill>
                  <a:prstClr val="white"/>
                </a:solidFill>
                <a:latin typeface="Century Gothic" panose="020B0502020202020204" pitchFamily="34" charset="0"/>
                <a:cs typeface="Arial" panose="020B0604020202020204" pitchFamily="34" charset="0"/>
              </a:rPr>
              <a:t>État</a:t>
            </a:r>
            <a:endParaRPr lang="en-US" b="1" dirty="0">
              <a:solidFill>
                <a:prstClr val="white"/>
              </a:solidFill>
              <a:latin typeface="Century Gothic" panose="020B0502020202020204" pitchFamily="34" charset="0"/>
              <a:cs typeface="Arial" panose="020B0604020202020204" pitchFamily="34" charset="0"/>
            </a:endParaRPr>
          </a:p>
        </p:txBody>
      </p:sp>
      <p:sp>
        <p:nvSpPr>
          <p:cNvPr id="45" name="Rectangle 44"/>
          <p:cNvSpPr/>
          <p:nvPr/>
        </p:nvSpPr>
        <p:spPr>
          <a:xfrm>
            <a:off x="7369518" y="2796161"/>
            <a:ext cx="3677894" cy="2613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342900" indent="-342900" algn="just">
              <a:lnSpc>
                <a:spcPct val="200000"/>
              </a:lnSpc>
              <a:buSzPts val="1800"/>
              <a:buFont typeface="Wingdings" panose="05000000000000000000" pitchFamily="2" charset="2"/>
              <a:buChar char=""/>
            </a:pPr>
            <a:r>
              <a:rPr lang="fr-FR" sz="1800" b="1" dirty="0" smtClean="0">
                <a:solidFill>
                  <a:prstClr val="black"/>
                </a:solidFill>
                <a:latin typeface="Century Gothic" panose="020B0502020202020204" pitchFamily="34" charset="0"/>
              </a:rPr>
              <a:t>Déployer les infrastructures de télécommunications dans les territoires ruraux.</a:t>
            </a:r>
            <a:endParaRPr lang="fr-FR" sz="1800" b="1" dirty="0">
              <a:solidFill>
                <a:prstClr val="black"/>
              </a:solidFill>
              <a:latin typeface="Century Gothic" panose="020B0502020202020204" pitchFamily="34" charset="0"/>
            </a:endParaRPr>
          </a:p>
          <a:p>
            <a:pPr marL="342900" indent="-342900" algn="just">
              <a:lnSpc>
                <a:spcPct val="200000"/>
              </a:lnSpc>
              <a:buSzPts val="1800"/>
              <a:buFont typeface="Wingdings" panose="05000000000000000000" pitchFamily="2" charset="2"/>
              <a:buChar char=""/>
            </a:pPr>
            <a:endParaRPr lang="fr-FR" sz="1600" b="1" dirty="0">
              <a:solidFill>
                <a:prstClr val="black"/>
              </a:solidFill>
              <a:latin typeface="Century Gothic" panose="020B0502020202020204" pitchFamily="34" charset="0"/>
            </a:endParaRPr>
          </a:p>
        </p:txBody>
      </p:sp>
      <p:pic>
        <p:nvPicPr>
          <p:cNvPr id="51" name="Image 50"/>
          <p:cNvPicPr>
            <a:picLocks noChangeAspect="1"/>
          </p:cNvPicPr>
          <p:nvPr/>
        </p:nvPicPr>
        <p:blipFill>
          <a:blip r:embed="rId2"/>
          <a:stretch>
            <a:fillRect/>
          </a:stretch>
        </p:blipFill>
        <p:spPr>
          <a:xfrm>
            <a:off x="6094412" y="3730558"/>
            <a:ext cx="685800" cy="463081"/>
          </a:xfrm>
          <a:prstGeom prst="rect">
            <a:avLst/>
          </a:prstGeom>
          <a:solidFill>
            <a:schemeClr val="tx1"/>
          </a:solidFill>
        </p:spPr>
      </p:pic>
      <p:sp>
        <p:nvSpPr>
          <p:cNvPr id="52"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21</a:t>
            </a:fld>
            <a:endParaRPr lang="en-US" altLang="fr-FR" sz="1400" dirty="0">
              <a:solidFill>
                <a:srgbClr val="080808"/>
              </a:solidFill>
              <a:cs typeface="Arial" panose="020B0604020202020204" pitchFamily="34" charset="0"/>
            </a:endParaRPr>
          </a:p>
        </p:txBody>
      </p:sp>
      <p:sp>
        <p:nvSpPr>
          <p:cNvPr id="53" name="ZoneTexte 52"/>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54" name="ZoneTexte 53"/>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47" name="TextBox 69"/>
          <p:cNvSpPr txBox="1"/>
          <p:nvPr/>
        </p:nvSpPr>
        <p:spPr>
          <a:xfrm>
            <a:off x="2712860" y="3600099"/>
            <a:ext cx="2914934" cy="400110"/>
          </a:xfrm>
          <a:prstGeom prst="rect">
            <a:avLst/>
          </a:prstGeom>
          <a:noFill/>
          <a:ln>
            <a:noFill/>
          </a:ln>
        </p:spPr>
        <p:txBody>
          <a:bodyPr wrap="square" rtlCol="0">
            <a:spAutoFit/>
          </a:bodyPr>
          <a:lstStyle/>
          <a:p>
            <a:pPr algn="ctr"/>
            <a:r>
              <a:rPr lang="fr-FR" sz="2000" b="1" dirty="0" smtClean="0">
                <a:solidFill>
                  <a:prstClr val="black"/>
                </a:solidFill>
                <a:latin typeface="Century Gothic" panose="020B0502020202020204" pitchFamily="34" charset="0"/>
              </a:rPr>
              <a:t>RECOMMANDATIONS</a:t>
            </a:r>
            <a:endParaRPr lang="fr-FR" sz="2000" b="1" dirty="0">
              <a:solidFill>
                <a:prstClr val="black"/>
              </a:solidFill>
              <a:latin typeface="Century Gothic" panose="020B0502020202020204" pitchFamily="34" charset="0"/>
            </a:endParaRPr>
          </a:p>
        </p:txBody>
      </p:sp>
      <p:graphicFrame>
        <p:nvGraphicFramePr>
          <p:cNvPr id="48" name="Diagramme 47"/>
          <p:cNvGraphicFramePr/>
          <p:nvPr>
            <p:extLst>
              <p:ext uri="{D42A27DB-BD31-4B8C-83A1-F6EECF244321}">
                <p14:modId xmlns:p14="http://schemas.microsoft.com/office/powerpoint/2010/main" val="1647456762"/>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3421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118"/>
          <p:cNvSpPr>
            <a:spLocks noChangeArrowheads="1"/>
          </p:cNvSpPr>
          <p:nvPr/>
        </p:nvSpPr>
        <p:spPr bwMode="auto">
          <a:xfrm>
            <a:off x="6019801" y="6718300"/>
            <a:ext cx="217487"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800" b="0">
              <a:latin typeface="Arial" panose="020B0604020202020204" pitchFamily="34" charset="0"/>
            </a:endParaRPr>
          </a:p>
        </p:txBody>
      </p:sp>
      <p:sp>
        <p:nvSpPr>
          <p:cNvPr id="3" name="Rectangle 2"/>
          <p:cNvSpPr/>
          <p:nvPr/>
        </p:nvSpPr>
        <p:spPr>
          <a:xfrm>
            <a:off x="2161381" y="2210338"/>
            <a:ext cx="7934325" cy="2554545"/>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200000"/>
              </a:lnSpc>
            </a:pPr>
            <a:r>
              <a:rPr lang="fr-FR" sz="2000" b="1" dirty="0">
                <a:latin typeface="Century Gothic" panose="020B0502020202020204" pitchFamily="34" charset="0"/>
              </a:rPr>
              <a:t>É</a:t>
            </a:r>
            <a:r>
              <a:rPr lang="fr-FR" sz="2000" b="1" dirty="0" smtClean="0">
                <a:latin typeface="Century Gothic" panose="020B0502020202020204" pitchFamily="34" charset="0"/>
              </a:rPr>
              <a:t>tablir un </a:t>
            </a:r>
            <a:r>
              <a:rPr lang="fr-FR" sz="2000" b="1" dirty="0">
                <a:latin typeface="Century Gothic" panose="020B0502020202020204" pitchFamily="34" charset="0"/>
              </a:rPr>
              <a:t>nouveau cadre de concertation et de prise de décisions qui constitue une véritable alternative pour </a:t>
            </a:r>
            <a:r>
              <a:rPr lang="fr-FR" sz="2000" b="1" dirty="0" smtClean="0">
                <a:latin typeface="Century Gothic" panose="020B0502020202020204" pitchFamily="34" charset="0"/>
              </a:rPr>
              <a:t>réaffirmer </a:t>
            </a:r>
            <a:r>
              <a:rPr lang="fr-FR" sz="2000" b="1" dirty="0">
                <a:latin typeface="Century Gothic" panose="020B0502020202020204" pitchFamily="34" charset="0"/>
              </a:rPr>
              <a:t>le rôle prépondérant que jouent les TICs dans la recherche, la </a:t>
            </a:r>
            <a:r>
              <a:rPr lang="fr-FR" sz="2000" b="1" dirty="0" smtClean="0">
                <a:latin typeface="Century Gothic" panose="020B0502020202020204" pitchFamily="34" charset="0"/>
              </a:rPr>
              <a:t>vulgarisation et le conseil </a:t>
            </a:r>
            <a:r>
              <a:rPr lang="fr-FR" sz="2000" b="1" dirty="0">
                <a:latin typeface="Century Gothic" panose="020B0502020202020204" pitchFamily="34" charset="0"/>
              </a:rPr>
              <a:t>agricole et </a:t>
            </a:r>
            <a:r>
              <a:rPr lang="fr-FR" sz="2000" b="1" dirty="0" smtClean="0">
                <a:latin typeface="Century Gothic" panose="020B0502020202020204" pitchFamily="34" charset="0"/>
              </a:rPr>
              <a:t>rural. </a:t>
            </a:r>
            <a:endParaRPr lang="fr-FR" sz="2000" b="1" dirty="0">
              <a:latin typeface="Century Gothic" panose="020B0502020202020204" pitchFamily="34" charset="0"/>
            </a:endParaRPr>
          </a:p>
        </p:txBody>
      </p:sp>
      <p:pic>
        <p:nvPicPr>
          <p:cNvPr id="4" name="Image 3"/>
          <p:cNvPicPr>
            <a:picLocks noChangeAspect="1"/>
          </p:cNvPicPr>
          <p:nvPr/>
        </p:nvPicPr>
        <p:blipFill>
          <a:blip r:embed="rId2"/>
          <a:stretch>
            <a:fillRect/>
          </a:stretch>
        </p:blipFill>
        <p:spPr>
          <a:xfrm>
            <a:off x="79432" y="741828"/>
            <a:ext cx="2351311" cy="1579889"/>
          </a:xfrm>
          <a:prstGeom prst="rect">
            <a:avLst/>
          </a:prstGeom>
        </p:spPr>
      </p:pic>
      <p:pic>
        <p:nvPicPr>
          <p:cNvPr id="9" name="Image 8"/>
          <p:cNvPicPr>
            <a:picLocks noChangeAspect="1"/>
          </p:cNvPicPr>
          <p:nvPr/>
        </p:nvPicPr>
        <p:blipFill>
          <a:blip r:embed="rId3"/>
          <a:stretch>
            <a:fillRect/>
          </a:stretch>
        </p:blipFill>
        <p:spPr>
          <a:xfrm>
            <a:off x="9675812" y="4454171"/>
            <a:ext cx="2286000" cy="1794229"/>
          </a:xfrm>
          <a:prstGeom prst="rect">
            <a:avLst/>
          </a:prstGeom>
          <a:ln>
            <a:noFill/>
          </a:ln>
          <a:effectLst>
            <a:outerShdw blurRad="292100" dist="139700" dir="2700000" algn="tl" rotWithShape="0">
              <a:srgbClr val="333333">
                <a:alpha val="65000"/>
              </a:srgbClr>
            </a:outerShdw>
          </a:effectLst>
        </p:spPr>
      </p:pic>
      <p:sp>
        <p:nvSpPr>
          <p:cNvPr id="10" name="Espace réservé du pied de page 3"/>
          <p:cNvSpPr>
            <a:spLocks noGrp="1"/>
          </p:cNvSpPr>
          <p:nvPr>
            <p:ph type="ftr" sz="quarter" idx="10"/>
          </p:nvPr>
        </p:nvSpPr>
        <p:spPr>
          <a:xfrm>
            <a:off x="11657012" y="6553200"/>
            <a:ext cx="531813" cy="299596"/>
          </a:xfrm>
          <a:blipFill>
            <a:blip r:embed="rId4"/>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22</a:t>
            </a:fld>
            <a:endParaRPr lang="en-US" altLang="fr-FR" sz="1400" dirty="0">
              <a:solidFill>
                <a:srgbClr val="080808"/>
              </a:solidFill>
              <a:cs typeface="Arial" panose="020B0604020202020204" pitchFamily="34" charset="0"/>
            </a:endParaRPr>
          </a:p>
        </p:txBody>
      </p:sp>
      <p:sp>
        <p:nvSpPr>
          <p:cNvPr id="11" name="ZoneTexte 10"/>
          <p:cNvSpPr txBox="1"/>
          <p:nvPr/>
        </p:nvSpPr>
        <p:spPr>
          <a:xfrm>
            <a:off x="0" y="6553200"/>
            <a:ext cx="4799012" cy="338554"/>
          </a:xfrm>
          <a:prstGeom prst="rect">
            <a:avLst/>
          </a:prstGeom>
          <a:blipFill>
            <a:blip r:embed="rId4"/>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12" name="ZoneTexte 11"/>
          <p:cNvSpPr txBox="1"/>
          <p:nvPr/>
        </p:nvSpPr>
        <p:spPr>
          <a:xfrm>
            <a:off x="5027612" y="6545019"/>
            <a:ext cx="6389911" cy="338554"/>
          </a:xfrm>
          <a:prstGeom prst="rect">
            <a:avLst/>
          </a:prstGeom>
          <a:blipFill>
            <a:blip r:embed="rId4"/>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13" name="Diagramme 12"/>
          <p:cNvGraphicFramePr/>
          <p:nvPr>
            <p:extLst>
              <p:ext uri="{D42A27DB-BD31-4B8C-83A1-F6EECF244321}">
                <p14:modId xmlns:p14="http://schemas.microsoft.com/office/powerpoint/2010/main" val="3057638834"/>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6892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nodeType="withEffect">
                                  <p:stCondLst>
                                    <p:cond delay="20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par>
                                <p:cTn id="15" presetID="55" presetClass="entr" presetSubtype="0" fill="hold" nodeType="withEffect">
                                  <p:stCondLst>
                                    <p:cond delay="400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p:nvPr/>
        </p:nvSpPr>
        <p:spPr>
          <a:xfrm>
            <a:off x="1654332" y="2158781"/>
            <a:ext cx="8990834" cy="2456570"/>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200000"/>
              </a:lnSpc>
              <a:spcAft>
                <a:spcPts val="800"/>
              </a:spcAft>
            </a:pPr>
            <a:r>
              <a:rPr lang="fr-FR" sz="2000" b="1" dirty="0" smtClean="0">
                <a:latin typeface="Century Gothic" panose="020B0502020202020204" pitchFamily="34" charset="0"/>
                <a:ea typeface="Calibri" panose="020F0502020204030204" pitchFamily="34" charset="0"/>
                <a:cs typeface="Times New Roman" panose="02020603050405020304" pitchFamily="18" charset="0"/>
              </a:rPr>
              <a:t>Ce travail permet d’harmoniser </a:t>
            </a:r>
            <a:r>
              <a:rPr lang="fr-FR" sz="2000" b="1" dirty="0">
                <a:latin typeface="Century Gothic" panose="020B0502020202020204" pitchFamily="34" charset="0"/>
                <a:ea typeface="Calibri" panose="020F0502020204030204" pitchFamily="34" charset="0"/>
                <a:cs typeface="Times New Roman" panose="02020603050405020304" pitchFamily="18" charset="0"/>
              </a:rPr>
              <a:t>à long terme les méthodes et approches de vulgarisation de manière à garantir plus de cohérence et à tirer la meilleure efficacité sur le </a:t>
            </a:r>
            <a:r>
              <a:rPr lang="fr-FR" sz="2000" b="1" dirty="0" smtClean="0">
                <a:latin typeface="Century Gothic" panose="020B0502020202020204" pitchFamily="34" charset="0"/>
                <a:ea typeface="Calibri" panose="020F0502020204030204" pitchFamily="34" charset="0"/>
                <a:cs typeface="Times New Roman" panose="02020603050405020304" pitchFamily="18" charset="0"/>
              </a:rPr>
              <a:t>terrain grâce à l’amélioration des revenus </a:t>
            </a:r>
            <a:r>
              <a:rPr lang="fr-FR" sz="2000" b="1" dirty="0">
                <a:latin typeface="Century Gothic" panose="020B0502020202020204" pitchFamily="34" charset="0"/>
                <a:ea typeface="Calibri" panose="020F0502020204030204" pitchFamily="34" charset="0"/>
                <a:cs typeface="Times New Roman" panose="02020603050405020304" pitchFamily="18" charset="0"/>
              </a:rPr>
              <a:t>des </a:t>
            </a:r>
            <a:r>
              <a:rPr lang="fr-FR" sz="2000" b="1" dirty="0" smtClean="0">
                <a:latin typeface="Century Gothic" panose="020B0502020202020204" pitchFamily="34" charset="0"/>
                <a:ea typeface="Calibri" panose="020F0502020204030204" pitchFamily="34" charset="0"/>
                <a:cs typeface="Times New Roman" panose="02020603050405020304" pitchFamily="18" charset="0"/>
              </a:rPr>
              <a:t>populations </a:t>
            </a:r>
            <a:r>
              <a:rPr lang="fr-FR" sz="2000" b="1" dirty="0">
                <a:latin typeface="Century Gothic" panose="020B0502020202020204" pitchFamily="34" charset="0"/>
                <a:ea typeface="Calibri" panose="020F0502020204030204" pitchFamily="34" charset="0"/>
                <a:cs typeface="Times New Roman" panose="02020603050405020304" pitchFamily="18" charset="0"/>
              </a:rPr>
              <a:t>rurales dans les échanges.</a:t>
            </a:r>
            <a:endParaRPr lang="fr-FR" sz="1800" b="1"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14" name="Image 13"/>
          <p:cNvPicPr>
            <a:picLocks noChangeAspect="1"/>
          </p:cNvPicPr>
          <p:nvPr/>
        </p:nvPicPr>
        <p:blipFill>
          <a:blip r:embed="rId2"/>
          <a:stretch>
            <a:fillRect/>
          </a:stretch>
        </p:blipFill>
        <p:spPr>
          <a:xfrm>
            <a:off x="37098" y="627723"/>
            <a:ext cx="1560748" cy="1940991"/>
          </a:xfrm>
          <a:prstGeom prst="rect">
            <a:avLst/>
          </a:prstGeom>
        </p:spPr>
      </p:pic>
      <p:grpSp>
        <p:nvGrpSpPr>
          <p:cNvPr id="15" name="Group 52"/>
          <p:cNvGrpSpPr/>
          <p:nvPr/>
        </p:nvGrpSpPr>
        <p:grpSpPr>
          <a:xfrm>
            <a:off x="10399833" y="4876800"/>
            <a:ext cx="1523085" cy="1281186"/>
            <a:chOff x="977900" y="3124200"/>
            <a:chExt cx="879476" cy="766763"/>
          </a:xfrm>
          <a:solidFill>
            <a:schemeClr val="accent6">
              <a:lumMod val="75000"/>
            </a:schemeClr>
          </a:solidFill>
        </p:grpSpPr>
        <p:sp>
          <p:nvSpPr>
            <p:cNvPr id="16"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7"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8"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9"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20" name="Espace réservé du pied de page 3"/>
          <p:cNvSpPr>
            <a:spLocks noGrp="1"/>
          </p:cNvSpPr>
          <p:nvPr>
            <p:ph type="ftr" sz="quarter" idx="10"/>
          </p:nvPr>
        </p:nvSpPr>
        <p:spPr>
          <a:xfrm>
            <a:off x="11657012" y="6553200"/>
            <a:ext cx="531813" cy="299596"/>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23</a:t>
            </a:fld>
            <a:endParaRPr lang="en-US" altLang="fr-FR" sz="1400" dirty="0">
              <a:solidFill>
                <a:srgbClr val="080808"/>
              </a:solidFill>
              <a:cs typeface="Arial" panose="020B0604020202020204" pitchFamily="34" charset="0"/>
            </a:endParaRPr>
          </a:p>
        </p:txBody>
      </p:sp>
      <p:sp>
        <p:nvSpPr>
          <p:cNvPr id="21" name="ZoneTexte 20"/>
          <p:cNvSpPr txBox="1"/>
          <p:nvPr/>
        </p:nvSpPr>
        <p:spPr>
          <a:xfrm>
            <a:off x="0" y="6553200"/>
            <a:ext cx="4799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22" name="ZoneTexte 21"/>
          <p:cNvSpPr txBox="1"/>
          <p:nvPr/>
        </p:nvSpPr>
        <p:spPr>
          <a:xfrm>
            <a:off x="50276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aphicFrame>
        <p:nvGraphicFramePr>
          <p:cNvPr id="23" name="Diagramme 22"/>
          <p:cNvGraphicFramePr/>
          <p:nvPr>
            <p:extLst>
              <p:ext uri="{D42A27DB-BD31-4B8C-83A1-F6EECF244321}">
                <p14:modId xmlns:p14="http://schemas.microsoft.com/office/powerpoint/2010/main" val="705045357"/>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640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3"/>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par>
                                <p:cTn id="15" presetID="42" presetClass="entr" presetSubtype="0" fill="hold" nodeType="withEffect">
                                  <p:stCondLst>
                                    <p:cond delay="3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03212" y="1981200"/>
            <a:ext cx="11353800" cy="2308324"/>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hangingPunct="1">
              <a:defRPr/>
            </a:pPr>
            <a:r>
              <a:rPr lang="fr-FR" sz="7200" b="1" dirty="0">
                <a:ln/>
                <a:solidFill>
                  <a:schemeClr val="tx1"/>
                </a:solidFill>
                <a:latin typeface="Lucida Calligraphy" panose="03010101010101010101" pitchFamily="66" charset="0"/>
              </a:rPr>
              <a:t>Merci </a:t>
            </a:r>
            <a:r>
              <a:rPr lang="fr-FR" sz="7200" b="1" dirty="0" smtClean="0">
                <a:ln/>
                <a:solidFill>
                  <a:schemeClr val="tx1"/>
                </a:solidFill>
                <a:latin typeface="Lucida Calligraphy" panose="03010101010101010101" pitchFamily="66" charset="0"/>
              </a:rPr>
              <a:t>de votre aimable Attention!</a:t>
            </a:r>
            <a:endParaRPr lang="fr-FR" sz="7200" b="1" dirty="0">
              <a:ln/>
              <a:solidFill>
                <a:schemeClr val="tx1"/>
              </a:solidFill>
              <a:latin typeface="Lucida Calligraphy" panose="03010101010101010101" pitchFamily="66" charset="0"/>
            </a:endParaRPr>
          </a:p>
        </p:txBody>
      </p:sp>
    </p:spTree>
    <p:extLst>
      <p:ext uri="{BB962C8B-B14F-4D97-AF65-F5344CB8AC3E}">
        <p14:creationId xmlns:p14="http://schemas.microsoft.com/office/powerpoint/2010/main" val="4249893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gtEl>
                                        <p:attrNameLst>
                                          <p:attrName>ppt_y</p:attrName>
                                        </p:attrNameLst>
                                      </p:cBhvr>
                                      <p:tavLst>
                                        <p:tav tm="0">
                                          <p:val>
                                            <p:strVal val="#ppt_y"/>
                                          </p:val>
                                        </p:tav>
                                        <p:tav tm="100000">
                                          <p:val>
                                            <p:strVal val="#ppt_y"/>
                                          </p:val>
                                        </p:tav>
                                      </p:tavLst>
                                    </p:anim>
                                    <p:anim calcmode="lin" valueType="num">
                                      <p:cBhvr>
                                        <p:cTn id="9" dur="2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4875212" y="1219200"/>
            <a:ext cx="2014536" cy="3189287"/>
            <a:chOff x="506" y="1159"/>
            <a:chExt cx="1875" cy="2783"/>
          </a:xfrm>
        </p:grpSpPr>
        <p:sp>
          <p:nvSpPr>
            <p:cNvPr id="5" name="Freeform 5"/>
            <p:cNvSpPr>
              <a:spLocks/>
            </p:cNvSpPr>
            <p:nvPr/>
          </p:nvSpPr>
          <p:spPr bwMode="auto">
            <a:xfrm>
              <a:off x="506" y="1159"/>
              <a:ext cx="1875" cy="2783"/>
            </a:xfrm>
            <a:custGeom>
              <a:avLst/>
              <a:gdLst>
                <a:gd name="T0" fmla="*/ 112 w 1528"/>
                <a:gd name="T1" fmla="*/ 0 h 2269"/>
                <a:gd name="T2" fmla="*/ 1416 w 1528"/>
                <a:gd name="T3" fmla="*/ 0 h 2269"/>
                <a:gd name="T4" fmla="*/ 1528 w 1528"/>
                <a:gd name="T5" fmla="*/ 112 h 2269"/>
                <a:gd name="T6" fmla="*/ 1528 w 1528"/>
                <a:gd name="T7" fmla="*/ 2157 h 2269"/>
                <a:gd name="T8" fmla="*/ 1416 w 1528"/>
                <a:gd name="T9" fmla="*/ 2269 h 2269"/>
                <a:gd name="T10" fmla="*/ 112 w 1528"/>
                <a:gd name="T11" fmla="*/ 2269 h 2269"/>
                <a:gd name="T12" fmla="*/ 0 w 1528"/>
                <a:gd name="T13" fmla="*/ 2157 h 2269"/>
                <a:gd name="T14" fmla="*/ 0 w 1528"/>
                <a:gd name="T15" fmla="*/ 112 h 2269"/>
                <a:gd name="T16" fmla="*/ 112 w 1528"/>
                <a:gd name="T17" fmla="*/ 0 h 2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8" h="2269">
                  <a:moveTo>
                    <a:pt x="112" y="0"/>
                  </a:moveTo>
                  <a:cubicBezTo>
                    <a:pt x="1416" y="0"/>
                    <a:pt x="1416" y="0"/>
                    <a:pt x="1416" y="0"/>
                  </a:cubicBezTo>
                  <a:cubicBezTo>
                    <a:pt x="1477" y="0"/>
                    <a:pt x="1528" y="50"/>
                    <a:pt x="1528" y="112"/>
                  </a:cubicBezTo>
                  <a:cubicBezTo>
                    <a:pt x="1528" y="2157"/>
                    <a:pt x="1528" y="2157"/>
                    <a:pt x="1528" y="2157"/>
                  </a:cubicBezTo>
                  <a:cubicBezTo>
                    <a:pt x="1528" y="2218"/>
                    <a:pt x="1477" y="2269"/>
                    <a:pt x="1416" y="2269"/>
                  </a:cubicBezTo>
                  <a:cubicBezTo>
                    <a:pt x="112" y="2269"/>
                    <a:pt x="112" y="2269"/>
                    <a:pt x="112" y="2269"/>
                  </a:cubicBezTo>
                  <a:cubicBezTo>
                    <a:pt x="50" y="2269"/>
                    <a:pt x="0" y="2218"/>
                    <a:pt x="0" y="2157"/>
                  </a:cubicBezTo>
                  <a:cubicBezTo>
                    <a:pt x="0" y="112"/>
                    <a:pt x="0" y="112"/>
                    <a:pt x="0" y="112"/>
                  </a:cubicBezTo>
                  <a:cubicBezTo>
                    <a:pt x="0" y="50"/>
                    <a:pt x="50" y="0"/>
                    <a:pt x="112"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599" y="1428"/>
              <a:ext cx="1689" cy="2242"/>
            </a:xfrm>
            <a:custGeom>
              <a:avLst/>
              <a:gdLst>
                <a:gd name="T0" fmla="*/ 4 w 1376"/>
                <a:gd name="T1" fmla="*/ 0 h 1828"/>
                <a:gd name="T2" fmla="*/ 1372 w 1376"/>
                <a:gd name="T3" fmla="*/ 0 h 1828"/>
                <a:gd name="T4" fmla="*/ 1376 w 1376"/>
                <a:gd name="T5" fmla="*/ 4 h 1828"/>
                <a:gd name="T6" fmla="*/ 1376 w 1376"/>
                <a:gd name="T7" fmla="*/ 1824 h 1828"/>
                <a:gd name="T8" fmla="*/ 1372 w 1376"/>
                <a:gd name="T9" fmla="*/ 1828 h 1828"/>
                <a:gd name="T10" fmla="*/ 4 w 1376"/>
                <a:gd name="T11" fmla="*/ 1828 h 1828"/>
                <a:gd name="T12" fmla="*/ 0 w 1376"/>
                <a:gd name="T13" fmla="*/ 1824 h 1828"/>
                <a:gd name="T14" fmla="*/ 0 w 1376"/>
                <a:gd name="T15" fmla="*/ 4 h 1828"/>
                <a:gd name="T16" fmla="*/ 4 w 1376"/>
                <a:gd name="T17"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1828">
                  <a:moveTo>
                    <a:pt x="4" y="0"/>
                  </a:moveTo>
                  <a:cubicBezTo>
                    <a:pt x="1372" y="0"/>
                    <a:pt x="1372" y="0"/>
                    <a:pt x="1372" y="0"/>
                  </a:cubicBezTo>
                  <a:cubicBezTo>
                    <a:pt x="1374" y="0"/>
                    <a:pt x="1376" y="2"/>
                    <a:pt x="1376" y="4"/>
                  </a:cubicBezTo>
                  <a:cubicBezTo>
                    <a:pt x="1376" y="1824"/>
                    <a:pt x="1376" y="1824"/>
                    <a:pt x="1376" y="1824"/>
                  </a:cubicBezTo>
                  <a:cubicBezTo>
                    <a:pt x="1376" y="1826"/>
                    <a:pt x="1374" y="1828"/>
                    <a:pt x="1372" y="1828"/>
                  </a:cubicBezTo>
                  <a:cubicBezTo>
                    <a:pt x="4" y="1828"/>
                    <a:pt x="4" y="1828"/>
                    <a:pt x="4" y="1828"/>
                  </a:cubicBezTo>
                  <a:cubicBezTo>
                    <a:pt x="2" y="1828"/>
                    <a:pt x="0" y="1826"/>
                    <a:pt x="0" y="1824"/>
                  </a:cubicBezTo>
                  <a:cubicBezTo>
                    <a:pt x="0" y="4"/>
                    <a:pt x="0" y="4"/>
                    <a:pt x="0" y="4"/>
                  </a:cubicBezTo>
                  <a:cubicBezTo>
                    <a:pt x="0" y="2"/>
                    <a:pt x="2" y="0"/>
                    <a:pt x="4" y="0"/>
                  </a:cubicBez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Oval 7"/>
            <p:cNvSpPr>
              <a:spLocks noChangeArrowheads="1"/>
            </p:cNvSpPr>
            <p:nvPr/>
          </p:nvSpPr>
          <p:spPr bwMode="auto">
            <a:xfrm>
              <a:off x="1373" y="3738"/>
              <a:ext cx="140" cy="139"/>
            </a:xfrm>
            <a:prstGeom prst="ellipse">
              <a:avLst/>
            </a:prstGeom>
            <a:solidFill>
              <a:srgbClr val="D3D1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8"/>
            <p:cNvSpPr>
              <a:spLocks noChangeArrowheads="1"/>
            </p:cNvSpPr>
            <p:nvPr/>
          </p:nvSpPr>
          <p:spPr bwMode="auto">
            <a:xfrm>
              <a:off x="1426" y="1291"/>
              <a:ext cx="35" cy="34"/>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6"/>
          <p:cNvSpPr>
            <a:spLocks noEditPoints="1"/>
          </p:cNvSpPr>
          <p:nvPr/>
        </p:nvSpPr>
        <p:spPr bwMode="auto">
          <a:xfrm>
            <a:off x="2665412" y="1219200"/>
            <a:ext cx="1854703" cy="3189287"/>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3137319" y="2072072"/>
            <a:ext cx="1382796" cy="1585528"/>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6"/>
          <p:cNvSpPr>
            <a:spLocks noGrp="1" noEditPoints="1"/>
          </p:cNvSpPr>
          <p:nvPr>
            <p:ph idx="1"/>
          </p:nvPr>
        </p:nvSpPr>
        <p:spPr bwMode="auto">
          <a:xfrm>
            <a:off x="677390" y="1252237"/>
            <a:ext cx="1357055" cy="3140939"/>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nvGrpSpPr>
          <p:cNvPr id="16" name="Group 37"/>
          <p:cNvGrpSpPr/>
          <p:nvPr/>
        </p:nvGrpSpPr>
        <p:grpSpPr>
          <a:xfrm>
            <a:off x="7999412" y="914400"/>
            <a:ext cx="2027518" cy="3581400"/>
            <a:chOff x="1876426" y="876300"/>
            <a:chExt cx="3744913" cy="5559425"/>
          </a:xfrm>
          <a:effectLst>
            <a:reflection blurRad="6350" stA="52000" endA="300" endPos="35000" dir="5400000" sy="-100000" algn="bl" rotWithShape="0"/>
          </a:effectLst>
          <a:scene3d>
            <a:camera prst="perspectiveRight">
              <a:rot lat="0" lon="19799998" rev="0"/>
            </a:camera>
            <a:lightRig rig="threePt" dir="t"/>
          </a:scene3d>
        </p:grpSpPr>
        <p:grpSp>
          <p:nvGrpSpPr>
            <p:cNvPr id="17" name="Group 4"/>
            <p:cNvGrpSpPr>
              <a:grpSpLocks noChangeAspect="1"/>
            </p:cNvGrpSpPr>
            <p:nvPr/>
          </p:nvGrpSpPr>
          <p:grpSpPr bwMode="auto">
            <a:xfrm>
              <a:off x="1876426" y="876300"/>
              <a:ext cx="3744913" cy="5559425"/>
              <a:chOff x="1182" y="552"/>
              <a:chExt cx="2359" cy="3502"/>
            </a:xfrm>
          </p:grpSpPr>
          <p:sp>
            <p:nvSpPr>
              <p:cNvPr id="25" name="Freeform 5"/>
              <p:cNvSpPr>
                <a:spLocks/>
              </p:cNvSpPr>
              <p:nvPr/>
            </p:nvSpPr>
            <p:spPr bwMode="auto">
              <a:xfrm>
                <a:off x="1182" y="552"/>
                <a:ext cx="2359" cy="3502"/>
              </a:xfrm>
              <a:custGeom>
                <a:avLst/>
                <a:gdLst>
                  <a:gd name="T0" fmla="*/ 112 w 1528"/>
                  <a:gd name="T1" fmla="*/ 0 h 2269"/>
                  <a:gd name="T2" fmla="*/ 1416 w 1528"/>
                  <a:gd name="T3" fmla="*/ 0 h 2269"/>
                  <a:gd name="T4" fmla="*/ 1528 w 1528"/>
                  <a:gd name="T5" fmla="*/ 112 h 2269"/>
                  <a:gd name="T6" fmla="*/ 1528 w 1528"/>
                  <a:gd name="T7" fmla="*/ 2157 h 2269"/>
                  <a:gd name="T8" fmla="*/ 1416 w 1528"/>
                  <a:gd name="T9" fmla="*/ 2269 h 2269"/>
                  <a:gd name="T10" fmla="*/ 112 w 1528"/>
                  <a:gd name="T11" fmla="*/ 2269 h 2269"/>
                  <a:gd name="T12" fmla="*/ 0 w 1528"/>
                  <a:gd name="T13" fmla="*/ 2157 h 2269"/>
                  <a:gd name="T14" fmla="*/ 0 w 1528"/>
                  <a:gd name="T15" fmla="*/ 112 h 2269"/>
                  <a:gd name="T16" fmla="*/ 112 w 1528"/>
                  <a:gd name="T17" fmla="*/ 0 h 2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8" h="2269">
                    <a:moveTo>
                      <a:pt x="112" y="0"/>
                    </a:moveTo>
                    <a:cubicBezTo>
                      <a:pt x="1416" y="0"/>
                      <a:pt x="1416" y="0"/>
                      <a:pt x="1416" y="0"/>
                    </a:cubicBezTo>
                    <a:cubicBezTo>
                      <a:pt x="1477" y="0"/>
                      <a:pt x="1528" y="50"/>
                      <a:pt x="1528" y="112"/>
                    </a:cubicBezTo>
                    <a:cubicBezTo>
                      <a:pt x="1528" y="2157"/>
                      <a:pt x="1528" y="2157"/>
                      <a:pt x="1528" y="2157"/>
                    </a:cubicBezTo>
                    <a:cubicBezTo>
                      <a:pt x="1528" y="2218"/>
                      <a:pt x="1477" y="2269"/>
                      <a:pt x="1416" y="2269"/>
                    </a:cubicBezTo>
                    <a:cubicBezTo>
                      <a:pt x="112" y="2269"/>
                      <a:pt x="112" y="2269"/>
                      <a:pt x="112" y="2269"/>
                    </a:cubicBezTo>
                    <a:cubicBezTo>
                      <a:pt x="50" y="2269"/>
                      <a:pt x="0" y="2218"/>
                      <a:pt x="0" y="2157"/>
                    </a:cubicBezTo>
                    <a:cubicBezTo>
                      <a:pt x="0" y="112"/>
                      <a:pt x="0" y="112"/>
                      <a:pt x="0" y="112"/>
                    </a:cubicBezTo>
                    <a:cubicBezTo>
                      <a:pt x="0" y="50"/>
                      <a:pt x="50" y="0"/>
                      <a:pt x="112" y="0"/>
                    </a:cubicBezTo>
                    <a:close/>
                  </a:path>
                </a:pathLst>
              </a:custGeom>
              <a:solidFill>
                <a:schemeClr val="tx1">
                  <a:lumMod val="85000"/>
                  <a:lumOff val="15000"/>
                </a:schemeClr>
              </a:solidFill>
              <a:ln>
                <a:noFill/>
              </a:ln>
              <a:effectLst>
                <a:softEdge rad="317500"/>
              </a:effectLst>
              <a:sp3d extrusionH="146050" prstMaterial="metal">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1264" y="890"/>
                <a:ext cx="2125" cy="2821"/>
              </a:xfrm>
              <a:custGeom>
                <a:avLst/>
                <a:gdLst>
                  <a:gd name="T0" fmla="*/ 4 w 1376"/>
                  <a:gd name="T1" fmla="*/ 0 h 1828"/>
                  <a:gd name="T2" fmla="*/ 1372 w 1376"/>
                  <a:gd name="T3" fmla="*/ 0 h 1828"/>
                  <a:gd name="T4" fmla="*/ 1376 w 1376"/>
                  <a:gd name="T5" fmla="*/ 4 h 1828"/>
                  <a:gd name="T6" fmla="*/ 1376 w 1376"/>
                  <a:gd name="T7" fmla="*/ 1824 h 1828"/>
                  <a:gd name="T8" fmla="*/ 1372 w 1376"/>
                  <a:gd name="T9" fmla="*/ 1828 h 1828"/>
                  <a:gd name="T10" fmla="*/ 4 w 1376"/>
                  <a:gd name="T11" fmla="*/ 1828 h 1828"/>
                  <a:gd name="T12" fmla="*/ 0 w 1376"/>
                  <a:gd name="T13" fmla="*/ 1824 h 1828"/>
                  <a:gd name="T14" fmla="*/ 0 w 1376"/>
                  <a:gd name="T15" fmla="*/ 4 h 1828"/>
                  <a:gd name="T16" fmla="*/ 4 w 1376"/>
                  <a:gd name="T17"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1828">
                    <a:moveTo>
                      <a:pt x="4" y="0"/>
                    </a:moveTo>
                    <a:cubicBezTo>
                      <a:pt x="1372" y="0"/>
                      <a:pt x="1372" y="0"/>
                      <a:pt x="1372" y="0"/>
                    </a:cubicBezTo>
                    <a:cubicBezTo>
                      <a:pt x="1374" y="0"/>
                      <a:pt x="1376" y="2"/>
                      <a:pt x="1376" y="4"/>
                    </a:cubicBezTo>
                    <a:cubicBezTo>
                      <a:pt x="1376" y="1824"/>
                      <a:pt x="1376" y="1824"/>
                      <a:pt x="1376" y="1824"/>
                    </a:cubicBezTo>
                    <a:cubicBezTo>
                      <a:pt x="1376" y="1826"/>
                      <a:pt x="1374" y="1828"/>
                      <a:pt x="1372" y="1828"/>
                    </a:cubicBezTo>
                    <a:cubicBezTo>
                      <a:pt x="4" y="1828"/>
                      <a:pt x="4" y="1828"/>
                      <a:pt x="4" y="1828"/>
                    </a:cubicBezTo>
                    <a:cubicBezTo>
                      <a:pt x="2" y="1828"/>
                      <a:pt x="0" y="1826"/>
                      <a:pt x="0" y="1824"/>
                    </a:cubicBezTo>
                    <a:cubicBezTo>
                      <a:pt x="0" y="4"/>
                      <a:pt x="0" y="4"/>
                      <a:pt x="0" y="4"/>
                    </a:cubicBezTo>
                    <a:cubicBezTo>
                      <a:pt x="0" y="2"/>
                      <a:pt x="2" y="0"/>
                      <a:pt x="4" y="0"/>
                    </a:cubicBezTo>
                    <a:close/>
                  </a:path>
                </a:pathLst>
              </a:custGeom>
              <a:solidFill>
                <a:srgbClr val="FFFFFF"/>
              </a:solidFill>
              <a:ln>
                <a:noFill/>
              </a:ln>
              <a:sp3d extrusionH="146050">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7"/>
              <p:cNvSpPr>
                <a:spLocks noChangeArrowheads="1"/>
              </p:cNvSpPr>
              <p:nvPr/>
            </p:nvSpPr>
            <p:spPr bwMode="auto">
              <a:xfrm>
                <a:off x="2238" y="3797"/>
                <a:ext cx="176" cy="175"/>
              </a:xfrm>
              <a:prstGeom prst="ellipse">
                <a:avLst/>
              </a:prstGeom>
              <a:solidFill>
                <a:schemeClr val="bg1"/>
              </a:solidFill>
              <a:ln>
                <a:noFill/>
              </a:ln>
              <a:sp3d extrusionH="146050">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8"/>
              <p:cNvSpPr>
                <a:spLocks noChangeArrowheads="1"/>
              </p:cNvSpPr>
              <p:nvPr/>
            </p:nvSpPr>
            <p:spPr bwMode="auto">
              <a:xfrm>
                <a:off x="2305" y="717"/>
                <a:ext cx="43" cy="43"/>
              </a:xfrm>
              <a:prstGeom prst="ellipse">
                <a:avLst/>
              </a:prstGeom>
              <a:solidFill>
                <a:schemeClr val="bg1"/>
              </a:solidFill>
              <a:ln>
                <a:noFill/>
              </a:ln>
              <a:sp3d extrusionH="146050">
                <a:bevelB w="21590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1"/>
            <p:cNvGrpSpPr/>
            <p:nvPr/>
          </p:nvGrpSpPr>
          <p:grpSpPr>
            <a:xfrm>
              <a:off x="2006601" y="1412875"/>
              <a:ext cx="3373438" cy="4478338"/>
              <a:chOff x="2006601" y="1412875"/>
              <a:chExt cx="3373438" cy="4359465"/>
            </a:xfrm>
          </p:grpSpPr>
          <p:sp>
            <p:nvSpPr>
              <p:cNvPr id="22" name="Rectangle 21"/>
              <p:cNvSpPr/>
              <p:nvPr/>
            </p:nvSpPr>
            <p:spPr>
              <a:xfrm>
                <a:off x="2006601" y="1412875"/>
                <a:ext cx="3373438" cy="1453155"/>
              </a:xfrm>
              <a:prstGeom prst="rect">
                <a:avLst/>
              </a:prstGeom>
              <a:solidFill>
                <a:schemeClr val="bg1">
                  <a:lumMod val="95000"/>
                </a:schemeClr>
              </a:solidFill>
              <a:ln>
                <a:noFill/>
              </a:ln>
              <a:sp3d extrusionH="146050">
                <a:bevelB w="215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06601" y="2866030"/>
                <a:ext cx="3373438" cy="1453155"/>
              </a:xfrm>
              <a:prstGeom prst="rect">
                <a:avLst/>
              </a:prstGeom>
              <a:solidFill>
                <a:schemeClr val="bg1"/>
              </a:solidFill>
              <a:ln>
                <a:noFill/>
              </a:ln>
              <a:sp3d extrusionH="146050">
                <a:bevelB w="215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006601" y="4319185"/>
                <a:ext cx="3373438" cy="1453155"/>
              </a:xfrm>
              <a:prstGeom prst="rect">
                <a:avLst/>
              </a:prstGeom>
              <a:solidFill>
                <a:schemeClr val="bg1">
                  <a:lumMod val="95000"/>
                </a:schemeClr>
              </a:solidFill>
              <a:ln>
                <a:noFill/>
              </a:ln>
              <a:sp3d extrusionH="146050">
                <a:bevelB w="215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Chart 14"/>
            <p:cNvGraphicFramePr/>
            <p:nvPr>
              <p:extLst>
                <p:ext uri="{D42A27DB-BD31-4B8C-83A1-F6EECF244321}">
                  <p14:modId xmlns:p14="http://schemas.microsoft.com/office/powerpoint/2010/main" val="3865158731"/>
                </p:ext>
              </p:extLst>
            </p:nvPr>
          </p:nvGraphicFramePr>
          <p:xfrm>
            <a:off x="2006601" y="4398433"/>
            <a:ext cx="3373438" cy="14927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22"/>
            <p:cNvGraphicFramePr/>
            <p:nvPr>
              <p:extLst>
                <p:ext uri="{D42A27DB-BD31-4B8C-83A1-F6EECF244321}">
                  <p14:modId xmlns:p14="http://schemas.microsoft.com/office/powerpoint/2010/main" val="3408998286"/>
                </p:ext>
              </p:extLst>
            </p:nvPr>
          </p:nvGraphicFramePr>
          <p:xfrm>
            <a:off x="2108911" y="2905653"/>
            <a:ext cx="3100553" cy="14915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36"/>
            <p:cNvGraphicFramePr/>
            <p:nvPr>
              <p:extLst>
                <p:ext uri="{D42A27DB-BD31-4B8C-83A1-F6EECF244321}">
                  <p14:modId xmlns:p14="http://schemas.microsoft.com/office/powerpoint/2010/main" val="1701270064"/>
                </p:ext>
              </p:extLst>
            </p:nvPr>
          </p:nvGraphicFramePr>
          <p:xfrm>
            <a:off x="2006601" y="1468438"/>
            <a:ext cx="3373438" cy="1437215"/>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29" name="Group 208"/>
          <p:cNvGrpSpPr/>
          <p:nvPr/>
        </p:nvGrpSpPr>
        <p:grpSpPr>
          <a:xfrm>
            <a:off x="8964610" y="2092892"/>
            <a:ext cx="2765368" cy="2326708"/>
            <a:chOff x="5484813" y="1677988"/>
            <a:chExt cx="5365750" cy="3922712"/>
          </a:xfrm>
        </p:grpSpPr>
        <p:sp>
          <p:nvSpPr>
            <p:cNvPr id="33" name="Freeform 212"/>
            <p:cNvSpPr>
              <a:spLocks/>
            </p:cNvSpPr>
            <p:nvPr/>
          </p:nvSpPr>
          <p:spPr bwMode="auto">
            <a:xfrm>
              <a:off x="6176963" y="2273300"/>
              <a:ext cx="3983038" cy="2619375"/>
            </a:xfrm>
            <a:custGeom>
              <a:avLst/>
              <a:gdLst>
                <a:gd name="T0" fmla="*/ 87 w 2509"/>
                <a:gd name="T1" fmla="*/ 0 h 1650"/>
                <a:gd name="T2" fmla="*/ 2422 w 2509"/>
                <a:gd name="T3" fmla="*/ 0 h 1650"/>
                <a:gd name="T4" fmla="*/ 2445 w 2509"/>
                <a:gd name="T5" fmla="*/ 3 h 1650"/>
                <a:gd name="T6" fmla="*/ 2466 w 2509"/>
                <a:gd name="T7" fmla="*/ 12 h 1650"/>
                <a:gd name="T8" fmla="*/ 2483 w 2509"/>
                <a:gd name="T9" fmla="*/ 25 h 1650"/>
                <a:gd name="T10" fmla="*/ 2497 w 2509"/>
                <a:gd name="T11" fmla="*/ 43 h 1650"/>
                <a:gd name="T12" fmla="*/ 2505 w 2509"/>
                <a:gd name="T13" fmla="*/ 64 h 1650"/>
                <a:gd name="T14" fmla="*/ 2509 w 2509"/>
                <a:gd name="T15" fmla="*/ 87 h 1650"/>
                <a:gd name="T16" fmla="*/ 2509 w 2509"/>
                <a:gd name="T17" fmla="*/ 1563 h 1650"/>
                <a:gd name="T18" fmla="*/ 2505 w 2509"/>
                <a:gd name="T19" fmla="*/ 1586 h 1650"/>
                <a:gd name="T20" fmla="*/ 2497 w 2509"/>
                <a:gd name="T21" fmla="*/ 1607 h 1650"/>
                <a:gd name="T22" fmla="*/ 2483 w 2509"/>
                <a:gd name="T23" fmla="*/ 1625 h 1650"/>
                <a:gd name="T24" fmla="*/ 2466 w 2509"/>
                <a:gd name="T25" fmla="*/ 1638 h 1650"/>
                <a:gd name="T26" fmla="*/ 2445 w 2509"/>
                <a:gd name="T27" fmla="*/ 1647 h 1650"/>
                <a:gd name="T28" fmla="*/ 2422 w 2509"/>
                <a:gd name="T29" fmla="*/ 1650 h 1650"/>
                <a:gd name="T30" fmla="*/ 87 w 2509"/>
                <a:gd name="T31" fmla="*/ 1650 h 1650"/>
                <a:gd name="T32" fmla="*/ 63 w 2509"/>
                <a:gd name="T33" fmla="*/ 1647 h 1650"/>
                <a:gd name="T34" fmla="*/ 43 w 2509"/>
                <a:gd name="T35" fmla="*/ 1638 h 1650"/>
                <a:gd name="T36" fmla="*/ 25 w 2509"/>
                <a:gd name="T37" fmla="*/ 1625 h 1650"/>
                <a:gd name="T38" fmla="*/ 12 w 2509"/>
                <a:gd name="T39" fmla="*/ 1607 h 1650"/>
                <a:gd name="T40" fmla="*/ 3 w 2509"/>
                <a:gd name="T41" fmla="*/ 1586 h 1650"/>
                <a:gd name="T42" fmla="*/ 0 w 2509"/>
                <a:gd name="T43" fmla="*/ 1563 h 1650"/>
                <a:gd name="T44" fmla="*/ 0 w 2509"/>
                <a:gd name="T45" fmla="*/ 87 h 1650"/>
                <a:gd name="T46" fmla="*/ 3 w 2509"/>
                <a:gd name="T47" fmla="*/ 64 h 1650"/>
                <a:gd name="T48" fmla="*/ 12 w 2509"/>
                <a:gd name="T49" fmla="*/ 43 h 1650"/>
                <a:gd name="T50" fmla="*/ 25 w 2509"/>
                <a:gd name="T51" fmla="*/ 25 h 1650"/>
                <a:gd name="T52" fmla="*/ 43 w 2509"/>
                <a:gd name="T53" fmla="*/ 12 h 1650"/>
                <a:gd name="T54" fmla="*/ 63 w 2509"/>
                <a:gd name="T55" fmla="*/ 3 h 1650"/>
                <a:gd name="T56" fmla="*/ 87 w 2509"/>
                <a:gd name="T57" fmla="*/ 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9" h="1650">
                  <a:moveTo>
                    <a:pt x="87" y="0"/>
                  </a:moveTo>
                  <a:lnTo>
                    <a:pt x="2422" y="0"/>
                  </a:lnTo>
                  <a:lnTo>
                    <a:pt x="2445" y="3"/>
                  </a:lnTo>
                  <a:lnTo>
                    <a:pt x="2466" y="12"/>
                  </a:lnTo>
                  <a:lnTo>
                    <a:pt x="2483" y="25"/>
                  </a:lnTo>
                  <a:lnTo>
                    <a:pt x="2497" y="43"/>
                  </a:lnTo>
                  <a:lnTo>
                    <a:pt x="2505" y="64"/>
                  </a:lnTo>
                  <a:lnTo>
                    <a:pt x="2509" y="87"/>
                  </a:lnTo>
                  <a:lnTo>
                    <a:pt x="2509" y="1563"/>
                  </a:lnTo>
                  <a:lnTo>
                    <a:pt x="2505" y="1586"/>
                  </a:lnTo>
                  <a:lnTo>
                    <a:pt x="2497" y="1607"/>
                  </a:lnTo>
                  <a:lnTo>
                    <a:pt x="2483" y="1625"/>
                  </a:lnTo>
                  <a:lnTo>
                    <a:pt x="2466" y="1638"/>
                  </a:lnTo>
                  <a:lnTo>
                    <a:pt x="2445" y="1647"/>
                  </a:lnTo>
                  <a:lnTo>
                    <a:pt x="2422" y="1650"/>
                  </a:lnTo>
                  <a:lnTo>
                    <a:pt x="87" y="1650"/>
                  </a:lnTo>
                  <a:lnTo>
                    <a:pt x="63" y="1647"/>
                  </a:lnTo>
                  <a:lnTo>
                    <a:pt x="43" y="1638"/>
                  </a:lnTo>
                  <a:lnTo>
                    <a:pt x="25" y="1625"/>
                  </a:lnTo>
                  <a:lnTo>
                    <a:pt x="12" y="1607"/>
                  </a:lnTo>
                  <a:lnTo>
                    <a:pt x="3" y="1586"/>
                  </a:lnTo>
                  <a:lnTo>
                    <a:pt x="0" y="1563"/>
                  </a:lnTo>
                  <a:lnTo>
                    <a:pt x="0" y="87"/>
                  </a:lnTo>
                  <a:lnTo>
                    <a:pt x="3" y="64"/>
                  </a:lnTo>
                  <a:lnTo>
                    <a:pt x="12" y="43"/>
                  </a:lnTo>
                  <a:lnTo>
                    <a:pt x="25" y="25"/>
                  </a:lnTo>
                  <a:lnTo>
                    <a:pt x="43" y="12"/>
                  </a:lnTo>
                  <a:lnTo>
                    <a:pt x="63" y="3"/>
                  </a:lnTo>
                  <a:lnTo>
                    <a:pt x="87" y="0"/>
                  </a:lnTo>
                  <a:close/>
                </a:path>
              </a:pathLst>
            </a:custGeom>
            <a:solidFill>
              <a:schemeClr val="tx1">
                <a:lumMod val="95000"/>
                <a:lumOff val="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4" name="Rectangle 33"/>
            <p:cNvSpPr>
              <a:spLocks noChangeArrowheads="1"/>
            </p:cNvSpPr>
            <p:nvPr/>
          </p:nvSpPr>
          <p:spPr bwMode="auto">
            <a:xfrm>
              <a:off x="6384926" y="2547938"/>
              <a:ext cx="3568700" cy="1916113"/>
            </a:xfrm>
            <a:prstGeom prst="rect">
              <a:avLst/>
            </a:prstGeom>
            <a:solidFill>
              <a:schemeClr val="accent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5" name="Freeform 214"/>
            <p:cNvSpPr>
              <a:spLocks/>
            </p:cNvSpPr>
            <p:nvPr/>
          </p:nvSpPr>
          <p:spPr bwMode="auto">
            <a:xfrm>
              <a:off x="8118476" y="2365375"/>
              <a:ext cx="100013" cy="100013"/>
            </a:xfrm>
            <a:custGeom>
              <a:avLst/>
              <a:gdLst>
                <a:gd name="T0" fmla="*/ 32 w 63"/>
                <a:gd name="T1" fmla="*/ 0 h 63"/>
                <a:gd name="T2" fmla="*/ 44 w 63"/>
                <a:gd name="T3" fmla="*/ 2 h 63"/>
                <a:gd name="T4" fmla="*/ 54 w 63"/>
                <a:gd name="T5" fmla="*/ 9 h 63"/>
                <a:gd name="T6" fmla="*/ 60 w 63"/>
                <a:gd name="T7" fmla="*/ 19 h 63"/>
                <a:gd name="T8" fmla="*/ 63 w 63"/>
                <a:gd name="T9" fmla="*/ 31 h 63"/>
                <a:gd name="T10" fmla="*/ 60 w 63"/>
                <a:gd name="T11" fmla="*/ 43 h 63"/>
                <a:gd name="T12" fmla="*/ 54 w 63"/>
                <a:gd name="T13" fmla="*/ 53 h 63"/>
                <a:gd name="T14" fmla="*/ 44 w 63"/>
                <a:gd name="T15" fmla="*/ 61 h 63"/>
                <a:gd name="T16" fmla="*/ 32 w 63"/>
                <a:gd name="T17" fmla="*/ 63 h 63"/>
                <a:gd name="T18" fmla="*/ 19 w 63"/>
                <a:gd name="T19" fmla="*/ 61 h 63"/>
                <a:gd name="T20" fmla="*/ 9 w 63"/>
                <a:gd name="T21" fmla="*/ 53 h 63"/>
                <a:gd name="T22" fmla="*/ 2 w 63"/>
                <a:gd name="T23" fmla="*/ 43 h 63"/>
                <a:gd name="T24" fmla="*/ 0 w 63"/>
                <a:gd name="T25" fmla="*/ 31 h 63"/>
                <a:gd name="T26" fmla="*/ 2 w 63"/>
                <a:gd name="T27" fmla="*/ 19 h 63"/>
                <a:gd name="T28" fmla="*/ 9 w 63"/>
                <a:gd name="T29" fmla="*/ 9 h 63"/>
                <a:gd name="T30" fmla="*/ 19 w 63"/>
                <a:gd name="T31" fmla="*/ 2 h 63"/>
                <a:gd name="T32" fmla="*/ 32 w 63"/>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3">
                  <a:moveTo>
                    <a:pt x="32" y="0"/>
                  </a:moveTo>
                  <a:lnTo>
                    <a:pt x="44" y="2"/>
                  </a:lnTo>
                  <a:lnTo>
                    <a:pt x="54" y="9"/>
                  </a:lnTo>
                  <a:lnTo>
                    <a:pt x="60" y="19"/>
                  </a:lnTo>
                  <a:lnTo>
                    <a:pt x="63" y="31"/>
                  </a:lnTo>
                  <a:lnTo>
                    <a:pt x="60" y="43"/>
                  </a:lnTo>
                  <a:lnTo>
                    <a:pt x="54" y="53"/>
                  </a:lnTo>
                  <a:lnTo>
                    <a:pt x="44" y="61"/>
                  </a:lnTo>
                  <a:lnTo>
                    <a:pt x="32" y="63"/>
                  </a:lnTo>
                  <a:lnTo>
                    <a:pt x="19" y="61"/>
                  </a:lnTo>
                  <a:lnTo>
                    <a:pt x="9" y="53"/>
                  </a:lnTo>
                  <a:lnTo>
                    <a:pt x="2" y="43"/>
                  </a:lnTo>
                  <a:lnTo>
                    <a:pt x="0" y="31"/>
                  </a:lnTo>
                  <a:lnTo>
                    <a:pt x="2" y="19"/>
                  </a:lnTo>
                  <a:lnTo>
                    <a:pt x="9" y="9"/>
                  </a:lnTo>
                  <a:lnTo>
                    <a:pt x="19" y="2"/>
                  </a:lnTo>
                  <a:lnTo>
                    <a:pt x="32"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6" name="Rectangle 12"/>
            <p:cNvSpPr>
              <a:spLocks noChangeArrowheads="1"/>
            </p:cNvSpPr>
            <p:nvPr/>
          </p:nvSpPr>
          <p:spPr bwMode="auto">
            <a:xfrm>
              <a:off x="8083551" y="4583113"/>
              <a:ext cx="169863" cy="169863"/>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7" name="Freeform 13"/>
            <p:cNvSpPr>
              <a:spLocks/>
            </p:cNvSpPr>
            <p:nvPr/>
          </p:nvSpPr>
          <p:spPr bwMode="auto">
            <a:xfrm>
              <a:off x="5484813" y="4892675"/>
              <a:ext cx="5365750" cy="454025"/>
            </a:xfrm>
            <a:custGeom>
              <a:avLst/>
              <a:gdLst>
                <a:gd name="T0" fmla="*/ 436 w 3380"/>
                <a:gd name="T1" fmla="*/ 0 h 286"/>
                <a:gd name="T2" fmla="*/ 2945 w 3380"/>
                <a:gd name="T3" fmla="*/ 0 h 286"/>
                <a:gd name="T4" fmla="*/ 3380 w 3380"/>
                <a:gd name="T5" fmla="*/ 286 h 286"/>
                <a:gd name="T6" fmla="*/ 0 w 3380"/>
                <a:gd name="T7" fmla="*/ 286 h 286"/>
                <a:gd name="T8" fmla="*/ 436 w 3380"/>
                <a:gd name="T9" fmla="*/ 0 h 286"/>
              </a:gdLst>
              <a:ahLst/>
              <a:cxnLst>
                <a:cxn ang="0">
                  <a:pos x="T0" y="T1"/>
                </a:cxn>
                <a:cxn ang="0">
                  <a:pos x="T2" y="T3"/>
                </a:cxn>
                <a:cxn ang="0">
                  <a:pos x="T4" y="T5"/>
                </a:cxn>
                <a:cxn ang="0">
                  <a:pos x="T6" y="T7"/>
                </a:cxn>
                <a:cxn ang="0">
                  <a:pos x="T8" y="T9"/>
                </a:cxn>
              </a:cxnLst>
              <a:rect l="0" t="0" r="r" b="b"/>
              <a:pathLst>
                <a:path w="3380" h="286">
                  <a:moveTo>
                    <a:pt x="436" y="0"/>
                  </a:moveTo>
                  <a:lnTo>
                    <a:pt x="2945" y="0"/>
                  </a:lnTo>
                  <a:lnTo>
                    <a:pt x="3380" y="286"/>
                  </a:lnTo>
                  <a:lnTo>
                    <a:pt x="0" y="286"/>
                  </a:lnTo>
                  <a:lnTo>
                    <a:pt x="43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8" name="Freeform 14"/>
            <p:cNvSpPr>
              <a:spLocks/>
            </p:cNvSpPr>
            <p:nvPr/>
          </p:nvSpPr>
          <p:spPr bwMode="auto">
            <a:xfrm>
              <a:off x="5484813" y="5346700"/>
              <a:ext cx="5365750" cy="254000"/>
            </a:xfrm>
            <a:custGeom>
              <a:avLst/>
              <a:gdLst>
                <a:gd name="T0" fmla="*/ 0 w 3380"/>
                <a:gd name="T1" fmla="*/ 0 h 160"/>
                <a:gd name="T2" fmla="*/ 3380 w 3380"/>
                <a:gd name="T3" fmla="*/ 0 h 160"/>
                <a:gd name="T4" fmla="*/ 3380 w 3380"/>
                <a:gd name="T5" fmla="*/ 97 h 160"/>
                <a:gd name="T6" fmla="*/ 3377 w 3380"/>
                <a:gd name="T7" fmla="*/ 117 h 160"/>
                <a:gd name="T8" fmla="*/ 3368 w 3380"/>
                <a:gd name="T9" fmla="*/ 135 h 160"/>
                <a:gd name="T10" fmla="*/ 3355 w 3380"/>
                <a:gd name="T11" fmla="*/ 148 h 160"/>
                <a:gd name="T12" fmla="*/ 3337 w 3380"/>
                <a:gd name="T13" fmla="*/ 158 h 160"/>
                <a:gd name="T14" fmla="*/ 3318 w 3380"/>
                <a:gd name="T15" fmla="*/ 160 h 160"/>
                <a:gd name="T16" fmla="*/ 63 w 3380"/>
                <a:gd name="T17" fmla="*/ 160 h 160"/>
                <a:gd name="T18" fmla="*/ 43 w 3380"/>
                <a:gd name="T19" fmla="*/ 158 h 160"/>
                <a:gd name="T20" fmla="*/ 25 w 3380"/>
                <a:gd name="T21" fmla="*/ 148 h 160"/>
                <a:gd name="T22" fmla="*/ 12 w 3380"/>
                <a:gd name="T23" fmla="*/ 135 h 160"/>
                <a:gd name="T24" fmla="*/ 3 w 3380"/>
                <a:gd name="T25" fmla="*/ 117 h 160"/>
                <a:gd name="T26" fmla="*/ 0 w 3380"/>
                <a:gd name="T27" fmla="*/ 97 h 160"/>
                <a:gd name="T28" fmla="*/ 0 w 338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0" h="160">
                  <a:moveTo>
                    <a:pt x="0" y="0"/>
                  </a:moveTo>
                  <a:lnTo>
                    <a:pt x="3380" y="0"/>
                  </a:lnTo>
                  <a:lnTo>
                    <a:pt x="3380" y="97"/>
                  </a:lnTo>
                  <a:lnTo>
                    <a:pt x="3377" y="117"/>
                  </a:lnTo>
                  <a:lnTo>
                    <a:pt x="3368" y="135"/>
                  </a:lnTo>
                  <a:lnTo>
                    <a:pt x="3355" y="148"/>
                  </a:lnTo>
                  <a:lnTo>
                    <a:pt x="3337" y="158"/>
                  </a:lnTo>
                  <a:lnTo>
                    <a:pt x="3318" y="160"/>
                  </a:lnTo>
                  <a:lnTo>
                    <a:pt x="63" y="160"/>
                  </a:lnTo>
                  <a:lnTo>
                    <a:pt x="43" y="158"/>
                  </a:lnTo>
                  <a:lnTo>
                    <a:pt x="25" y="148"/>
                  </a:lnTo>
                  <a:lnTo>
                    <a:pt x="12" y="135"/>
                  </a:lnTo>
                  <a:lnTo>
                    <a:pt x="3" y="117"/>
                  </a:lnTo>
                  <a:lnTo>
                    <a:pt x="0" y="97"/>
                  </a:lnTo>
                  <a:lnTo>
                    <a:pt x="0" y="0"/>
                  </a:lnTo>
                  <a:close/>
                </a:path>
              </a:pathLst>
            </a:custGeom>
            <a:solidFill>
              <a:schemeClr val="tx1">
                <a:lumMod val="95000"/>
                <a:lumOff val="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9" name="Rectangle 15"/>
            <p:cNvSpPr>
              <a:spLocks noChangeArrowheads="1"/>
            </p:cNvSpPr>
            <p:nvPr/>
          </p:nvSpPr>
          <p:spPr bwMode="auto">
            <a:xfrm>
              <a:off x="7626351" y="5478463"/>
              <a:ext cx="1084263" cy="6985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0" name="Rectangle 16"/>
            <p:cNvSpPr>
              <a:spLocks noChangeArrowheads="1"/>
            </p:cNvSpPr>
            <p:nvPr/>
          </p:nvSpPr>
          <p:spPr bwMode="auto">
            <a:xfrm>
              <a:off x="5484813" y="5346700"/>
              <a:ext cx="5365750" cy="7778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1" name="Freeform 17"/>
            <p:cNvSpPr>
              <a:spLocks/>
            </p:cNvSpPr>
            <p:nvPr/>
          </p:nvSpPr>
          <p:spPr bwMode="auto">
            <a:xfrm>
              <a:off x="5813426" y="4964113"/>
              <a:ext cx="4710113" cy="306388"/>
            </a:xfrm>
            <a:custGeom>
              <a:avLst/>
              <a:gdLst>
                <a:gd name="T0" fmla="*/ 294 w 2967"/>
                <a:gd name="T1" fmla="*/ 0 h 193"/>
                <a:gd name="T2" fmla="*/ 2674 w 2967"/>
                <a:gd name="T3" fmla="*/ 0 h 193"/>
                <a:gd name="T4" fmla="*/ 2967 w 2967"/>
                <a:gd name="T5" fmla="*/ 193 h 193"/>
                <a:gd name="T6" fmla="*/ 0 w 2967"/>
                <a:gd name="T7" fmla="*/ 193 h 193"/>
                <a:gd name="T8" fmla="*/ 294 w 2967"/>
                <a:gd name="T9" fmla="*/ 0 h 193"/>
              </a:gdLst>
              <a:ahLst/>
              <a:cxnLst>
                <a:cxn ang="0">
                  <a:pos x="T0" y="T1"/>
                </a:cxn>
                <a:cxn ang="0">
                  <a:pos x="T2" y="T3"/>
                </a:cxn>
                <a:cxn ang="0">
                  <a:pos x="T4" y="T5"/>
                </a:cxn>
                <a:cxn ang="0">
                  <a:pos x="T6" y="T7"/>
                </a:cxn>
                <a:cxn ang="0">
                  <a:pos x="T8" y="T9"/>
                </a:cxn>
              </a:cxnLst>
              <a:rect l="0" t="0" r="r" b="b"/>
              <a:pathLst>
                <a:path w="2967" h="193">
                  <a:moveTo>
                    <a:pt x="294" y="0"/>
                  </a:moveTo>
                  <a:lnTo>
                    <a:pt x="2674" y="0"/>
                  </a:lnTo>
                  <a:lnTo>
                    <a:pt x="2967" y="193"/>
                  </a:lnTo>
                  <a:lnTo>
                    <a:pt x="0" y="193"/>
                  </a:lnTo>
                  <a:lnTo>
                    <a:pt x="294" y="0"/>
                  </a:lnTo>
                  <a:close/>
                </a:path>
              </a:pathLst>
            </a:custGeom>
            <a:solidFill>
              <a:schemeClr val="tx1">
                <a:lumMod val="65000"/>
                <a:lumOff val="3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2" name="Rectangle 18"/>
            <p:cNvSpPr>
              <a:spLocks noChangeArrowheads="1"/>
            </p:cNvSpPr>
            <p:nvPr/>
          </p:nvSpPr>
          <p:spPr bwMode="auto">
            <a:xfrm>
              <a:off x="8135938" y="4937125"/>
              <a:ext cx="50800" cy="36353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3" name="Freeform 19"/>
            <p:cNvSpPr>
              <a:spLocks/>
            </p:cNvSpPr>
            <p:nvPr/>
          </p:nvSpPr>
          <p:spPr bwMode="auto">
            <a:xfrm>
              <a:off x="8621713" y="4929188"/>
              <a:ext cx="141288" cy="376238"/>
            </a:xfrm>
            <a:custGeom>
              <a:avLst/>
              <a:gdLst>
                <a:gd name="T0" fmla="*/ 30 w 89"/>
                <a:gd name="T1" fmla="*/ 0 h 237"/>
                <a:gd name="T2" fmla="*/ 89 w 89"/>
                <a:gd name="T3" fmla="*/ 229 h 237"/>
                <a:gd name="T4" fmla="*/ 58 w 89"/>
                <a:gd name="T5" fmla="*/ 237 h 237"/>
                <a:gd name="T6" fmla="*/ 0 w 89"/>
                <a:gd name="T7" fmla="*/ 8 h 237"/>
                <a:gd name="T8" fmla="*/ 30 w 89"/>
                <a:gd name="T9" fmla="*/ 0 h 237"/>
              </a:gdLst>
              <a:ahLst/>
              <a:cxnLst>
                <a:cxn ang="0">
                  <a:pos x="T0" y="T1"/>
                </a:cxn>
                <a:cxn ang="0">
                  <a:pos x="T2" y="T3"/>
                </a:cxn>
                <a:cxn ang="0">
                  <a:pos x="T4" y="T5"/>
                </a:cxn>
                <a:cxn ang="0">
                  <a:pos x="T6" y="T7"/>
                </a:cxn>
                <a:cxn ang="0">
                  <a:pos x="T8" y="T9"/>
                </a:cxn>
              </a:cxnLst>
              <a:rect l="0" t="0" r="r" b="b"/>
              <a:pathLst>
                <a:path w="89" h="237">
                  <a:moveTo>
                    <a:pt x="30" y="0"/>
                  </a:moveTo>
                  <a:lnTo>
                    <a:pt x="89" y="229"/>
                  </a:lnTo>
                  <a:lnTo>
                    <a:pt x="58" y="237"/>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4" name="Freeform 20"/>
            <p:cNvSpPr>
              <a:spLocks/>
            </p:cNvSpPr>
            <p:nvPr/>
          </p:nvSpPr>
          <p:spPr bwMode="auto">
            <a:xfrm>
              <a:off x="9080501" y="4924425"/>
              <a:ext cx="227013" cy="385763"/>
            </a:xfrm>
            <a:custGeom>
              <a:avLst/>
              <a:gdLst>
                <a:gd name="T0" fmla="*/ 29 w 143"/>
                <a:gd name="T1" fmla="*/ 0 h 243"/>
                <a:gd name="T2" fmla="*/ 143 w 143"/>
                <a:gd name="T3" fmla="*/ 229 h 243"/>
                <a:gd name="T4" fmla="*/ 114 w 143"/>
                <a:gd name="T5" fmla="*/ 243 h 243"/>
                <a:gd name="T6" fmla="*/ 0 w 143"/>
                <a:gd name="T7" fmla="*/ 14 h 243"/>
                <a:gd name="T8" fmla="*/ 29 w 143"/>
                <a:gd name="T9" fmla="*/ 0 h 243"/>
              </a:gdLst>
              <a:ahLst/>
              <a:cxnLst>
                <a:cxn ang="0">
                  <a:pos x="T0" y="T1"/>
                </a:cxn>
                <a:cxn ang="0">
                  <a:pos x="T2" y="T3"/>
                </a:cxn>
                <a:cxn ang="0">
                  <a:pos x="T4" y="T5"/>
                </a:cxn>
                <a:cxn ang="0">
                  <a:pos x="T6" y="T7"/>
                </a:cxn>
                <a:cxn ang="0">
                  <a:pos x="T8" y="T9"/>
                </a:cxn>
              </a:cxnLst>
              <a:rect l="0" t="0" r="r" b="b"/>
              <a:pathLst>
                <a:path w="143" h="243">
                  <a:moveTo>
                    <a:pt x="29" y="0"/>
                  </a:moveTo>
                  <a:lnTo>
                    <a:pt x="143" y="229"/>
                  </a:lnTo>
                  <a:lnTo>
                    <a:pt x="114" y="243"/>
                  </a:lnTo>
                  <a:lnTo>
                    <a:pt x="0" y="14"/>
                  </a:lnTo>
                  <a:lnTo>
                    <a:pt x="29"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5" name="Freeform 21"/>
            <p:cNvSpPr>
              <a:spLocks/>
            </p:cNvSpPr>
            <p:nvPr/>
          </p:nvSpPr>
          <p:spPr bwMode="auto">
            <a:xfrm>
              <a:off x="9536113" y="4921250"/>
              <a:ext cx="325438" cy="395288"/>
            </a:xfrm>
            <a:custGeom>
              <a:avLst/>
              <a:gdLst>
                <a:gd name="T0" fmla="*/ 25 w 205"/>
                <a:gd name="T1" fmla="*/ 0 h 249"/>
                <a:gd name="T2" fmla="*/ 205 w 205"/>
                <a:gd name="T3" fmla="*/ 229 h 249"/>
                <a:gd name="T4" fmla="*/ 179 w 205"/>
                <a:gd name="T5" fmla="*/ 249 h 249"/>
                <a:gd name="T6" fmla="*/ 0 w 205"/>
                <a:gd name="T7" fmla="*/ 20 h 249"/>
                <a:gd name="T8" fmla="*/ 25 w 205"/>
                <a:gd name="T9" fmla="*/ 0 h 249"/>
              </a:gdLst>
              <a:ahLst/>
              <a:cxnLst>
                <a:cxn ang="0">
                  <a:pos x="T0" y="T1"/>
                </a:cxn>
                <a:cxn ang="0">
                  <a:pos x="T2" y="T3"/>
                </a:cxn>
                <a:cxn ang="0">
                  <a:pos x="T4" y="T5"/>
                </a:cxn>
                <a:cxn ang="0">
                  <a:pos x="T6" y="T7"/>
                </a:cxn>
                <a:cxn ang="0">
                  <a:pos x="T8" y="T9"/>
                </a:cxn>
              </a:cxnLst>
              <a:rect l="0" t="0" r="r" b="b"/>
              <a:pathLst>
                <a:path w="205" h="249">
                  <a:moveTo>
                    <a:pt x="25" y="0"/>
                  </a:moveTo>
                  <a:lnTo>
                    <a:pt x="205" y="229"/>
                  </a:lnTo>
                  <a:lnTo>
                    <a:pt x="179" y="249"/>
                  </a:lnTo>
                  <a:lnTo>
                    <a:pt x="0" y="2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6" name="Rectangle 22"/>
            <p:cNvSpPr>
              <a:spLocks noChangeArrowheads="1"/>
            </p:cNvSpPr>
            <p:nvPr/>
          </p:nvSpPr>
          <p:spPr bwMode="auto">
            <a:xfrm>
              <a:off x="6030913" y="5018088"/>
              <a:ext cx="4259263"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7" name="Freeform 23"/>
            <p:cNvSpPr>
              <a:spLocks/>
            </p:cNvSpPr>
            <p:nvPr/>
          </p:nvSpPr>
          <p:spPr bwMode="auto">
            <a:xfrm>
              <a:off x="7559676" y="4929188"/>
              <a:ext cx="142875" cy="376238"/>
            </a:xfrm>
            <a:custGeom>
              <a:avLst/>
              <a:gdLst>
                <a:gd name="T0" fmla="*/ 58 w 90"/>
                <a:gd name="T1" fmla="*/ 0 h 237"/>
                <a:gd name="T2" fmla="*/ 90 w 90"/>
                <a:gd name="T3" fmla="*/ 8 h 237"/>
                <a:gd name="T4" fmla="*/ 32 w 90"/>
                <a:gd name="T5" fmla="*/ 237 h 237"/>
                <a:gd name="T6" fmla="*/ 0 w 90"/>
                <a:gd name="T7" fmla="*/ 229 h 237"/>
                <a:gd name="T8" fmla="*/ 58 w 90"/>
                <a:gd name="T9" fmla="*/ 0 h 237"/>
              </a:gdLst>
              <a:ahLst/>
              <a:cxnLst>
                <a:cxn ang="0">
                  <a:pos x="T0" y="T1"/>
                </a:cxn>
                <a:cxn ang="0">
                  <a:pos x="T2" y="T3"/>
                </a:cxn>
                <a:cxn ang="0">
                  <a:pos x="T4" y="T5"/>
                </a:cxn>
                <a:cxn ang="0">
                  <a:pos x="T6" y="T7"/>
                </a:cxn>
                <a:cxn ang="0">
                  <a:pos x="T8" y="T9"/>
                </a:cxn>
              </a:cxnLst>
              <a:rect l="0" t="0" r="r" b="b"/>
              <a:pathLst>
                <a:path w="90" h="237">
                  <a:moveTo>
                    <a:pt x="58" y="0"/>
                  </a:moveTo>
                  <a:lnTo>
                    <a:pt x="90" y="8"/>
                  </a:lnTo>
                  <a:lnTo>
                    <a:pt x="32" y="237"/>
                  </a:lnTo>
                  <a:lnTo>
                    <a:pt x="0" y="229"/>
                  </a:lnTo>
                  <a:lnTo>
                    <a:pt x="5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8" name="Freeform 24"/>
            <p:cNvSpPr>
              <a:spLocks/>
            </p:cNvSpPr>
            <p:nvPr/>
          </p:nvSpPr>
          <p:spPr bwMode="auto">
            <a:xfrm>
              <a:off x="7015163" y="4924425"/>
              <a:ext cx="228600" cy="385763"/>
            </a:xfrm>
            <a:custGeom>
              <a:avLst/>
              <a:gdLst>
                <a:gd name="T0" fmla="*/ 114 w 144"/>
                <a:gd name="T1" fmla="*/ 0 h 243"/>
                <a:gd name="T2" fmla="*/ 144 w 144"/>
                <a:gd name="T3" fmla="*/ 14 h 243"/>
                <a:gd name="T4" fmla="*/ 28 w 144"/>
                <a:gd name="T5" fmla="*/ 243 h 243"/>
                <a:gd name="T6" fmla="*/ 0 w 144"/>
                <a:gd name="T7" fmla="*/ 229 h 243"/>
                <a:gd name="T8" fmla="*/ 114 w 144"/>
                <a:gd name="T9" fmla="*/ 0 h 243"/>
              </a:gdLst>
              <a:ahLst/>
              <a:cxnLst>
                <a:cxn ang="0">
                  <a:pos x="T0" y="T1"/>
                </a:cxn>
                <a:cxn ang="0">
                  <a:pos x="T2" y="T3"/>
                </a:cxn>
                <a:cxn ang="0">
                  <a:pos x="T4" y="T5"/>
                </a:cxn>
                <a:cxn ang="0">
                  <a:pos x="T6" y="T7"/>
                </a:cxn>
                <a:cxn ang="0">
                  <a:pos x="T8" y="T9"/>
                </a:cxn>
              </a:cxnLst>
              <a:rect l="0" t="0" r="r" b="b"/>
              <a:pathLst>
                <a:path w="144" h="243">
                  <a:moveTo>
                    <a:pt x="114" y="0"/>
                  </a:moveTo>
                  <a:lnTo>
                    <a:pt x="144" y="14"/>
                  </a:lnTo>
                  <a:lnTo>
                    <a:pt x="28" y="243"/>
                  </a:lnTo>
                  <a:lnTo>
                    <a:pt x="0" y="229"/>
                  </a:lnTo>
                  <a:lnTo>
                    <a:pt x="11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9" name="Freeform 25"/>
            <p:cNvSpPr>
              <a:spLocks/>
            </p:cNvSpPr>
            <p:nvPr/>
          </p:nvSpPr>
          <p:spPr bwMode="auto">
            <a:xfrm>
              <a:off x="6461126" y="4921250"/>
              <a:ext cx="327025" cy="395288"/>
            </a:xfrm>
            <a:custGeom>
              <a:avLst/>
              <a:gdLst>
                <a:gd name="T0" fmla="*/ 180 w 206"/>
                <a:gd name="T1" fmla="*/ 0 h 249"/>
                <a:gd name="T2" fmla="*/ 206 w 206"/>
                <a:gd name="T3" fmla="*/ 20 h 249"/>
                <a:gd name="T4" fmla="*/ 25 w 206"/>
                <a:gd name="T5" fmla="*/ 249 h 249"/>
                <a:gd name="T6" fmla="*/ 0 w 206"/>
                <a:gd name="T7" fmla="*/ 229 h 249"/>
                <a:gd name="T8" fmla="*/ 180 w 206"/>
                <a:gd name="T9" fmla="*/ 0 h 249"/>
              </a:gdLst>
              <a:ahLst/>
              <a:cxnLst>
                <a:cxn ang="0">
                  <a:pos x="T0" y="T1"/>
                </a:cxn>
                <a:cxn ang="0">
                  <a:pos x="T2" y="T3"/>
                </a:cxn>
                <a:cxn ang="0">
                  <a:pos x="T4" y="T5"/>
                </a:cxn>
                <a:cxn ang="0">
                  <a:pos x="T6" y="T7"/>
                </a:cxn>
                <a:cxn ang="0">
                  <a:pos x="T8" y="T9"/>
                </a:cxn>
              </a:cxnLst>
              <a:rect l="0" t="0" r="r" b="b"/>
              <a:pathLst>
                <a:path w="206" h="249">
                  <a:moveTo>
                    <a:pt x="180" y="0"/>
                  </a:moveTo>
                  <a:lnTo>
                    <a:pt x="206" y="20"/>
                  </a:lnTo>
                  <a:lnTo>
                    <a:pt x="25" y="249"/>
                  </a:lnTo>
                  <a:lnTo>
                    <a:pt x="0" y="229"/>
                  </a:lnTo>
                  <a:lnTo>
                    <a:pt x="18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0" name="Rectangle 26"/>
            <p:cNvSpPr>
              <a:spLocks noChangeArrowheads="1"/>
            </p:cNvSpPr>
            <p:nvPr/>
          </p:nvSpPr>
          <p:spPr bwMode="auto">
            <a:xfrm>
              <a:off x="5875338" y="5145088"/>
              <a:ext cx="4638675"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1" name="Freeform 27"/>
            <p:cNvSpPr>
              <a:spLocks/>
            </p:cNvSpPr>
            <p:nvPr/>
          </p:nvSpPr>
          <p:spPr bwMode="auto">
            <a:xfrm>
              <a:off x="6969126" y="2835275"/>
              <a:ext cx="585788" cy="727075"/>
            </a:xfrm>
            <a:custGeom>
              <a:avLst/>
              <a:gdLst>
                <a:gd name="T0" fmla="*/ 184 w 369"/>
                <a:gd name="T1" fmla="*/ 0 h 458"/>
                <a:gd name="T2" fmla="*/ 217 w 369"/>
                <a:gd name="T3" fmla="*/ 4 h 458"/>
                <a:gd name="T4" fmla="*/ 246 w 369"/>
                <a:gd name="T5" fmla="*/ 10 h 458"/>
                <a:gd name="T6" fmla="*/ 272 w 369"/>
                <a:gd name="T7" fmla="*/ 22 h 458"/>
                <a:gd name="T8" fmla="*/ 295 w 369"/>
                <a:gd name="T9" fmla="*/ 38 h 458"/>
                <a:gd name="T10" fmla="*/ 315 w 369"/>
                <a:gd name="T11" fmla="*/ 56 h 458"/>
                <a:gd name="T12" fmla="*/ 331 w 369"/>
                <a:gd name="T13" fmla="*/ 77 h 458"/>
                <a:gd name="T14" fmla="*/ 344 w 369"/>
                <a:gd name="T15" fmla="*/ 102 h 458"/>
                <a:gd name="T16" fmla="*/ 354 w 369"/>
                <a:gd name="T17" fmla="*/ 128 h 458"/>
                <a:gd name="T18" fmla="*/ 362 w 369"/>
                <a:gd name="T19" fmla="*/ 155 h 458"/>
                <a:gd name="T20" fmla="*/ 366 w 369"/>
                <a:gd name="T21" fmla="*/ 185 h 458"/>
                <a:gd name="T22" fmla="*/ 369 w 369"/>
                <a:gd name="T23" fmla="*/ 215 h 458"/>
                <a:gd name="T24" fmla="*/ 367 w 369"/>
                <a:gd name="T25" fmla="*/ 245 h 458"/>
                <a:gd name="T26" fmla="*/ 363 w 369"/>
                <a:gd name="T27" fmla="*/ 274 h 458"/>
                <a:gd name="T28" fmla="*/ 356 w 369"/>
                <a:gd name="T29" fmla="*/ 303 h 458"/>
                <a:gd name="T30" fmla="*/ 348 w 369"/>
                <a:gd name="T31" fmla="*/ 331 h 458"/>
                <a:gd name="T32" fmla="*/ 336 w 369"/>
                <a:gd name="T33" fmla="*/ 357 h 458"/>
                <a:gd name="T34" fmla="*/ 321 w 369"/>
                <a:gd name="T35" fmla="*/ 381 h 458"/>
                <a:gd name="T36" fmla="*/ 305 w 369"/>
                <a:gd name="T37" fmla="*/ 403 h 458"/>
                <a:gd name="T38" fmla="*/ 285 w 369"/>
                <a:gd name="T39" fmla="*/ 422 h 458"/>
                <a:gd name="T40" fmla="*/ 263 w 369"/>
                <a:gd name="T41" fmla="*/ 437 h 458"/>
                <a:gd name="T42" fmla="*/ 239 w 369"/>
                <a:gd name="T43" fmla="*/ 448 h 458"/>
                <a:gd name="T44" fmla="*/ 212 w 369"/>
                <a:gd name="T45" fmla="*/ 456 h 458"/>
                <a:gd name="T46" fmla="*/ 184 w 369"/>
                <a:gd name="T47" fmla="*/ 458 h 458"/>
                <a:gd name="T48" fmla="*/ 155 w 369"/>
                <a:gd name="T49" fmla="*/ 456 h 458"/>
                <a:gd name="T50" fmla="*/ 129 w 369"/>
                <a:gd name="T51" fmla="*/ 448 h 458"/>
                <a:gd name="T52" fmla="*/ 106 w 369"/>
                <a:gd name="T53" fmla="*/ 437 h 458"/>
                <a:gd name="T54" fmla="*/ 84 w 369"/>
                <a:gd name="T55" fmla="*/ 422 h 458"/>
                <a:gd name="T56" fmla="*/ 64 w 369"/>
                <a:gd name="T57" fmla="*/ 403 h 458"/>
                <a:gd name="T58" fmla="*/ 47 w 369"/>
                <a:gd name="T59" fmla="*/ 381 h 458"/>
                <a:gd name="T60" fmla="*/ 33 w 369"/>
                <a:gd name="T61" fmla="*/ 357 h 458"/>
                <a:gd name="T62" fmla="*/ 21 w 369"/>
                <a:gd name="T63" fmla="*/ 331 h 458"/>
                <a:gd name="T64" fmla="*/ 12 w 369"/>
                <a:gd name="T65" fmla="*/ 303 h 458"/>
                <a:gd name="T66" fmla="*/ 6 w 369"/>
                <a:gd name="T67" fmla="*/ 274 h 458"/>
                <a:gd name="T68" fmla="*/ 1 w 369"/>
                <a:gd name="T69" fmla="*/ 245 h 458"/>
                <a:gd name="T70" fmla="*/ 0 w 369"/>
                <a:gd name="T71" fmla="*/ 215 h 458"/>
                <a:gd name="T72" fmla="*/ 1 w 369"/>
                <a:gd name="T73" fmla="*/ 185 h 458"/>
                <a:gd name="T74" fmla="*/ 7 w 369"/>
                <a:gd name="T75" fmla="*/ 155 h 458"/>
                <a:gd name="T76" fmla="*/ 13 w 369"/>
                <a:gd name="T77" fmla="*/ 128 h 458"/>
                <a:gd name="T78" fmla="*/ 24 w 369"/>
                <a:gd name="T79" fmla="*/ 102 h 458"/>
                <a:gd name="T80" fmla="*/ 37 w 369"/>
                <a:gd name="T81" fmla="*/ 77 h 458"/>
                <a:gd name="T82" fmla="*/ 54 w 369"/>
                <a:gd name="T83" fmla="*/ 56 h 458"/>
                <a:gd name="T84" fmla="*/ 74 w 369"/>
                <a:gd name="T85" fmla="*/ 38 h 458"/>
                <a:gd name="T86" fmla="*/ 96 w 369"/>
                <a:gd name="T87" fmla="*/ 22 h 458"/>
                <a:gd name="T88" fmla="*/ 122 w 369"/>
                <a:gd name="T89" fmla="*/ 10 h 458"/>
                <a:gd name="T90" fmla="*/ 152 w 369"/>
                <a:gd name="T91" fmla="*/ 4 h 458"/>
                <a:gd name="T92" fmla="*/ 184 w 369"/>
                <a:gd name="T9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9" h="458">
                  <a:moveTo>
                    <a:pt x="184" y="0"/>
                  </a:moveTo>
                  <a:lnTo>
                    <a:pt x="217" y="4"/>
                  </a:lnTo>
                  <a:lnTo>
                    <a:pt x="246" y="10"/>
                  </a:lnTo>
                  <a:lnTo>
                    <a:pt x="272" y="22"/>
                  </a:lnTo>
                  <a:lnTo>
                    <a:pt x="295" y="38"/>
                  </a:lnTo>
                  <a:lnTo>
                    <a:pt x="315" y="56"/>
                  </a:lnTo>
                  <a:lnTo>
                    <a:pt x="331" y="77"/>
                  </a:lnTo>
                  <a:lnTo>
                    <a:pt x="344" y="102"/>
                  </a:lnTo>
                  <a:lnTo>
                    <a:pt x="354" y="128"/>
                  </a:lnTo>
                  <a:lnTo>
                    <a:pt x="362" y="155"/>
                  </a:lnTo>
                  <a:lnTo>
                    <a:pt x="366" y="185"/>
                  </a:lnTo>
                  <a:lnTo>
                    <a:pt x="369" y="215"/>
                  </a:lnTo>
                  <a:lnTo>
                    <a:pt x="367" y="245"/>
                  </a:lnTo>
                  <a:lnTo>
                    <a:pt x="363" y="274"/>
                  </a:lnTo>
                  <a:lnTo>
                    <a:pt x="356" y="303"/>
                  </a:lnTo>
                  <a:lnTo>
                    <a:pt x="348" y="331"/>
                  </a:lnTo>
                  <a:lnTo>
                    <a:pt x="336" y="357"/>
                  </a:lnTo>
                  <a:lnTo>
                    <a:pt x="321" y="381"/>
                  </a:lnTo>
                  <a:lnTo>
                    <a:pt x="305" y="403"/>
                  </a:lnTo>
                  <a:lnTo>
                    <a:pt x="285" y="422"/>
                  </a:lnTo>
                  <a:lnTo>
                    <a:pt x="263" y="437"/>
                  </a:lnTo>
                  <a:lnTo>
                    <a:pt x="239" y="448"/>
                  </a:lnTo>
                  <a:lnTo>
                    <a:pt x="212" y="456"/>
                  </a:lnTo>
                  <a:lnTo>
                    <a:pt x="184" y="458"/>
                  </a:lnTo>
                  <a:lnTo>
                    <a:pt x="155" y="456"/>
                  </a:lnTo>
                  <a:lnTo>
                    <a:pt x="129" y="448"/>
                  </a:lnTo>
                  <a:lnTo>
                    <a:pt x="106" y="437"/>
                  </a:lnTo>
                  <a:lnTo>
                    <a:pt x="84" y="422"/>
                  </a:lnTo>
                  <a:lnTo>
                    <a:pt x="64" y="403"/>
                  </a:lnTo>
                  <a:lnTo>
                    <a:pt x="47" y="381"/>
                  </a:lnTo>
                  <a:lnTo>
                    <a:pt x="33" y="357"/>
                  </a:lnTo>
                  <a:lnTo>
                    <a:pt x="21" y="331"/>
                  </a:lnTo>
                  <a:lnTo>
                    <a:pt x="12" y="303"/>
                  </a:lnTo>
                  <a:lnTo>
                    <a:pt x="6" y="274"/>
                  </a:lnTo>
                  <a:lnTo>
                    <a:pt x="1" y="245"/>
                  </a:lnTo>
                  <a:lnTo>
                    <a:pt x="0" y="215"/>
                  </a:lnTo>
                  <a:lnTo>
                    <a:pt x="1" y="185"/>
                  </a:lnTo>
                  <a:lnTo>
                    <a:pt x="7" y="155"/>
                  </a:lnTo>
                  <a:lnTo>
                    <a:pt x="13" y="128"/>
                  </a:lnTo>
                  <a:lnTo>
                    <a:pt x="24" y="102"/>
                  </a:lnTo>
                  <a:lnTo>
                    <a:pt x="37" y="77"/>
                  </a:lnTo>
                  <a:lnTo>
                    <a:pt x="54" y="56"/>
                  </a:lnTo>
                  <a:lnTo>
                    <a:pt x="74" y="38"/>
                  </a:lnTo>
                  <a:lnTo>
                    <a:pt x="96" y="22"/>
                  </a:lnTo>
                  <a:lnTo>
                    <a:pt x="122" y="10"/>
                  </a:lnTo>
                  <a:lnTo>
                    <a:pt x="152" y="4"/>
                  </a:lnTo>
                  <a:lnTo>
                    <a:pt x="184"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2" name="Freeform 28"/>
            <p:cNvSpPr>
              <a:spLocks/>
            </p:cNvSpPr>
            <p:nvPr/>
          </p:nvSpPr>
          <p:spPr bwMode="auto">
            <a:xfrm>
              <a:off x="6605588" y="3535363"/>
              <a:ext cx="1311275" cy="647700"/>
            </a:xfrm>
            <a:custGeom>
              <a:avLst/>
              <a:gdLst>
                <a:gd name="T0" fmla="*/ 269 w 826"/>
                <a:gd name="T1" fmla="*/ 0 h 408"/>
                <a:gd name="T2" fmla="*/ 292 w 826"/>
                <a:gd name="T3" fmla="*/ 23 h 408"/>
                <a:gd name="T4" fmla="*/ 318 w 826"/>
                <a:gd name="T5" fmla="*/ 40 h 408"/>
                <a:gd name="T6" fmla="*/ 347 w 826"/>
                <a:gd name="T7" fmla="*/ 55 h 408"/>
                <a:gd name="T8" fmla="*/ 379 w 826"/>
                <a:gd name="T9" fmla="*/ 63 h 408"/>
                <a:gd name="T10" fmla="*/ 413 w 826"/>
                <a:gd name="T11" fmla="*/ 66 h 408"/>
                <a:gd name="T12" fmla="*/ 448 w 826"/>
                <a:gd name="T13" fmla="*/ 63 h 408"/>
                <a:gd name="T14" fmla="*/ 479 w 826"/>
                <a:gd name="T15" fmla="*/ 55 h 408"/>
                <a:gd name="T16" fmla="*/ 508 w 826"/>
                <a:gd name="T17" fmla="*/ 40 h 408"/>
                <a:gd name="T18" fmla="*/ 535 w 826"/>
                <a:gd name="T19" fmla="*/ 23 h 408"/>
                <a:gd name="T20" fmla="*/ 558 w 826"/>
                <a:gd name="T21" fmla="*/ 0 h 408"/>
                <a:gd name="T22" fmla="*/ 598 w 826"/>
                <a:gd name="T23" fmla="*/ 16 h 408"/>
                <a:gd name="T24" fmla="*/ 633 w 826"/>
                <a:gd name="T25" fmla="*/ 36 h 408"/>
                <a:gd name="T26" fmla="*/ 666 w 826"/>
                <a:gd name="T27" fmla="*/ 60 h 408"/>
                <a:gd name="T28" fmla="*/ 695 w 826"/>
                <a:gd name="T29" fmla="*/ 88 h 408"/>
                <a:gd name="T30" fmla="*/ 723 w 826"/>
                <a:gd name="T31" fmla="*/ 119 h 408"/>
                <a:gd name="T32" fmla="*/ 746 w 826"/>
                <a:gd name="T33" fmla="*/ 153 h 408"/>
                <a:gd name="T34" fmla="*/ 767 w 826"/>
                <a:gd name="T35" fmla="*/ 189 h 408"/>
                <a:gd name="T36" fmla="*/ 785 w 826"/>
                <a:gd name="T37" fmla="*/ 229 h 408"/>
                <a:gd name="T38" fmla="*/ 799 w 826"/>
                <a:gd name="T39" fmla="*/ 270 h 408"/>
                <a:gd name="T40" fmla="*/ 811 w 826"/>
                <a:gd name="T41" fmla="*/ 315 h 408"/>
                <a:gd name="T42" fmla="*/ 820 w 826"/>
                <a:gd name="T43" fmla="*/ 361 h 408"/>
                <a:gd name="T44" fmla="*/ 826 w 826"/>
                <a:gd name="T45" fmla="*/ 408 h 408"/>
                <a:gd name="T46" fmla="*/ 0 w 826"/>
                <a:gd name="T47" fmla="*/ 408 h 408"/>
                <a:gd name="T48" fmla="*/ 7 w 826"/>
                <a:gd name="T49" fmla="*/ 361 h 408"/>
                <a:gd name="T50" fmla="*/ 16 w 826"/>
                <a:gd name="T51" fmla="*/ 315 h 408"/>
                <a:gd name="T52" fmla="*/ 28 w 826"/>
                <a:gd name="T53" fmla="*/ 270 h 408"/>
                <a:gd name="T54" fmla="*/ 42 w 826"/>
                <a:gd name="T55" fmla="*/ 229 h 408"/>
                <a:gd name="T56" fmla="*/ 60 w 826"/>
                <a:gd name="T57" fmla="*/ 189 h 408"/>
                <a:gd name="T58" fmla="*/ 81 w 826"/>
                <a:gd name="T59" fmla="*/ 153 h 408"/>
                <a:gd name="T60" fmla="*/ 104 w 826"/>
                <a:gd name="T61" fmla="*/ 119 h 408"/>
                <a:gd name="T62" fmla="*/ 130 w 826"/>
                <a:gd name="T63" fmla="*/ 88 h 408"/>
                <a:gd name="T64" fmla="*/ 160 w 826"/>
                <a:gd name="T65" fmla="*/ 60 h 408"/>
                <a:gd name="T66" fmla="*/ 193 w 826"/>
                <a:gd name="T67" fmla="*/ 36 h 408"/>
                <a:gd name="T68" fmla="*/ 229 w 826"/>
                <a:gd name="T69" fmla="*/ 16 h 408"/>
                <a:gd name="T70" fmla="*/ 269 w 826"/>
                <a:gd name="T7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6" h="408">
                  <a:moveTo>
                    <a:pt x="269" y="0"/>
                  </a:moveTo>
                  <a:lnTo>
                    <a:pt x="292" y="23"/>
                  </a:lnTo>
                  <a:lnTo>
                    <a:pt x="318" y="40"/>
                  </a:lnTo>
                  <a:lnTo>
                    <a:pt x="347" y="55"/>
                  </a:lnTo>
                  <a:lnTo>
                    <a:pt x="379" y="63"/>
                  </a:lnTo>
                  <a:lnTo>
                    <a:pt x="413" y="66"/>
                  </a:lnTo>
                  <a:lnTo>
                    <a:pt x="448" y="63"/>
                  </a:lnTo>
                  <a:lnTo>
                    <a:pt x="479" y="55"/>
                  </a:lnTo>
                  <a:lnTo>
                    <a:pt x="508" y="40"/>
                  </a:lnTo>
                  <a:lnTo>
                    <a:pt x="535" y="23"/>
                  </a:lnTo>
                  <a:lnTo>
                    <a:pt x="558" y="0"/>
                  </a:lnTo>
                  <a:lnTo>
                    <a:pt x="598" y="16"/>
                  </a:lnTo>
                  <a:lnTo>
                    <a:pt x="633" y="36"/>
                  </a:lnTo>
                  <a:lnTo>
                    <a:pt x="666" y="60"/>
                  </a:lnTo>
                  <a:lnTo>
                    <a:pt x="695" y="88"/>
                  </a:lnTo>
                  <a:lnTo>
                    <a:pt x="723" y="119"/>
                  </a:lnTo>
                  <a:lnTo>
                    <a:pt x="746" y="153"/>
                  </a:lnTo>
                  <a:lnTo>
                    <a:pt x="767" y="189"/>
                  </a:lnTo>
                  <a:lnTo>
                    <a:pt x="785" y="229"/>
                  </a:lnTo>
                  <a:lnTo>
                    <a:pt x="799" y="270"/>
                  </a:lnTo>
                  <a:lnTo>
                    <a:pt x="811" y="315"/>
                  </a:lnTo>
                  <a:lnTo>
                    <a:pt x="820" y="361"/>
                  </a:lnTo>
                  <a:lnTo>
                    <a:pt x="826" y="408"/>
                  </a:lnTo>
                  <a:lnTo>
                    <a:pt x="0" y="408"/>
                  </a:lnTo>
                  <a:lnTo>
                    <a:pt x="7" y="361"/>
                  </a:lnTo>
                  <a:lnTo>
                    <a:pt x="16" y="315"/>
                  </a:lnTo>
                  <a:lnTo>
                    <a:pt x="28" y="270"/>
                  </a:lnTo>
                  <a:lnTo>
                    <a:pt x="42" y="229"/>
                  </a:lnTo>
                  <a:lnTo>
                    <a:pt x="60" y="189"/>
                  </a:lnTo>
                  <a:lnTo>
                    <a:pt x="81" y="153"/>
                  </a:lnTo>
                  <a:lnTo>
                    <a:pt x="104" y="119"/>
                  </a:lnTo>
                  <a:lnTo>
                    <a:pt x="130" y="88"/>
                  </a:lnTo>
                  <a:lnTo>
                    <a:pt x="160" y="60"/>
                  </a:lnTo>
                  <a:lnTo>
                    <a:pt x="193" y="36"/>
                  </a:lnTo>
                  <a:lnTo>
                    <a:pt x="229" y="16"/>
                  </a:lnTo>
                  <a:lnTo>
                    <a:pt x="269"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3" name="Freeform 29"/>
            <p:cNvSpPr>
              <a:spLocks/>
            </p:cNvSpPr>
            <p:nvPr/>
          </p:nvSpPr>
          <p:spPr bwMode="auto">
            <a:xfrm>
              <a:off x="8120063" y="3887788"/>
              <a:ext cx="1562100" cy="295275"/>
            </a:xfrm>
            <a:custGeom>
              <a:avLst/>
              <a:gdLst>
                <a:gd name="T0" fmla="*/ 21 w 984"/>
                <a:gd name="T1" fmla="*/ 0 h 186"/>
                <a:gd name="T2" fmla="*/ 964 w 984"/>
                <a:gd name="T3" fmla="*/ 0 h 186"/>
                <a:gd name="T4" fmla="*/ 975 w 984"/>
                <a:gd name="T5" fmla="*/ 2 h 186"/>
                <a:gd name="T6" fmla="*/ 982 w 984"/>
                <a:gd name="T7" fmla="*/ 10 h 186"/>
                <a:gd name="T8" fmla="*/ 984 w 984"/>
                <a:gd name="T9" fmla="*/ 21 h 186"/>
                <a:gd name="T10" fmla="*/ 984 w 984"/>
                <a:gd name="T11" fmla="*/ 165 h 186"/>
                <a:gd name="T12" fmla="*/ 982 w 984"/>
                <a:gd name="T13" fmla="*/ 176 h 186"/>
                <a:gd name="T14" fmla="*/ 975 w 984"/>
                <a:gd name="T15" fmla="*/ 184 h 186"/>
                <a:gd name="T16" fmla="*/ 964 w 984"/>
                <a:gd name="T17" fmla="*/ 186 h 186"/>
                <a:gd name="T18" fmla="*/ 21 w 984"/>
                <a:gd name="T19" fmla="*/ 186 h 186"/>
                <a:gd name="T20" fmla="*/ 11 w 984"/>
                <a:gd name="T21" fmla="*/ 184 h 186"/>
                <a:gd name="T22" fmla="*/ 3 w 984"/>
                <a:gd name="T23" fmla="*/ 176 h 186"/>
                <a:gd name="T24" fmla="*/ 0 w 984"/>
                <a:gd name="T25" fmla="*/ 165 h 186"/>
                <a:gd name="T26" fmla="*/ 0 w 984"/>
                <a:gd name="T27" fmla="*/ 21 h 186"/>
                <a:gd name="T28" fmla="*/ 3 w 984"/>
                <a:gd name="T29" fmla="*/ 10 h 186"/>
                <a:gd name="T30" fmla="*/ 11 w 984"/>
                <a:gd name="T31" fmla="*/ 2 h 186"/>
                <a:gd name="T32" fmla="*/ 21 w 984"/>
                <a:gd name="T3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6">
                  <a:moveTo>
                    <a:pt x="21" y="0"/>
                  </a:moveTo>
                  <a:lnTo>
                    <a:pt x="964" y="0"/>
                  </a:lnTo>
                  <a:lnTo>
                    <a:pt x="975" y="2"/>
                  </a:lnTo>
                  <a:lnTo>
                    <a:pt x="982" y="10"/>
                  </a:lnTo>
                  <a:lnTo>
                    <a:pt x="984" y="21"/>
                  </a:lnTo>
                  <a:lnTo>
                    <a:pt x="984" y="165"/>
                  </a:lnTo>
                  <a:lnTo>
                    <a:pt x="982" y="176"/>
                  </a:lnTo>
                  <a:lnTo>
                    <a:pt x="975" y="184"/>
                  </a:lnTo>
                  <a:lnTo>
                    <a:pt x="964" y="186"/>
                  </a:lnTo>
                  <a:lnTo>
                    <a:pt x="21" y="186"/>
                  </a:lnTo>
                  <a:lnTo>
                    <a:pt x="11" y="184"/>
                  </a:lnTo>
                  <a:lnTo>
                    <a:pt x="3" y="176"/>
                  </a:lnTo>
                  <a:lnTo>
                    <a:pt x="0" y="165"/>
                  </a:lnTo>
                  <a:lnTo>
                    <a:pt x="0" y="21"/>
                  </a:lnTo>
                  <a:lnTo>
                    <a:pt x="3" y="10"/>
                  </a:lnTo>
                  <a:lnTo>
                    <a:pt x="11" y="2"/>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4" name="Freeform 30"/>
            <p:cNvSpPr>
              <a:spLocks/>
            </p:cNvSpPr>
            <p:nvPr/>
          </p:nvSpPr>
          <p:spPr bwMode="auto">
            <a:xfrm>
              <a:off x="8120063" y="369093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7 h 71"/>
                <a:gd name="T12" fmla="*/ 381 w 381"/>
                <a:gd name="T13" fmla="*/ 63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3 h 71"/>
                <a:gd name="T32" fmla="*/ 0 w 381"/>
                <a:gd name="T33" fmla="*/ 7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7"/>
                  </a:lnTo>
                  <a:lnTo>
                    <a:pt x="381" y="63"/>
                  </a:lnTo>
                  <a:lnTo>
                    <a:pt x="379" y="67"/>
                  </a:lnTo>
                  <a:lnTo>
                    <a:pt x="378" y="69"/>
                  </a:lnTo>
                  <a:lnTo>
                    <a:pt x="376" y="71"/>
                  </a:lnTo>
                  <a:lnTo>
                    <a:pt x="373" y="71"/>
                  </a:lnTo>
                  <a:lnTo>
                    <a:pt x="8" y="71"/>
                  </a:lnTo>
                  <a:lnTo>
                    <a:pt x="5" y="71"/>
                  </a:lnTo>
                  <a:lnTo>
                    <a:pt x="2" y="69"/>
                  </a:lnTo>
                  <a:lnTo>
                    <a:pt x="1" y="67"/>
                  </a:lnTo>
                  <a:lnTo>
                    <a:pt x="0" y="63"/>
                  </a:lnTo>
                  <a:lnTo>
                    <a:pt x="0" y="7"/>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5" name="Freeform 31"/>
            <p:cNvSpPr>
              <a:spLocks/>
            </p:cNvSpPr>
            <p:nvPr/>
          </p:nvSpPr>
          <p:spPr bwMode="auto">
            <a:xfrm>
              <a:off x="8120063" y="3232150"/>
              <a:ext cx="1562100" cy="296863"/>
            </a:xfrm>
            <a:custGeom>
              <a:avLst/>
              <a:gdLst>
                <a:gd name="T0" fmla="*/ 21 w 984"/>
                <a:gd name="T1" fmla="*/ 0 h 187"/>
                <a:gd name="T2" fmla="*/ 964 w 984"/>
                <a:gd name="T3" fmla="*/ 0 h 187"/>
                <a:gd name="T4" fmla="*/ 975 w 984"/>
                <a:gd name="T5" fmla="*/ 3 h 187"/>
                <a:gd name="T6" fmla="*/ 982 w 984"/>
                <a:gd name="T7" fmla="*/ 11 h 187"/>
                <a:gd name="T8" fmla="*/ 984 w 984"/>
                <a:gd name="T9" fmla="*/ 21 h 187"/>
                <a:gd name="T10" fmla="*/ 984 w 984"/>
                <a:gd name="T11" fmla="*/ 166 h 187"/>
                <a:gd name="T12" fmla="*/ 982 w 984"/>
                <a:gd name="T13" fmla="*/ 177 h 187"/>
                <a:gd name="T14" fmla="*/ 975 w 984"/>
                <a:gd name="T15" fmla="*/ 184 h 187"/>
                <a:gd name="T16" fmla="*/ 964 w 984"/>
                <a:gd name="T17" fmla="*/ 187 h 187"/>
                <a:gd name="T18" fmla="*/ 21 w 984"/>
                <a:gd name="T19" fmla="*/ 187 h 187"/>
                <a:gd name="T20" fmla="*/ 11 w 984"/>
                <a:gd name="T21" fmla="*/ 184 h 187"/>
                <a:gd name="T22" fmla="*/ 3 w 984"/>
                <a:gd name="T23" fmla="*/ 177 h 187"/>
                <a:gd name="T24" fmla="*/ 0 w 984"/>
                <a:gd name="T25" fmla="*/ 166 h 187"/>
                <a:gd name="T26" fmla="*/ 0 w 984"/>
                <a:gd name="T27" fmla="*/ 21 h 187"/>
                <a:gd name="T28" fmla="*/ 3 w 984"/>
                <a:gd name="T29" fmla="*/ 11 h 187"/>
                <a:gd name="T30" fmla="*/ 11 w 984"/>
                <a:gd name="T31" fmla="*/ 3 h 187"/>
                <a:gd name="T32" fmla="*/ 21 w 984"/>
                <a:gd name="T3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7">
                  <a:moveTo>
                    <a:pt x="21" y="0"/>
                  </a:moveTo>
                  <a:lnTo>
                    <a:pt x="964" y="0"/>
                  </a:lnTo>
                  <a:lnTo>
                    <a:pt x="975" y="3"/>
                  </a:lnTo>
                  <a:lnTo>
                    <a:pt x="982" y="11"/>
                  </a:lnTo>
                  <a:lnTo>
                    <a:pt x="984" y="21"/>
                  </a:lnTo>
                  <a:lnTo>
                    <a:pt x="984" y="166"/>
                  </a:lnTo>
                  <a:lnTo>
                    <a:pt x="982" y="177"/>
                  </a:lnTo>
                  <a:lnTo>
                    <a:pt x="975" y="184"/>
                  </a:lnTo>
                  <a:lnTo>
                    <a:pt x="964" y="187"/>
                  </a:lnTo>
                  <a:lnTo>
                    <a:pt x="21" y="187"/>
                  </a:lnTo>
                  <a:lnTo>
                    <a:pt x="11" y="184"/>
                  </a:lnTo>
                  <a:lnTo>
                    <a:pt x="3" y="177"/>
                  </a:lnTo>
                  <a:lnTo>
                    <a:pt x="0" y="166"/>
                  </a:lnTo>
                  <a:lnTo>
                    <a:pt x="0" y="21"/>
                  </a:lnTo>
                  <a:lnTo>
                    <a:pt x="3" y="11"/>
                  </a:lnTo>
                  <a:lnTo>
                    <a:pt x="11" y="3"/>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6" name="Freeform 32"/>
            <p:cNvSpPr>
              <a:spLocks/>
            </p:cNvSpPr>
            <p:nvPr/>
          </p:nvSpPr>
          <p:spPr bwMode="auto">
            <a:xfrm>
              <a:off x="8120063" y="303688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8 h 71"/>
                <a:gd name="T12" fmla="*/ 381 w 381"/>
                <a:gd name="T13" fmla="*/ 64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4 h 71"/>
                <a:gd name="T32" fmla="*/ 0 w 381"/>
                <a:gd name="T33" fmla="*/ 8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8"/>
                  </a:lnTo>
                  <a:lnTo>
                    <a:pt x="381" y="64"/>
                  </a:lnTo>
                  <a:lnTo>
                    <a:pt x="379" y="67"/>
                  </a:lnTo>
                  <a:lnTo>
                    <a:pt x="378" y="69"/>
                  </a:lnTo>
                  <a:lnTo>
                    <a:pt x="376" y="71"/>
                  </a:lnTo>
                  <a:lnTo>
                    <a:pt x="373" y="71"/>
                  </a:lnTo>
                  <a:lnTo>
                    <a:pt x="8" y="71"/>
                  </a:lnTo>
                  <a:lnTo>
                    <a:pt x="5" y="71"/>
                  </a:lnTo>
                  <a:lnTo>
                    <a:pt x="2" y="69"/>
                  </a:lnTo>
                  <a:lnTo>
                    <a:pt x="1" y="67"/>
                  </a:lnTo>
                  <a:lnTo>
                    <a:pt x="0" y="64"/>
                  </a:lnTo>
                  <a:lnTo>
                    <a:pt x="0" y="8"/>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7" name="Freeform 33"/>
            <p:cNvSpPr>
              <a:spLocks/>
            </p:cNvSpPr>
            <p:nvPr/>
          </p:nvSpPr>
          <p:spPr bwMode="auto">
            <a:xfrm>
              <a:off x="8747126" y="1677988"/>
              <a:ext cx="1851025" cy="1174750"/>
            </a:xfrm>
            <a:custGeom>
              <a:avLst/>
              <a:gdLst>
                <a:gd name="T0" fmla="*/ 38 w 1166"/>
                <a:gd name="T1" fmla="*/ 0 h 740"/>
                <a:gd name="T2" fmla="*/ 1127 w 1166"/>
                <a:gd name="T3" fmla="*/ 0 h 740"/>
                <a:gd name="T4" fmla="*/ 1142 w 1166"/>
                <a:gd name="T5" fmla="*/ 4 h 740"/>
                <a:gd name="T6" fmla="*/ 1155 w 1166"/>
                <a:gd name="T7" fmla="*/ 11 h 740"/>
                <a:gd name="T8" fmla="*/ 1163 w 1166"/>
                <a:gd name="T9" fmla="*/ 23 h 740"/>
                <a:gd name="T10" fmla="*/ 1166 w 1166"/>
                <a:gd name="T11" fmla="*/ 39 h 740"/>
                <a:gd name="T12" fmla="*/ 1166 w 1166"/>
                <a:gd name="T13" fmla="*/ 702 h 740"/>
                <a:gd name="T14" fmla="*/ 1163 w 1166"/>
                <a:gd name="T15" fmla="*/ 717 h 740"/>
                <a:gd name="T16" fmla="*/ 1155 w 1166"/>
                <a:gd name="T17" fmla="*/ 729 h 740"/>
                <a:gd name="T18" fmla="*/ 1142 w 1166"/>
                <a:gd name="T19" fmla="*/ 738 h 740"/>
                <a:gd name="T20" fmla="*/ 1127 w 1166"/>
                <a:gd name="T21" fmla="*/ 740 h 740"/>
                <a:gd name="T22" fmla="*/ 38 w 1166"/>
                <a:gd name="T23" fmla="*/ 740 h 740"/>
                <a:gd name="T24" fmla="*/ 23 w 1166"/>
                <a:gd name="T25" fmla="*/ 738 h 740"/>
                <a:gd name="T26" fmla="*/ 11 w 1166"/>
                <a:gd name="T27" fmla="*/ 729 h 740"/>
                <a:gd name="T28" fmla="*/ 2 w 1166"/>
                <a:gd name="T29" fmla="*/ 717 h 740"/>
                <a:gd name="T30" fmla="*/ 0 w 1166"/>
                <a:gd name="T31" fmla="*/ 702 h 740"/>
                <a:gd name="T32" fmla="*/ 0 w 1166"/>
                <a:gd name="T33" fmla="*/ 39 h 740"/>
                <a:gd name="T34" fmla="*/ 2 w 1166"/>
                <a:gd name="T35" fmla="*/ 23 h 740"/>
                <a:gd name="T36" fmla="*/ 11 w 1166"/>
                <a:gd name="T37" fmla="*/ 11 h 740"/>
                <a:gd name="T38" fmla="*/ 23 w 1166"/>
                <a:gd name="T39" fmla="*/ 4 h 740"/>
                <a:gd name="T40" fmla="*/ 38 w 1166"/>
                <a:gd name="T4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6" h="740">
                  <a:moveTo>
                    <a:pt x="38" y="0"/>
                  </a:moveTo>
                  <a:lnTo>
                    <a:pt x="1127" y="0"/>
                  </a:lnTo>
                  <a:lnTo>
                    <a:pt x="1142" y="4"/>
                  </a:lnTo>
                  <a:lnTo>
                    <a:pt x="1155" y="11"/>
                  </a:lnTo>
                  <a:lnTo>
                    <a:pt x="1163" y="23"/>
                  </a:lnTo>
                  <a:lnTo>
                    <a:pt x="1166" y="39"/>
                  </a:lnTo>
                  <a:lnTo>
                    <a:pt x="1166" y="702"/>
                  </a:lnTo>
                  <a:lnTo>
                    <a:pt x="1163" y="717"/>
                  </a:lnTo>
                  <a:lnTo>
                    <a:pt x="1155" y="729"/>
                  </a:lnTo>
                  <a:lnTo>
                    <a:pt x="1142" y="738"/>
                  </a:lnTo>
                  <a:lnTo>
                    <a:pt x="1127" y="740"/>
                  </a:lnTo>
                  <a:lnTo>
                    <a:pt x="38" y="740"/>
                  </a:lnTo>
                  <a:lnTo>
                    <a:pt x="23" y="738"/>
                  </a:lnTo>
                  <a:lnTo>
                    <a:pt x="11" y="729"/>
                  </a:lnTo>
                  <a:lnTo>
                    <a:pt x="2" y="717"/>
                  </a:lnTo>
                  <a:lnTo>
                    <a:pt x="0" y="702"/>
                  </a:lnTo>
                  <a:lnTo>
                    <a:pt x="0" y="39"/>
                  </a:lnTo>
                  <a:lnTo>
                    <a:pt x="2" y="23"/>
                  </a:lnTo>
                  <a:lnTo>
                    <a:pt x="11" y="11"/>
                  </a:lnTo>
                  <a:lnTo>
                    <a:pt x="23" y="4"/>
                  </a:lnTo>
                  <a:lnTo>
                    <a:pt x="38" y="0"/>
                  </a:lnTo>
                  <a:close/>
                </a:path>
              </a:pathLst>
            </a:custGeom>
            <a:solidFill>
              <a:srgbClr val="0070C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8" name="Rectangle 34"/>
            <p:cNvSpPr>
              <a:spLocks noChangeArrowheads="1"/>
            </p:cNvSpPr>
            <p:nvPr/>
          </p:nvSpPr>
          <p:spPr bwMode="auto">
            <a:xfrm>
              <a:off x="8747126" y="2503488"/>
              <a:ext cx="1851025" cy="219075"/>
            </a:xfrm>
            <a:prstGeom prst="rect">
              <a:avLst/>
            </a:prstGeom>
            <a:solidFill>
              <a:schemeClr val="accent6"/>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59" name="Freeform 35"/>
            <p:cNvSpPr>
              <a:spLocks/>
            </p:cNvSpPr>
            <p:nvPr/>
          </p:nvSpPr>
          <p:spPr bwMode="auto">
            <a:xfrm>
              <a:off x="8859838" y="1787525"/>
              <a:ext cx="420688" cy="300038"/>
            </a:xfrm>
            <a:custGeom>
              <a:avLst/>
              <a:gdLst>
                <a:gd name="T0" fmla="*/ 22 w 265"/>
                <a:gd name="T1" fmla="*/ 0 h 189"/>
                <a:gd name="T2" fmla="*/ 245 w 265"/>
                <a:gd name="T3" fmla="*/ 0 h 189"/>
                <a:gd name="T4" fmla="*/ 256 w 265"/>
                <a:gd name="T5" fmla="*/ 3 h 189"/>
                <a:gd name="T6" fmla="*/ 263 w 265"/>
                <a:gd name="T7" fmla="*/ 11 h 189"/>
                <a:gd name="T8" fmla="*/ 265 w 265"/>
                <a:gd name="T9" fmla="*/ 21 h 189"/>
                <a:gd name="T10" fmla="*/ 265 w 265"/>
                <a:gd name="T11" fmla="*/ 168 h 189"/>
                <a:gd name="T12" fmla="*/ 263 w 265"/>
                <a:gd name="T13" fmla="*/ 179 h 189"/>
                <a:gd name="T14" fmla="*/ 256 w 265"/>
                <a:gd name="T15" fmla="*/ 187 h 189"/>
                <a:gd name="T16" fmla="*/ 245 w 265"/>
                <a:gd name="T17" fmla="*/ 189 h 189"/>
                <a:gd name="T18" fmla="*/ 22 w 265"/>
                <a:gd name="T19" fmla="*/ 189 h 189"/>
                <a:gd name="T20" fmla="*/ 11 w 265"/>
                <a:gd name="T21" fmla="*/ 187 h 189"/>
                <a:gd name="T22" fmla="*/ 4 w 265"/>
                <a:gd name="T23" fmla="*/ 179 h 189"/>
                <a:gd name="T24" fmla="*/ 0 w 265"/>
                <a:gd name="T25" fmla="*/ 168 h 189"/>
                <a:gd name="T26" fmla="*/ 0 w 265"/>
                <a:gd name="T27" fmla="*/ 21 h 189"/>
                <a:gd name="T28" fmla="*/ 4 w 265"/>
                <a:gd name="T29" fmla="*/ 11 h 189"/>
                <a:gd name="T30" fmla="*/ 11 w 265"/>
                <a:gd name="T31" fmla="*/ 3 h 189"/>
                <a:gd name="T32" fmla="*/ 22 w 265"/>
                <a:gd name="T3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189">
                  <a:moveTo>
                    <a:pt x="22" y="0"/>
                  </a:moveTo>
                  <a:lnTo>
                    <a:pt x="245" y="0"/>
                  </a:lnTo>
                  <a:lnTo>
                    <a:pt x="256" y="3"/>
                  </a:lnTo>
                  <a:lnTo>
                    <a:pt x="263" y="11"/>
                  </a:lnTo>
                  <a:lnTo>
                    <a:pt x="265" y="21"/>
                  </a:lnTo>
                  <a:lnTo>
                    <a:pt x="265" y="168"/>
                  </a:lnTo>
                  <a:lnTo>
                    <a:pt x="263" y="179"/>
                  </a:lnTo>
                  <a:lnTo>
                    <a:pt x="256" y="187"/>
                  </a:lnTo>
                  <a:lnTo>
                    <a:pt x="245" y="189"/>
                  </a:lnTo>
                  <a:lnTo>
                    <a:pt x="22" y="189"/>
                  </a:lnTo>
                  <a:lnTo>
                    <a:pt x="11" y="187"/>
                  </a:lnTo>
                  <a:lnTo>
                    <a:pt x="4" y="179"/>
                  </a:lnTo>
                  <a:lnTo>
                    <a:pt x="0" y="168"/>
                  </a:lnTo>
                  <a:lnTo>
                    <a:pt x="0" y="21"/>
                  </a:lnTo>
                  <a:lnTo>
                    <a:pt x="4" y="11"/>
                  </a:lnTo>
                  <a:lnTo>
                    <a:pt x="11" y="3"/>
                  </a:lnTo>
                  <a:lnTo>
                    <a:pt x="22"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Tree>
    <p:extLst>
      <p:ext uri="{BB962C8B-B14F-4D97-AF65-F5344CB8AC3E}">
        <p14:creationId xmlns:p14="http://schemas.microsoft.com/office/powerpoint/2010/main" val="31346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anim calcmode="lin" valueType="num">
                                      <p:cBhvr>
                                        <p:cTn id="13" dur="2000" fill="hold"/>
                                        <p:tgtEl>
                                          <p:spTgt spid="12"/>
                                        </p:tgtEl>
                                        <p:attrNameLst>
                                          <p:attrName>ppt_x</p:attrName>
                                        </p:attrNameLst>
                                      </p:cBhvr>
                                      <p:tavLst>
                                        <p:tav tm="0">
                                          <p:val>
                                            <p:strVal val="#ppt_x"/>
                                          </p:val>
                                        </p:tav>
                                        <p:tav tm="100000">
                                          <p:val>
                                            <p:strVal val="#ppt_x"/>
                                          </p:val>
                                        </p:tav>
                                      </p:tavLst>
                                    </p:anim>
                                    <p:anim calcmode="lin" valueType="num">
                                      <p:cBhvr>
                                        <p:cTn id="14" dur="2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anim calcmode="lin" valueType="num">
                                      <p:cBhvr>
                                        <p:cTn id="18" dur="2000" fill="hold"/>
                                        <p:tgtEl>
                                          <p:spTgt spid="13"/>
                                        </p:tgtEl>
                                        <p:attrNameLst>
                                          <p:attrName>ppt_x</p:attrName>
                                        </p:attrNameLst>
                                      </p:cBhvr>
                                      <p:tavLst>
                                        <p:tav tm="0">
                                          <p:val>
                                            <p:strVal val="#ppt_x"/>
                                          </p:val>
                                        </p:tav>
                                        <p:tav tm="100000">
                                          <p:val>
                                            <p:strVal val="#ppt_x"/>
                                          </p:val>
                                        </p:tav>
                                      </p:tavLst>
                                    </p:anim>
                                    <p:anim calcmode="lin" valueType="num">
                                      <p:cBhvr>
                                        <p:cTn id="19" dur="2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bg/>
                                          </p:spTgt>
                                        </p:tgtEl>
                                        <p:attrNameLst>
                                          <p:attrName>style.visibility</p:attrName>
                                        </p:attrNameLst>
                                      </p:cBhvr>
                                      <p:to>
                                        <p:strVal val="visible"/>
                                      </p:to>
                                    </p:set>
                                    <p:animEffect transition="in" filter="fade">
                                      <p:cBhvr>
                                        <p:cTn id="22" dur="2000"/>
                                        <p:tgtEl>
                                          <p:spTgt spid="15">
                                            <p:bg/>
                                          </p:spTgt>
                                        </p:tgtEl>
                                      </p:cBhvr>
                                    </p:animEffect>
                                    <p:anim calcmode="lin" valueType="num">
                                      <p:cBhvr>
                                        <p:cTn id="23" dur="2000" fill="hold"/>
                                        <p:tgtEl>
                                          <p:spTgt spid="15">
                                            <p:bg/>
                                          </p:spTgt>
                                        </p:tgtEl>
                                        <p:attrNameLst>
                                          <p:attrName>ppt_x</p:attrName>
                                        </p:attrNameLst>
                                      </p:cBhvr>
                                      <p:tavLst>
                                        <p:tav tm="0">
                                          <p:val>
                                            <p:strVal val="#ppt_x"/>
                                          </p:val>
                                        </p:tav>
                                        <p:tav tm="100000">
                                          <p:val>
                                            <p:strVal val="#ppt_x"/>
                                          </p:val>
                                        </p:tav>
                                      </p:tavLst>
                                    </p:anim>
                                    <p:anim calcmode="lin" valueType="num">
                                      <p:cBhvr>
                                        <p:cTn id="24" dur="2000" fill="hold"/>
                                        <p:tgtEl>
                                          <p:spTgt spid="15">
                                            <p:bg/>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nodePh="1">
                                  <p:stCondLst>
                                    <p:cond delay="0"/>
                                  </p:stCondLst>
                                  <p:endCondLst>
                                    <p:cond evt="begin" delay="0">
                                      <p:tn val="25"/>
                                    </p:cond>
                                  </p:end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2000"/>
                                        <p:tgtEl>
                                          <p:spTgt spid="15">
                                            <p:txEl>
                                              <p:pRg st="0" end="0"/>
                                            </p:txEl>
                                          </p:spTgt>
                                        </p:tgtEl>
                                      </p:cBhvr>
                                    </p:animEffect>
                                    <p:anim calcmode="lin" valueType="num">
                                      <p:cBhvr>
                                        <p:cTn id="28" dur="2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9" dur="2000" fill="hold"/>
                                        <p:tgtEl>
                                          <p:spTgt spid="15">
                                            <p:txEl>
                                              <p:pRg st="0" end="0"/>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anim calcmode="lin" valueType="num">
                                      <p:cBhvr>
                                        <p:cTn id="33" dur="2000" fill="hold"/>
                                        <p:tgtEl>
                                          <p:spTgt spid="16"/>
                                        </p:tgtEl>
                                        <p:attrNameLst>
                                          <p:attrName>ppt_x</p:attrName>
                                        </p:attrNameLst>
                                      </p:cBhvr>
                                      <p:tavLst>
                                        <p:tav tm="0">
                                          <p:val>
                                            <p:strVal val="#ppt_x"/>
                                          </p:val>
                                        </p:tav>
                                        <p:tav tm="100000">
                                          <p:val>
                                            <p:strVal val="#ppt_x"/>
                                          </p:val>
                                        </p:tav>
                                      </p:tavLst>
                                    </p:anim>
                                    <p:anim calcmode="lin" valueType="num">
                                      <p:cBhvr>
                                        <p:cTn id="34" dur="2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2000"/>
                                        <p:tgtEl>
                                          <p:spTgt spid="29"/>
                                        </p:tgtEl>
                                      </p:cBhvr>
                                    </p:animEffect>
                                    <p:anim calcmode="lin" valueType="num">
                                      <p:cBhvr>
                                        <p:cTn id="38" dur="2000" fill="hold"/>
                                        <p:tgtEl>
                                          <p:spTgt spid="29"/>
                                        </p:tgtEl>
                                        <p:attrNameLst>
                                          <p:attrName>ppt_x</p:attrName>
                                        </p:attrNameLst>
                                      </p:cBhvr>
                                      <p:tavLst>
                                        <p:tav tm="0">
                                          <p:val>
                                            <p:strVal val="#ppt_x"/>
                                          </p:val>
                                        </p:tav>
                                        <p:tav tm="100000">
                                          <p:val>
                                            <p:strVal val="#ppt_x"/>
                                          </p:val>
                                        </p:tav>
                                      </p:tavLst>
                                    </p:anim>
                                    <p:anim calcmode="lin" valueType="num">
                                      <p:cBhvr>
                                        <p:cTn id="39" dur="2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3"/>
          <p:cNvSpPr>
            <a:spLocks noGrp="1"/>
          </p:cNvSpPr>
          <p:nvPr>
            <p:ph type="ftr" sz="quarter" idx="10"/>
          </p:nvPr>
        </p:nvSpPr>
        <p:spPr>
          <a:xfrm>
            <a:off x="11798523" y="6545019"/>
            <a:ext cx="390302" cy="307777"/>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3</a:t>
            </a:fld>
            <a:endParaRPr lang="en-US" altLang="fr-FR" sz="1400" dirty="0">
              <a:solidFill>
                <a:srgbClr val="080808"/>
              </a:solidFill>
              <a:cs typeface="Arial" panose="020B0604020202020204" pitchFamily="34" charset="0"/>
            </a:endParaRPr>
          </a:p>
        </p:txBody>
      </p:sp>
      <p:sp>
        <p:nvSpPr>
          <p:cNvPr id="6" name="ZoneTexte 5"/>
          <p:cNvSpPr txBox="1"/>
          <p:nvPr/>
        </p:nvSpPr>
        <p:spPr>
          <a:xfrm>
            <a:off x="0" y="6553200"/>
            <a:ext cx="5180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7" name="ZoneTexte 6"/>
          <p:cNvSpPr txBox="1"/>
          <p:nvPr/>
        </p:nvSpPr>
        <p:spPr>
          <a:xfrm>
            <a:off x="52943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4" name="ZoneTexte 3"/>
          <p:cNvSpPr txBox="1"/>
          <p:nvPr/>
        </p:nvSpPr>
        <p:spPr>
          <a:xfrm>
            <a:off x="1800305" y="2657089"/>
            <a:ext cx="1246107" cy="400110"/>
          </a:xfrm>
          <a:prstGeom prst="rect">
            <a:avLst/>
          </a:prstGeom>
          <a:blipFill>
            <a:blip r:embed="rId3"/>
            <a:tile tx="0" ty="0" sx="100000" sy="100000" flip="none" algn="tl"/>
          </a:blipFill>
        </p:spPr>
        <p:txBody>
          <a:bodyPr wrap="square" rtlCol="0">
            <a:spAutoFit/>
          </a:bodyPr>
          <a:lstStyle/>
          <a:p>
            <a:r>
              <a:rPr lang="fr-FR" sz="2000" b="1" dirty="0" smtClean="0">
                <a:latin typeface="Century Gothic" panose="020B0502020202020204" pitchFamily="34" charset="0"/>
              </a:rPr>
              <a:t>Création</a:t>
            </a:r>
            <a:r>
              <a:rPr lang="fr-FR" sz="1800" b="1" dirty="0" smtClean="0">
                <a:latin typeface="Century Gothic" panose="020B0502020202020204" pitchFamily="34" charset="0"/>
              </a:rPr>
              <a:t> </a:t>
            </a:r>
          </a:p>
        </p:txBody>
      </p:sp>
      <p:sp>
        <p:nvSpPr>
          <p:cNvPr id="9" name="ZoneTexte 8"/>
          <p:cNvSpPr txBox="1"/>
          <p:nvPr/>
        </p:nvSpPr>
        <p:spPr>
          <a:xfrm>
            <a:off x="1800305" y="4196173"/>
            <a:ext cx="1246107" cy="400110"/>
          </a:xfrm>
          <a:prstGeom prst="rect">
            <a:avLst/>
          </a:prstGeom>
          <a:blipFill>
            <a:blip r:embed="rId3"/>
            <a:tile tx="0" ty="0" sx="100000" sy="100000" flip="none" algn="tl"/>
          </a:blipFill>
        </p:spPr>
        <p:txBody>
          <a:bodyPr wrap="square" rtlCol="0">
            <a:spAutoFit/>
          </a:bodyPr>
          <a:lstStyle/>
          <a:p>
            <a:r>
              <a:rPr lang="fr-FR" sz="2000" b="1" dirty="0" smtClean="0">
                <a:latin typeface="Century Gothic" panose="020B0502020202020204" pitchFamily="34" charset="0"/>
              </a:rPr>
              <a:t>Missions</a:t>
            </a:r>
            <a:endParaRPr lang="fr-FR" b="1" dirty="0" smtClean="0">
              <a:latin typeface="Century Gothic" panose="020B0502020202020204" pitchFamily="34" charset="0"/>
            </a:endParaRPr>
          </a:p>
        </p:txBody>
      </p:sp>
      <p:sp>
        <p:nvSpPr>
          <p:cNvPr id="10" name="ZoneTexte 9"/>
          <p:cNvSpPr txBox="1"/>
          <p:nvPr/>
        </p:nvSpPr>
        <p:spPr>
          <a:xfrm>
            <a:off x="0" y="4774522"/>
            <a:ext cx="5067078" cy="1200329"/>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lgn="just">
              <a:buFont typeface="Wingdings" panose="05000000000000000000" pitchFamily="2" charset="2"/>
              <a:buChar char="§"/>
            </a:pPr>
            <a:r>
              <a:rPr lang="fr-FR" sz="1800" b="1" dirty="0" smtClean="0">
                <a:latin typeface="Century Gothic" panose="020B0502020202020204" pitchFamily="34" charset="0"/>
              </a:rPr>
              <a:t>La </a:t>
            </a:r>
            <a:r>
              <a:rPr lang="fr-FR" sz="1800" b="1" dirty="0">
                <a:latin typeface="Century Gothic" panose="020B0502020202020204" pitchFamily="34" charset="0"/>
              </a:rPr>
              <a:t>génération de connaissances et de </a:t>
            </a:r>
            <a:r>
              <a:rPr lang="fr-FR" sz="1800" b="1" dirty="0" smtClean="0">
                <a:latin typeface="Century Gothic" panose="020B0502020202020204" pitchFamily="34" charset="0"/>
              </a:rPr>
              <a:t>technologies</a:t>
            </a:r>
          </a:p>
          <a:p>
            <a:pPr marL="342900" indent="-342900" algn="just">
              <a:buFont typeface="Wingdings" panose="05000000000000000000" pitchFamily="2" charset="2"/>
              <a:buChar char="§"/>
            </a:pPr>
            <a:r>
              <a:rPr lang="fr-FR" sz="1800" b="1" dirty="0" smtClean="0">
                <a:latin typeface="Century Gothic" panose="020B0502020202020204" pitchFamily="34" charset="0"/>
              </a:rPr>
              <a:t>Le </a:t>
            </a:r>
            <a:r>
              <a:rPr lang="fr-FR" sz="1800" b="1" dirty="0">
                <a:latin typeface="Century Gothic" panose="020B0502020202020204" pitchFamily="34" charset="0"/>
              </a:rPr>
              <a:t>transfert des </a:t>
            </a:r>
            <a:r>
              <a:rPr lang="fr-FR" sz="1800" b="1" dirty="0" smtClean="0">
                <a:latin typeface="Century Gothic" panose="020B0502020202020204" pitchFamily="34" charset="0"/>
              </a:rPr>
              <a:t>résultats</a:t>
            </a:r>
          </a:p>
          <a:p>
            <a:pPr marL="342900" indent="-342900" algn="just">
              <a:buFont typeface="Wingdings" panose="05000000000000000000" pitchFamily="2" charset="2"/>
              <a:buChar char="§"/>
            </a:pPr>
            <a:r>
              <a:rPr lang="fr-FR" sz="1800" b="1" dirty="0" smtClean="0">
                <a:latin typeface="Century Gothic" panose="020B0502020202020204" pitchFamily="34" charset="0"/>
              </a:rPr>
              <a:t>La </a:t>
            </a:r>
            <a:r>
              <a:rPr lang="fr-FR" sz="1800" b="1" dirty="0">
                <a:latin typeface="Century Gothic" panose="020B0502020202020204" pitchFamily="34" charset="0"/>
              </a:rPr>
              <a:t>création d’emplois et de richesses</a:t>
            </a:r>
            <a:endParaRPr lang="fr-FR" sz="1800" b="1" dirty="0" smtClean="0">
              <a:latin typeface="Century Gothic" panose="020B0502020202020204" pitchFamily="34" charset="0"/>
            </a:endParaRPr>
          </a:p>
        </p:txBody>
      </p:sp>
      <p:sp>
        <p:nvSpPr>
          <p:cNvPr id="8" name="ZoneTexte 7"/>
          <p:cNvSpPr txBox="1"/>
          <p:nvPr/>
        </p:nvSpPr>
        <p:spPr>
          <a:xfrm>
            <a:off x="6090518" y="3237369"/>
            <a:ext cx="5945188" cy="923330"/>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Font typeface="Wingdings" panose="05000000000000000000" pitchFamily="2" charset="2"/>
              <a:buChar char="§"/>
            </a:pPr>
            <a:r>
              <a:rPr lang="fr-FR" sz="1800" b="1" dirty="0">
                <a:latin typeface="Century Gothic" panose="020B0502020202020204" pitchFamily="34" charset="0"/>
              </a:rPr>
              <a:t>P</a:t>
            </a:r>
            <a:r>
              <a:rPr lang="fr-FR" sz="1800" b="1" dirty="0" smtClean="0">
                <a:latin typeface="Century Gothic" panose="020B0502020202020204" pitchFamily="34" charset="0"/>
              </a:rPr>
              <a:t>roductions agronomiques, animales, forestières, halieutiques</a:t>
            </a:r>
          </a:p>
          <a:p>
            <a:pPr marL="342900" indent="-342900">
              <a:buFont typeface="Wingdings" panose="05000000000000000000" pitchFamily="2" charset="2"/>
              <a:buChar char="§"/>
            </a:pPr>
            <a:r>
              <a:rPr lang="fr-FR" sz="1800" b="1" dirty="0">
                <a:latin typeface="Century Gothic" panose="020B0502020202020204" pitchFamily="34" charset="0"/>
              </a:rPr>
              <a:t>S</a:t>
            </a:r>
            <a:r>
              <a:rPr lang="fr-FR" sz="1800" b="1" dirty="0" smtClean="0">
                <a:latin typeface="Century Gothic" panose="020B0502020202020204" pitchFamily="34" charset="0"/>
              </a:rPr>
              <a:t>ocio-économie </a:t>
            </a:r>
            <a:r>
              <a:rPr lang="fr-FR" sz="1800" b="1" dirty="0">
                <a:latin typeface="Century Gothic" panose="020B0502020202020204" pitchFamily="34" charset="0"/>
              </a:rPr>
              <a:t>rurale </a:t>
            </a:r>
          </a:p>
        </p:txBody>
      </p:sp>
      <p:sp>
        <p:nvSpPr>
          <p:cNvPr id="16" name="ZoneTexte 15"/>
          <p:cNvSpPr txBox="1"/>
          <p:nvPr/>
        </p:nvSpPr>
        <p:spPr>
          <a:xfrm>
            <a:off x="6815213" y="2667000"/>
            <a:ext cx="4790257" cy="400110"/>
          </a:xfrm>
          <a:prstGeom prst="rect">
            <a:avLst/>
          </a:prstGeom>
          <a:blipFill>
            <a:blip r:embed="rId3"/>
            <a:tile tx="0" ty="0" sx="100000" sy="100000" flip="none" algn="tl"/>
          </a:blipFill>
        </p:spPr>
        <p:txBody>
          <a:bodyPr wrap="square" rtlCol="0">
            <a:spAutoFit/>
          </a:bodyPr>
          <a:lstStyle/>
          <a:p>
            <a:r>
              <a:rPr lang="fr-FR" sz="2000" b="1" dirty="0">
                <a:latin typeface="Century Gothic" panose="020B0502020202020204" pitchFamily="34" charset="0"/>
              </a:rPr>
              <a:t>Les thèmes prioritaires de </a:t>
            </a:r>
            <a:r>
              <a:rPr lang="fr-FR" sz="2000" b="1" dirty="0" smtClean="0">
                <a:latin typeface="Century Gothic" panose="020B0502020202020204" pitchFamily="34" charset="0"/>
              </a:rPr>
              <a:t>recherches</a:t>
            </a:r>
            <a:endParaRPr lang="fr-FR" sz="2000" b="1" dirty="0">
              <a:latin typeface="Century Gothic" panose="020B0502020202020204" pitchFamily="34" charset="0"/>
            </a:endParaRPr>
          </a:p>
        </p:txBody>
      </p:sp>
      <p:sp>
        <p:nvSpPr>
          <p:cNvPr id="17" name="ZoneTexte 16"/>
          <p:cNvSpPr txBox="1"/>
          <p:nvPr/>
        </p:nvSpPr>
        <p:spPr>
          <a:xfrm>
            <a:off x="2008208" y="3200400"/>
            <a:ext cx="819188" cy="369332"/>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sz="1800" b="1" dirty="0" smtClean="0">
                <a:latin typeface="Century Gothic" panose="020B0502020202020204" pitchFamily="34" charset="0"/>
              </a:rPr>
              <a:t>1974 </a:t>
            </a:r>
          </a:p>
        </p:txBody>
      </p:sp>
      <p:pic>
        <p:nvPicPr>
          <p:cNvPr id="18" name="Picture 6" descr="C:\Users\USER\Pictures\haut-page.jpg"/>
          <p:cNvPicPr>
            <a:picLocks noChangeAspect="1" noChangeArrowheads="1"/>
          </p:cNvPicPr>
          <p:nvPr/>
        </p:nvPicPr>
        <p:blipFill>
          <a:blip r:embed="rId4" cstate="print"/>
          <a:srcRect/>
          <a:stretch>
            <a:fillRect/>
          </a:stretch>
        </p:blipFill>
        <p:spPr bwMode="auto">
          <a:xfrm>
            <a:off x="1883285" y="1320809"/>
            <a:ext cx="8414465" cy="575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ZoneTexte 18"/>
          <p:cNvSpPr txBox="1"/>
          <p:nvPr/>
        </p:nvSpPr>
        <p:spPr>
          <a:xfrm>
            <a:off x="8306446" y="4551842"/>
            <a:ext cx="1597965" cy="400110"/>
          </a:xfrm>
          <a:prstGeom prst="rect">
            <a:avLst/>
          </a:prstGeom>
          <a:blipFill>
            <a:blip r:embed="rId3"/>
            <a:tile tx="0" ty="0" sx="100000" sy="100000" flip="none" algn="tl"/>
          </a:blipFill>
          <a:effectLst>
            <a:outerShdw blurRad="152400" dist="317500" dir="5400000" sx="90000" sy="-19000" rotWithShape="0">
              <a:prstClr val="black">
                <a:alpha val="15000"/>
              </a:prstClr>
            </a:outerShdw>
            <a:reflection blurRad="6350" stA="50000" endA="300" endPos="55500" dist="50800" dir="5400000" sy="-100000" algn="bl" rotWithShape="0"/>
          </a:effectLst>
        </p:spPr>
        <p:txBody>
          <a:bodyPr wrap="square" rtlCol="0">
            <a:spAutoFit/>
          </a:bodyPr>
          <a:lstStyle/>
          <a:p>
            <a:r>
              <a:rPr lang="fr-FR" sz="2000" b="1" dirty="0" smtClean="0">
                <a:latin typeface="Century Gothic" panose="020B0502020202020204" pitchFamily="34" charset="0"/>
              </a:rPr>
              <a:t>Ressources</a:t>
            </a:r>
          </a:p>
        </p:txBody>
      </p:sp>
      <p:sp>
        <p:nvSpPr>
          <p:cNvPr id="20" name="ZoneTexte 19"/>
          <p:cNvSpPr txBox="1"/>
          <p:nvPr/>
        </p:nvSpPr>
        <p:spPr>
          <a:xfrm>
            <a:off x="6815213" y="5031568"/>
            <a:ext cx="4495799" cy="923330"/>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lgn="just">
              <a:buFont typeface="Wingdings" panose="05000000000000000000" pitchFamily="2" charset="2"/>
              <a:buChar char="§"/>
            </a:pPr>
            <a:r>
              <a:rPr lang="fr-FR" sz="1800" b="1" dirty="0" smtClean="0">
                <a:latin typeface="Century Gothic" panose="020B0502020202020204" pitchFamily="34" charset="0"/>
              </a:rPr>
              <a:t>68 Chercheurs</a:t>
            </a:r>
          </a:p>
          <a:p>
            <a:pPr marL="342900" indent="-342900" algn="just">
              <a:buFont typeface="Wingdings" panose="05000000000000000000" pitchFamily="2" charset="2"/>
              <a:buChar char="§"/>
            </a:pPr>
            <a:r>
              <a:rPr lang="fr-FR" sz="1800" b="1" dirty="0" smtClean="0">
                <a:latin typeface="Century Gothic" panose="020B0502020202020204" pitchFamily="34" charset="0"/>
              </a:rPr>
              <a:t>2 Laboratoires, 33 Stations d’essai</a:t>
            </a:r>
          </a:p>
          <a:p>
            <a:pPr marL="342900" indent="-342900" algn="just">
              <a:buFont typeface="Wingdings" panose="05000000000000000000" pitchFamily="2" charset="2"/>
              <a:buChar char="§"/>
            </a:pPr>
            <a:r>
              <a:rPr lang="fr-FR" sz="1800" b="1" dirty="0">
                <a:latin typeface="Century Gothic" panose="020B0502020202020204" pitchFamily="34" charset="0"/>
              </a:rPr>
              <a:t>6 </a:t>
            </a:r>
            <a:r>
              <a:rPr lang="fr-FR" sz="1800" b="1" dirty="0" smtClean="0">
                <a:latin typeface="Century Gothic" panose="020B0502020202020204" pitchFamily="34" charset="0"/>
              </a:rPr>
              <a:t>Unités, 9 Centres</a:t>
            </a:r>
          </a:p>
        </p:txBody>
      </p:sp>
      <p:graphicFrame>
        <p:nvGraphicFramePr>
          <p:cNvPr id="21" name="Diagramme 20"/>
          <p:cNvGraphicFramePr/>
          <p:nvPr>
            <p:extLst>
              <p:ext uri="{D42A27DB-BD31-4B8C-83A1-F6EECF244321}">
                <p14:modId xmlns:p14="http://schemas.microsoft.com/office/powerpoint/2010/main" val="82521649"/>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ZoneTexte 21"/>
          <p:cNvSpPr txBox="1"/>
          <p:nvPr/>
        </p:nvSpPr>
        <p:spPr>
          <a:xfrm>
            <a:off x="0" y="391913"/>
            <a:ext cx="3579812" cy="400110"/>
          </a:xfrm>
          <a:prstGeom prst="rect">
            <a:avLst/>
          </a:prstGeom>
          <a:blipFill>
            <a:blip r:embed="rId3"/>
            <a:tile tx="0" ty="0" sx="100000" sy="100000" flip="none" algn="tl"/>
          </a:blipFill>
        </p:spPr>
        <p:txBody>
          <a:bodyPr wrap="square" rtlCol="0">
            <a:spAutoFit/>
          </a:bodyPr>
          <a:lstStyle/>
          <a:p>
            <a:r>
              <a:rPr lang="fr-FR" sz="2000" b="1" dirty="0" smtClean="0">
                <a:latin typeface="Century Gothic" panose="020B0502020202020204" pitchFamily="34" charset="0"/>
              </a:rPr>
              <a:t>Présentation de la structure</a:t>
            </a:r>
            <a:endParaRPr lang="fr-FR" sz="2000" b="1" dirty="0">
              <a:latin typeface="Century Gothic" panose="020B0502020202020204" pitchFamily="34" charset="0"/>
            </a:endParaRPr>
          </a:p>
        </p:txBody>
      </p:sp>
    </p:spTree>
    <p:extLst>
      <p:ext uri="{BB962C8B-B14F-4D97-AF65-F5344CB8AC3E}">
        <p14:creationId xmlns:p14="http://schemas.microsoft.com/office/powerpoint/2010/main" val="8560816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3"/>
          <p:cNvSpPr>
            <a:spLocks noGrp="1"/>
          </p:cNvSpPr>
          <p:nvPr>
            <p:ph type="ftr" sz="quarter" idx="10"/>
          </p:nvPr>
        </p:nvSpPr>
        <p:spPr>
          <a:xfrm>
            <a:off x="11798523" y="6545019"/>
            <a:ext cx="390302" cy="307777"/>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4</a:t>
            </a:fld>
            <a:endParaRPr lang="en-US" altLang="fr-FR" sz="1400" dirty="0">
              <a:solidFill>
                <a:srgbClr val="080808"/>
              </a:solidFill>
              <a:cs typeface="Arial" panose="020B0604020202020204" pitchFamily="34" charset="0"/>
            </a:endParaRPr>
          </a:p>
        </p:txBody>
      </p:sp>
      <p:sp>
        <p:nvSpPr>
          <p:cNvPr id="6" name="ZoneTexte 5"/>
          <p:cNvSpPr txBox="1"/>
          <p:nvPr/>
        </p:nvSpPr>
        <p:spPr>
          <a:xfrm>
            <a:off x="0" y="6553200"/>
            <a:ext cx="51800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7" name="ZoneTexte 6"/>
          <p:cNvSpPr txBox="1"/>
          <p:nvPr/>
        </p:nvSpPr>
        <p:spPr>
          <a:xfrm>
            <a:off x="5294312" y="6545019"/>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3" name="Titre 2"/>
          <p:cNvSpPr>
            <a:spLocks noGrp="1"/>
          </p:cNvSpPr>
          <p:nvPr>
            <p:ph type="title"/>
          </p:nvPr>
        </p:nvSpPr>
        <p:spPr>
          <a:xfrm>
            <a:off x="4279285" y="914400"/>
            <a:ext cx="2881927" cy="496610"/>
          </a:xfrm>
          <a:prstGeom prst="round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a:normAutofit fontScale="90000"/>
          </a:bodyPr>
          <a:lstStyle/>
          <a:p>
            <a:r>
              <a:rPr lang="fr-FR" sz="2400" b="1" dirty="0" smtClean="0">
                <a:solidFill>
                  <a:schemeClr val="tx1"/>
                </a:solidFill>
                <a:latin typeface="Century Gothic" panose="020B0502020202020204" pitchFamily="34" charset="0"/>
              </a:rPr>
              <a:t>CRA/ISRA Saint-Louis</a:t>
            </a:r>
            <a:endParaRPr lang="fr-FR" sz="2400" b="1" dirty="0">
              <a:solidFill>
                <a:schemeClr val="tx1"/>
              </a:solidFill>
              <a:latin typeface="Century Gothic" panose="020B0502020202020204" pitchFamily="34" charset="0"/>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434" y="1679089"/>
            <a:ext cx="1567543" cy="1567543"/>
          </a:xfrm>
          <a:prstGeom prst="rect">
            <a:avLst/>
          </a:prstGeom>
        </p:spPr>
      </p:pic>
      <p:pic>
        <p:nvPicPr>
          <p:cNvPr id="9" name="Image 8"/>
          <p:cNvPicPr>
            <a:picLocks noChangeAspect="1"/>
          </p:cNvPicPr>
          <p:nvPr/>
        </p:nvPicPr>
        <p:blipFill rotWithShape="1">
          <a:blip r:embed="rId4" cstate="print">
            <a:extLst>
              <a:ext uri="{28A0092B-C50C-407E-A947-70E740481C1C}">
                <a14:useLocalDpi xmlns:a14="http://schemas.microsoft.com/office/drawing/2010/main" val="0"/>
              </a:ext>
            </a:extLst>
          </a:blip>
          <a:srcRect r="12076"/>
          <a:stretch/>
        </p:blipFill>
        <p:spPr>
          <a:xfrm>
            <a:off x="6436309" y="2051556"/>
            <a:ext cx="1486903" cy="1691116"/>
          </a:xfrm>
          <a:prstGeom prst="rect">
            <a:avLst/>
          </a:prstGeom>
        </p:spPr>
      </p:pic>
      <p:pic>
        <p:nvPicPr>
          <p:cNvPr id="10" name="Image 9"/>
          <p:cNvPicPr>
            <a:picLocks noChangeAspect="1"/>
          </p:cNvPicPr>
          <p:nvPr/>
        </p:nvPicPr>
        <p:blipFill rotWithShape="1">
          <a:blip r:embed="rId5" cstate="print">
            <a:extLst>
              <a:ext uri="{28A0092B-C50C-407E-A947-70E740481C1C}">
                <a14:useLocalDpi xmlns:a14="http://schemas.microsoft.com/office/drawing/2010/main" val="0"/>
              </a:ext>
            </a:extLst>
          </a:blip>
          <a:srcRect l="20979" r="19222"/>
          <a:stretch/>
        </p:blipFill>
        <p:spPr>
          <a:xfrm>
            <a:off x="1020300" y="4197743"/>
            <a:ext cx="1219200" cy="1871826"/>
          </a:xfrm>
          <a:prstGeom prst="rect">
            <a:avLst/>
          </a:prstGeom>
        </p:spPr>
      </p:pic>
      <p:sp>
        <p:nvSpPr>
          <p:cNvPr id="11" name="ZoneTexte 10"/>
          <p:cNvSpPr txBox="1"/>
          <p:nvPr/>
        </p:nvSpPr>
        <p:spPr>
          <a:xfrm>
            <a:off x="8391198" y="3402045"/>
            <a:ext cx="3671198" cy="400110"/>
          </a:xfrm>
          <a:prstGeom prst="rect">
            <a:avLst/>
          </a:prstGeom>
          <a:noFill/>
        </p:spPr>
        <p:txBody>
          <a:bodyPr wrap="none" rtlCol="0">
            <a:spAutoFit/>
          </a:bodyPr>
          <a:lstStyle/>
          <a:p>
            <a:r>
              <a:rPr lang="fr-FR" sz="2000" b="1" dirty="0" smtClean="0">
                <a:latin typeface="Century Gothic" panose="020B0502020202020204" pitchFamily="34" charset="0"/>
                <a:ea typeface="Century Gothic" charset="0"/>
                <a:cs typeface="Century Gothic" charset="0"/>
              </a:rPr>
              <a:t>Génération de technologies</a:t>
            </a:r>
            <a:endParaRPr lang="fr-FR" sz="2000" b="1" dirty="0">
              <a:latin typeface="Century Gothic" panose="020B0502020202020204" pitchFamily="34" charset="0"/>
              <a:ea typeface="Century Gothic" charset="0"/>
              <a:cs typeface="Century Gothic" charset="0"/>
            </a:endParaRPr>
          </a:p>
        </p:txBody>
      </p:sp>
      <p:sp>
        <p:nvSpPr>
          <p:cNvPr id="12" name="ZoneTexte 11"/>
          <p:cNvSpPr txBox="1"/>
          <p:nvPr/>
        </p:nvSpPr>
        <p:spPr>
          <a:xfrm>
            <a:off x="6687206" y="1795323"/>
            <a:ext cx="1540806" cy="400110"/>
          </a:xfrm>
          <a:prstGeom prst="rect">
            <a:avLst/>
          </a:prstGeom>
          <a:noFill/>
        </p:spPr>
        <p:txBody>
          <a:bodyPr wrap="none" rtlCol="0">
            <a:spAutoFit/>
          </a:bodyPr>
          <a:lstStyle/>
          <a:p>
            <a:r>
              <a:rPr lang="fr-FR" sz="2000" b="1" dirty="0" smtClean="0">
                <a:latin typeface="Century Gothic" panose="020B0502020202020204" pitchFamily="34" charset="0"/>
                <a:ea typeface="Century Gothic" charset="0"/>
                <a:cs typeface="Century Gothic" charset="0"/>
              </a:rPr>
              <a:t>Recherche</a:t>
            </a:r>
            <a:endParaRPr lang="fr-FR" sz="2000" b="1" dirty="0">
              <a:latin typeface="Century Gothic" panose="020B0502020202020204" pitchFamily="34" charset="0"/>
              <a:ea typeface="Century Gothic" charset="0"/>
              <a:cs typeface="Century Gothic" charset="0"/>
            </a:endParaRPr>
          </a:p>
        </p:txBody>
      </p:sp>
      <p:sp>
        <p:nvSpPr>
          <p:cNvPr id="14" name="ZoneTexte 13"/>
          <p:cNvSpPr txBox="1"/>
          <p:nvPr/>
        </p:nvSpPr>
        <p:spPr>
          <a:xfrm>
            <a:off x="1020300" y="5773601"/>
            <a:ext cx="1798890" cy="400110"/>
          </a:xfrm>
          <a:prstGeom prst="rect">
            <a:avLst/>
          </a:prstGeom>
          <a:noFill/>
        </p:spPr>
        <p:txBody>
          <a:bodyPr wrap="none" rtlCol="0">
            <a:spAutoFit/>
          </a:bodyPr>
          <a:lstStyle/>
          <a:p>
            <a:r>
              <a:rPr lang="fr-FR" sz="2000" b="1" dirty="0" smtClean="0">
                <a:latin typeface="Century Gothic" panose="020B0502020202020204" pitchFamily="34" charset="0"/>
                <a:ea typeface="Century Gothic" charset="0"/>
                <a:cs typeface="Century Gothic" charset="0"/>
              </a:rPr>
              <a:t>Vulgarisation</a:t>
            </a:r>
            <a:endParaRPr lang="fr-FR" sz="2000" b="1" dirty="0">
              <a:latin typeface="Century Gothic" panose="020B0502020202020204" pitchFamily="34" charset="0"/>
              <a:ea typeface="Century Gothic" charset="0"/>
              <a:cs typeface="Century Gothic" charset="0"/>
            </a:endParaRPr>
          </a:p>
        </p:txBody>
      </p:sp>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522" y="3904418"/>
            <a:ext cx="2805895" cy="1724026"/>
          </a:xfrm>
          <a:prstGeom prst="rect">
            <a:avLst/>
          </a:prstGeom>
        </p:spPr>
      </p:pic>
      <p:pic>
        <p:nvPicPr>
          <p:cNvPr id="16" name="Imag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1096" y="4480008"/>
            <a:ext cx="1359033" cy="1148436"/>
          </a:xfrm>
          <a:prstGeom prst="ellipse">
            <a:avLst/>
          </a:prstGeom>
          <a:ln>
            <a:noFill/>
          </a:ln>
          <a:effectLst>
            <a:softEdge rad="112500"/>
          </a:effectLst>
        </p:spPr>
      </p:pic>
      <p:sp>
        <p:nvSpPr>
          <p:cNvPr id="17" name="ZoneTexte 16"/>
          <p:cNvSpPr txBox="1"/>
          <p:nvPr/>
        </p:nvSpPr>
        <p:spPr>
          <a:xfrm>
            <a:off x="151635" y="2641937"/>
            <a:ext cx="5802392" cy="1015663"/>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000" b="1" dirty="0" smtClean="0">
                <a:solidFill>
                  <a:schemeClr val="tx1"/>
                </a:solidFill>
                <a:latin typeface="Century Gothic" panose="020B0502020202020204" pitchFamily="34" charset="0"/>
              </a:rPr>
              <a:t>Systèmes </a:t>
            </a:r>
            <a:r>
              <a:rPr lang="fr-FR" sz="2000" b="1" dirty="0">
                <a:solidFill>
                  <a:schemeClr val="tx1"/>
                </a:solidFill>
                <a:latin typeface="Century Gothic" panose="020B0502020202020204" pitchFamily="34" charset="0"/>
              </a:rPr>
              <a:t>de production et gestion des ressources naturelles dans la Vallée du Fleuve Sénégal</a:t>
            </a:r>
            <a:endParaRPr lang="fr-FR" sz="2000" b="1" dirty="0" smtClean="0">
              <a:solidFill>
                <a:schemeClr val="tx1"/>
              </a:solidFill>
              <a:latin typeface="Century Gothic" panose="020B0502020202020204" pitchFamily="34" charset="0"/>
            </a:endParaRPr>
          </a:p>
        </p:txBody>
      </p:sp>
      <p:sp>
        <p:nvSpPr>
          <p:cNvPr id="19" name="ZoneTexte 18"/>
          <p:cNvSpPr txBox="1"/>
          <p:nvPr/>
        </p:nvSpPr>
        <p:spPr>
          <a:xfrm>
            <a:off x="2023347" y="2038290"/>
            <a:ext cx="1947928" cy="461665"/>
          </a:xfrm>
          <a:prstGeom prst="rect">
            <a:avLst/>
          </a:prstGeom>
          <a:blipFill>
            <a:blip r:embed="rId2"/>
            <a:tile tx="0" ty="0" sx="100000" sy="100000" flip="none" algn="tl"/>
          </a:blipFill>
        </p:spPr>
        <p:txBody>
          <a:bodyPr wrap="square" rtlCol="0">
            <a:spAutoFit/>
          </a:bodyPr>
          <a:lstStyle/>
          <a:p>
            <a:r>
              <a:rPr lang="fr-FR" b="1" dirty="0" smtClean="0">
                <a:latin typeface="Century Gothic" panose="020B0502020202020204" pitchFamily="34" charset="0"/>
              </a:rPr>
              <a:t>Programme</a:t>
            </a:r>
            <a:r>
              <a:rPr lang="fr-FR" dirty="0" smtClean="0">
                <a:latin typeface="Century Gothic" panose="020B0502020202020204" pitchFamily="34" charset="0"/>
              </a:rPr>
              <a:t> </a:t>
            </a:r>
          </a:p>
        </p:txBody>
      </p:sp>
      <p:sp>
        <p:nvSpPr>
          <p:cNvPr id="21" name="ZoneTexte 20"/>
          <p:cNvSpPr txBox="1"/>
          <p:nvPr/>
        </p:nvSpPr>
        <p:spPr>
          <a:xfrm>
            <a:off x="3876940" y="5773601"/>
            <a:ext cx="4031873" cy="400110"/>
          </a:xfrm>
          <a:prstGeom prst="rect">
            <a:avLst/>
          </a:prstGeom>
          <a:noFill/>
        </p:spPr>
        <p:txBody>
          <a:bodyPr wrap="none" rtlCol="0">
            <a:spAutoFit/>
          </a:bodyPr>
          <a:lstStyle/>
          <a:p>
            <a:r>
              <a:rPr lang="fr-FR" sz="2000" b="1" dirty="0" smtClean="0">
                <a:latin typeface="Century Gothic" panose="020B0502020202020204" pitchFamily="34" charset="0"/>
                <a:ea typeface="Century Gothic" charset="0"/>
                <a:cs typeface="Century Gothic" charset="0"/>
              </a:rPr>
              <a:t>Montage de projets bancables</a:t>
            </a:r>
            <a:endParaRPr lang="fr-FR" sz="2000" b="1" dirty="0">
              <a:latin typeface="Century Gothic" panose="020B0502020202020204" pitchFamily="34" charset="0"/>
              <a:ea typeface="Century Gothic" charset="0"/>
              <a:cs typeface="Century Gothic" charset="0"/>
            </a:endParaRPr>
          </a:p>
        </p:txBody>
      </p:sp>
      <p:sp>
        <p:nvSpPr>
          <p:cNvPr id="22" name="ZoneTexte 21"/>
          <p:cNvSpPr txBox="1"/>
          <p:nvPr/>
        </p:nvSpPr>
        <p:spPr>
          <a:xfrm>
            <a:off x="8522409" y="5737245"/>
            <a:ext cx="3036409" cy="400110"/>
          </a:xfrm>
          <a:prstGeom prst="rect">
            <a:avLst/>
          </a:prstGeom>
          <a:noFill/>
        </p:spPr>
        <p:txBody>
          <a:bodyPr wrap="none" rtlCol="0">
            <a:spAutoFit/>
          </a:bodyPr>
          <a:lstStyle/>
          <a:p>
            <a:r>
              <a:rPr lang="fr-FR" sz="2000" b="1" dirty="0" smtClean="0">
                <a:latin typeface="Century Gothic" panose="020B0502020202020204" pitchFamily="34" charset="0"/>
                <a:ea typeface="Century Gothic" charset="0"/>
                <a:cs typeface="Century Gothic" charset="0"/>
              </a:rPr>
              <a:t>Enseignement agricole</a:t>
            </a:r>
            <a:endParaRPr lang="fr-FR" sz="2000" b="1" dirty="0">
              <a:latin typeface="Century Gothic" panose="020B0502020202020204" pitchFamily="34" charset="0"/>
              <a:ea typeface="Century Gothic" charset="0"/>
              <a:cs typeface="Century Gothic" charset="0"/>
            </a:endParaRPr>
          </a:p>
        </p:txBody>
      </p:sp>
      <p:graphicFrame>
        <p:nvGraphicFramePr>
          <p:cNvPr id="24" name="Diagramme 23"/>
          <p:cNvGraphicFramePr/>
          <p:nvPr>
            <p:extLst>
              <p:ext uri="{D42A27DB-BD31-4B8C-83A1-F6EECF244321}">
                <p14:modId xmlns:p14="http://schemas.microsoft.com/office/powerpoint/2010/main" val="245620288"/>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ZoneTexte 22"/>
          <p:cNvSpPr txBox="1"/>
          <p:nvPr/>
        </p:nvSpPr>
        <p:spPr>
          <a:xfrm>
            <a:off x="0" y="391913"/>
            <a:ext cx="3579812" cy="400110"/>
          </a:xfrm>
          <a:prstGeom prst="rect">
            <a:avLst/>
          </a:prstGeom>
          <a:blipFill>
            <a:blip r:embed="rId2"/>
            <a:tile tx="0" ty="0" sx="100000" sy="100000" flip="none" algn="tl"/>
          </a:blipFill>
        </p:spPr>
        <p:txBody>
          <a:bodyPr wrap="square" rtlCol="0">
            <a:spAutoFit/>
          </a:bodyPr>
          <a:lstStyle/>
          <a:p>
            <a:r>
              <a:rPr lang="fr-FR" sz="2000" b="1" dirty="0" smtClean="0">
                <a:latin typeface="Century Gothic" panose="020B0502020202020204" pitchFamily="34" charset="0"/>
              </a:rPr>
              <a:t>Présentation de la structure</a:t>
            </a:r>
            <a:endParaRPr lang="fr-FR" sz="2000" b="1" dirty="0">
              <a:latin typeface="Century Gothic" panose="020B0502020202020204" pitchFamily="34" charset="0"/>
            </a:endParaRPr>
          </a:p>
        </p:txBody>
      </p:sp>
    </p:spTree>
    <p:extLst>
      <p:ext uri="{BB962C8B-B14F-4D97-AF65-F5344CB8AC3E}">
        <p14:creationId xmlns:p14="http://schemas.microsoft.com/office/powerpoint/2010/main" val="29631478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24"/>
          <p:cNvSpPr>
            <a:spLocks noChangeArrowheads="1"/>
          </p:cNvSpPr>
          <p:nvPr/>
        </p:nvSpPr>
        <p:spPr bwMode="gray">
          <a:xfrm>
            <a:off x="1497694" y="998936"/>
            <a:ext cx="6740542" cy="371655"/>
          </a:xfrm>
          <a:prstGeom prst="rect">
            <a:avLst/>
          </a:prstGeom>
          <a:solidFill>
            <a:schemeClr val="bg1"/>
          </a:solidFill>
          <a:ln>
            <a:noFill/>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grpSp>
        <p:nvGrpSpPr>
          <p:cNvPr id="2" name="Group 25"/>
          <p:cNvGrpSpPr>
            <a:grpSpLocks/>
          </p:cNvGrpSpPr>
          <p:nvPr/>
        </p:nvGrpSpPr>
        <p:grpSpPr bwMode="auto">
          <a:xfrm>
            <a:off x="8079464" y="762000"/>
            <a:ext cx="1062948" cy="896844"/>
            <a:chOff x="1488" y="1968"/>
            <a:chExt cx="432" cy="432"/>
          </a:xfrm>
        </p:grpSpPr>
        <p:grpSp>
          <p:nvGrpSpPr>
            <p:cNvPr id="12347" name="Group 26"/>
            <p:cNvGrpSpPr>
              <a:grpSpLocks/>
            </p:cNvGrpSpPr>
            <p:nvPr/>
          </p:nvGrpSpPr>
          <p:grpSpPr bwMode="auto">
            <a:xfrm>
              <a:off x="1488" y="1968"/>
              <a:ext cx="432" cy="432"/>
              <a:chOff x="2016" y="1920"/>
              <a:chExt cx="1680" cy="1680"/>
            </a:xfrm>
          </p:grpSpPr>
          <p:sp>
            <p:nvSpPr>
              <p:cNvPr id="12349" name="Oval 27"/>
              <p:cNvSpPr>
                <a:spLocks noChangeArrowheads="1"/>
              </p:cNvSpPr>
              <p:nvPr/>
            </p:nvSpPr>
            <p:spPr bwMode="gray">
              <a:xfrm>
                <a:off x="2016" y="1920"/>
                <a:ext cx="1680" cy="1680"/>
              </a:xfrm>
              <a:prstGeom prst="ellipse">
                <a:avLst/>
              </a:prstGeom>
              <a:gradFill rotWithShape="1">
                <a:gsLst>
                  <a:gs pos="0">
                    <a:srgbClr val="FF9999"/>
                  </a:gs>
                  <a:gs pos="100000">
                    <a:srgbClr val="643C3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sp>
            <p:nvSpPr>
              <p:cNvPr id="12350" name="Freeform 28"/>
              <p:cNvSpPr>
                <a:spLocks/>
              </p:cNvSpPr>
              <p:nvPr/>
            </p:nvSpPr>
            <p:spPr bwMode="gray">
              <a:xfrm>
                <a:off x="2208" y="1948"/>
                <a:ext cx="1296" cy="634"/>
              </a:xfrm>
              <a:custGeom>
                <a:avLst/>
                <a:gdLst>
                  <a:gd name="T0" fmla="*/ 667 w 1321"/>
                  <a:gd name="T1" fmla="*/ 7 h 712"/>
                  <a:gd name="T2" fmla="*/ 675 w 1321"/>
                  <a:gd name="T3" fmla="*/ 8 h 712"/>
                  <a:gd name="T4" fmla="*/ 677 w 1321"/>
                  <a:gd name="T5" fmla="*/ 8 h 712"/>
                  <a:gd name="T6" fmla="*/ 674 w 1321"/>
                  <a:gd name="T7" fmla="*/ 9 h 712"/>
                  <a:gd name="T8" fmla="*/ 665 w 1321"/>
                  <a:gd name="T9" fmla="*/ 10 h 712"/>
                  <a:gd name="T10" fmla="*/ 651 w 1321"/>
                  <a:gd name="T11" fmla="*/ 10 h 712"/>
                  <a:gd name="T12" fmla="*/ 635 w 1321"/>
                  <a:gd name="T13" fmla="*/ 10 h 712"/>
                  <a:gd name="T14" fmla="*/ 612 w 1321"/>
                  <a:gd name="T15" fmla="*/ 11 h 712"/>
                  <a:gd name="T16" fmla="*/ 588 w 1321"/>
                  <a:gd name="T17" fmla="*/ 11 h 712"/>
                  <a:gd name="T18" fmla="*/ 559 w 1321"/>
                  <a:gd name="T19" fmla="*/ 11 h 712"/>
                  <a:gd name="T20" fmla="*/ 528 w 1321"/>
                  <a:gd name="T21" fmla="*/ 11 h 712"/>
                  <a:gd name="T22" fmla="*/ 495 w 1321"/>
                  <a:gd name="T23" fmla="*/ 12 h 712"/>
                  <a:gd name="T24" fmla="*/ 459 w 1321"/>
                  <a:gd name="T25" fmla="*/ 12 h 712"/>
                  <a:gd name="T26" fmla="*/ 423 w 1321"/>
                  <a:gd name="T27" fmla="*/ 12 h 712"/>
                  <a:gd name="T28" fmla="*/ 408 w 1321"/>
                  <a:gd name="T29" fmla="*/ 12 h 712"/>
                  <a:gd name="T30" fmla="*/ 244 w 1321"/>
                  <a:gd name="T31" fmla="*/ 12 h 712"/>
                  <a:gd name="T32" fmla="*/ 241 w 1321"/>
                  <a:gd name="T33" fmla="*/ 12 h 712"/>
                  <a:gd name="T34" fmla="*/ 210 w 1321"/>
                  <a:gd name="T35" fmla="*/ 12 h 712"/>
                  <a:gd name="T36" fmla="*/ 178 w 1321"/>
                  <a:gd name="T37" fmla="*/ 12 h 712"/>
                  <a:gd name="T38" fmla="*/ 150 w 1321"/>
                  <a:gd name="T39" fmla="*/ 12 h 712"/>
                  <a:gd name="T40" fmla="*/ 122 w 1321"/>
                  <a:gd name="T41" fmla="*/ 11 h 712"/>
                  <a:gd name="T42" fmla="*/ 97 w 1321"/>
                  <a:gd name="T43" fmla="*/ 11 h 712"/>
                  <a:gd name="T44" fmla="*/ 73 w 1321"/>
                  <a:gd name="T45" fmla="*/ 11 h 712"/>
                  <a:gd name="T46" fmla="*/ 55 w 1321"/>
                  <a:gd name="T47" fmla="*/ 11 h 712"/>
                  <a:gd name="T48" fmla="*/ 32 w 1321"/>
                  <a:gd name="T49" fmla="*/ 11 h 712"/>
                  <a:gd name="T50" fmla="*/ 26 w 1321"/>
                  <a:gd name="T51" fmla="*/ 10 h 712"/>
                  <a:gd name="T52" fmla="*/ 18 w 1321"/>
                  <a:gd name="T53" fmla="*/ 10 h 712"/>
                  <a:gd name="T54" fmla="*/ 6 w 1321"/>
                  <a:gd name="T55" fmla="*/ 10 h 712"/>
                  <a:gd name="T56" fmla="*/ 0 w 1321"/>
                  <a:gd name="T57" fmla="*/ 9 h 712"/>
                  <a:gd name="T58" fmla="*/ 0 w 1321"/>
                  <a:gd name="T59" fmla="*/ 9 h 712"/>
                  <a:gd name="T60" fmla="*/ 4 w 1321"/>
                  <a:gd name="T61" fmla="*/ 8 h 712"/>
                  <a:gd name="T62" fmla="*/ 16 w 1321"/>
                  <a:gd name="T63" fmla="*/ 8 h 712"/>
                  <a:gd name="T64" fmla="*/ 26 w 1321"/>
                  <a:gd name="T65" fmla="*/ 6 h 712"/>
                  <a:gd name="T66" fmla="*/ 51 w 1321"/>
                  <a:gd name="T67" fmla="*/ 4 h 712"/>
                  <a:gd name="T68" fmla="*/ 75 w 1321"/>
                  <a:gd name="T69" fmla="*/ 4 h 712"/>
                  <a:gd name="T70" fmla="*/ 106 w 1321"/>
                  <a:gd name="T71" fmla="*/ 4 h 712"/>
                  <a:gd name="T72" fmla="*/ 138 w 1321"/>
                  <a:gd name="T73" fmla="*/ 4 h 712"/>
                  <a:gd name="T74" fmla="*/ 175 w 1321"/>
                  <a:gd name="T75" fmla="*/ 4 h 712"/>
                  <a:gd name="T76" fmla="*/ 213 w 1321"/>
                  <a:gd name="T77" fmla="*/ 4 h 712"/>
                  <a:gd name="T78" fmla="*/ 255 w 1321"/>
                  <a:gd name="T79" fmla="*/ 4 h 712"/>
                  <a:gd name="T80" fmla="*/ 298 w 1321"/>
                  <a:gd name="T81" fmla="*/ 4 h 712"/>
                  <a:gd name="T82" fmla="*/ 342 w 1321"/>
                  <a:gd name="T83" fmla="*/ 0 h 712"/>
                  <a:gd name="T84" fmla="*/ 342 w 1321"/>
                  <a:gd name="T85" fmla="*/ 0 h 712"/>
                  <a:gd name="T86" fmla="*/ 389 w 1321"/>
                  <a:gd name="T87" fmla="*/ 4 h 712"/>
                  <a:gd name="T88" fmla="*/ 433 w 1321"/>
                  <a:gd name="T89" fmla="*/ 4 h 712"/>
                  <a:gd name="T90" fmla="*/ 477 w 1321"/>
                  <a:gd name="T91" fmla="*/ 4 h 712"/>
                  <a:gd name="T92" fmla="*/ 518 w 1321"/>
                  <a:gd name="T93" fmla="*/ 4 h 712"/>
                  <a:gd name="T94" fmla="*/ 554 w 1321"/>
                  <a:gd name="T95" fmla="*/ 4 h 712"/>
                  <a:gd name="T96" fmla="*/ 589 w 1321"/>
                  <a:gd name="T97" fmla="*/ 4 h 712"/>
                  <a:gd name="T98" fmla="*/ 619 w 1321"/>
                  <a:gd name="T99" fmla="*/ 4 h 712"/>
                  <a:gd name="T100" fmla="*/ 645 w 1321"/>
                  <a:gd name="T101" fmla="*/ 5 h 712"/>
                  <a:gd name="T102" fmla="*/ 667 w 1321"/>
                  <a:gd name="T103" fmla="*/ 7 h 712"/>
                  <a:gd name="T104" fmla="*/ 667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99"/>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fr-FR" sz="2000" b="1">
                  <a:latin typeface="Century Gothic" panose="020B0502020202020204" pitchFamily="34" charset="0"/>
                </a:endParaRPr>
              </a:p>
            </p:txBody>
          </p:sp>
        </p:grpSp>
        <p:sp>
          <p:nvSpPr>
            <p:cNvPr id="8" name="Text Box 29"/>
            <p:cNvSpPr txBox="1">
              <a:spLocks noChangeArrowheads="1"/>
            </p:cNvSpPr>
            <p:nvPr/>
          </p:nvSpPr>
          <p:spPr bwMode="gray">
            <a:xfrm>
              <a:off x="1518" y="2008"/>
              <a:ext cx="391" cy="341"/>
            </a:xfrm>
            <a:prstGeom prst="rect">
              <a:avLst/>
            </a:prstGeom>
            <a:noFill/>
            <a:ln w="9525" algn="ctr">
              <a:noFill/>
              <a:miter lim="800000"/>
              <a:headEnd/>
              <a:tailEnd/>
            </a:ln>
            <a:effectLst/>
          </p:spPr>
          <p:txBody>
            <a:bodyPr wrap="square">
              <a:spAutoFit/>
            </a:bodyPr>
            <a:lstStyle/>
            <a:p>
              <a:pPr algn="ctr" eaLnBrk="1" hangingPunct="1">
                <a:defRPr/>
              </a:pPr>
              <a:r>
                <a:rPr lang="en-US" sz="2000" b="1" dirty="0" smtClean="0">
                  <a:solidFill>
                    <a:srgbClr val="000000"/>
                  </a:solidFill>
                  <a:effectLst>
                    <a:outerShdw blurRad="38100" dist="38100" dir="2700000" algn="tl">
                      <a:srgbClr val="C0C0C0"/>
                    </a:outerShdw>
                  </a:effectLst>
                  <a:latin typeface="Century Gothic" panose="020B0502020202020204" pitchFamily="34" charset="0"/>
                  <a:cs typeface="Arial" charset="0"/>
                </a:rPr>
                <a:t>Étape 1</a:t>
              </a:r>
              <a:endPar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endParaRPr>
            </a:p>
          </p:txBody>
        </p:sp>
      </p:grpSp>
      <p:sp>
        <p:nvSpPr>
          <p:cNvPr id="11" name="Text Box 30"/>
          <p:cNvSpPr txBox="1">
            <a:spLocks noChangeArrowheads="1"/>
          </p:cNvSpPr>
          <p:nvPr/>
        </p:nvSpPr>
        <p:spPr bwMode="auto">
          <a:xfrm>
            <a:off x="1608056" y="1001259"/>
            <a:ext cx="6419120" cy="369332"/>
          </a:xfrm>
          <a:prstGeom prst="rect">
            <a:avLst/>
          </a:prstGeom>
          <a:solidFill>
            <a:schemeClr val="bg1"/>
          </a:solidFill>
          <a:ln w="9525">
            <a:noFill/>
            <a:miter lim="800000"/>
            <a:headEnd/>
            <a:tailEnd/>
          </a:ln>
          <a:effectLst/>
        </p:spPr>
        <p:txBody>
          <a:bodyPr wrap="square">
            <a:spAutoFit/>
          </a:bodyPr>
          <a:lstStyle/>
          <a:p>
            <a:pPr algn="ctr">
              <a:defRPr/>
            </a:pPr>
            <a:r>
              <a:rPr lang="fr-FR" sz="1800" b="1" dirty="0">
                <a:latin typeface="Century Gothic" panose="020B0502020202020204" pitchFamily="34" charset="0"/>
                <a:ea typeface="Calibri" panose="020F0502020204030204" pitchFamily="34" charset="0"/>
                <a:cs typeface="Times New Roman" panose="02020603050405020304" pitchFamily="18" charset="0"/>
              </a:rPr>
              <a:t>Diagnostic des contraintes du développement agricole</a:t>
            </a:r>
            <a:endParaRPr lang="fr-FR" sz="1800" b="1" dirty="0">
              <a:solidFill>
                <a:srgbClr val="080808"/>
              </a:solidFill>
              <a:latin typeface="Century Gothic" panose="020B0502020202020204" pitchFamily="34" charset="0"/>
              <a:cs typeface="Arial" charset="0"/>
            </a:endParaRPr>
          </a:p>
        </p:txBody>
      </p:sp>
      <p:sp>
        <p:nvSpPr>
          <p:cNvPr id="11272" name="Rectangle 10"/>
          <p:cNvSpPr>
            <a:spLocks noChangeArrowheads="1"/>
          </p:cNvSpPr>
          <p:nvPr/>
        </p:nvSpPr>
        <p:spPr bwMode="gray">
          <a:xfrm>
            <a:off x="2125006" y="1896389"/>
            <a:ext cx="6872267" cy="404928"/>
          </a:xfrm>
          <a:prstGeom prst="rect">
            <a:avLst/>
          </a:prstGeom>
          <a:solidFill>
            <a:schemeClr val="bg1"/>
          </a:solidFill>
          <a:ln>
            <a:noFill/>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dirty="0">
              <a:latin typeface="Century Gothic" panose="020B0502020202020204" pitchFamily="34" charset="0"/>
            </a:endParaRPr>
          </a:p>
        </p:txBody>
      </p:sp>
      <p:grpSp>
        <p:nvGrpSpPr>
          <p:cNvPr id="4" name="Group 11"/>
          <p:cNvGrpSpPr>
            <a:grpSpLocks/>
          </p:cNvGrpSpPr>
          <p:nvPr/>
        </p:nvGrpSpPr>
        <p:grpSpPr bwMode="auto">
          <a:xfrm>
            <a:off x="8663578" y="1644312"/>
            <a:ext cx="1143944" cy="837390"/>
            <a:chOff x="3938" y="1968"/>
            <a:chExt cx="430" cy="437"/>
          </a:xfrm>
        </p:grpSpPr>
        <p:grpSp>
          <p:nvGrpSpPr>
            <p:cNvPr id="12343" name="Group 12"/>
            <p:cNvGrpSpPr>
              <a:grpSpLocks/>
            </p:cNvGrpSpPr>
            <p:nvPr/>
          </p:nvGrpSpPr>
          <p:grpSpPr bwMode="auto">
            <a:xfrm>
              <a:off x="3938" y="1968"/>
              <a:ext cx="430" cy="437"/>
              <a:chOff x="2017" y="1921"/>
              <a:chExt cx="1681" cy="1680"/>
            </a:xfrm>
          </p:grpSpPr>
          <p:sp>
            <p:nvSpPr>
              <p:cNvPr id="12345" name="Oval 13"/>
              <p:cNvSpPr>
                <a:spLocks noChangeArrowheads="1"/>
              </p:cNvSpPr>
              <p:nvPr/>
            </p:nvSpPr>
            <p:spPr bwMode="gray">
              <a:xfrm>
                <a:off x="2017" y="1921"/>
                <a:ext cx="1681" cy="1680"/>
              </a:xfrm>
              <a:prstGeom prst="ellipse">
                <a:avLst/>
              </a:prstGeom>
              <a:gradFill rotWithShape="1">
                <a:gsLst>
                  <a:gs pos="0">
                    <a:srgbClr val="93B1FD"/>
                  </a:gs>
                  <a:gs pos="100000">
                    <a:srgbClr val="2C354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sp>
            <p:nvSpPr>
              <p:cNvPr id="12346" name="Freeform 14"/>
              <p:cNvSpPr>
                <a:spLocks/>
              </p:cNvSpPr>
              <p:nvPr/>
            </p:nvSpPr>
            <p:spPr bwMode="gray">
              <a:xfrm>
                <a:off x="2209" y="1949"/>
                <a:ext cx="1297" cy="634"/>
              </a:xfrm>
              <a:custGeom>
                <a:avLst/>
                <a:gdLst>
                  <a:gd name="T0" fmla="*/ 679 w 1321"/>
                  <a:gd name="T1" fmla="*/ 7 h 712"/>
                  <a:gd name="T2" fmla="*/ 690 w 1321"/>
                  <a:gd name="T3" fmla="*/ 8 h 712"/>
                  <a:gd name="T4" fmla="*/ 691 w 1321"/>
                  <a:gd name="T5" fmla="*/ 8 h 712"/>
                  <a:gd name="T6" fmla="*/ 688 w 1321"/>
                  <a:gd name="T7" fmla="*/ 9 h 712"/>
                  <a:gd name="T8" fmla="*/ 678 w 1321"/>
                  <a:gd name="T9" fmla="*/ 10 h 712"/>
                  <a:gd name="T10" fmla="*/ 665 w 1321"/>
                  <a:gd name="T11" fmla="*/ 10 h 712"/>
                  <a:gd name="T12" fmla="*/ 648 w 1321"/>
                  <a:gd name="T13" fmla="*/ 10 h 712"/>
                  <a:gd name="T14" fmla="*/ 625 w 1321"/>
                  <a:gd name="T15" fmla="*/ 11 h 712"/>
                  <a:gd name="T16" fmla="*/ 599 w 1321"/>
                  <a:gd name="T17" fmla="*/ 11 h 712"/>
                  <a:gd name="T18" fmla="*/ 570 w 1321"/>
                  <a:gd name="T19" fmla="*/ 11 h 712"/>
                  <a:gd name="T20" fmla="*/ 539 w 1321"/>
                  <a:gd name="T21" fmla="*/ 11 h 712"/>
                  <a:gd name="T22" fmla="*/ 505 w 1321"/>
                  <a:gd name="T23" fmla="*/ 12 h 712"/>
                  <a:gd name="T24" fmla="*/ 468 w 1321"/>
                  <a:gd name="T25" fmla="*/ 12 h 712"/>
                  <a:gd name="T26" fmla="*/ 431 w 1321"/>
                  <a:gd name="T27" fmla="*/ 12 h 712"/>
                  <a:gd name="T28" fmla="*/ 415 w 1321"/>
                  <a:gd name="T29" fmla="*/ 12 h 712"/>
                  <a:gd name="T30" fmla="*/ 248 w 1321"/>
                  <a:gd name="T31" fmla="*/ 12 h 712"/>
                  <a:gd name="T32" fmla="*/ 246 w 1321"/>
                  <a:gd name="T33" fmla="*/ 12 h 712"/>
                  <a:gd name="T34" fmla="*/ 215 w 1321"/>
                  <a:gd name="T35" fmla="*/ 12 h 712"/>
                  <a:gd name="T36" fmla="*/ 182 w 1321"/>
                  <a:gd name="T37" fmla="*/ 12 h 712"/>
                  <a:gd name="T38" fmla="*/ 153 w 1321"/>
                  <a:gd name="T39" fmla="*/ 12 h 712"/>
                  <a:gd name="T40" fmla="*/ 125 w 1321"/>
                  <a:gd name="T41" fmla="*/ 11 h 712"/>
                  <a:gd name="T42" fmla="*/ 99 w 1321"/>
                  <a:gd name="T43" fmla="*/ 11 h 712"/>
                  <a:gd name="T44" fmla="*/ 75 w 1321"/>
                  <a:gd name="T45" fmla="*/ 11 h 712"/>
                  <a:gd name="T46" fmla="*/ 57 w 1321"/>
                  <a:gd name="T47" fmla="*/ 11 h 712"/>
                  <a:gd name="T48" fmla="*/ 32 w 1321"/>
                  <a:gd name="T49" fmla="*/ 11 h 712"/>
                  <a:gd name="T50" fmla="*/ 27 w 1321"/>
                  <a:gd name="T51" fmla="*/ 10 h 712"/>
                  <a:gd name="T52" fmla="*/ 18 w 1321"/>
                  <a:gd name="T53" fmla="*/ 10 h 712"/>
                  <a:gd name="T54" fmla="*/ 6 w 1321"/>
                  <a:gd name="T55" fmla="*/ 10 h 712"/>
                  <a:gd name="T56" fmla="*/ 0 w 1321"/>
                  <a:gd name="T57" fmla="*/ 9 h 712"/>
                  <a:gd name="T58" fmla="*/ 0 w 1321"/>
                  <a:gd name="T59" fmla="*/ 9 h 712"/>
                  <a:gd name="T60" fmla="*/ 4 w 1321"/>
                  <a:gd name="T61" fmla="*/ 8 h 712"/>
                  <a:gd name="T62" fmla="*/ 16 w 1321"/>
                  <a:gd name="T63" fmla="*/ 8 h 712"/>
                  <a:gd name="T64" fmla="*/ 27 w 1321"/>
                  <a:gd name="T65" fmla="*/ 6 h 712"/>
                  <a:gd name="T66" fmla="*/ 51 w 1321"/>
                  <a:gd name="T67" fmla="*/ 4 h 712"/>
                  <a:gd name="T68" fmla="*/ 77 w 1321"/>
                  <a:gd name="T69" fmla="*/ 4 h 712"/>
                  <a:gd name="T70" fmla="*/ 108 w 1321"/>
                  <a:gd name="T71" fmla="*/ 4 h 712"/>
                  <a:gd name="T72" fmla="*/ 140 w 1321"/>
                  <a:gd name="T73" fmla="*/ 4 h 712"/>
                  <a:gd name="T74" fmla="*/ 179 w 1321"/>
                  <a:gd name="T75" fmla="*/ 4 h 712"/>
                  <a:gd name="T76" fmla="*/ 218 w 1321"/>
                  <a:gd name="T77" fmla="*/ 4 h 712"/>
                  <a:gd name="T78" fmla="*/ 261 w 1321"/>
                  <a:gd name="T79" fmla="*/ 4 h 712"/>
                  <a:gd name="T80" fmla="*/ 303 w 1321"/>
                  <a:gd name="T81" fmla="*/ 4 h 712"/>
                  <a:gd name="T82" fmla="*/ 349 w 1321"/>
                  <a:gd name="T83" fmla="*/ 0 h 712"/>
                  <a:gd name="T84" fmla="*/ 349 w 1321"/>
                  <a:gd name="T85" fmla="*/ 0 h 712"/>
                  <a:gd name="T86" fmla="*/ 397 w 1321"/>
                  <a:gd name="T87" fmla="*/ 4 h 712"/>
                  <a:gd name="T88" fmla="*/ 443 w 1321"/>
                  <a:gd name="T89" fmla="*/ 4 h 712"/>
                  <a:gd name="T90" fmla="*/ 488 w 1321"/>
                  <a:gd name="T91" fmla="*/ 4 h 712"/>
                  <a:gd name="T92" fmla="*/ 528 w 1321"/>
                  <a:gd name="T93" fmla="*/ 4 h 712"/>
                  <a:gd name="T94" fmla="*/ 565 w 1321"/>
                  <a:gd name="T95" fmla="*/ 4 h 712"/>
                  <a:gd name="T96" fmla="*/ 600 w 1321"/>
                  <a:gd name="T97" fmla="*/ 4 h 712"/>
                  <a:gd name="T98" fmla="*/ 631 w 1321"/>
                  <a:gd name="T99" fmla="*/ 4 h 712"/>
                  <a:gd name="T100" fmla="*/ 658 w 1321"/>
                  <a:gd name="T101" fmla="*/ 5 h 712"/>
                  <a:gd name="T102" fmla="*/ 679 w 1321"/>
                  <a:gd name="T103" fmla="*/ 7 h 712"/>
                  <a:gd name="T104" fmla="*/ 679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3B1FD"/>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fr-FR" sz="2000" b="1">
                  <a:latin typeface="Century Gothic" panose="020B0502020202020204" pitchFamily="34" charset="0"/>
                </a:endParaRPr>
              </a:p>
            </p:txBody>
          </p:sp>
        </p:grpSp>
        <p:sp>
          <p:nvSpPr>
            <p:cNvPr id="15" name="Text Box 15"/>
            <p:cNvSpPr txBox="1">
              <a:spLocks noChangeArrowheads="1"/>
            </p:cNvSpPr>
            <p:nvPr/>
          </p:nvSpPr>
          <p:spPr bwMode="gray">
            <a:xfrm>
              <a:off x="3982" y="2000"/>
              <a:ext cx="382" cy="369"/>
            </a:xfrm>
            <a:prstGeom prst="rect">
              <a:avLst/>
            </a:prstGeom>
            <a:noFill/>
            <a:ln w="9525" algn="ctr">
              <a:noFill/>
              <a:miter lim="800000"/>
              <a:headEnd/>
              <a:tailEnd/>
            </a:ln>
            <a:effectLst/>
          </p:spPr>
          <p:txBody>
            <a:bodyPr wrap="square">
              <a:spAutoFit/>
            </a:bodyPr>
            <a:lstStyle/>
            <a:p>
              <a:pPr algn="ctr">
                <a:defRPr/>
              </a:pPr>
              <a:r>
                <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rPr>
                <a:t>Étape </a:t>
              </a:r>
              <a:r>
                <a:rPr lang="en-US" sz="2000" b="1" dirty="0" smtClean="0">
                  <a:solidFill>
                    <a:srgbClr val="000000"/>
                  </a:solidFill>
                  <a:effectLst>
                    <a:outerShdw blurRad="38100" dist="38100" dir="2700000" algn="tl">
                      <a:srgbClr val="C0C0C0"/>
                    </a:outerShdw>
                  </a:effectLst>
                  <a:latin typeface="Century Gothic" panose="020B0502020202020204" pitchFamily="34" charset="0"/>
                  <a:cs typeface="Arial" charset="0"/>
                </a:rPr>
                <a:t>2</a:t>
              </a:r>
              <a:endPar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endParaRPr>
            </a:p>
          </p:txBody>
        </p:sp>
      </p:grpSp>
      <p:sp>
        <p:nvSpPr>
          <p:cNvPr id="18" name="Text Box 31"/>
          <p:cNvSpPr txBox="1">
            <a:spLocks noChangeArrowheads="1"/>
          </p:cNvSpPr>
          <p:nvPr/>
        </p:nvSpPr>
        <p:spPr bwMode="auto">
          <a:xfrm>
            <a:off x="2132957" y="1915218"/>
            <a:ext cx="6340793" cy="369332"/>
          </a:xfrm>
          <a:prstGeom prst="rect">
            <a:avLst/>
          </a:prstGeom>
          <a:solidFill>
            <a:schemeClr val="bg1"/>
          </a:solidFill>
          <a:ln w="9525">
            <a:noFill/>
            <a:miter lim="800000"/>
            <a:headEnd/>
            <a:tailEnd/>
          </a:ln>
          <a:effectLst/>
        </p:spPr>
        <p:txBody>
          <a:bodyPr wrap="square">
            <a:spAutoFit/>
          </a:bodyPr>
          <a:lstStyle/>
          <a:p>
            <a:pPr algn="ctr">
              <a:defRPr/>
            </a:pPr>
            <a:r>
              <a:rPr lang="fr-FR" sz="1800" b="1" dirty="0">
                <a:latin typeface="Century Gothic" panose="020B0502020202020204" pitchFamily="34" charset="0"/>
                <a:ea typeface="Calibri" panose="020F0502020204030204" pitchFamily="34" charset="0"/>
                <a:cs typeface="Times New Roman" panose="02020603050405020304" pitchFamily="18" charset="0"/>
              </a:rPr>
              <a:t>Formulation des programmes de recherche </a:t>
            </a:r>
            <a:r>
              <a:rPr lang="fr-FR" sz="1800" b="1" dirty="0" smtClean="0">
                <a:latin typeface="Century Gothic" panose="020B0502020202020204" pitchFamily="34" charset="0"/>
                <a:ea typeface="Calibri" panose="020F0502020204030204" pitchFamily="34" charset="0"/>
                <a:cs typeface="Times New Roman" panose="02020603050405020304" pitchFamily="18" charset="0"/>
              </a:rPr>
              <a:t>scientifique</a:t>
            </a:r>
            <a:endParaRPr lang="fr-FR" sz="1800" b="1" dirty="0">
              <a:solidFill>
                <a:srgbClr val="080808"/>
              </a:solidFill>
              <a:latin typeface="Century Gothic" panose="020B0502020202020204" pitchFamily="34" charset="0"/>
              <a:cs typeface="Arial" charset="0"/>
            </a:endParaRPr>
          </a:p>
        </p:txBody>
      </p:sp>
      <p:sp>
        <p:nvSpPr>
          <p:cNvPr id="11275" name="Rectangle 17"/>
          <p:cNvSpPr>
            <a:spLocks noChangeArrowheads="1"/>
          </p:cNvSpPr>
          <p:nvPr/>
        </p:nvSpPr>
        <p:spPr bwMode="gray">
          <a:xfrm>
            <a:off x="1370012" y="2938516"/>
            <a:ext cx="8441435" cy="344494"/>
          </a:xfrm>
          <a:prstGeom prst="rect">
            <a:avLst/>
          </a:prstGeom>
          <a:solidFill>
            <a:schemeClr val="bg1"/>
          </a:solidFill>
          <a:ln>
            <a:noFill/>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grpSp>
        <p:nvGrpSpPr>
          <p:cNvPr id="6" name="Group 18"/>
          <p:cNvGrpSpPr>
            <a:grpSpLocks/>
          </p:cNvGrpSpPr>
          <p:nvPr/>
        </p:nvGrpSpPr>
        <p:grpSpPr bwMode="auto">
          <a:xfrm>
            <a:off x="9411540" y="2619815"/>
            <a:ext cx="1102472" cy="978955"/>
            <a:chOff x="3552" y="3339"/>
            <a:chExt cx="421" cy="392"/>
          </a:xfrm>
        </p:grpSpPr>
        <p:grpSp>
          <p:nvGrpSpPr>
            <p:cNvPr id="12339" name="Group 19"/>
            <p:cNvGrpSpPr>
              <a:grpSpLocks/>
            </p:cNvGrpSpPr>
            <p:nvPr/>
          </p:nvGrpSpPr>
          <p:grpSpPr bwMode="auto">
            <a:xfrm>
              <a:off x="3552" y="3339"/>
              <a:ext cx="412" cy="392"/>
              <a:chOff x="2016" y="1920"/>
              <a:chExt cx="1680" cy="1680"/>
            </a:xfrm>
          </p:grpSpPr>
          <p:sp>
            <p:nvSpPr>
              <p:cNvPr id="12341" name="Oval 20"/>
              <p:cNvSpPr>
                <a:spLocks noChangeArrowheads="1"/>
              </p:cNvSpPr>
              <p:nvPr/>
            </p:nvSpPr>
            <p:spPr bwMode="gray">
              <a:xfrm>
                <a:off x="2016" y="1920"/>
                <a:ext cx="1680" cy="1680"/>
              </a:xfrm>
              <a:prstGeom prst="ellipse">
                <a:avLst/>
              </a:prstGeom>
              <a:gradFill rotWithShape="1">
                <a:gsLst>
                  <a:gs pos="0">
                    <a:srgbClr val="99CC00"/>
                  </a:gs>
                  <a:gs pos="100000">
                    <a:srgbClr val="2532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sp>
            <p:nvSpPr>
              <p:cNvPr id="12342" name="Freeform 21"/>
              <p:cNvSpPr>
                <a:spLocks/>
              </p:cNvSpPr>
              <p:nvPr/>
            </p:nvSpPr>
            <p:spPr bwMode="gray">
              <a:xfrm>
                <a:off x="2208" y="1948"/>
                <a:ext cx="1296" cy="634"/>
              </a:xfrm>
              <a:custGeom>
                <a:avLst/>
                <a:gdLst>
                  <a:gd name="T0" fmla="*/ 667 w 1321"/>
                  <a:gd name="T1" fmla="*/ 7 h 712"/>
                  <a:gd name="T2" fmla="*/ 675 w 1321"/>
                  <a:gd name="T3" fmla="*/ 8 h 712"/>
                  <a:gd name="T4" fmla="*/ 677 w 1321"/>
                  <a:gd name="T5" fmla="*/ 8 h 712"/>
                  <a:gd name="T6" fmla="*/ 674 w 1321"/>
                  <a:gd name="T7" fmla="*/ 9 h 712"/>
                  <a:gd name="T8" fmla="*/ 665 w 1321"/>
                  <a:gd name="T9" fmla="*/ 10 h 712"/>
                  <a:gd name="T10" fmla="*/ 651 w 1321"/>
                  <a:gd name="T11" fmla="*/ 10 h 712"/>
                  <a:gd name="T12" fmla="*/ 635 w 1321"/>
                  <a:gd name="T13" fmla="*/ 10 h 712"/>
                  <a:gd name="T14" fmla="*/ 612 w 1321"/>
                  <a:gd name="T15" fmla="*/ 11 h 712"/>
                  <a:gd name="T16" fmla="*/ 588 w 1321"/>
                  <a:gd name="T17" fmla="*/ 11 h 712"/>
                  <a:gd name="T18" fmla="*/ 559 w 1321"/>
                  <a:gd name="T19" fmla="*/ 11 h 712"/>
                  <a:gd name="T20" fmla="*/ 528 w 1321"/>
                  <a:gd name="T21" fmla="*/ 11 h 712"/>
                  <a:gd name="T22" fmla="*/ 495 w 1321"/>
                  <a:gd name="T23" fmla="*/ 12 h 712"/>
                  <a:gd name="T24" fmla="*/ 459 w 1321"/>
                  <a:gd name="T25" fmla="*/ 12 h 712"/>
                  <a:gd name="T26" fmla="*/ 423 w 1321"/>
                  <a:gd name="T27" fmla="*/ 12 h 712"/>
                  <a:gd name="T28" fmla="*/ 408 w 1321"/>
                  <a:gd name="T29" fmla="*/ 12 h 712"/>
                  <a:gd name="T30" fmla="*/ 244 w 1321"/>
                  <a:gd name="T31" fmla="*/ 12 h 712"/>
                  <a:gd name="T32" fmla="*/ 241 w 1321"/>
                  <a:gd name="T33" fmla="*/ 12 h 712"/>
                  <a:gd name="T34" fmla="*/ 210 w 1321"/>
                  <a:gd name="T35" fmla="*/ 12 h 712"/>
                  <a:gd name="T36" fmla="*/ 178 w 1321"/>
                  <a:gd name="T37" fmla="*/ 12 h 712"/>
                  <a:gd name="T38" fmla="*/ 150 w 1321"/>
                  <a:gd name="T39" fmla="*/ 12 h 712"/>
                  <a:gd name="T40" fmla="*/ 122 w 1321"/>
                  <a:gd name="T41" fmla="*/ 11 h 712"/>
                  <a:gd name="T42" fmla="*/ 97 w 1321"/>
                  <a:gd name="T43" fmla="*/ 11 h 712"/>
                  <a:gd name="T44" fmla="*/ 73 w 1321"/>
                  <a:gd name="T45" fmla="*/ 11 h 712"/>
                  <a:gd name="T46" fmla="*/ 55 w 1321"/>
                  <a:gd name="T47" fmla="*/ 11 h 712"/>
                  <a:gd name="T48" fmla="*/ 32 w 1321"/>
                  <a:gd name="T49" fmla="*/ 11 h 712"/>
                  <a:gd name="T50" fmla="*/ 26 w 1321"/>
                  <a:gd name="T51" fmla="*/ 10 h 712"/>
                  <a:gd name="T52" fmla="*/ 18 w 1321"/>
                  <a:gd name="T53" fmla="*/ 10 h 712"/>
                  <a:gd name="T54" fmla="*/ 6 w 1321"/>
                  <a:gd name="T55" fmla="*/ 10 h 712"/>
                  <a:gd name="T56" fmla="*/ 0 w 1321"/>
                  <a:gd name="T57" fmla="*/ 9 h 712"/>
                  <a:gd name="T58" fmla="*/ 0 w 1321"/>
                  <a:gd name="T59" fmla="*/ 9 h 712"/>
                  <a:gd name="T60" fmla="*/ 4 w 1321"/>
                  <a:gd name="T61" fmla="*/ 8 h 712"/>
                  <a:gd name="T62" fmla="*/ 16 w 1321"/>
                  <a:gd name="T63" fmla="*/ 8 h 712"/>
                  <a:gd name="T64" fmla="*/ 26 w 1321"/>
                  <a:gd name="T65" fmla="*/ 6 h 712"/>
                  <a:gd name="T66" fmla="*/ 51 w 1321"/>
                  <a:gd name="T67" fmla="*/ 4 h 712"/>
                  <a:gd name="T68" fmla="*/ 75 w 1321"/>
                  <a:gd name="T69" fmla="*/ 4 h 712"/>
                  <a:gd name="T70" fmla="*/ 106 w 1321"/>
                  <a:gd name="T71" fmla="*/ 4 h 712"/>
                  <a:gd name="T72" fmla="*/ 138 w 1321"/>
                  <a:gd name="T73" fmla="*/ 4 h 712"/>
                  <a:gd name="T74" fmla="*/ 175 w 1321"/>
                  <a:gd name="T75" fmla="*/ 4 h 712"/>
                  <a:gd name="T76" fmla="*/ 213 w 1321"/>
                  <a:gd name="T77" fmla="*/ 4 h 712"/>
                  <a:gd name="T78" fmla="*/ 255 w 1321"/>
                  <a:gd name="T79" fmla="*/ 4 h 712"/>
                  <a:gd name="T80" fmla="*/ 298 w 1321"/>
                  <a:gd name="T81" fmla="*/ 4 h 712"/>
                  <a:gd name="T82" fmla="*/ 342 w 1321"/>
                  <a:gd name="T83" fmla="*/ 0 h 712"/>
                  <a:gd name="T84" fmla="*/ 342 w 1321"/>
                  <a:gd name="T85" fmla="*/ 0 h 712"/>
                  <a:gd name="T86" fmla="*/ 389 w 1321"/>
                  <a:gd name="T87" fmla="*/ 4 h 712"/>
                  <a:gd name="T88" fmla="*/ 433 w 1321"/>
                  <a:gd name="T89" fmla="*/ 4 h 712"/>
                  <a:gd name="T90" fmla="*/ 477 w 1321"/>
                  <a:gd name="T91" fmla="*/ 4 h 712"/>
                  <a:gd name="T92" fmla="*/ 518 w 1321"/>
                  <a:gd name="T93" fmla="*/ 4 h 712"/>
                  <a:gd name="T94" fmla="*/ 554 w 1321"/>
                  <a:gd name="T95" fmla="*/ 4 h 712"/>
                  <a:gd name="T96" fmla="*/ 589 w 1321"/>
                  <a:gd name="T97" fmla="*/ 4 h 712"/>
                  <a:gd name="T98" fmla="*/ 619 w 1321"/>
                  <a:gd name="T99" fmla="*/ 4 h 712"/>
                  <a:gd name="T100" fmla="*/ 645 w 1321"/>
                  <a:gd name="T101" fmla="*/ 5 h 712"/>
                  <a:gd name="T102" fmla="*/ 667 w 1321"/>
                  <a:gd name="T103" fmla="*/ 7 h 712"/>
                  <a:gd name="T104" fmla="*/ 667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CC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fr-FR" sz="2000" b="1">
                  <a:latin typeface="Century Gothic" panose="020B0502020202020204" pitchFamily="34" charset="0"/>
                </a:endParaRPr>
              </a:p>
            </p:txBody>
          </p:sp>
        </p:grpSp>
        <p:sp>
          <p:nvSpPr>
            <p:cNvPr id="22" name="Text Box 22"/>
            <p:cNvSpPr txBox="1">
              <a:spLocks noChangeArrowheads="1"/>
            </p:cNvSpPr>
            <p:nvPr/>
          </p:nvSpPr>
          <p:spPr bwMode="gray">
            <a:xfrm>
              <a:off x="3562" y="3398"/>
              <a:ext cx="411" cy="283"/>
            </a:xfrm>
            <a:prstGeom prst="rect">
              <a:avLst/>
            </a:prstGeom>
            <a:noFill/>
            <a:ln w="9525" algn="ctr">
              <a:noFill/>
              <a:miter lim="800000"/>
              <a:headEnd/>
              <a:tailEnd/>
            </a:ln>
            <a:effectLst/>
          </p:spPr>
          <p:txBody>
            <a:bodyPr wrap="square">
              <a:spAutoFit/>
            </a:bodyPr>
            <a:lstStyle/>
            <a:p>
              <a:pPr algn="ctr">
                <a:defRPr/>
              </a:pPr>
              <a:r>
                <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rPr>
                <a:t>Étape </a:t>
              </a:r>
              <a:r>
                <a:rPr lang="en-US" sz="2000" b="1" dirty="0" smtClean="0">
                  <a:solidFill>
                    <a:srgbClr val="000000"/>
                  </a:solidFill>
                  <a:effectLst>
                    <a:outerShdw blurRad="38100" dist="38100" dir="2700000" algn="tl">
                      <a:srgbClr val="C0C0C0"/>
                    </a:outerShdw>
                  </a:effectLst>
                  <a:latin typeface="Century Gothic" panose="020B0502020202020204" pitchFamily="34" charset="0"/>
                  <a:cs typeface="Arial" charset="0"/>
                </a:rPr>
                <a:t>3</a:t>
              </a:r>
              <a:endPar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endParaRPr>
            </a:p>
          </p:txBody>
        </p:sp>
      </p:grpSp>
      <p:sp>
        <p:nvSpPr>
          <p:cNvPr id="11277" name="Text Box 32"/>
          <p:cNvSpPr txBox="1">
            <a:spLocks noChangeArrowheads="1"/>
          </p:cNvSpPr>
          <p:nvPr/>
        </p:nvSpPr>
        <p:spPr bwMode="auto">
          <a:xfrm>
            <a:off x="1293812" y="2926514"/>
            <a:ext cx="8119912" cy="369332"/>
          </a:xfrm>
          <a:prstGeom prst="rect">
            <a:avLst/>
          </a:prstGeom>
          <a:solidFill>
            <a:schemeClr val="bg1"/>
          </a:solidFill>
          <a:ln w="9525">
            <a:noFill/>
            <a:miter lim="800000"/>
            <a:headEnd/>
            <a:tailEnd/>
          </a:ln>
        </p:spPr>
        <p:txBody>
          <a:bodyPr wrap="square">
            <a:spAutoFit/>
          </a:bodyPr>
          <a:lstStyle/>
          <a:p>
            <a:pPr algn="ctr">
              <a:defRPr/>
            </a:pPr>
            <a:r>
              <a:rPr lang="fr-FR" sz="1800" b="1" dirty="0">
                <a:latin typeface="Century Gothic" panose="020B0502020202020204" pitchFamily="34" charset="0"/>
                <a:ea typeface="Calibri" panose="020F0502020204030204" pitchFamily="34" charset="0"/>
                <a:cs typeface="Times New Roman" panose="02020603050405020304" pitchFamily="18" charset="0"/>
              </a:rPr>
              <a:t>Recherche de moyens et de partenaires pour exécuter les programmes</a:t>
            </a:r>
            <a:endParaRPr lang="fr-FR" sz="1800" b="1" dirty="0">
              <a:solidFill>
                <a:srgbClr val="080808"/>
              </a:solidFill>
              <a:latin typeface="Century Gothic" panose="020B0502020202020204" pitchFamily="34" charset="0"/>
              <a:cs typeface="Arial" charset="0"/>
            </a:endParaRPr>
          </a:p>
        </p:txBody>
      </p:sp>
      <p:sp>
        <p:nvSpPr>
          <p:cNvPr id="11278" name="Rectangle 4"/>
          <p:cNvSpPr>
            <a:spLocks noChangeArrowheads="1"/>
          </p:cNvSpPr>
          <p:nvPr/>
        </p:nvSpPr>
        <p:spPr bwMode="gray">
          <a:xfrm>
            <a:off x="5637211" y="3743498"/>
            <a:ext cx="4790551" cy="418067"/>
          </a:xfrm>
          <a:prstGeom prst="rect">
            <a:avLst/>
          </a:prstGeom>
          <a:solidFill>
            <a:schemeClr val="bg1"/>
          </a:solidFill>
          <a:ln>
            <a:noFill/>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2000">
              <a:latin typeface="Century Gothic" panose="020B0502020202020204" pitchFamily="34" charset="0"/>
            </a:endParaRPr>
          </a:p>
        </p:txBody>
      </p:sp>
      <p:grpSp>
        <p:nvGrpSpPr>
          <p:cNvPr id="9" name="Group 5"/>
          <p:cNvGrpSpPr>
            <a:grpSpLocks/>
          </p:cNvGrpSpPr>
          <p:nvPr/>
        </p:nvGrpSpPr>
        <p:grpSpPr bwMode="auto">
          <a:xfrm>
            <a:off x="9796592" y="3587455"/>
            <a:ext cx="1023091" cy="873369"/>
            <a:chOff x="2016" y="1920"/>
            <a:chExt cx="1680" cy="1680"/>
          </a:xfrm>
        </p:grpSpPr>
        <p:sp>
          <p:nvSpPr>
            <p:cNvPr id="12337" name="Oval 6"/>
            <p:cNvSpPr>
              <a:spLocks noChangeArrowheads="1"/>
            </p:cNvSpPr>
            <p:nvPr/>
          </p:nvSpPr>
          <p:spPr bwMode="gray">
            <a:xfrm>
              <a:off x="2016" y="1920"/>
              <a:ext cx="1680" cy="1680"/>
            </a:xfrm>
            <a:prstGeom prst="ellipse">
              <a:avLst/>
            </a:prstGeom>
            <a:gradFill rotWithShape="1">
              <a:gsLst>
                <a:gs pos="0">
                  <a:srgbClr val="FF9900"/>
                </a:gs>
                <a:gs pos="100000">
                  <a:srgbClr val="3E25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sp>
          <p:nvSpPr>
            <p:cNvPr id="12338" name="Freeform 7"/>
            <p:cNvSpPr>
              <a:spLocks/>
            </p:cNvSpPr>
            <p:nvPr/>
          </p:nvSpPr>
          <p:spPr bwMode="gray">
            <a:xfrm>
              <a:off x="2208" y="1948"/>
              <a:ext cx="1296" cy="634"/>
            </a:xfrm>
            <a:custGeom>
              <a:avLst/>
              <a:gdLst>
                <a:gd name="T0" fmla="*/ 667 w 1321"/>
                <a:gd name="T1" fmla="*/ 7 h 712"/>
                <a:gd name="T2" fmla="*/ 675 w 1321"/>
                <a:gd name="T3" fmla="*/ 8 h 712"/>
                <a:gd name="T4" fmla="*/ 677 w 1321"/>
                <a:gd name="T5" fmla="*/ 8 h 712"/>
                <a:gd name="T6" fmla="*/ 674 w 1321"/>
                <a:gd name="T7" fmla="*/ 9 h 712"/>
                <a:gd name="T8" fmla="*/ 665 w 1321"/>
                <a:gd name="T9" fmla="*/ 10 h 712"/>
                <a:gd name="T10" fmla="*/ 651 w 1321"/>
                <a:gd name="T11" fmla="*/ 10 h 712"/>
                <a:gd name="T12" fmla="*/ 635 w 1321"/>
                <a:gd name="T13" fmla="*/ 10 h 712"/>
                <a:gd name="T14" fmla="*/ 612 w 1321"/>
                <a:gd name="T15" fmla="*/ 11 h 712"/>
                <a:gd name="T16" fmla="*/ 588 w 1321"/>
                <a:gd name="T17" fmla="*/ 11 h 712"/>
                <a:gd name="T18" fmla="*/ 559 w 1321"/>
                <a:gd name="T19" fmla="*/ 11 h 712"/>
                <a:gd name="T20" fmla="*/ 528 w 1321"/>
                <a:gd name="T21" fmla="*/ 11 h 712"/>
                <a:gd name="T22" fmla="*/ 495 w 1321"/>
                <a:gd name="T23" fmla="*/ 12 h 712"/>
                <a:gd name="T24" fmla="*/ 459 w 1321"/>
                <a:gd name="T25" fmla="*/ 12 h 712"/>
                <a:gd name="T26" fmla="*/ 423 w 1321"/>
                <a:gd name="T27" fmla="*/ 12 h 712"/>
                <a:gd name="T28" fmla="*/ 408 w 1321"/>
                <a:gd name="T29" fmla="*/ 12 h 712"/>
                <a:gd name="T30" fmla="*/ 244 w 1321"/>
                <a:gd name="T31" fmla="*/ 12 h 712"/>
                <a:gd name="T32" fmla="*/ 241 w 1321"/>
                <a:gd name="T33" fmla="*/ 12 h 712"/>
                <a:gd name="T34" fmla="*/ 210 w 1321"/>
                <a:gd name="T35" fmla="*/ 12 h 712"/>
                <a:gd name="T36" fmla="*/ 178 w 1321"/>
                <a:gd name="T37" fmla="*/ 12 h 712"/>
                <a:gd name="T38" fmla="*/ 150 w 1321"/>
                <a:gd name="T39" fmla="*/ 12 h 712"/>
                <a:gd name="T40" fmla="*/ 122 w 1321"/>
                <a:gd name="T41" fmla="*/ 11 h 712"/>
                <a:gd name="T42" fmla="*/ 97 w 1321"/>
                <a:gd name="T43" fmla="*/ 11 h 712"/>
                <a:gd name="T44" fmla="*/ 73 w 1321"/>
                <a:gd name="T45" fmla="*/ 11 h 712"/>
                <a:gd name="T46" fmla="*/ 55 w 1321"/>
                <a:gd name="T47" fmla="*/ 11 h 712"/>
                <a:gd name="T48" fmla="*/ 32 w 1321"/>
                <a:gd name="T49" fmla="*/ 11 h 712"/>
                <a:gd name="T50" fmla="*/ 26 w 1321"/>
                <a:gd name="T51" fmla="*/ 10 h 712"/>
                <a:gd name="T52" fmla="*/ 18 w 1321"/>
                <a:gd name="T53" fmla="*/ 10 h 712"/>
                <a:gd name="T54" fmla="*/ 6 w 1321"/>
                <a:gd name="T55" fmla="*/ 10 h 712"/>
                <a:gd name="T56" fmla="*/ 0 w 1321"/>
                <a:gd name="T57" fmla="*/ 9 h 712"/>
                <a:gd name="T58" fmla="*/ 0 w 1321"/>
                <a:gd name="T59" fmla="*/ 9 h 712"/>
                <a:gd name="T60" fmla="*/ 4 w 1321"/>
                <a:gd name="T61" fmla="*/ 8 h 712"/>
                <a:gd name="T62" fmla="*/ 16 w 1321"/>
                <a:gd name="T63" fmla="*/ 8 h 712"/>
                <a:gd name="T64" fmla="*/ 26 w 1321"/>
                <a:gd name="T65" fmla="*/ 6 h 712"/>
                <a:gd name="T66" fmla="*/ 51 w 1321"/>
                <a:gd name="T67" fmla="*/ 4 h 712"/>
                <a:gd name="T68" fmla="*/ 75 w 1321"/>
                <a:gd name="T69" fmla="*/ 4 h 712"/>
                <a:gd name="T70" fmla="*/ 106 w 1321"/>
                <a:gd name="T71" fmla="*/ 4 h 712"/>
                <a:gd name="T72" fmla="*/ 138 w 1321"/>
                <a:gd name="T73" fmla="*/ 4 h 712"/>
                <a:gd name="T74" fmla="*/ 175 w 1321"/>
                <a:gd name="T75" fmla="*/ 4 h 712"/>
                <a:gd name="T76" fmla="*/ 213 w 1321"/>
                <a:gd name="T77" fmla="*/ 4 h 712"/>
                <a:gd name="T78" fmla="*/ 255 w 1321"/>
                <a:gd name="T79" fmla="*/ 4 h 712"/>
                <a:gd name="T80" fmla="*/ 298 w 1321"/>
                <a:gd name="T81" fmla="*/ 4 h 712"/>
                <a:gd name="T82" fmla="*/ 342 w 1321"/>
                <a:gd name="T83" fmla="*/ 0 h 712"/>
                <a:gd name="T84" fmla="*/ 342 w 1321"/>
                <a:gd name="T85" fmla="*/ 0 h 712"/>
                <a:gd name="T86" fmla="*/ 389 w 1321"/>
                <a:gd name="T87" fmla="*/ 4 h 712"/>
                <a:gd name="T88" fmla="*/ 433 w 1321"/>
                <a:gd name="T89" fmla="*/ 4 h 712"/>
                <a:gd name="T90" fmla="*/ 477 w 1321"/>
                <a:gd name="T91" fmla="*/ 4 h 712"/>
                <a:gd name="T92" fmla="*/ 518 w 1321"/>
                <a:gd name="T93" fmla="*/ 4 h 712"/>
                <a:gd name="T94" fmla="*/ 554 w 1321"/>
                <a:gd name="T95" fmla="*/ 4 h 712"/>
                <a:gd name="T96" fmla="*/ 589 w 1321"/>
                <a:gd name="T97" fmla="*/ 4 h 712"/>
                <a:gd name="T98" fmla="*/ 619 w 1321"/>
                <a:gd name="T99" fmla="*/ 4 h 712"/>
                <a:gd name="T100" fmla="*/ 645 w 1321"/>
                <a:gd name="T101" fmla="*/ 5 h 712"/>
                <a:gd name="T102" fmla="*/ 667 w 1321"/>
                <a:gd name="T103" fmla="*/ 7 h 712"/>
                <a:gd name="T104" fmla="*/ 667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fr-FR" sz="2000" b="1">
                <a:latin typeface="Century Gothic" panose="020B0502020202020204" pitchFamily="34" charset="0"/>
              </a:endParaRPr>
            </a:p>
          </p:txBody>
        </p:sp>
      </p:grpSp>
      <p:sp>
        <p:nvSpPr>
          <p:cNvPr id="30" name="Text Box 8"/>
          <p:cNvSpPr txBox="1">
            <a:spLocks noChangeArrowheads="1"/>
          </p:cNvSpPr>
          <p:nvPr/>
        </p:nvSpPr>
        <p:spPr bwMode="gray">
          <a:xfrm>
            <a:off x="9807522" y="3683224"/>
            <a:ext cx="1003176" cy="707886"/>
          </a:xfrm>
          <a:prstGeom prst="rect">
            <a:avLst/>
          </a:prstGeom>
          <a:noFill/>
          <a:ln w="9525" algn="ctr">
            <a:noFill/>
            <a:miter lim="800000"/>
            <a:headEnd/>
            <a:tailEnd/>
          </a:ln>
          <a:effectLst/>
        </p:spPr>
        <p:txBody>
          <a:bodyPr wrap="square">
            <a:spAutoFit/>
          </a:bodyPr>
          <a:lstStyle/>
          <a:p>
            <a:pPr algn="ctr">
              <a:defRPr/>
            </a:pPr>
            <a:r>
              <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rPr>
              <a:t>Étape 4</a:t>
            </a:r>
          </a:p>
        </p:txBody>
      </p:sp>
      <p:sp>
        <p:nvSpPr>
          <p:cNvPr id="31" name="Text Box 33"/>
          <p:cNvSpPr txBox="1">
            <a:spLocks noChangeArrowheads="1"/>
          </p:cNvSpPr>
          <p:nvPr/>
        </p:nvSpPr>
        <p:spPr bwMode="auto">
          <a:xfrm>
            <a:off x="5647328" y="3766435"/>
            <a:ext cx="4050999" cy="369332"/>
          </a:xfrm>
          <a:prstGeom prst="rect">
            <a:avLst/>
          </a:prstGeom>
          <a:solidFill>
            <a:schemeClr val="bg1"/>
          </a:solidFill>
          <a:ln w="9525">
            <a:noFill/>
            <a:miter lim="800000"/>
            <a:headEnd/>
            <a:tailEnd/>
          </a:ln>
          <a:effectLst/>
        </p:spPr>
        <p:txBody>
          <a:bodyPr wrap="square">
            <a:spAutoFit/>
          </a:bodyPr>
          <a:lstStyle/>
          <a:p>
            <a:pPr algn="ctr">
              <a:defRPr/>
            </a:pPr>
            <a:r>
              <a:rPr lang="fr-FR" sz="1800" b="1" dirty="0">
                <a:latin typeface="Century Gothic" panose="020B0502020202020204" pitchFamily="34" charset="0"/>
                <a:ea typeface="Calibri" panose="020F0502020204030204" pitchFamily="34" charset="0"/>
                <a:cs typeface="Times New Roman" panose="02020603050405020304" pitchFamily="18" charset="0"/>
              </a:rPr>
              <a:t>Mise en œuvre des programmes</a:t>
            </a:r>
            <a:endParaRPr lang="en-US" sz="1800" b="1" dirty="0">
              <a:solidFill>
                <a:srgbClr val="080808"/>
              </a:solidFill>
              <a:latin typeface="Century Gothic" panose="020B0502020202020204" pitchFamily="34" charset="0"/>
              <a:cs typeface="Arial" charset="0"/>
            </a:endParaRPr>
          </a:p>
        </p:txBody>
      </p:sp>
      <p:sp>
        <p:nvSpPr>
          <p:cNvPr id="37" name="Rectangle 24"/>
          <p:cNvSpPr>
            <a:spLocks noChangeArrowheads="1"/>
          </p:cNvSpPr>
          <p:nvPr/>
        </p:nvSpPr>
        <p:spPr bwMode="gray">
          <a:xfrm>
            <a:off x="3656012" y="4756083"/>
            <a:ext cx="7335550" cy="385889"/>
          </a:xfrm>
          <a:prstGeom prst="rect">
            <a:avLst/>
          </a:prstGeom>
          <a:solidFill>
            <a:schemeClr val="bg1"/>
          </a:solidFill>
          <a:ln>
            <a:noFill/>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eaLnBrk="1" hangingPunct="1">
              <a:spcBef>
                <a:spcPct val="0"/>
              </a:spcBef>
              <a:buClrTx/>
              <a:buFontTx/>
              <a:buNone/>
            </a:pPr>
            <a:endParaRPr lang="fr-FR" altLang="fr-FR" sz="1600">
              <a:solidFill>
                <a:srgbClr val="080808"/>
              </a:solidFill>
              <a:latin typeface="Century Gothic" panose="020B0502020202020204" pitchFamily="34" charset="0"/>
            </a:endParaRPr>
          </a:p>
        </p:txBody>
      </p:sp>
      <p:grpSp>
        <p:nvGrpSpPr>
          <p:cNvPr id="10" name="Group 25"/>
          <p:cNvGrpSpPr>
            <a:grpSpLocks/>
          </p:cNvGrpSpPr>
          <p:nvPr/>
        </p:nvGrpSpPr>
        <p:grpSpPr bwMode="auto">
          <a:xfrm>
            <a:off x="10285412" y="4453090"/>
            <a:ext cx="1146177" cy="920504"/>
            <a:chOff x="1488" y="1968"/>
            <a:chExt cx="453" cy="432"/>
          </a:xfrm>
        </p:grpSpPr>
        <p:grpSp>
          <p:nvGrpSpPr>
            <p:cNvPr id="12333" name="Group 26"/>
            <p:cNvGrpSpPr>
              <a:grpSpLocks/>
            </p:cNvGrpSpPr>
            <p:nvPr/>
          </p:nvGrpSpPr>
          <p:grpSpPr bwMode="auto">
            <a:xfrm>
              <a:off x="1488" y="1968"/>
              <a:ext cx="432" cy="432"/>
              <a:chOff x="2016" y="1920"/>
              <a:chExt cx="1680" cy="1680"/>
            </a:xfrm>
          </p:grpSpPr>
          <p:sp>
            <p:nvSpPr>
              <p:cNvPr id="12335" name="Oval 27"/>
              <p:cNvSpPr>
                <a:spLocks noChangeArrowheads="1"/>
              </p:cNvSpPr>
              <p:nvPr/>
            </p:nvSpPr>
            <p:spPr bwMode="gray">
              <a:xfrm>
                <a:off x="2016" y="1920"/>
                <a:ext cx="1680" cy="1680"/>
              </a:xfrm>
              <a:prstGeom prst="ellipse">
                <a:avLst/>
              </a:prstGeom>
              <a:gradFill rotWithShape="1">
                <a:gsLst>
                  <a:gs pos="0">
                    <a:srgbClr val="FF9999"/>
                  </a:gs>
                  <a:gs pos="100000">
                    <a:srgbClr val="643C3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sp>
            <p:nvSpPr>
              <p:cNvPr id="12336" name="Freeform 28"/>
              <p:cNvSpPr>
                <a:spLocks/>
              </p:cNvSpPr>
              <p:nvPr/>
            </p:nvSpPr>
            <p:spPr bwMode="gray">
              <a:xfrm>
                <a:off x="2208" y="1948"/>
                <a:ext cx="1296" cy="634"/>
              </a:xfrm>
              <a:custGeom>
                <a:avLst/>
                <a:gdLst>
                  <a:gd name="T0" fmla="*/ 667 w 1321"/>
                  <a:gd name="T1" fmla="*/ 7 h 712"/>
                  <a:gd name="T2" fmla="*/ 675 w 1321"/>
                  <a:gd name="T3" fmla="*/ 8 h 712"/>
                  <a:gd name="T4" fmla="*/ 677 w 1321"/>
                  <a:gd name="T5" fmla="*/ 8 h 712"/>
                  <a:gd name="T6" fmla="*/ 674 w 1321"/>
                  <a:gd name="T7" fmla="*/ 9 h 712"/>
                  <a:gd name="T8" fmla="*/ 665 w 1321"/>
                  <a:gd name="T9" fmla="*/ 10 h 712"/>
                  <a:gd name="T10" fmla="*/ 651 w 1321"/>
                  <a:gd name="T11" fmla="*/ 10 h 712"/>
                  <a:gd name="T12" fmla="*/ 635 w 1321"/>
                  <a:gd name="T13" fmla="*/ 10 h 712"/>
                  <a:gd name="T14" fmla="*/ 612 w 1321"/>
                  <a:gd name="T15" fmla="*/ 11 h 712"/>
                  <a:gd name="T16" fmla="*/ 588 w 1321"/>
                  <a:gd name="T17" fmla="*/ 11 h 712"/>
                  <a:gd name="T18" fmla="*/ 559 w 1321"/>
                  <a:gd name="T19" fmla="*/ 11 h 712"/>
                  <a:gd name="T20" fmla="*/ 528 w 1321"/>
                  <a:gd name="T21" fmla="*/ 11 h 712"/>
                  <a:gd name="T22" fmla="*/ 495 w 1321"/>
                  <a:gd name="T23" fmla="*/ 12 h 712"/>
                  <a:gd name="T24" fmla="*/ 459 w 1321"/>
                  <a:gd name="T25" fmla="*/ 12 h 712"/>
                  <a:gd name="T26" fmla="*/ 423 w 1321"/>
                  <a:gd name="T27" fmla="*/ 12 h 712"/>
                  <a:gd name="T28" fmla="*/ 408 w 1321"/>
                  <a:gd name="T29" fmla="*/ 12 h 712"/>
                  <a:gd name="T30" fmla="*/ 244 w 1321"/>
                  <a:gd name="T31" fmla="*/ 12 h 712"/>
                  <a:gd name="T32" fmla="*/ 241 w 1321"/>
                  <a:gd name="T33" fmla="*/ 12 h 712"/>
                  <a:gd name="T34" fmla="*/ 210 w 1321"/>
                  <a:gd name="T35" fmla="*/ 12 h 712"/>
                  <a:gd name="T36" fmla="*/ 178 w 1321"/>
                  <a:gd name="T37" fmla="*/ 12 h 712"/>
                  <a:gd name="T38" fmla="*/ 150 w 1321"/>
                  <a:gd name="T39" fmla="*/ 12 h 712"/>
                  <a:gd name="T40" fmla="*/ 122 w 1321"/>
                  <a:gd name="T41" fmla="*/ 11 h 712"/>
                  <a:gd name="T42" fmla="*/ 97 w 1321"/>
                  <a:gd name="T43" fmla="*/ 11 h 712"/>
                  <a:gd name="T44" fmla="*/ 73 w 1321"/>
                  <a:gd name="T45" fmla="*/ 11 h 712"/>
                  <a:gd name="T46" fmla="*/ 55 w 1321"/>
                  <a:gd name="T47" fmla="*/ 11 h 712"/>
                  <a:gd name="T48" fmla="*/ 32 w 1321"/>
                  <a:gd name="T49" fmla="*/ 11 h 712"/>
                  <a:gd name="T50" fmla="*/ 26 w 1321"/>
                  <a:gd name="T51" fmla="*/ 10 h 712"/>
                  <a:gd name="T52" fmla="*/ 18 w 1321"/>
                  <a:gd name="T53" fmla="*/ 10 h 712"/>
                  <a:gd name="T54" fmla="*/ 6 w 1321"/>
                  <a:gd name="T55" fmla="*/ 10 h 712"/>
                  <a:gd name="T56" fmla="*/ 0 w 1321"/>
                  <a:gd name="T57" fmla="*/ 9 h 712"/>
                  <a:gd name="T58" fmla="*/ 0 w 1321"/>
                  <a:gd name="T59" fmla="*/ 9 h 712"/>
                  <a:gd name="T60" fmla="*/ 4 w 1321"/>
                  <a:gd name="T61" fmla="*/ 8 h 712"/>
                  <a:gd name="T62" fmla="*/ 16 w 1321"/>
                  <a:gd name="T63" fmla="*/ 8 h 712"/>
                  <a:gd name="T64" fmla="*/ 26 w 1321"/>
                  <a:gd name="T65" fmla="*/ 6 h 712"/>
                  <a:gd name="T66" fmla="*/ 51 w 1321"/>
                  <a:gd name="T67" fmla="*/ 4 h 712"/>
                  <a:gd name="T68" fmla="*/ 75 w 1321"/>
                  <a:gd name="T69" fmla="*/ 4 h 712"/>
                  <a:gd name="T70" fmla="*/ 106 w 1321"/>
                  <a:gd name="T71" fmla="*/ 4 h 712"/>
                  <a:gd name="T72" fmla="*/ 138 w 1321"/>
                  <a:gd name="T73" fmla="*/ 4 h 712"/>
                  <a:gd name="T74" fmla="*/ 175 w 1321"/>
                  <a:gd name="T75" fmla="*/ 4 h 712"/>
                  <a:gd name="T76" fmla="*/ 213 w 1321"/>
                  <a:gd name="T77" fmla="*/ 4 h 712"/>
                  <a:gd name="T78" fmla="*/ 255 w 1321"/>
                  <a:gd name="T79" fmla="*/ 4 h 712"/>
                  <a:gd name="T80" fmla="*/ 298 w 1321"/>
                  <a:gd name="T81" fmla="*/ 4 h 712"/>
                  <a:gd name="T82" fmla="*/ 342 w 1321"/>
                  <a:gd name="T83" fmla="*/ 0 h 712"/>
                  <a:gd name="T84" fmla="*/ 342 w 1321"/>
                  <a:gd name="T85" fmla="*/ 0 h 712"/>
                  <a:gd name="T86" fmla="*/ 389 w 1321"/>
                  <a:gd name="T87" fmla="*/ 4 h 712"/>
                  <a:gd name="T88" fmla="*/ 433 w 1321"/>
                  <a:gd name="T89" fmla="*/ 4 h 712"/>
                  <a:gd name="T90" fmla="*/ 477 w 1321"/>
                  <a:gd name="T91" fmla="*/ 4 h 712"/>
                  <a:gd name="T92" fmla="*/ 518 w 1321"/>
                  <a:gd name="T93" fmla="*/ 4 h 712"/>
                  <a:gd name="T94" fmla="*/ 554 w 1321"/>
                  <a:gd name="T95" fmla="*/ 4 h 712"/>
                  <a:gd name="T96" fmla="*/ 589 w 1321"/>
                  <a:gd name="T97" fmla="*/ 4 h 712"/>
                  <a:gd name="T98" fmla="*/ 619 w 1321"/>
                  <a:gd name="T99" fmla="*/ 4 h 712"/>
                  <a:gd name="T100" fmla="*/ 645 w 1321"/>
                  <a:gd name="T101" fmla="*/ 5 h 712"/>
                  <a:gd name="T102" fmla="*/ 667 w 1321"/>
                  <a:gd name="T103" fmla="*/ 7 h 712"/>
                  <a:gd name="T104" fmla="*/ 667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99"/>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fr-FR" sz="2000" b="1">
                  <a:latin typeface="Century Gothic" panose="020B0502020202020204" pitchFamily="34" charset="0"/>
                </a:endParaRPr>
              </a:p>
            </p:txBody>
          </p:sp>
        </p:grpSp>
        <p:sp>
          <p:nvSpPr>
            <p:cNvPr id="40" name="Text Box 29"/>
            <p:cNvSpPr txBox="1">
              <a:spLocks noChangeArrowheads="1"/>
            </p:cNvSpPr>
            <p:nvPr/>
          </p:nvSpPr>
          <p:spPr bwMode="gray">
            <a:xfrm>
              <a:off x="1526" y="2029"/>
              <a:ext cx="415" cy="332"/>
            </a:xfrm>
            <a:prstGeom prst="rect">
              <a:avLst/>
            </a:prstGeom>
            <a:noFill/>
            <a:ln w="9525" algn="ctr">
              <a:noFill/>
              <a:miter lim="800000"/>
              <a:headEnd/>
              <a:tailEnd/>
            </a:ln>
            <a:effectLst/>
          </p:spPr>
          <p:txBody>
            <a:bodyPr wrap="square">
              <a:spAutoFit/>
            </a:bodyPr>
            <a:lstStyle/>
            <a:p>
              <a:pPr algn="ctr">
                <a:defRPr/>
              </a:pPr>
              <a:r>
                <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rPr>
                <a:t>Étape </a:t>
              </a:r>
              <a:r>
                <a:rPr lang="en-US" sz="2000" b="1" dirty="0" smtClean="0">
                  <a:solidFill>
                    <a:srgbClr val="000000"/>
                  </a:solidFill>
                  <a:effectLst>
                    <a:outerShdw blurRad="38100" dist="38100" dir="2700000" algn="tl">
                      <a:srgbClr val="C0C0C0"/>
                    </a:outerShdw>
                  </a:effectLst>
                  <a:latin typeface="Century Gothic" panose="020B0502020202020204" pitchFamily="34" charset="0"/>
                  <a:cs typeface="Arial" charset="0"/>
                </a:rPr>
                <a:t>5</a:t>
              </a:r>
              <a:endPar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endParaRPr>
            </a:p>
          </p:txBody>
        </p:sp>
      </p:grpSp>
      <p:sp>
        <p:nvSpPr>
          <p:cNvPr id="43" name="Text Box 33"/>
          <p:cNvSpPr txBox="1">
            <a:spLocks noChangeArrowheads="1"/>
          </p:cNvSpPr>
          <p:nvPr/>
        </p:nvSpPr>
        <p:spPr bwMode="auto">
          <a:xfrm>
            <a:off x="3656012" y="4761760"/>
            <a:ext cx="6609251" cy="369332"/>
          </a:xfrm>
          <a:prstGeom prst="rect">
            <a:avLst/>
          </a:prstGeom>
          <a:solidFill>
            <a:schemeClr val="bg1"/>
          </a:solidFill>
          <a:ln w="9525">
            <a:noFill/>
            <a:miter lim="800000"/>
            <a:headEnd/>
            <a:tailEnd/>
          </a:ln>
          <a:effectLst/>
        </p:spPr>
        <p:txBody>
          <a:bodyPr wrap="square">
            <a:spAutoFit/>
          </a:bodyPr>
          <a:lstStyle/>
          <a:p>
            <a:pPr algn="ctr">
              <a:defRPr/>
            </a:pPr>
            <a:r>
              <a:rPr lang="fr-FR" sz="1800" b="1" dirty="0">
                <a:latin typeface="Century Gothic" panose="020B0502020202020204" pitchFamily="34" charset="0"/>
                <a:ea typeface="Calibri" panose="020F0502020204030204" pitchFamily="34" charset="0"/>
                <a:cs typeface="Times New Roman" panose="02020603050405020304" pitchFamily="18" charset="0"/>
              </a:rPr>
              <a:t>Expression, valorisation, et communication des résultats</a:t>
            </a:r>
            <a:endParaRPr lang="en-US" sz="1800" b="1" dirty="0">
              <a:solidFill>
                <a:srgbClr val="080808"/>
              </a:solidFill>
              <a:latin typeface="Century Gothic" panose="020B0502020202020204" pitchFamily="34" charset="0"/>
              <a:cs typeface="Arial" charset="0"/>
            </a:endParaRPr>
          </a:p>
        </p:txBody>
      </p:sp>
      <p:sp>
        <p:nvSpPr>
          <p:cNvPr id="49" name="Rectangle 17"/>
          <p:cNvSpPr>
            <a:spLocks noChangeArrowheads="1"/>
          </p:cNvSpPr>
          <p:nvPr/>
        </p:nvSpPr>
        <p:spPr bwMode="gray">
          <a:xfrm>
            <a:off x="4676811" y="5681057"/>
            <a:ext cx="6757988" cy="377036"/>
          </a:xfrm>
          <a:prstGeom prst="rect">
            <a:avLst/>
          </a:prstGeom>
          <a:solidFill>
            <a:schemeClr val="bg1"/>
          </a:solidFill>
          <a:ln>
            <a:noFill/>
          </a:ln>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grpSp>
        <p:nvGrpSpPr>
          <p:cNvPr id="13" name="Group 18"/>
          <p:cNvGrpSpPr>
            <a:grpSpLocks/>
          </p:cNvGrpSpPr>
          <p:nvPr/>
        </p:nvGrpSpPr>
        <p:grpSpPr bwMode="auto">
          <a:xfrm>
            <a:off x="10590212" y="5372008"/>
            <a:ext cx="1022353" cy="942975"/>
            <a:chOff x="3552" y="3367"/>
            <a:chExt cx="426" cy="392"/>
          </a:xfrm>
        </p:grpSpPr>
        <p:grpSp>
          <p:nvGrpSpPr>
            <p:cNvPr id="12329" name="Group 19"/>
            <p:cNvGrpSpPr>
              <a:grpSpLocks/>
            </p:cNvGrpSpPr>
            <p:nvPr/>
          </p:nvGrpSpPr>
          <p:grpSpPr bwMode="auto">
            <a:xfrm>
              <a:off x="3552" y="3367"/>
              <a:ext cx="412" cy="392"/>
              <a:chOff x="2016" y="2038"/>
              <a:chExt cx="1680" cy="1680"/>
            </a:xfrm>
          </p:grpSpPr>
          <p:sp>
            <p:nvSpPr>
              <p:cNvPr id="12331" name="Oval 20"/>
              <p:cNvSpPr>
                <a:spLocks noChangeArrowheads="1"/>
              </p:cNvSpPr>
              <p:nvPr/>
            </p:nvSpPr>
            <p:spPr bwMode="gray">
              <a:xfrm>
                <a:off x="2016" y="2038"/>
                <a:ext cx="1680" cy="1680"/>
              </a:xfrm>
              <a:prstGeom prst="ellipse">
                <a:avLst/>
              </a:prstGeom>
              <a:gradFill rotWithShape="1">
                <a:gsLst>
                  <a:gs pos="0">
                    <a:srgbClr val="99CC00"/>
                  </a:gs>
                  <a:gs pos="100000">
                    <a:srgbClr val="2532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eaLnBrk="1" hangingPunct="1">
                  <a:spcBef>
                    <a:spcPct val="0"/>
                  </a:spcBef>
                  <a:buClrTx/>
                  <a:buFontTx/>
                  <a:buNone/>
                </a:pPr>
                <a:endParaRPr lang="fr-FR" altLang="fr-FR" sz="1600">
                  <a:latin typeface="Century Gothic" panose="020B0502020202020204" pitchFamily="34" charset="0"/>
                </a:endParaRPr>
              </a:p>
            </p:txBody>
          </p:sp>
          <p:sp>
            <p:nvSpPr>
              <p:cNvPr id="12332" name="Freeform 21"/>
              <p:cNvSpPr>
                <a:spLocks/>
              </p:cNvSpPr>
              <p:nvPr/>
            </p:nvSpPr>
            <p:spPr bwMode="gray">
              <a:xfrm>
                <a:off x="2234" y="2155"/>
                <a:ext cx="1296" cy="634"/>
              </a:xfrm>
              <a:custGeom>
                <a:avLst/>
                <a:gdLst>
                  <a:gd name="T0" fmla="*/ 667 w 1321"/>
                  <a:gd name="T1" fmla="*/ 7 h 712"/>
                  <a:gd name="T2" fmla="*/ 675 w 1321"/>
                  <a:gd name="T3" fmla="*/ 8 h 712"/>
                  <a:gd name="T4" fmla="*/ 677 w 1321"/>
                  <a:gd name="T5" fmla="*/ 8 h 712"/>
                  <a:gd name="T6" fmla="*/ 674 w 1321"/>
                  <a:gd name="T7" fmla="*/ 9 h 712"/>
                  <a:gd name="T8" fmla="*/ 665 w 1321"/>
                  <a:gd name="T9" fmla="*/ 10 h 712"/>
                  <a:gd name="T10" fmla="*/ 651 w 1321"/>
                  <a:gd name="T11" fmla="*/ 10 h 712"/>
                  <a:gd name="T12" fmla="*/ 635 w 1321"/>
                  <a:gd name="T13" fmla="*/ 10 h 712"/>
                  <a:gd name="T14" fmla="*/ 612 w 1321"/>
                  <a:gd name="T15" fmla="*/ 11 h 712"/>
                  <a:gd name="T16" fmla="*/ 588 w 1321"/>
                  <a:gd name="T17" fmla="*/ 11 h 712"/>
                  <a:gd name="T18" fmla="*/ 559 w 1321"/>
                  <a:gd name="T19" fmla="*/ 11 h 712"/>
                  <a:gd name="T20" fmla="*/ 528 w 1321"/>
                  <a:gd name="T21" fmla="*/ 11 h 712"/>
                  <a:gd name="T22" fmla="*/ 495 w 1321"/>
                  <a:gd name="T23" fmla="*/ 12 h 712"/>
                  <a:gd name="T24" fmla="*/ 459 w 1321"/>
                  <a:gd name="T25" fmla="*/ 12 h 712"/>
                  <a:gd name="T26" fmla="*/ 423 w 1321"/>
                  <a:gd name="T27" fmla="*/ 12 h 712"/>
                  <a:gd name="T28" fmla="*/ 408 w 1321"/>
                  <a:gd name="T29" fmla="*/ 12 h 712"/>
                  <a:gd name="T30" fmla="*/ 244 w 1321"/>
                  <a:gd name="T31" fmla="*/ 12 h 712"/>
                  <a:gd name="T32" fmla="*/ 241 w 1321"/>
                  <a:gd name="T33" fmla="*/ 12 h 712"/>
                  <a:gd name="T34" fmla="*/ 210 w 1321"/>
                  <a:gd name="T35" fmla="*/ 12 h 712"/>
                  <a:gd name="T36" fmla="*/ 178 w 1321"/>
                  <a:gd name="T37" fmla="*/ 12 h 712"/>
                  <a:gd name="T38" fmla="*/ 150 w 1321"/>
                  <a:gd name="T39" fmla="*/ 12 h 712"/>
                  <a:gd name="T40" fmla="*/ 122 w 1321"/>
                  <a:gd name="T41" fmla="*/ 11 h 712"/>
                  <a:gd name="T42" fmla="*/ 97 w 1321"/>
                  <a:gd name="T43" fmla="*/ 11 h 712"/>
                  <a:gd name="T44" fmla="*/ 73 w 1321"/>
                  <a:gd name="T45" fmla="*/ 11 h 712"/>
                  <a:gd name="T46" fmla="*/ 55 w 1321"/>
                  <a:gd name="T47" fmla="*/ 11 h 712"/>
                  <a:gd name="T48" fmla="*/ 32 w 1321"/>
                  <a:gd name="T49" fmla="*/ 11 h 712"/>
                  <a:gd name="T50" fmla="*/ 26 w 1321"/>
                  <a:gd name="T51" fmla="*/ 10 h 712"/>
                  <a:gd name="T52" fmla="*/ 18 w 1321"/>
                  <a:gd name="T53" fmla="*/ 10 h 712"/>
                  <a:gd name="T54" fmla="*/ 6 w 1321"/>
                  <a:gd name="T55" fmla="*/ 10 h 712"/>
                  <a:gd name="T56" fmla="*/ 0 w 1321"/>
                  <a:gd name="T57" fmla="*/ 9 h 712"/>
                  <a:gd name="T58" fmla="*/ 0 w 1321"/>
                  <a:gd name="T59" fmla="*/ 9 h 712"/>
                  <a:gd name="T60" fmla="*/ 4 w 1321"/>
                  <a:gd name="T61" fmla="*/ 8 h 712"/>
                  <a:gd name="T62" fmla="*/ 16 w 1321"/>
                  <a:gd name="T63" fmla="*/ 8 h 712"/>
                  <a:gd name="T64" fmla="*/ 26 w 1321"/>
                  <a:gd name="T65" fmla="*/ 6 h 712"/>
                  <a:gd name="T66" fmla="*/ 51 w 1321"/>
                  <a:gd name="T67" fmla="*/ 4 h 712"/>
                  <a:gd name="T68" fmla="*/ 75 w 1321"/>
                  <a:gd name="T69" fmla="*/ 4 h 712"/>
                  <a:gd name="T70" fmla="*/ 106 w 1321"/>
                  <a:gd name="T71" fmla="*/ 4 h 712"/>
                  <a:gd name="T72" fmla="*/ 138 w 1321"/>
                  <a:gd name="T73" fmla="*/ 4 h 712"/>
                  <a:gd name="T74" fmla="*/ 175 w 1321"/>
                  <a:gd name="T75" fmla="*/ 4 h 712"/>
                  <a:gd name="T76" fmla="*/ 213 w 1321"/>
                  <a:gd name="T77" fmla="*/ 4 h 712"/>
                  <a:gd name="T78" fmla="*/ 255 w 1321"/>
                  <a:gd name="T79" fmla="*/ 4 h 712"/>
                  <a:gd name="T80" fmla="*/ 298 w 1321"/>
                  <a:gd name="T81" fmla="*/ 4 h 712"/>
                  <a:gd name="T82" fmla="*/ 342 w 1321"/>
                  <a:gd name="T83" fmla="*/ 0 h 712"/>
                  <a:gd name="T84" fmla="*/ 342 w 1321"/>
                  <a:gd name="T85" fmla="*/ 0 h 712"/>
                  <a:gd name="T86" fmla="*/ 389 w 1321"/>
                  <a:gd name="T87" fmla="*/ 4 h 712"/>
                  <a:gd name="T88" fmla="*/ 433 w 1321"/>
                  <a:gd name="T89" fmla="*/ 4 h 712"/>
                  <a:gd name="T90" fmla="*/ 477 w 1321"/>
                  <a:gd name="T91" fmla="*/ 4 h 712"/>
                  <a:gd name="T92" fmla="*/ 518 w 1321"/>
                  <a:gd name="T93" fmla="*/ 4 h 712"/>
                  <a:gd name="T94" fmla="*/ 554 w 1321"/>
                  <a:gd name="T95" fmla="*/ 4 h 712"/>
                  <a:gd name="T96" fmla="*/ 589 w 1321"/>
                  <a:gd name="T97" fmla="*/ 4 h 712"/>
                  <a:gd name="T98" fmla="*/ 619 w 1321"/>
                  <a:gd name="T99" fmla="*/ 4 h 712"/>
                  <a:gd name="T100" fmla="*/ 645 w 1321"/>
                  <a:gd name="T101" fmla="*/ 5 h 712"/>
                  <a:gd name="T102" fmla="*/ 667 w 1321"/>
                  <a:gd name="T103" fmla="*/ 7 h 712"/>
                  <a:gd name="T104" fmla="*/ 667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CC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fr-FR" sz="2000" b="1">
                  <a:latin typeface="Century Gothic" panose="020B0502020202020204" pitchFamily="34" charset="0"/>
                </a:endParaRPr>
              </a:p>
            </p:txBody>
          </p:sp>
        </p:grpSp>
        <p:sp>
          <p:nvSpPr>
            <p:cNvPr id="52" name="Text Box 22"/>
            <p:cNvSpPr txBox="1">
              <a:spLocks noChangeArrowheads="1"/>
            </p:cNvSpPr>
            <p:nvPr/>
          </p:nvSpPr>
          <p:spPr bwMode="gray">
            <a:xfrm>
              <a:off x="3572" y="3420"/>
              <a:ext cx="406" cy="294"/>
            </a:xfrm>
            <a:prstGeom prst="rect">
              <a:avLst/>
            </a:prstGeom>
            <a:noFill/>
            <a:ln w="9525" algn="ctr">
              <a:noFill/>
              <a:miter lim="800000"/>
              <a:headEnd/>
              <a:tailEnd/>
            </a:ln>
            <a:effectLst/>
          </p:spPr>
          <p:txBody>
            <a:bodyPr wrap="square">
              <a:spAutoFit/>
            </a:bodyPr>
            <a:lstStyle/>
            <a:p>
              <a:pPr algn="ctr">
                <a:defRPr/>
              </a:pPr>
              <a:r>
                <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rPr>
                <a:t>Étape </a:t>
              </a:r>
              <a:r>
                <a:rPr lang="en-US" sz="2000" b="1" dirty="0" smtClean="0">
                  <a:solidFill>
                    <a:srgbClr val="000000"/>
                  </a:solidFill>
                  <a:effectLst>
                    <a:outerShdw blurRad="38100" dist="38100" dir="2700000" algn="tl">
                      <a:srgbClr val="C0C0C0"/>
                    </a:outerShdw>
                  </a:effectLst>
                  <a:latin typeface="Century Gothic" panose="020B0502020202020204" pitchFamily="34" charset="0"/>
                  <a:cs typeface="Arial" charset="0"/>
                </a:rPr>
                <a:t>6</a:t>
              </a:r>
              <a:endParaRPr lang="en-US" sz="2000" b="1" dirty="0">
                <a:solidFill>
                  <a:srgbClr val="000000"/>
                </a:solidFill>
                <a:effectLst>
                  <a:outerShdw blurRad="38100" dist="38100" dir="2700000" algn="tl">
                    <a:srgbClr val="C0C0C0"/>
                  </a:outerShdw>
                </a:effectLst>
                <a:latin typeface="Century Gothic" panose="020B0502020202020204" pitchFamily="34" charset="0"/>
                <a:cs typeface="Arial" charset="0"/>
              </a:endParaRPr>
            </a:p>
          </p:txBody>
        </p:sp>
      </p:grpSp>
      <p:sp>
        <p:nvSpPr>
          <p:cNvPr id="55" name="Text Box 33"/>
          <p:cNvSpPr txBox="1">
            <a:spLocks noChangeArrowheads="1"/>
          </p:cNvSpPr>
          <p:nvPr/>
        </p:nvSpPr>
        <p:spPr bwMode="auto">
          <a:xfrm>
            <a:off x="4875212" y="5664681"/>
            <a:ext cx="5684342" cy="369332"/>
          </a:xfrm>
          <a:prstGeom prst="rect">
            <a:avLst/>
          </a:prstGeom>
          <a:solidFill>
            <a:schemeClr val="bg1"/>
          </a:solidFill>
          <a:ln w="9525">
            <a:noFill/>
            <a:miter lim="800000"/>
            <a:headEnd/>
            <a:tailEnd/>
          </a:ln>
          <a:effectLst/>
        </p:spPr>
        <p:txBody>
          <a:bodyPr wrap="square">
            <a:spAutoFit/>
          </a:bodyPr>
          <a:lstStyle/>
          <a:p>
            <a:pPr algn="ctr">
              <a:defRPr/>
            </a:pPr>
            <a:r>
              <a:rPr lang="fr-FR" sz="1800" b="1" dirty="0">
                <a:latin typeface="Century Gothic" panose="020B0502020202020204" pitchFamily="34" charset="0"/>
                <a:ea typeface="Calibri" panose="020F0502020204030204" pitchFamily="34" charset="0"/>
                <a:cs typeface="Times New Roman" panose="02020603050405020304" pitchFamily="18" charset="0"/>
              </a:rPr>
              <a:t>Transfert des résultats et étude de leurs impacts</a:t>
            </a:r>
            <a:endParaRPr lang="en-US" sz="1800" b="1" dirty="0">
              <a:solidFill>
                <a:srgbClr val="080808"/>
              </a:solidFill>
              <a:latin typeface="Century Gothic" panose="020B0502020202020204" pitchFamily="34" charset="0"/>
              <a:cs typeface="Arial" charset="0"/>
            </a:endParaRPr>
          </a:p>
        </p:txBody>
      </p:sp>
      <p:sp>
        <p:nvSpPr>
          <p:cNvPr id="68" name="Espace réservé du pied de page 3"/>
          <p:cNvSpPr>
            <a:spLocks noGrp="1"/>
          </p:cNvSpPr>
          <p:nvPr>
            <p:ph type="ftr" sz="quarter" idx="10"/>
          </p:nvPr>
        </p:nvSpPr>
        <p:spPr>
          <a:xfrm>
            <a:off x="11798523" y="6545019"/>
            <a:ext cx="390302" cy="307777"/>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5</a:t>
            </a:fld>
            <a:endParaRPr lang="en-US" altLang="fr-FR" sz="1400" dirty="0">
              <a:solidFill>
                <a:srgbClr val="080808"/>
              </a:solidFill>
              <a:cs typeface="Arial" panose="020B0604020202020204" pitchFamily="34" charset="0"/>
            </a:endParaRPr>
          </a:p>
        </p:txBody>
      </p:sp>
      <p:sp>
        <p:nvSpPr>
          <p:cNvPr id="69" name="ZoneTexte 68"/>
          <p:cNvSpPr txBox="1"/>
          <p:nvPr/>
        </p:nvSpPr>
        <p:spPr>
          <a:xfrm>
            <a:off x="0" y="6553200"/>
            <a:ext cx="51800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70" name="ZoneTexte 69"/>
          <p:cNvSpPr txBox="1"/>
          <p:nvPr/>
        </p:nvSpPr>
        <p:spPr>
          <a:xfrm>
            <a:off x="5294312" y="6545019"/>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12" name="Rectangle à coins arrondis 11"/>
          <p:cNvSpPr/>
          <p:nvPr/>
        </p:nvSpPr>
        <p:spPr>
          <a:xfrm>
            <a:off x="506071" y="1657608"/>
            <a:ext cx="533400" cy="3659940"/>
          </a:xfrm>
          <a:prstGeom prst="roundRect">
            <a:avLst/>
          </a:prstGeom>
          <a:blipFill>
            <a:blip r:embed="rId2"/>
            <a:tile tx="0" ty="0" sx="100000" sy="100000" flip="none" algn="tl"/>
          </a:blipFill>
          <a:ln>
            <a:solidFill>
              <a:schemeClr val="tx1"/>
            </a:solidFill>
          </a:ln>
        </p:spPr>
        <p:style>
          <a:lnRef idx="1">
            <a:schemeClr val="accent5"/>
          </a:lnRef>
          <a:fillRef idx="2">
            <a:schemeClr val="accent5"/>
          </a:fillRef>
          <a:effectRef idx="1">
            <a:schemeClr val="accent5"/>
          </a:effectRef>
          <a:fontRef idx="minor">
            <a:schemeClr val="dk1"/>
          </a:fontRef>
        </p:style>
        <p:txBody>
          <a:bodyPr vert="wordArtVert" rtlCol="0" anchor="ctr"/>
          <a:lstStyle/>
          <a:p>
            <a:pPr algn="ctr"/>
            <a:r>
              <a:rPr lang="fr-FR" b="1" dirty="0" smtClean="0">
                <a:latin typeface="Century Gothic" panose="020B0502020202020204" pitchFamily="34" charset="0"/>
              </a:rPr>
              <a:t>DÉMARCHE</a:t>
            </a:r>
            <a:endParaRPr lang="fr-FR" b="1" dirty="0">
              <a:latin typeface="Century Gothic" panose="020B0502020202020204" pitchFamily="34" charset="0"/>
            </a:endParaRPr>
          </a:p>
        </p:txBody>
      </p:sp>
      <p:sp>
        <p:nvSpPr>
          <p:cNvPr id="3" name="Accolade ouvrante 2"/>
          <p:cNvSpPr/>
          <p:nvPr/>
        </p:nvSpPr>
        <p:spPr>
          <a:xfrm>
            <a:off x="1141412" y="842038"/>
            <a:ext cx="254341" cy="51611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sz="2000" b="1">
              <a:latin typeface="Century Gothic" panose="020B0502020202020204" pitchFamily="34" charset="0"/>
            </a:endParaRPr>
          </a:p>
        </p:txBody>
      </p:sp>
      <p:graphicFrame>
        <p:nvGraphicFramePr>
          <p:cNvPr id="50" name="Diagramme 49"/>
          <p:cNvGraphicFramePr/>
          <p:nvPr>
            <p:extLst>
              <p:ext uri="{D42A27DB-BD31-4B8C-83A1-F6EECF244321}">
                <p14:modId xmlns:p14="http://schemas.microsoft.com/office/powerpoint/2010/main" val="3327342420"/>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Titre 2"/>
          <p:cNvSpPr>
            <a:spLocks noGrp="1"/>
          </p:cNvSpPr>
          <p:nvPr>
            <p:ph type="title"/>
          </p:nvPr>
        </p:nvSpPr>
        <p:spPr>
          <a:xfrm>
            <a:off x="4495641" y="407717"/>
            <a:ext cx="3046571" cy="412074"/>
          </a:xfrm>
          <a:prstGeom prst="round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a:normAutofit fontScale="90000"/>
          </a:bodyPr>
          <a:lstStyle/>
          <a:p>
            <a:r>
              <a:rPr lang="fr-FR" sz="2400" b="1" dirty="0" smtClean="0">
                <a:solidFill>
                  <a:schemeClr val="tx1"/>
                </a:solidFill>
                <a:latin typeface="Century Gothic" panose="020B0502020202020204" pitchFamily="34" charset="0"/>
              </a:rPr>
              <a:t>CRA/ISRA Saint-Louis</a:t>
            </a:r>
            <a:endParaRPr lang="fr-FR" sz="2400" b="1" dirty="0">
              <a:solidFill>
                <a:schemeClr val="tx1"/>
              </a:solidFill>
              <a:latin typeface="Century Gothic" panose="020B0502020202020204" pitchFamily="34" charset="0"/>
            </a:endParaRPr>
          </a:p>
        </p:txBody>
      </p:sp>
      <p:sp>
        <p:nvSpPr>
          <p:cNvPr id="53" name="ZoneTexte 52"/>
          <p:cNvSpPr txBox="1"/>
          <p:nvPr/>
        </p:nvSpPr>
        <p:spPr>
          <a:xfrm>
            <a:off x="0" y="391913"/>
            <a:ext cx="3579812" cy="400110"/>
          </a:xfrm>
          <a:prstGeom prst="rect">
            <a:avLst/>
          </a:prstGeom>
          <a:blipFill>
            <a:blip r:embed="rId2"/>
            <a:tile tx="0" ty="0" sx="100000" sy="100000" flip="none" algn="tl"/>
          </a:blipFill>
        </p:spPr>
        <p:txBody>
          <a:bodyPr wrap="square" rtlCol="0">
            <a:spAutoFit/>
          </a:bodyPr>
          <a:lstStyle/>
          <a:p>
            <a:r>
              <a:rPr lang="fr-FR" sz="2000" b="1" dirty="0" smtClean="0">
                <a:latin typeface="Century Gothic" panose="020B0502020202020204" pitchFamily="34" charset="0"/>
              </a:rPr>
              <a:t>Présentation de la structure</a:t>
            </a:r>
            <a:endParaRPr lang="fr-FR" sz="2000" b="1" dirty="0">
              <a:latin typeface="Century Gothic" panose="020B0502020202020204" pitchFamily="34" charset="0"/>
            </a:endParaRPr>
          </a:p>
        </p:txBody>
      </p:sp>
    </p:spTree>
    <p:extLst>
      <p:ext uri="{BB962C8B-B14F-4D97-AF65-F5344CB8AC3E}">
        <p14:creationId xmlns:p14="http://schemas.microsoft.com/office/powerpoint/2010/main" val="60590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2"/>
                                        </p:tgtEl>
                                        <p:attrNameLst>
                                          <p:attrName>ppt_y</p:attrName>
                                        </p:attrNameLst>
                                      </p:cBhvr>
                                      <p:tavLst>
                                        <p:tav tm="0">
                                          <p:val>
                                            <p:strVal val="#ppt_y"/>
                                          </p:val>
                                        </p:tav>
                                        <p:tav tm="100000">
                                          <p:val>
                                            <p:strVal val="#ppt_y"/>
                                          </p:val>
                                        </p:tav>
                                      </p:tavLst>
                                    </p:anim>
                                  </p:childTnLst>
                                </p:cTn>
                              </p:par>
                              <p:par>
                                <p:cTn id="11" presetID="39" presetClass="entr" presetSubtype="0" accel="100000" fill="hold" grpId="0" nodeType="withEffect">
                                  <p:stCondLst>
                                    <p:cond delay="0"/>
                                  </p:stCondLst>
                                  <p:childTnLst>
                                    <p:set>
                                      <p:cBhvr>
                                        <p:cTn id="12" dur="1" fill="hold">
                                          <p:stCondLst>
                                            <p:cond delay="0"/>
                                          </p:stCondLst>
                                        </p:cTn>
                                        <p:tgtEl>
                                          <p:spTgt spid="11269"/>
                                        </p:tgtEl>
                                        <p:attrNameLst>
                                          <p:attrName>style.visibility</p:attrName>
                                        </p:attrNameLst>
                                      </p:cBhvr>
                                      <p:to>
                                        <p:strVal val="visible"/>
                                      </p:to>
                                    </p:set>
                                    <p:anim calcmode="lin" valueType="num">
                                      <p:cBhvr>
                                        <p:cTn id="13" dur="1000" fill="hold"/>
                                        <p:tgtEl>
                                          <p:spTgt spid="11269"/>
                                        </p:tgtEl>
                                        <p:attrNameLst>
                                          <p:attrName>ppt_h</p:attrName>
                                        </p:attrNameLst>
                                      </p:cBhvr>
                                      <p:tavLst>
                                        <p:tav tm="0">
                                          <p:val>
                                            <p:strVal val="#ppt_h/20"/>
                                          </p:val>
                                        </p:tav>
                                        <p:tav tm="50000">
                                          <p:val>
                                            <p:strVal val="#ppt_h/20"/>
                                          </p:val>
                                        </p:tav>
                                        <p:tav tm="100000">
                                          <p:val>
                                            <p:strVal val="#ppt_h"/>
                                          </p:val>
                                        </p:tav>
                                      </p:tavLst>
                                    </p:anim>
                                    <p:anim calcmode="lin" valueType="num">
                                      <p:cBhvr>
                                        <p:cTn id="14" dur="1000" fill="hold"/>
                                        <p:tgtEl>
                                          <p:spTgt spid="11269"/>
                                        </p:tgtEl>
                                        <p:attrNameLst>
                                          <p:attrName>ppt_w</p:attrName>
                                        </p:attrNameLst>
                                      </p:cBhvr>
                                      <p:tavLst>
                                        <p:tav tm="0">
                                          <p:val>
                                            <p:strVal val="#ppt_w+.3"/>
                                          </p:val>
                                        </p:tav>
                                        <p:tav tm="50000">
                                          <p:val>
                                            <p:strVal val="#ppt_w+.3"/>
                                          </p:val>
                                        </p:tav>
                                        <p:tav tm="100000">
                                          <p:val>
                                            <p:strVal val="#ppt_w"/>
                                          </p:val>
                                        </p:tav>
                                      </p:tavLst>
                                    </p:anim>
                                    <p:anim calcmode="lin" valueType="num">
                                      <p:cBhvr>
                                        <p:cTn id="15" dur="1000" fill="hold"/>
                                        <p:tgtEl>
                                          <p:spTgt spid="11269"/>
                                        </p:tgtEl>
                                        <p:attrNameLst>
                                          <p:attrName>ppt_x</p:attrName>
                                        </p:attrNameLst>
                                      </p:cBhvr>
                                      <p:tavLst>
                                        <p:tav tm="0">
                                          <p:val>
                                            <p:strVal val="#ppt_x-.3"/>
                                          </p:val>
                                        </p:tav>
                                        <p:tav tm="50000">
                                          <p:val>
                                            <p:strVal val="#ppt_x"/>
                                          </p:val>
                                        </p:tav>
                                        <p:tav tm="100000">
                                          <p:val>
                                            <p:strVal val="#ppt_x"/>
                                          </p:val>
                                        </p:tav>
                                      </p:tavLst>
                                    </p:anim>
                                    <p:anim calcmode="lin" valueType="num">
                                      <p:cBhvr>
                                        <p:cTn id="16" dur="1000" fill="hold"/>
                                        <p:tgtEl>
                                          <p:spTgt spid="11269"/>
                                        </p:tgtEl>
                                        <p:attrNameLst>
                                          <p:attrName>ppt_y</p:attrName>
                                        </p:attrNameLst>
                                      </p:cBhvr>
                                      <p:tavLst>
                                        <p:tav tm="0">
                                          <p:val>
                                            <p:strVal val="#ppt_y"/>
                                          </p:val>
                                        </p:tav>
                                        <p:tav tm="100000">
                                          <p:val>
                                            <p:strVal val="#ppt_y"/>
                                          </p:val>
                                        </p:tav>
                                      </p:tavLst>
                                    </p:anim>
                                  </p:childTnLst>
                                </p:cTn>
                              </p:par>
                              <p:par>
                                <p:cTn id="17" presetID="39" presetClass="entr" presetSubtype="0" ac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20" dur="10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21" dur="10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
                                          </p:val>
                                        </p:tav>
                                        <p:tav tm="100000">
                                          <p:val>
                                            <p:strVal val="#ppt_y"/>
                                          </p:val>
                                        </p:tav>
                                      </p:tavLst>
                                    </p:anim>
                                  </p:childTnLst>
                                </p:cTn>
                              </p:par>
                              <p:par>
                                <p:cTn id="23" presetID="39" presetClass="entr" presetSubtype="0" accel="100000" fill="hold" nodeType="withEffect">
                                  <p:stCondLst>
                                    <p:cond delay="300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26" dur="10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27" dur="10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
                                          </p:val>
                                        </p:tav>
                                        <p:tav tm="100000">
                                          <p:val>
                                            <p:strVal val="#ppt_y"/>
                                          </p:val>
                                        </p:tav>
                                      </p:tavLst>
                                    </p:anim>
                                  </p:childTnLst>
                                </p:cTn>
                              </p:par>
                              <p:par>
                                <p:cTn id="29" presetID="39" presetClass="entr" presetSubtype="0" accel="100000" fill="hold" grpId="0" nodeType="withEffect">
                                  <p:stCondLst>
                                    <p:cond delay="3000"/>
                                  </p:stCondLst>
                                  <p:childTnLst>
                                    <p:set>
                                      <p:cBhvr>
                                        <p:cTn id="30" dur="1" fill="hold">
                                          <p:stCondLst>
                                            <p:cond delay="0"/>
                                          </p:stCondLst>
                                        </p:cTn>
                                        <p:tgtEl>
                                          <p:spTgt spid="11272"/>
                                        </p:tgtEl>
                                        <p:attrNameLst>
                                          <p:attrName>style.visibility</p:attrName>
                                        </p:attrNameLst>
                                      </p:cBhvr>
                                      <p:to>
                                        <p:strVal val="visible"/>
                                      </p:to>
                                    </p:set>
                                    <p:anim calcmode="lin" valueType="num">
                                      <p:cBhvr>
                                        <p:cTn id="31" dur="1000" fill="hold"/>
                                        <p:tgtEl>
                                          <p:spTgt spid="11272"/>
                                        </p:tgtEl>
                                        <p:attrNameLst>
                                          <p:attrName>ppt_h</p:attrName>
                                        </p:attrNameLst>
                                      </p:cBhvr>
                                      <p:tavLst>
                                        <p:tav tm="0">
                                          <p:val>
                                            <p:strVal val="#ppt_h/20"/>
                                          </p:val>
                                        </p:tav>
                                        <p:tav tm="50000">
                                          <p:val>
                                            <p:strVal val="#ppt_h/20"/>
                                          </p:val>
                                        </p:tav>
                                        <p:tav tm="100000">
                                          <p:val>
                                            <p:strVal val="#ppt_h"/>
                                          </p:val>
                                        </p:tav>
                                      </p:tavLst>
                                    </p:anim>
                                    <p:anim calcmode="lin" valueType="num">
                                      <p:cBhvr>
                                        <p:cTn id="32" dur="1000" fill="hold"/>
                                        <p:tgtEl>
                                          <p:spTgt spid="11272"/>
                                        </p:tgtEl>
                                        <p:attrNameLst>
                                          <p:attrName>ppt_w</p:attrName>
                                        </p:attrNameLst>
                                      </p:cBhvr>
                                      <p:tavLst>
                                        <p:tav tm="0">
                                          <p:val>
                                            <p:strVal val="#ppt_w+.3"/>
                                          </p:val>
                                        </p:tav>
                                        <p:tav tm="50000">
                                          <p:val>
                                            <p:strVal val="#ppt_w+.3"/>
                                          </p:val>
                                        </p:tav>
                                        <p:tav tm="100000">
                                          <p:val>
                                            <p:strVal val="#ppt_w"/>
                                          </p:val>
                                        </p:tav>
                                      </p:tavLst>
                                    </p:anim>
                                    <p:anim calcmode="lin" valueType="num">
                                      <p:cBhvr>
                                        <p:cTn id="33" dur="1000" fill="hold"/>
                                        <p:tgtEl>
                                          <p:spTgt spid="11272"/>
                                        </p:tgtEl>
                                        <p:attrNameLst>
                                          <p:attrName>ppt_x</p:attrName>
                                        </p:attrNameLst>
                                      </p:cBhvr>
                                      <p:tavLst>
                                        <p:tav tm="0">
                                          <p:val>
                                            <p:strVal val="#ppt_x-.3"/>
                                          </p:val>
                                        </p:tav>
                                        <p:tav tm="50000">
                                          <p:val>
                                            <p:strVal val="#ppt_x"/>
                                          </p:val>
                                        </p:tav>
                                        <p:tav tm="100000">
                                          <p:val>
                                            <p:strVal val="#ppt_x"/>
                                          </p:val>
                                        </p:tav>
                                      </p:tavLst>
                                    </p:anim>
                                    <p:anim calcmode="lin" valueType="num">
                                      <p:cBhvr>
                                        <p:cTn id="34" dur="1000" fill="hold"/>
                                        <p:tgtEl>
                                          <p:spTgt spid="11272"/>
                                        </p:tgtEl>
                                        <p:attrNameLst>
                                          <p:attrName>ppt_y</p:attrName>
                                        </p:attrNameLst>
                                      </p:cBhvr>
                                      <p:tavLst>
                                        <p:tav tm="0">
                                          <p:val>
                                            <p:strVal val="#ppt_y"/>
                                          </p:val>
                                        </p:tav>
                                        <p:tav tm="100000">
                                          <p:val>
                                            <p:strVal val="#ppt_y"/>
                                          </p:val>
                                        </p:tav>
                                      </p:tavLst>
                                    </p:anim>
                                  </p:childTnLst>
                                </p:cTn>
                              </p:par>
                              <p:par>
                                <p:cTn id="35" presetID="39" presetClass="entr" presetSubtype="0" accel="100000" fill="hold" grpId="0" nodeType="withEffect">
                                  <p:stCondLst>
                                    <p:cond delay="300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38" dur="10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39" dur="10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
                                          </p:val>
                                        </p:tav>
                                        <p:tav tm="100000">
                                          <p:val>
                                            <p:strVal val="#ppt_y"/>
                                          </p:val>
                                        </p:tav>
                                      </p:tavLst>
                                    </p:anim>
                                  </p:childTnLst>
                                </p:cTn>
                              </p:par>
                              <p:par>
                                <p:cTn id="41" presetID="39" presetClass="entr" presetSubtype="0" accel="100000" fill="hold" nodeType="withEffect">
                                  <p:stCondLst>
                                    <p:cond delay="600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44"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45"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
                                          </p:val>
                                        </p:tav>
                                        <p:tav tm="100000">
                                          <p:val>
                                            <p:strVal val="#ppt_y"/>
                                          </p:val>
                                        </p:tav>
                                      </p:tavLst>
                                    </p:anim>
                                  </p:childTnLst>
                                </p:cTn>
                              </p:par>
                              <p:par>
                                <p:cTn id="47" presetID="39" presetClass="entr" presetSubtype="0" accel="100000" fill="hold" grpId="0" nodeType="withEffect">
                                  <p:stCondLst>
                                    <p:cond delay="6000"/>
                                  </p:stCondLst>
                                  <p:childTnLst>
                                    <p:set>
                                      <p:cBhvr>
                                        <p:cTn id="48" dur="1" fill="hold">
                                          <p:stCondLst>
                                            <p:cond delay="0"/>
                                          </p:stCondLst>
                                        </p:cTn>
                                        <p:tgtEl>
                                          <p:spTgt spid="11275"/>
                                        </p:tgtEl>
                                        <p:attrNameLst>
                                          <p:attrName>style.visibility</p:attrName>
                                        </p:attrNameLst>
                                      </p:cBhvr>
                                      <p:to>
                                        <p:strVal val="visible"/>
                                      </p:to>
                                    </p:set>
                                    <p:anim calcmode="lin" valueType="num">
                                      <p:cBhvr>
                                        <p:cTn id="49" dur="1000" fill="hold"/>
                                        <p:tgtEl>
                                          <p:spTgt spid="11275"/>
                                        </p:tgtEl>
                                        <p:attrNameLst>
                                          <p:attrName>ppt_h</p:attrName>
                                        </p:attrNameLst>
                                      </p:cBhvr>
                                      <p:tavLst>
                                        <p:tav tm="0">
                                          <p:val>
                                            <p:strVal val="#ppt_h/20"/>
                                          </p:val>
                                        </p:tav>
                                        <p:tav tm="50000">
                                          <p:val>
                                            <p:strVal val="#ppt_h/20"/>
                                          </p:val>
                                        </p:tav>
                                        <p:tav tm="100000">
                                          <p:val>
                                            <p:strVal val="#ppt_h"/>
                                          </p:val>
                                        </p:tav>
                                      </p:tavLst>
                                    </p:anim>
                                    <p:anim calcmode="lin" valueType="num">
                                      <p:cBhvr>
                                        <p:cTn id="50" dur="1000" fill="hold"/>
                                        <p:tgtEl>
                                          <p:spTgt spid="11275"/>
                                        </p:tgtEl>
                                        <p:attrNameLst>
                                          <p:attrName>ppt_w</p:attrName>
                                        </p:attrNameLst>
                                      </p:cBhvr>
                                      <p:tavLst>
                                        <p:tav tm="0">
                                          <p:val>
                                            <p:strVal val="#ppt_w+.3"/>
                                          </p:val>
                                        </p:tav>
                                        <p:tav tm="50000">
                                          <p:val>
                                            <p:strVal val="#ppt_w+.3"/>
                                          </p:val>
                                        </p:tav>
                                        <p:tav tm="100000">
                                          <p:val>
                                            <p:strVal val="#ppt_w"/>
                                          </p:val>
                                        </p:tav>
                                      </p:tavLst>
                                    </p:anim>
                                    <p:anim calcmode="lin" valueType="num">
                                      <p:cBhvr>
                                        <p:cTn id="51" dur="1000" fill="hold"/>
                                        <p:tgtEl>
                                          <p:spTgt spid="11275"/>
                                        </p:tgtEl>
                                        <p:attrNameLst>
                                          <p:attrName>ppt_x</p:attrName>
                                        </p:attrNameLst>
                                      </p:cBhvr>
                                      <p:tavLst>
                                        <p:tav tm="0">
                                          <p:val>
                                            <p:strVal val="#ppt_x-.3"/>
                                          </p:val>
                                        </p:tav>
                                        <p:tav tm="50000">
                                          <p:val>
                                            <p:strVal val="#ppt_x"/>
                                          </p:val>
                                        </p:tav>
                                        <p:tav tm="100000">
                                          <p:val>
                                            <p:strVal val="#ppt_x"/>
                                          </p:val>
                                        </p:tav>
                                      </p:tavLst>
                                    </p:anim>
                                    <p:anim calcmode="lin" valueType="num">
                                      <p:cBhvr>
                                        <p:cTn id="52" dur="1000" fill="hold"/>
                                        <p:tgtEl>
                                          <p:spTgt spid="11275"/>
                                        </p:tgtEl>
                                        <p:attrNameLst>
                                          <p:attrName>ppt_y</p:attrName>
                                        </p:attrNameLst>
                                      </p:cBhvr>
                                      <p:tavLst>
                                        <p:tav tm="0">
                                          <p:val>
                                            <p:strVal val="#ppt_y"/>
                                          </p:val>
                                        </p:tav>
                                        <p:tav tm="100000">
                                          <p:val>
                                            <p:strVal val="#ppt_y"/>
                                          </p:val>
                                        </p:tav>
                                      </p:tavLst>
                                    </p:anim>
                                  </p:childTnLst>
                                </p:cTn>
                              </p:par>
                              <p:par>
                                <p:cTn id="53" presetID="39" presetClass="entr" presetSubtype="0" accel="100000" fill="hold" grpId="0" nodeType="withEffect">
                                  <p:stCondLst>
                                    <p:cond delay="6000"/>
                                  </p:stCondLst>
                                  <p:childTnLst>
                                    <p:set>
                                      <p:cBhvr>
                                        <p:cTn id="54" dur="1" fill="hold">
                                          <p:stCondLst>
                                            <p:cond delay="0"/>
                                          </p:stCondLst>
                                        </p:cTn>
                                        <p:tgtEl>
                                          <p:spTgt spid="11277"/>
                                        </p:tgtEl>
                                        <p:attrNameLst>
                                          <p:attrName>style.visibility</p:attrName>
                                        </p:attrNameLst>
                                      </p:cBhvr>
                                      <p:to>
                                        <p:strVal val="visible"/>
                                      </p:to>
                                    </p:set>
                                    <p:anim calcmode="lin" valueType="num">
                                      <p:cBhvr>
                                        <p:cTn id="55" dur="1000" fill="hold"/>
                                        <p:tgtEl>
                                          <p:spTgt spid="11277"/>
                                        </p:tgtEl>
                                        <p:attrNameLst>
                                          <p:attrName>ppt_h</p:attrName>
                                        </p:attrNameLst>
                                      </p:cBhvr>
                                      <p:tavLst>
                                        <p:tav tm="0">
                                          <p:val>
                                            <p:strVal val="#ppt_h/20"/>
                                          </p:val>
                                        </p:tav>
                                        <p:tav tm="50000">
                                          <p:val>
                                            <p:strVal val="#ppt_h/20"/>
                                          </p:val>
                                        </p:tav>
                                        <p:tav tm="100000">
                                          <p:val>
                                            <p:strVal val="#ppt_h"/>
                                          </p:val>
                                        </p:tav>
                                      </p:tavLst>
                                    </p:anim>
                                    <p:anim calcmode="lin" valueType="num">
                                      <p:cBhvr>
                                        <p:cTn id="56" dur="1000" fill="hold"/>
                                        <p:tgtEl>
                                          <p:spTgt spid="11277"/>
                                        </p:tgtEl>
                                        <p:attrNameLst>
                                          <p:attrName>ppt_w</p:attrName>
                                        </p:attrNameLst>
                                      </p:cBhvr>
                                      <p:tavLst>
                                        <p:tav tm="0">
                                          <p:val>
                                            <p:strVal val="#ppt_w+.3"/>
                                          </p:val>
                                        </p:tav>
                                        <p:tav tm="50000">
                                          <p:val>
                                            <p:strVal val="#ppt_w+.3"/>
                                          </p:val>
                                        </p:tav>
                                        <p:tav tm="100000">
                                          <p:val>
                                            <p:strVal val="#ppt_w"/>
                                          </p:val>
                                        </p:tav>
                                      </p:tavLst>
                                    </p:anim>
                                    <p:anim calcmode="lin" valueType="num">
                                      <p:cBhvr>
                                        <p:cTn id="57" dur="1000" fill="hold"/>
                                        <p:tgtEl>
                                          <p:spTgt spid="11277"/>
                                        </p:tgtEl>
                                        <p:attrNameLst>
                                          <p:attrName>ppt_x</p:attrName>
                                        </p:attrNameLst>
                                      </p:cBhvr>
                                      <p:tavLst>
                                        <p:tav tm="0">
                                          <p:val>
                                            <p:strVal val="#ppt_x-.3"/>
                                          </p:val>
                                        </p:tav>
                                        <p:tav tm="50000">
                                          <p:val>
                                            <p:strVal val="#ppt_x"/>
                                          </p:val>
                                        </p:tav>
                                        <p:tav tm="100000">
                                          <p:val>
                                            <p:strVal val="#ppt_x"/>
                                          </p:val>
                                        </p:tav>
                                      </p:tavLst>
                                    </p:anim>
                                    <p:anim calcmode="lin" valueType="num">
                                      <p:cBhvr>
                                        <p:cTn id="58" dur="1000" fill="hold"/>
                                        <p:tgtEl>
                                          <p:spTgt spid="11277"/>
                                        </p:tgtEl>
                                        <p:attrNameLst>
                                          <p:attrName>ppt_y</p:attrName>
                                        </p:attrNameLst>
                                      </p:cBhvr>
                                      <p:tavLst>
                                        <p:tav tm="0">
                                          <p:val>
                                            <p:strVal val="#ppt_y"/>
                                          </p:val>
                                        </p:tav>
                                        <p:tav tm="100000">
                                          <p:val>
                                            <p:strVal val="#ppt_y"/>
                                          </p:val>
                                        </p:tav>
                                      </p:tavLst>
                                    </p:anim>
                                  </p:childTnLst>
                                </p:cTn>
                              </p:par>
                              <p:par>
                                <p:cTn id="59" presetID="39" presetClass="entr" presetSubtype="0" accel="100000" fill="hold" nodeType="withEffect">
                                  <p:stCondLst>
                                    <p:cond delay="9000"/>
                                  </p:stCondLst>
                                  <p:childTnLst>
                                    <p:set>
                                      <p:cBhvr>
                                        <p:cTn id="60" dur="1" fill="hold">
                                          <p:stCondLst>
                                            <p:cond delay="0"/>
                                          </p:stCondLst>
                                        </p:cTn>
                                        <p:tgtEl>
                                          <p:spTgt spid="9"/>
                                        </p:tgtEl>
                                        <p:attrNameLst>
                                          <p:attrName>style.visibility</p:attrName>
                                        </p:attrNameLst>
                                      </p:cBhvr>
                                      <p:to>
                                        <p:strVal val="visible"/>
                                      </p:to>
                                    </p:set>
                                    <p:anim calcmode="lin" valueType="num">
                                      <p:cBhvr>
                                        <p:cTn id="61" dur="10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62" dur="10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63" dur="10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64" dur="1000" fill="hold"/>
                                        <p:tgtEl>
                                          <p:spTgt spid="9"/>
                                        </p:tgtEl>
                                        <p:attrNameLst>
                                          <p:attrName>ppt_y</p:attrName>
                                        </p:attrNameLst>
                                      </p:cBhvr>
                                      <p:tavLst>
                                        <p:tav tm="0">
                                          <p:val>
                                            <p:strVal val="#ppt_y"/>
                                          </p:val>
                                        </p:tav>
                                        <p:tav tm="100000">
                                          <p:val>
                                            <p:strVal val="#ppt_y"/>
                                          </p:val>
                                        </p:tav>
                                      </p:tavLst>
                                    </p:anim>
                                  </p:childTnLst>
                                </p:cTn>
                              </p:par>
                              <p:par>
                                <p:cTn id="65" presetID="39" presetClass="entr" presetSubtype="0" accel="100000" fill="hold" grpId="0" nodeType="withEffect">
                                  <p:stCondLst>
                                    <p:cond delay="90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ppt_h</p:attrName>
                                        </p:attrNameLst>
                                      </p:cBhvr>
                                      <p:tavLst>
                                        <p:tav tm="0">
                                          <p:val>
                                            <p:strVal val="#ppt_h/20"/>
                                          </p:val>
                                        </p:tav>
                                        <p:tav tm="50000">
                                          <p:val>
                                            <p:strVal val="#ppt_h/20"/>
                                          </p:val>
                                        </p:tav>
                                        <p:tav tm="100000">
                                          <p:val>
                                            <p:strVal val="#ppt_h"/>
                                          </p:val>
                                        </p:tav>
                                      </p:tavLst>
                                    </p:anim>
                                    <p:anim calcmode="lin" valueType="num">
                                      <p:cBhvr>
                                        <p:cTn id="68" dur="1000" fill="hold"/>
                                        <p:tgtEl>
                                          <p:spTgt spid="30"/>
                                        </p:tgtEl>
                                        <p:attrNameLst>
                                          <p:attrName>ppt_w</p:attrName>
                                        </p:attrNameLst>
                                      </p:cBhvr>
                                      <p:tavLst>
                                        <p:tav tm="0">
                                          <p:val>
                                            <p:strVal val="#ppt_w+.3"/>
                                          </p:val>
                                        </p:tav>
                                        <p:tav tm="50000">
                                          <p:val>
                                            <p:strVal val="#ppt_w+.3"/>
                                          </p:val>
                                        </p:tav>
                                        <p:tav tm="100000">
                                          <p:val>
                                            <p:strVal val="#ppt_w"/>
                                          </p:val>
                                        </p:tav>
                                      </p:tavLst>
                                    </p:anim>
                                    <p:anim calcmode="lin" valueType="num">
                                      <p:cBhvr>
                                        <p:cTn id="69" dur="1000" fill="hold"/>
                                        <p:tgtEl>
                                          <p:spTgt spid="30"/>
                                        </p:tgtEl>
                                        <p:attrNameLst>
                                          <p:attrName>ppt_x</p:attrName>
                                        </p:attrNameLst>
                                      </p:cBhvr>
                                      <p:tavLst>
                                        <p:tav tm="0">
                                          <p:val>
                                            <p:strVal val="#ppt_x-.3"/>
                                          </p:val>
                                        </p:tav>
                                        <p:tav tm="5000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
                                          </p:val>
                                        </p:tav>
                                        <p:tav tm="100000">
                                          <p:val>
                                            <p:strVal val="#ppt_y"/>
                                          </p:val>
                                        </p:tav>
                                      </p:tavLst>
                                    </p:anim>
                                  </p:childTnLst>
                                </p:cTn>
                              </p:par>
                              <p:par>
                                <p:cTn id="71" presetID="39" presetClass="entr" presetSubtype="0" accel="100000" fill="hold" grpId="0" nodeType="withEffect">
                                  <p:stCondLst>
                                    <p:cond delay="9000"/>
                                  </p:stCondLst>
                                  <p:childTnLst>
                                    <p:set>
                                      <p:cBhvr>
                                        <p:cTn id="72" dur="1" fill="hold">
                                          <p:stCondLst>
                                            <p:cond delay="0"/>
                                          </p:stCondLst>
                                        </p:cTn>
                                        <p:tgtEl>
                                          <p:spTgt spid="31"/>
                                        </p:tgtEl>
                                        <p:attrNameLst>
                                          <p:attrName>style.visibility</p:attrName>
                                        </p:attrNameLst>
                                      </p:cBhvr>
                                      <p:to>
                                        <p:strVal val="visible"/>
                                      </p:to>
                                    </p:set>
                                    <p:anim calcmode="lin" valueType="num">
                                      <p:cBhvr>
                                        <p:cTn id="73" dur="1000" fill="hold"/>
                                        <p:tgtEl>
                                          <p:spTgt spid="31"/>
                                        </p:tgtEl>
                                        <p:attrNameLst>
                                          <p:attrName>ppt_h</p:attrName>
                                        </p:attrNameLst>
                                      </p:cBhvr>
                                      <p:tavLst>
                                        <p:tav tm="0">
                                          <p:val>
                                            <p:strVal val="#ppt_h/20"/>
                                          </p:val>
                                        </p:tav>
                                        <p:tav tm="50000">
                                          <p:val>
                                            <p:strVal val="#ppt_h/20"/>
                                          </p:val>
                                        </p:tav>
                                        <p:tav tm="100000">
                                          <p:val>
                                            <p:strVal val="#ppt_h"/>
                                          </p:val>
                                        </p:tav>
                                      </p:tavLst>
                                    </p:anim>
                                    <p:anim calcmode="lin" valueType="num">
                                      <p:cBhvr>
                                        <p:cTn id="74" dur="1000" fill="hold"/>
                                        <p:tgtEl>
                                          <p:spTgt spid="31"/>
                                        </p:tgtEl>
                                        <p:attrNameLst>
                                          <p:attrName>ppt_w</p:attrName>
                                        </p:attrNameLst>
                                      </p:cBhvr>
                                      <p:tavLst>
                                        <p:tav tm="0">
                                          <p:val>
                                            <p:strVal val="#ppt_w+.3"/>
                                          </p:val>
                                        </p:tav>
                                        <p:tav tm="50000">
                                          <p:val>
                                            <p:strVal val="#ppt_w+.3"/>
                                          </p:val>
                                        </p:tav>
                                        <p:tav tm="100000">
                                          <p:val>
                                            <p:strVal val="#ppt_w"/>
                                          </p:val>
                                        </p:tav>
                                      </p:tavLst>
                                    </p:anim>
                                    <p:anim calcmode="lin" valueType="num">
                                      <p:cBhvr>
                                        <p:cTn id="75" dur="1000" fill="hold"/>
                                        <p:tgtEl>
                                          <p:spTgt spid="31"/>
                                        </p:tgtEl>
                                        <p:attrNameLst>
                                          <p:attrName>ppt_x</p:attrName>
                                        </p:attrNameLst>
                                      </p:cBhvr>
                                      <p:tavLst>
                                        <p:tav tm="0">
                                          <p:val>
                                            <p:strVal val="#ppt_x-.3"/>
                                          </p:val>
                                        </p:tav>
                                        <p:tav tm="50000">
                                          <p:val>
                                            <p:strVal val="#ppt_x"/>
                                          </p:val>
                                        </p:tav>
                                        <p:tav tm="100000">
                                          <p:val>
                                            <p:strVal val="#ppt_x"/>
                                          </p:val>
                                        </p:tav>
                                      </p:tavLst>
                                    </p:anim>
                                    <p:anim calcmode="lin" valueType="num">
                                      <p:cBhvr>
                                        <p:cTn id="76" dur="1000" fill="hold"/>
                                        <p:tgtEl>
                                          <p:spTgt spid="31"/>
                                        </p:tgtEl>
                                        <p:attrNameLst>
                                          <p:attrName>ppt_y</p:attrName>
                                        </p:attrNameLst>
                                      </p:cBhvr>
                                      <p:tavLst>
                                        <p:tav tm="0">
                                          <p:val>
                                            <p:strVal val="#ppt_y"/>
                                          </p:val>
                                        </p:tav>
                                        <p:tav tm="100000">
                                          <p:val>
                                            <p:strVal val="#ppt_y"/>
                                          </p:val>
                                        </p:tav>
                                      </p:tavLst>
                                    </p:anim>
                                  </p:childTnLst>
                                </p:cTn>
                              </p:par>
                              <p:par>
                                <p:cTn id="77" presetID="39" presetClass="entr" presetSubtype="0" accel="100000" fill="hold" grpId="0" nodeType="withEffect">
                                  <p:stCondLst>
                                    <p:cond delay="9000"/>
                                  </p:stCondLst>
                                  <p:childTnLst>
                                    <p:set>
                                      <p:cBhvr>
                                        <p:cTn id="78" dur="1" fill="hold">
                                          <p:stCondLst>
                                            <p:cond delay="0"/>
                                          </p:stCondLst>
                                        </p:cTn>
                                        <p:tgtEl>
                                          <p:spTgt spid="11278"/>
                                        </p:tgtEl>
                                        <p:attrNameLst>
                                          <p:attrName>style.visibility</p:attrName>
                                        </p:attrNameLst>
                                      </p:cBhvr>
                                      <p:to>
                                        <p:strVal val="visible"/>
                                      </p:to>
                                    </p:set>
                                    <p:anim calcmode="lin" valueType="num">
                                      <p:cBhvr>
                                        <p:cTn id="79" dur="1000" fill="hold"/>
                                        <p:tgtEl>
                                          <p:spTgt spid="11278"/>
                                        </p:tgtEl>
                                        <p:attrNameLst>
                                          <p:attrName>ppt_h</p:attrName>
                                        </p:attrNameLst>
                                      </p:cBhvr>
                                      <p:tavLst>
                                        <p:tav tm="0">
                                          <p:val>
                                            <p:strVal val="#ppt_h/20"/>
                                          </p:val>
                                        </p:tav>
                                        <p:tav tm="50000">
                                          <p:val>
                                            <p:strVal val="#ppt_h/20"/>
                                          </p:val>
                                        </p:tav>
                                        <p:tav tm="100000">
                                          <p:val>
                                            <p:strVal val="#ppt_h"/>
                                          </p:val>
                                        </p:tav>
                                      </p:tavLst>
                                    </p:anim>
                                    <p:anim calcmode="lin" valueType="num">
                                      <p:cBhvr>
                                        <p:cTn id="80" dur="1000" fill="hold"/>
                                        <p:tgtEl>
                                          <p:spTgt spid="11278"/>
                                        </p:tgtEl>
                                        <p:attrNameLst>
                                          <p:attrName>ppt_w</p:attrName>
                                        </p:attrNameLst>
                                      </p:cBhvr>
                                      <p:tavLst>
                                        <p:tav tm="0">
                                          <p:val>
                                            <p:strVal val="#ppt_w+.3"/>
                                          </p:val>
                                        </p:tav>
                                        <p:tav tm="50000">
                                          <p:val>
                                            <p:strVal val="#ppt_w+.3"/>
                                          </p:val>
                                        </p:tav>
                                        <p:tav tm="100000">
                                          <p:val>
                                            <p:strVal val="#ppt_w"/>
                                          </p:val>
                                        </p:tav>
                                      </p:tavLst>
                                    </p:anim>
                                    <p:anim calcmode="lin" valueType="num">
                                      <p:cBhvr>
                                        <p:cTn id="81" dur="1000" fill="hold"/>
                                        <p:tgtEl>
                                          <p:spTgt spid="11278"/>
                                        </p:tgtEl>
                                        <p:attrNameLst>
                                          <p:attrName>ppt_x</p:attrName>
                                        </p:attrNameLst>
                                      </p:cBhvr>
                                      <p:tavLst>
                                        <p:tav tm="0">
                                          <p:val>
                                            <p:strVal val="#ppt_x-.3"/>
                                          </p:val>
                                        </p:tav>
                                        <p:tav tm="50000">
                                          <p:val>
                                            <p:strVal val="#ppt_x"/>
                                          </p:val>
                                        </p:tav>
                                        <p:tav tm="100000">
                                          <p:val>
                                            <p:strVal val="#ppt_x"/>
                                          </p:val>
                                        </p:tav>
                                      </p:tavLst>
                                    </p:anim>
                                    <p:anim calcmode="lin" valueType="num">
                                      <p:cBhvr>
                                        <p:cTn id="82" dur="1000" fill="hold"/>
                                        <p:tgtEl>
                                          <p:spTgt spid="11278"/>
                                        </p:tgtEl>
                                        <p:attrNameLst>
                                          <p:attrName>ppt_y</p:attrName>
                                        </p:attrNameLst>
                                      </p:cBhvr>
                                      <p:tavLst>
                                        <p:tav tm="0">
                                          <p:val>
                                            <p:strVal val="#ppt_y"/>
                                          </p:val>
                                        </p:tav>
                                        <p:tav tm="100000">
                                          <p:val>
                                            <p:strVal val="#ppt_y"/>
                                          </p:val>
                                        </p:tav>
                                      </p:tavLst>
                                    </p:anim>
                                  </p:childTnLst>
                                </p:cTn>
                              </p:par>
                              <p:par>
                                <p:cTn id="83" presetID="39" presetClass="entr" presetSubtype="0" accel="100000" fill="hold" nodeType="withEffect">
                                  <p:stCondLst>
                                    <p:cond delay="12000"/>
                                  </p:stCondLst>
                                  <p:childTnLst>
                                    <p:set>
                                      <p:cBhvr>
                                        <p:cTn id="84" dur="1" fill="hold">
                                          <p:stCondLst>
                                            <p:cond delay="0"/>
                                          </p:stCondLst>
                                        </p:cTn>
                                        <p:tgtEl>
                                          <p:spTgt spid="10"/>
                                        </p:tgtEl>
                                        <p:attrNameLst>
                                          <p:attrName>style.visibility</p:attrName>
                                        </p:attrNameLst>
                                      </p:cBhvr>
                                      <p:to>
                                        <p:strVal val="visible"/>
                                      </p:to>
                                    </p:set>
                                    <p:anim calcmode="lin" valueType="num">
                                      <p:cBhvr>
                                        <p:cTn id="85" dur="10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86" dur="10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87" dur="10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88" dur="1000" fill="hold"/>
                                        <p:tgtEl>
                                          <p:spTgt spid="10"/>
                                        </p:tgtEl>
                                        <p:attrNameLst>
                                          <p:attrName>ppt_y</p:attrName>
                                        </p:attrNameLst>
                                      </p:cBhvr>
                                      <p:tavLst>
                                        <p:tav tm="0">
                                          <p:val>
                                            <p:strVal val="#ppt_y"/>
                                          </p:val>
                                        </p:tav>
                                        <p:tav tm="100000">
                                          <p:val>
                                            <p:strVal val="#ppt_y"/>
                                          </p:val>
                                        </p:tav>
                                      </p:tavLst>
                                    </p:anim>
                                  </p:childTnLst>
                                </p:cTn>
                              </p:par>
                              <p:par>
                                <p:cTn id="89" presetID="39" presetClass="entr" presetSubtype="0" accel="100000" fill="hold" grpId="0" nodeType="withEffect">
                                  <p:stCondLst>
                                    <p:cond delay="12000"/>
                                  </p:stCondLst>
                                  <p:childTnLst>
                                    <p:set>
                                      <p:cBhvr>
                                        <p:cTn id="90" dur="1" fill="hold">
                                          <p:stCondLst>
                                            <p:cond delay="0"/>
                                          </p:stCondLst>
                                        </p:cTn>
                                        <p:tgtEl>
                                          <p:spTgt spid="37"/>
                                        </p:tgtEl>
                                        <p:attrNameLst>
                                          <p:attrName>style.visibility</p:attrName>
                                        </p:attrNameLst>
                                      </p:cBhvr>
                                      <p:to>
                                        <p:strVal val="visible"/>
                                      </p:to>
                                    </p:set>
                                    <p:anim calcmode="lin" valueType="num">
                                      <p:cBhvr>
                                        <p:cTn id="91" dur="1000" fill="hold"/>
                                        <p:tgtEl>
                                          <p:spTgt spid="37"/>
                                        </p:tgtEl>
                                        <p:attrNameLst>
                                          <p:attrName>ppt_h</p:attrName>
                                        </p:attrNameLst>
                                      </p:cBhvr>
                                      <p:tavLst>
                                        <p:tav tm="0">
                                          <p:val>
                                            <p:strVal val="#ppt_h/20"/>
                                          </p:val>
                                        </p:tav>
                                        <p:tav tm="50000">
                                          <p:val>
                                            <p:strVal val="#ppt_h/20"/>
                                          </p:val>
                                        </p:tav>
                                        <p:tav tm="100000">
                                          <p:val>
                                            <p:strVal val="#ppt_h"/>
                                          </p:val>
                                        </p:tav>
                                      </p:tavLst>
                                    </p:anim>
                                    <p:anim calcmode="lin" valueType="num">
                                      <p:cBhvr>
                                        <p:cTn id="92" dur="1000" fill="hold"/>
                                        <p:tgtEl>
                                          <p:spTgt spid="37"/>
                                        </p:tgtEl>
                                        <p:attrNameLst>
                                          <p:attrName>ppt_w</p:attrName>
                                        </p:attrNameLst>
                                      </p:cBhvr>
                                      <p:tavLst>
                                        <p:tav tm="0">
                                          <p:val>
                                            <p:strVal val="#ppt_w+.3"/>
                                          </p:val>
                                        </p:tav>
                                        <p:tav tm="50000">
                                          <p:val>
                                            <p:strVal val="#ppt_w+.3"/>
                                          </p:val>
                                        </p:tav>
                                        <p:tav tm="100000">
                                          <p:val>
                                            <p:strVal val="#ppt_w"/>
                                          </p:val>
                                        </p:tav>
                                      </p:tavLst>
                                    </p:anim>
                                    <p:anim calcmode="lin" valueType="num">
                                      <p:cBhvr>
                                        <p:cTn id="93" dur="1000" fill="hold"/>
                                        <p:tgtEl>
                                          <p:spTgt spid="37"/>
                                        </p:tgtEl>
                                        <p:attrNameLst>
                                          <p:attrName>ppt_x</p:attrName>
                                        </p:attrNameLst>
                                      </p:cBhvr>
                                      <p:tavLst>
                                        <p:tav tm="0">
                                          <p:val>
                                            <p:strVal val="#ppt_x-.3"/>
                                          </p:val>
                                        </p:tav>
                                        <p:tav tm="50000">
                                          <p:val>
                                            <p:strVal val="#ppt_x"/>
                                          </p:val>
                                        </p:tav>
                                        <p:tav tm="100000">
                                          <p:val>
                                            <p:strVal val="#ppt_x"/>
                                          </p:val>
                                        </p:tav>
                                      </p:tavLst>
                                    </p:anim>
                                    <p:anim calcmode="lin" valueType="num">
                                      <p:cBhvr>
                                        <p:cTn id="94" dur="1000" fill="hold"/>
                                        <p:tgtEl>
                                          <p:spTgt spid="37"/>
                                        </p:tgtEl>
                                        <p:attrNameLst>
                                          <p:attrName>ppt_y</p:attrName>
                                        </p:attrNameLst>
                                      </p:cBhvr>
                                      <p:tavLst>
                                        <p:tav tm="0">
                                          <p:val>
                                            <p:strVal val="#ppt_y"/>
                                          </p:val>
                                        </p:tav>
                                        <p:tav tm="100000">
                                          <p:val>
                                            <p:strVal val="#ppt_y"/>
                                          </p:val>
                                        </p:tav>
                                      </p:tavLst>
                                    </p:anim>
                                  </p:childTnLst>
                                </p:cTn>
                              </p:par>
                              <p:par>
                                <p:cTn id="95" presetID="39" presetClass="entr" presetSubtype="0" accel="100000" fill="hold" grpId="0" nodeType="withEffect">
                                  <p:stCondLst>
                                    <p:cond delay="12000"/>
                                  </p:stCondLst>
                                  <p:childTnLst>
                                    <p:set>
                                      <p:cBhvr>
                                        <p:cTn id="96" dur="1" fill="hold">
                                          <p:stCondLst>
                                            <p:cond delay="0"/>
                                          </p:stCondLst>
                                        </p:cTn>
                                        <p:tgtEl>
                                          <p:spTgt spid="43"/>
                                        </p:tgtEl>
                                        <p:attrNameLst>
                                          <p:attrName>style.visibility</p:attrName>
                                        </p:attrNameLst>
                                      </p:cBhvr>
                                      <p:to>
                                        <p:strVal val="visible"/>
                                      </p:to>
                                    </p:set>
                                    <p:anim calcmode="lin" valueType="num">
                                      <p:cBhvr>
                                        <p:cTn id="97" dur="1000" fill="hold"/>
                                        <p:tgtEl>
                                          <p:spTgt spid="43"/>
                                        </p:tgtEl>
                                        <p:attrNameLst>
                                          <p:attrName>ppt_h</p:attrName>
                                        </p:attrNameLst>
                                      </p:cBhvr>
                                      <p:tavLst>
                                        <p:tav tm="0">
                                          <p:val>
                                            <p:strVal val="#ppt_h/20"/>
                                          </p:val>
                                        </p:tav>
                                        <p:tav tm="50000">
                                          <p:val>
                                            <p:strVal val="#ppt_h/20"/>
                                          </p:val>
                                        </p:tav>
                                        <p:tav tm="100000">
                                          <p:val>
                                            <p:strVal val="#ppt_h"/>
                                          </p:val>
                                        </p:tav>
                                      </p:tavLst>
                                    </p:anim>
                                    <p:anim calcmode="lin" valueType="num">
                                      <p:cBhvr>
                                        <p:cTn id="98" dur="1000" fill="hold"/>
                                        <p:tgtEl>
                                          <p:spTgt spid="43"/>
                                        </p:tgtEl>
                                        <p:attrNameLst>
                                          <p:attrName>ppt_w</p:attrName>
                                        </p:attrNameLst>
                                      </p:cBhvr>
                                      <p:tavLst>
                                        <p:tav tm="0">
                                          <p:val>
                                            <p:strVal val="#ppt_w+.3"/>
                                          </p:val>
                                        </p:tav>
                                        <p:tav tm="50000">
                                          <p:val>
                                            <p:strVal val="#ppt_w+.3"/>
                                          </p:val>
                                        </p:tav>
                                        <p:tav tm="100000">
                                          <p:val>
                                            <p:strVal val="#ppt_w"/>
                                          </p:val>
                                        </p:tav>
                                      </p:tavLst>
                                    </p:anim>
                                    <p:anim calcmode="lin" valueType="num">
                                      <p:cBhvr>
                                        <p:cTn id="99" dur="1000" fill="hold"/>
                                        <p:tgtEl>
                                          <p:spTgt spid="43"/>
                                        </p:tgtEl>
                                        <p:attrNameLst>
                                          <p:attrName>ppt_x</p:attrName>
                                        </p:attrNameLst>
                                      </p:cBhvr>
                                      <p:tavLst>
                                        <p:tav tm="0">
                                          <p:val>
                                            <p:strVal val="#ppt_x-.3"/>
                                          </p:val>
                                        </p:tav>
                                        <p:tav tm="50000">
                                          <p:val>
                                            <p:strVal val="#ppt_x"/>
                                          </p:val>
                                        </p:tav>
                                        <p:tav tm="100000">
                                          <p:val>
                                            <p:strVal val="#ppt_x"/>
                                          </p:val>
                                        </p:tav>
                                      </p:tavLst>
                                    </p:anim>
                                    <p:anim calcmode="lin" valueType="num">
                                      <p:cBhvr>
                                        <p:cTn id="100" dur="1000" fill="hold"/>
                                        <p:tgtEl>
                                          <p:spTgt spid="43"/>
                                        </p:tgtEl>
                                        <p:attrNameLst>
                                          <p:attrName>ppt_y</p:attrName>
                                        </p:attrNameLst>
                                      </p:cBhvr>
                                      <p:tavLst>
                                        <p:tav tm="0">
                                          <p:val>
                                            <p:strVal val="#ppt_y"/>
                                          </p:val>
                                        </p:tav>
                                        <p:tav tm="100000">
                                          <p:val>
                                            <p:strVal val="#ppt_y"/>
                                          </p:val>
                                        </p:tav>
                                      </p:tavLst>
                                    </p:anim>
                                  </p:childTnLst>
                                </p:cTn>
                              </p:par>
                              <p:par>
                                <p:cTn id="101" presetID="39" presetClass="entr" presetSubtype="0" accel="100000" fill="hold" nodeType="withEffect">
                                  <p:stCondLst>
                                    <p:cond delay="15000"/>
                                  </p:stCondLst>
                                  <p:childTnLst>
                                    <p:set>
                                      <p:cBhvr>
                                        <p:cTn id="102" dur="1" fill="hold">
                                          <p:stCondLst>
                                            <p:cond delay="0"/>
                                          </p:stCondLst>
                                        </p:cTn>
                                        <p:tgtEl>
                                          <p:spTgt spid="13"/>
                                        </p:tgtEl>
                                        <p:attrNameLst>
                                          <p:attrName>style.visibility</p:attrName>
                                        </p:attrNameLst>
                                      </p:cBhvr>
                                      <p:to>
                                        <p:strVal val="visible"/>
                                      </p:to>
                                    </p:set>
                                    <p:anim calcmode="lin" valueType="num">
                                      <p:cBhvr>
                                        <p:cTn id="103" dur="10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104" dur="10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105" dur="10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106" dur="1000" fill="hold"/>
                                        <p:tgtEl>
                                          <p:spTgt spid="13"/>
                                        </p:tgtEl>
                                        <p:attrNameLst>
                                          <p:attrName>ppt_y</p:attrName>
                                        </p:attrNameLst>
                                      </p:cBhvr>
                                      <p:tavLst>
                                        <p:tav tm="0">
                                          <p:val>
                                            <p:strVal val="#ppt_y"/>
                                          </p:val>
                                        </p:tav>
                                        <p:tav tm="100000">
                                          <p:val>
                                            <p:strVal val="#ppt_y"/>
                                          </p:val>
                                        </p:tav>
                                      </p:tavLst>
                                    </p:anim>
                                  </p:childTnLst>
                                </p:cTn>
                              </p:par>
                              <p:par>
                                <p:cTn id="107" presetID="39" presetClass="entr" presetSubtype="0" accel="100000" fill="hold" grpId="0" nodeType="withEffect">
                                  <p:stCondLst>
                                    <p:cond delay="15000"/>
                                  </p:stCondLst>
                                  <p:childTnLst>
                                    <p:set>
                                      <p:cBhvr>
                                        <p:cTn id="108" dur="1" fill="hold">
                                          <p:stCondLst>
                                            <p:cond delay="0"/>
                                          </p:stCondLst>
                                        </p:cTn>
                                        <p:tgtEl>
                                          <p:spTgt spid="49"/>
                                        </p:tgtEl>
                                        <p:attrNameLst>
                                          <p:attrName>style.visibility</p:attrName>
                                        </p:attrNameLst>
                                      </p:cBhvr>
                                      <p:to>
                                        <p:strVal val="visible"/>
                                      </p:to>
                                    </p:set>
                                    <p:anim calcmode="lin" valueType="num">
                                      <p:cBhvr>
                                        <p:cTn id="109" dur="1000" fill="hold"/>
                                        <p:tgtEl>
                                          <p:spTgt spid="49"/>
                                        </p:tgtEl>
                                        <p:attrNameLst>
                                          <p:attrName>ppt_h</p:attrName>
                                        </p:attrNameLst>
                                      </p:cBhvr>
                                      <p:tavLst>
                                        <p:tav tm="0">
                                          <p:val>
                                            <p:strVal val="#ppt_h/20"/>
                                          </p:val>
                                        </p:tav>
                                        <p:tav tm="50000">
                                          <p:val>
                                            <p:strVal val="#ppt_h/20"/>
                                          </p:val>
                                        </p:tav>
                                        <p:tav tm="100000">
                                          <p:val>
                                            <p:strVal val="#ppt_h"/>
                                          </p:val>
                                        </p:tav>
                                      </p:tavLst>
                                    </p:anim>
                                    <p:anim calcmode="lin" valueType="num">
                                      <p:cBhvr>
                                        <p:cTn id="110" dur="1000" fill="hold"/>
                                        <p:tgtEl>
                                          <p:spTgt spid="49"/>
                                        </p:tgtEl>
                                        <p:attrNameLst>
                                          <p:attrName>ppt_w</p:attrName>
                                        </p:attrNameLst>
                                      </p:cBhvr>
                                      <p:tavLst>
                                        <p:tav tm="0">
                                          <p:val>
                                            <p:strVal val="#ppt_w+.3"/>
                                          </p:val>
                                        </p:tav>
                                        <p:tav tm="50000">
                                          <p:val>
                                            <p:strVal val="#ppt_w+.3"/>
                                          </p:val>
                                        </p:tav>
                                        <p:tav tm="100000">
                                          <p:val>
                                            <p:strVal val="#ppt_w"/>
                                          </p:val>
                                        </p:tav>
                                      </p:tavLst>
                                    </p:anim>
                                    <p:anim calcmode="lin" valueType="num">
                                      <p:cBhvr>
                                        <p:cTn id="111" dur="1000" fill="hold"/>
                                        <p:tgtEl>
                                          <p:spTgt spid="49"/>
                                        </p:tgtEl>
                                        <p:attrNameLst>
                                          <p:attrName>ppt_x</p:attrName>
                                        </p:attrNameLst>
                                      </p:cBhvr>
                                      <p:tavLst>
                                        <p:tav tm="0">
                                          <p:val>
                                            <p:strVal val="#ppt_x-.3"/>
                                          </p:val>
                                        </p:tav>
                                        <p:tav tm="50000">
                                          <p:val>
                                            <p:strVal val="#ppt_x"/>
                                          </p:val>
                                        </p:tav>
                                        <p:tav tm="100000">
                                          <p:val>
                                            <p:strVal val="#ppt_x"/>
                                          </p:val>
                                        </p:tav>
                                      </p:tavLst>
                                    </p:anim>
                                    <p:anim calcmode="lin" valueType="num">
                                      <p:cBhvr>
                                        <p:cTn id="112" dur="1000" fill="hold"/>
                                        <p:tgtEl>
                                          <p:spTgt spid="49"/>
                                        </p:tgtEl>
                                        <p:attrNameLst>
                                          <p:attrName>ppt_y</p:attrName>
                                        </p:attrNameLst>
                                      </p:cBhvr>
                                      <p:tavLst>
                                        <p:tav tm="0">
                                          <p:val>
                                            <p:strVal val="#ppt_y"/>
                                          </p:val>
                                        </p:tav>
                                        <p:tav tm="100000">
                                          <p:val>
                                            <p:strVal val="#ppt_y"/>
                                          </p:val>
                                        </p:tav>
                                      </p:tavLst>
                                    </p:anim>
                                  </p:childTnLst>
                                </p:cTn>
                              </p:par>
                              <p:par>
                                <p:cTn id="113" presetID="39" presetClass="entr" presetSubtype="0" accel="100000" fill="hold" grpId="0" nodeType="withEffect">
                                  <p:stCondLst>
                                    <p:cond delay="15000"/>
                                  </p:stCondLst>
                                  <p:childTnLst>
                                    <p:set>
                                      <p:cBhvr>
                                        <p:cTn id="114" dur="1" fill="hold">
                                          <p:stCondLst>
                                            <p:cond delay="0"/>
                                          </p:stCondLst>
                                        </p:cTn>
                                        <p:tgtEl>
                                          <p:spTgt spid="55"/>
                                        </p:tgtEl>
                                        <p:attrNameLst>
                                          <p:attrName>style.visibility</p:attrName>
                                        </p:attrNameLst>
                                      </p:cBhvr>
                                      <p:to>
                                        <p:strVal val="visible"/>
                                      </p:to>
                                    </p:set>
                                    <p:anim calcmode="lin" valueType="num">
                                      <p:cBhvr>
                                        <p:cTn id="115" dur="1000" fill="hold"/>
                                        <p:tgtEl>
                                          <p:spTgt spid="55"/>
                                        </p:tgtEl>
                                        <p:attrNameLst>
                                          <p:attrName>ppt_h</p:attrName>
                                        </p:attrNameLst>
                                      </p:cBhvr>
                                      <p:tavLst>
                                        <p:tav tm="0">
                                          <p:val>
                                            <p:strVal val="#ppt_h/20"/>
                                          </p:val>
                                        </p:tav>
                                        <p:tav tm="50000">
                                          <p:val>
                                            <p:strVal val="#ppt_h/20"/>
                                          </p:val>
                                        </p:tav>
                                        <p:tav tm="100000">
                                          <p:val>
                                            <p:strVal val="#ppt_h"/>
                                          </p:val>
                                        </p:tav>
                                      </p:tavLst>
                                    </p:anim>
                                    <p:anim calcmode="lin" valueType="num">
                                      <p:cBhvr>
                                        <p:cTn id="116" dur="1000" fill="hold"/>
                                        <p:tgtEl>
                                          <p:spTgt spid="55"/>
                                        </p:tgtEl>
                                        <p:attrNameLst>
                                          <p:attrName>ppt_w</p:attrName>
                                        </p:attrNameLst>
                                      </p:cBhvr>
                                      <p:tavLst>
                                        <p:tav tm="0">
                                          <p:val>
                                            <p:strVal val="#ppt_w+.3"/>
                                          </p:val>
                                        </p:tav>
                                        <p:tav tm="50000">
                                          <p:val>
                                            <p:strVal val="#ppt_w+.3"/>
                                          </p:val>
                                        </p:tav>
                                        <p:tav tm="100000">
                                          <p:val>
                                            <p:strVal val="#ppt_w"/>
                                          </p:val>
                                        </p:tav>
                                      </p:tavLst>
                                    </p:anim>
                                    <p:anim calcmode="lin" valueType="num">
                                      <p:cBhvr>
                                        <p:cTn id="117" dur="1000" fill="hold"/>
                                        <p:tgtEl>
                                          <p:spTgt spid="55"/>
                                        </p:tgtEl>
                                        <p:attrNameLst>
                                          <p:attrName>ppt_x</p:attrName>
                                        </p:attrNameLst>
                                      </p:cBhvr>
                                      <p:tavLst>
                                        <p:tav tm="0">
                                          <p:val>
                                            <p:strVal val="#ppt_x-.3"/>
                                          </p:val>
                                        </p:tav>
                                        <p:tav tm="50000">
                                          <p:val>
                                            <p:strVal val="#ppt_x"/>
                                          </p:val>
                                        </p:tav>
                                        <p:tav tm="100000">
                                          <p:val>
                                            <p:strVal val="#ppt_x"/>
                                          </p:val>
                                        </p:tav>
                                      </p:tavLst>
                                    </p:anim>
                                    <p:anim calcmode="lin" valueType="num">
                                      <p:cBhvr>
                                        <p:cTn id="118" dur="1000" fill="hold"/>
                                        <p:tgtEl>
                                          <p:spTgt spid="55"/>
                                        </p:tgtEl>
                                        <p:attrNameLst>
                                          <p:attrName>ppt_y</p:attrName>
                                        </p:attrNameLst>
                                      </p:cBhvr>
                                      <p:tavLst>
                                        <p:tav tm="0">
                                          <p:val>
                                            <p:strVal val="#ppt_y"/>
                                          </p:val>
                                        </p:tav>
                                        <p:tav tm="100000">
                                          <p:val>
                                            <p:strVal val="#ppt_y"/>
                                          </p:val>
                                        </p:tav>
                                      </p:tavLst>
                                    </p:anim>
                                  </p:childTnLst>
                                </p:cTn>
                              </p:par>
                              <p:par>
                                <p:cTn id="119" presetID="17" presetClass="entr" presetSubtype="10" fill="hold" grpId="0" nodeType="with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p:cTn id="121" dur="500" fill="hold"/>
                                        <p:tgtEl>
                                          <p:spTgt spid="12"/>
                                        </p:tgtEl>
                                        <p:attrNameLst>
                                          <p:attrName>ppt_w</p:attrName>
                                        </p:attrNameLst>
                                      </p:cBhvr>
                                      <p:tavLst>
                                        <p:tav tm="0">
                                          <p:val>
                                            <p:fltVal val="0"/>
                                          </p:val>
                                        </p:tav>
                                        <p:tav tm="100000">
                                          <p:val>
                                            <p:strVal val="#ppt_w"/>
                                          </p:val>
                                        </p:tav>
                                      </p:tavLst>
                                    </p:anim>
                                    <p:anim calcmode="lin" valueType="num">
                                      <p:cBhvr>
                                        <p:cTn id="122" dur="500" fill="hold"/>
                                        <p:tgtEl>
                                          <p:spTgt spid="12"/>
                                        </p:tgtEl>
                                        <p:attrNameLst>
                                          <p:attrName>ppt_h</p:attrName>
                                        </p:attrNameLst>
                                      </p:cBhvr>
                                      <p:tavLst>
                                        <p:tav tm="0">
                                          <p:val>
                                            <p:strVal val="#ppt_h"/>
                                          </p:val>
                                        </p:tav>
                                        <p:tav tm="100000">
                                          <p:val>
                                            <p:strVal val="#ppt_h"/>
                                          </p:val>
                                        </p:tav>
                                      </p:tavLst>
                                    </p:anim>
                                  </p:childTnLst>
                                </p:cTn>
                              </p:par>
                              <p:par>
                                <p:cTn id="123" presetID="17" presetClass="entr" presetSubtype="10" fill="hold" grpId="0" nodeType="withEffect">
                                  <p:stCondLst>
                                    <p:cond delay="0"/>
                                  </p:stCondLst>
                                  <p:childTnLst>
                                    <p:set>
                                      <p:cBhvr>
                                        <p:cTn id="124" dur="1" fill="hold">
                                          <p:stCondLst>
                                            <p:cond delay="0"/>
                                          </p:stCondLst>
                                        </p:cTn>
                                        <p:tgtEl>
                                          <p:spTgt spid="3"/>
                                        </p:tgtEl>
                                        <p:attrNameLst>
                                          <p:attrName>style.visibility</p:attrName>
                                        </p:attrNameLst>
                                      </p:cBhvr>
                                      <p:to>
                                        <p:strVal val="visible"/>
                                      </p:to>
                                    </p:set>
                                    <p:anim calcmode="lin" valueType="num">
                                      <p:cBhvr>
                                        <p:cTn id="125" dur="500" fill="hold"/>
                                        <p:tgtEl>
                                          <p:spTgt spid="3"/>
                                        </p:tgtEl>
                                        <p:attrNameLst>
                                          <p:attrName>ppt_w</p:attrName>
                                        </p:attrNameLst>
                                      </p:cBhvr>
                                      <p:tavLst>
                                        <p:tav tm="0">
                                          <p:val>
                                            <p:fltVal val="0"/>
                                          </p:val>
                                        </p:tav>
                                        <p:tav tm="100000">
                                          <p:val>
                                            <p:strVal val="#ppt_w"/>
                                          </p:val>
                                        </p:tav>
                                      </p:tavLst>
                                    </p:anim>
                                    <p:anim calcmode="lin" valueType="num">
                                      <p:cBhvr>
                                        <p:cTn id="12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11" grpId="0" animBg="1"/>
      <p:bldP spid="11272" grpId="0" animBg="1"/>
      <p:bldP spid="18" grpId="0" animBg="1"/>
      <p:bldP spid="11275" grpId="0" animBg="1"/>
      <p:bldP spid="11277" grpId="0" animBg="1"/>
      <p:bldP spid="11278" grpId="0" animBg="1"/>
      <p:bldP spid="30" grpId="0"/>
      <p:bldP spid="31" grpId="0" animBg="1"/>
      <p:bldP spid="37" grpId="0" animBg="1"/>
      <p:bldP spid="43" grpId="0" animBg="1"/>
      <p:bldP spid="49" grpId="0" animBg="1"/>
      <p:bldP spid="55" grpId="0" animBg="1"/>
      <p:bldP spid="1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3"/>
          <p:cNvSpPr>
            <a:spLocks noGrp="1"/>
          </p:cNvSpPr>
          <p:nvPr>
            <p:ph type="ftr" sz="quarter" idx="10"/>
          </p:nvPr>
        </p:nvSpPr>
        <p:spPr>
          <a:xfrm>
            <a:off x="11798523" y="6545019"/>
            <a:ext cx="390302" cy="307777"/>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6</a:t>
            </a:fld>
            <a:endParaRPr lang="en-US" altLang="fr-FR" sz="1400" dirty="0">
              <a:solidFill>
                <a:srgbClr val="080808"/>
              </a:solidFill>
              <a:cs typeface="Arial" panose="020B0604020202020204" pitchFamily="34" charset="0"/>
            </a:endParaRPr>
          </a:p>
        </p:txBody>
      </p:sp>
      <p:sp>
        <p:nvSpPr>
          <p:cNvPr id="29" name="ZoneTexte 28"/>
          <p:cNvSpPr txBox="1"/>
          <p:nvPr/>
        </p:nvSpPr>
        <p:spPr>
          <a:xfrm>
            <a:off x="0" y="6553200"/>
            <a:ext cx="5180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30" name="ZoneTexte 29"/>
          <p:cNvSpPr txBox="1"/>
          <p:nvPr/>
        </p:nvSpPr>
        <p:spPr>
          <a:xfrm>
            <a:off x="52943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grpSp>
        <p:nvGrpSpPr>
          <p:cNvPr id="10" name="Group 13"/>
          <p:cNvGrpSpPr/>
          <p:nvPr/>
        </p:nvGrpSpPr>
        <p:grpSpPr>
          <a:xfrm>
            <a:off x="7833565" y="4518211"/>
            <a:ext cx="2756647" cy="968189"/>
            <a:chOff x="793377" y="4222376"/>
            <a:chExt cx="2756647" cy="968189"/>
          </a:xfrm>
          <a:blipFill>
            <a:blip r:embed="rId4"/>
            <a:tile tx="0" ty="0" sx="100000" sy="100000" flip="none" algn="tl"/>
          </a:blipFill>
        </p:grpSpPr>
        <p:sp>
          <p:nvSpPr>
            <p:cNvPr id="11" name="Rectangle 10"/>
            <p:cNvSpPr/>
            <p:nvPr/>
          </p:nvSpPr>
          <p:spPr>
            <a:xfrm>
              <a:off x="793377" y="4477871"/>
              <a:ext cx="2756647" cy="71269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Century Gothic" panose="020B0502020202020204" pitchFamily="34" charset="0"/>
                </a:rPr>
                <a:t>1 vulgarisateur</a:t>
              </a:r>
              <a:endParaRPr lang="en-US" b="1" dirty="0" smtClean="0">
                <a:solidFill>
                  <a:schemeClr val="tx1"/>
                </a:solidFill>
                <a:latin typeface="Century Gothic" panose="020B0502020202020204" pitchFamily="34" charset="0"/>
                <a:cs typeface="Arial" panose="020B0604020202020204" pitchFamily="34" charset="0"/>
              </a:endParaRPr>
            </a:p>
          </p:txBody>
        </p:sp>
        <p:sp>
          <p:nvSpPr>
            <p:cNvPr id="12" name="Trapezoid 15"/>
            <p:cNvSpPr/>
            <p:nvPr/>
          </p:nvSpPr>
          <p:spPr>
            <a:xfrm>
              <a:off x="793377" y="4222376"/>
              <a:ext cx="2756647" cy="255496"/>
            </a:xfrm>
            <a:prstGeom prst="trapezoid">
              <a:avLst>
                <a:gd name="adj" fmla="val 875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grpSp>
        <p:nvGrpSpPr>
          <p:cNvPr id="14" name="Group 4"/>
          <p:cNvGrpSpPr>
            <a:grpSpLocks noChangeAspect="1"/>
          </p:cNvGrpSpPr>
          <p:nvPr/>
        </p:nvGrpSpPr>
        <p:grpSpPr bwMode="auto">
          <a:xfrm>
            <a:off x="8964997" y="2689353"/>
            <a:ext cx="656699" cy="2040636"/>
            <a:chOff x="110" y="939"/>
            <a:chExt cx="391" cy="1215"/>
          </a:xfrm>
          <a:blipFill>
            <a:blip r:embed="rId4"/>
            <a:tile tx="0" ty="0" sx="100000" sy="100000" flip="none" algn="tl"/>
          </a:blipFill>
        </p:grpSpPr>
        <p:sp>
          <p:nvSpPr>
            <p:cNvPr id="15" name="Freeform 5"/>
            <p:cNvSpPr>
              <a:spLocks noEditPoints="1"/>
            </p:cNvSpPr>
            <p:nvPr/>
          </p:nvSpPr>
          <p:spPr bwMode="auto">
            <a:xfrm>
              <a:off x="110" y="939"/>
              <a:ext cx="391" cy="1215"/>
            </a:xfrm>
            <a:custGeom>
              <a:avLst/>
              <a:gdLst>
                <a:gd name="T0" fmla="*/ 281 w 338"/>
                <a:gd name="T1" fmla="*/ 214 h 1056"/>
                <a:gd name="T2" fmla="*/ 302 w 338"/>
                <a:gd name="T3" fmla="*/ 451 h 1056"/>
                <a:gd name="T4" fmla="*/ 302 w 338"/>
                <a:gd name="T5" fmla="*/ 541 h 1056"/>
                <a:gd name="T6" fmla="*/ 296 w 338"/>
                <a:gd name="T7" fmla="*/ 578 h 1056"/>
                <a:gd name="T8" fmla="*/ 335 w 338"/>
                <a:gd name="T9" fmla="*/ 741 h 1056"/>
                <a:gd name="T10" fmla="*/ 251 w 338"/>
                <a:gd name="T11" fmla="*/ 784 h 1056"/>
                <a:gd name="T12" fmla="*/ 258 w 338"/>
                <a:gd name="T13" fmla="*/ 582 h 1056"/>
                <a:gd name="T14" fmla="*/ 259 w 338"/>
                <a:gd name="T15" fmla="*/ 539 h 1056"/>
                <a:gd name="T16" fmla="*/ 251 w 338"/>
                <a:gd name="T17" fmla="*/ 181 h 1056"/>
                <a:gd name="T18" fmla="*/ 201 w 338"/>
                <a:gd name="T19" fmla="*/ 33 h 1056"/>
                <a:gd name="T20" fmla="*/ 203 w 338"/>
                <a:gd name="T21" fmla="*/ 102 h 1056"/>
                <a:gd name="T22" fmla="*/ 183 w 338"/>
                <a:gd name="T23" fmla="*/ 135 h 1056"/>
                <a:gd name="T24" fmla="*/ 244 w 338"/>
                <a:gd name="T25" fmla="*/ 179 h 1056"/>
                <a:gd name="T26" fmla="*/ 251 w 338"/>
                <a:gd name="T27" fmla="*/ 548 h 1056"/>
                <a:gd name="T28" fmla="*/ 241 w 338"/>
                <a:gd name="T29" fmla="*/ 549 h 1056"/>
                <a:gd name="T30" fmla="*/ 243 w 338"/>
                <a:gd name="T31" fmla="*/ 584 h 1056"/>
                <a:gd name="T32" fmla="*/ 251 w 338"/>
                <a:gd name="T33" fmla="*/ 784 h 1056"/>
                <a:gd name="T34" fmla="*/ 235 w 338"/>
                <a:gd name="T35" fmla="*/ 785 h 1056"/>
                <a:gd name="T36" fmla="*/ 227 w 338"/>
                <a:gd name="T37" fmla="*/ 918 h 1056"/>
                <a:gd name="T38" fmla="*/ 235 w 338"/>
                <a:gd name="T39" fmla="*/ 1007 h 1056"/>
                <a:gd name="T40" fmla="*/ 180 w 338"/>
                <a:gd name="T41" fmla="*/ 1012 h 1056"/>
                <a:gd name="T42" fmla="*/ 168 w 338"/>
                <a:gd name="T43" fmla="*/ 947 h 1056"/>
                <a:gd name="T44" fmla="*/ 170 w 338"/>
                <a:gd name="T45" fmla="*/ 845 h 1056"/>
                <a:gd name="T46" fmla="*/ 144 w 338"/>
                <a:gd name="T47" fmla="*/ 622 h 1056"/>
                <a:gd name="T48" fmla="*/ 118 w 338"/>
                <a:gd name="T49" fmla="*/ 669 h 1056"/>
                <a:gd name="T50" fmla="*/ 89 w 338"/>
                <a:gd name="T51" fmla="*/ 894 h 1056"/>
                <a:gd name="T52" fmla="*/ 96 w 338"/>
                <a:gd name="T53" fmla="*/ 932 h 1056"/>
                <a:gd name="T54" fmla="*/ 78 w 338"/>
                <a:gd name="T55" fmla="*/ 1001 h 1056"/>
                <a:gd name="T56" fmla="*/ 28 w 338"/>
                <a:gd name="T57" fmla="*/ 1052 h 1056"/>
                <a:gd name="T58" fmla="*/ 35 w 338"/>
                <a:gd name="T59" fmla="*/ 965 h 1056"/>
                <a:gd name="T60" fmla="*/ 31 w 338"/>
                <a:gd name="T61" fmla="*/ 913 h 1056"/>
                <a:gd name="T62" fmla="*/ 27 w 338"/>
                <a:gd name="T63" fmla="*/ 724 h 1056"/>
                <a:gd name="T64" fmla="*/ 28 w 338"/>
                <a:gd name="T65" fmla="*/ 526 h 1056"/>
                <a:gd name="T66" fmla="*/ 17 w 338"/>
                <a:gd name="T67" fmla="*/ 493 h 1056"/>
                <a:gd name="T68" fmla="*/ 7 w 338"/>
                <a:gd name="T69" fmla="*/ 405 h 1056"/>
                <a:gd name="T70" fmla="*/ 20 w 338"/>
                <a:gd name="T71" fmla="*/ 233 h 1056"/>
                <a:gd name="T72" fmla="*/ 113 w 338"/>
                <a:gd name="T73" fmla="*/ 159 h 1056"/>
                <a:gd name="T74" fmla="*/ 117 w 338"/>
                <a:gd name="T75" fmla="*/ 108 h 1056"/>
                <a:gd name="T76" fmla="*/ 103 w 338"/>
                <a:gd name="T77" fmla="*/ 73 h 1056"/>
                <a:gd name="T78" fmla="*/ 108 w 338"/>
                <a:gd name="T79" fmla="*/ 33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8" h="1056">
                  <a:moveTo>
                    <a:pt x="251" y="181"/>
                  </a:moveTo>
                  <a:cubicBezTo>
                    <a:pt x="268" y="186"/>
                    <a:pt x="281" y="191"/>
                    <a:pt x="281" y="214"/>
                  </a:cubicBezTo>
                  <a:cubicBezTo>
                    <a:pt x="282" y="239"/>
                    <a:pt x="284" y="289"/>
                    <a:pt x="288" y="323"/>
                  </a:cubicBezTo>
                  <a:cubicBezTo>
                    <a:pt x="292" y="356"/>
                    <a:pt x="302" y="428"/>
                    <a:pt x="302" y="451"/>
                  </a:cubicBezTo>
                  <a:cubicBezTo>
                    <a:pt x="303" y="474"/>
                    <a:pt x="305" y="522"/>
                    <a:pt x="305" y="527"/>
                  </a:cubicBezTo>
                  <a:cubicBezTo>
                    <a:pt x="304" y="533"/>
                    <a:pt x="300" y="532"/>
                    <a:pt x="302" y="541"/>
                  </a:cubicBezTo>
                  <a:cubicBezTo>
                    <a:pt x="303" y="550"/>
                    <a:pt x="303" y="558"/>
                    <a:pt x="299" y="564"/>
                  </a:cubicBezTo>
                  <a:cubicBezTo>
                    <a:pt x="294" y="570"/>
                    <a:pt x="296" y="578"/>
                    <a:pt x="296" y="578"/>
                  </a:cubicBezTo>
                  <a:cubicBezTo>
                    <a:pt x="338" y="576"/>
                    <a:pt x="338" y="576"/>
                    <a:pt x="338" y="576"/>
                  </a:cubicBezTo>
                  <a:cubicBezTo>
                    <a:pt x="335" y="741"/>
                    <a:pt x="335" y="741"/>
                    <a:pt x="335" y="741"/>
                  </a:cubicBezTo>
                  <a:cubicBezTo>
                    <a:pt x="269" y="792"/>
                    <a:pt x="269" y="792"/>
                    <a:pt x="269" y="792"/>
                  </a:cubicBezTo>
                  <a:cubicBezTo>
                    <a:pt x="269" y="792"/>
                    <a:pt x="260" y="785"/>
                    <a:pt x="251" y="784"/>
                  </a:cubicBezTo>
                  <a:cubicBezTo>
                    <a:pt x="251" y="583"/>
                    <a:pt x="251" y="583"/>
                    <a:pt x="251" y="583"/>
                  </a:cubicBezTo>
                  <a:cubicBezTo>
                    <a:pt x="258" y="582"/>
                    <a:pt x="258" y="582"/>
                    <a:pt x="258" y="582"/>
                  </a:cubicBezTo>
                  <a:cubicBezTo>
                    <a:pt x="258" y="582"/>
                    <a:pt x="257" y="570"/>
                    <a:pt x="259" y="562"/>
                  </a:cubicBezTo>
                  <a:cubicBezTo>
                    <a:pt x="261" y="555"/>
                    <a:pt x="261" y="548"/>
                    <a:pt x="259" y="539"/>
                  </a:cubicBezTo>
                  <a:cubicBezTo>
                    <a:pt x="259" y="539"/>
                    <a:pt x="256" y="547"/>
                    <a:pt x="251" y="548"/>
                  </a:cubicBezTo>
                  <a:lnTo>
                    <a:pt x="251" y="181"/>
                  </a:lnTo>
                  <a:close/>
                  <a:moveTo>
                    <a:pt x="159" y="0"/>
                  </a:moveTo>
                  <a:cubicBezTo>
                    <a:pt x="177" y="0"/>
                    <a:pt x="198" y="14"/>
                    <a:pt x="201" y="33"/>
                  </a:cubicBezTo>
                  <a:cubicBezTo>
                    <a:pt x="203" y="52"/>
                    <a:pt x="202" y="79"/>
                    <a:pt x="202" y="79"/>
                  </a:cubicBezTo>
                  <a:cubicBezTo>
                    <a:pt x="202" y="79"/>
                    <a:pt x="208" y="92"/>
                    <a:pt x="203" y="102"/>
                  </a:cubicBezTo>
                  <a:cubicBezTo>
                    <a:pt x="198" y="112"/>
                    <a:pt x="186" y="110"/>
                    <a:pt x="186" y="110"/>
                  </a:cubicBezTo>
                  <a:cubicBezTo>
                    <a:pt x="186" y="110"/>
                    <a:pt x="183" y="126"/>
                    <a:pt x="183" y="135"/>
                  </a:cubicBezTo>
                  <a:cubicBezTo>
                    <a:pt x="183" y="144"/>
                    <a:pt x="183" y="150"/>
                    <a:pt x="191" y="156"/>
                  </a:cubicBezTo>
                  <a:cubicBezTo>
                    <a:pt x="198" y="162"/>
                    <a:pt x="224" y="173"/>
                    <a:pt x="244" y="179"/>
                  </a:cubicBezTo>
                  <a:cubicBezTo>
                    <a:pt x="247" y="180"/>
                    <a:pt x="249" y="180"/>
                    <a:pt x="251" y="181"/>
                  </a:cubicBezTo>
                  <a:cubicBezTo>
                    <a:pt x="251" y="548"/>
                    <a:pt x="251" y="548"/>
                    <a:pt x="251" y="548"/>
                  </a:cubicBezTo>
                  <a:cubicBezTo>
                    <a:pt x="251" y="548"/>
                    <a:pt x="250" y="548"/>
                    <a:pt x="250" y="548"/>
                  </a:cubicBezTo>
                  <a:cubicBezTo>
                    <a:pt x="244" y="548"/>
                    <a:pt x="241" y="549"/>
                    <a:pt x="241" y="549"/>
                  </a:cubicBezTo>
                  <a:cubicBezTo>
                    <a:pt x="241" y="549"/>
                    <a:pt x="244" y="559"/>
                    <a:pt x="244" y="567"/>
                  </a:cubicBezTo>
                  <a:cubicBezTo>
                    <a:pt x="244" y="576"/>
                    <a:pt x="243" y="584"/>
                    <a:pt x="243" y="584"/>
                  </a:cubicBezTo>
                  <a:cubicBezTo>
                    <a:pt x="251" y="583"/>
                    <a:pt x="251" y="583"/>
                    <a:pt x="251" y="583"/>
                  </a:cubicBezTo>
                  <a:cubicBezTo>
                    <a:pt x="251" y="784"/>
                    <a:pt x="251" y="784"/>
                    <a:pt x="251" y="784"/>
                  </a:cubicBezTo>
                  <a:cubicBezTo>
                    <a:pt x="250" y="784"/>
                    <a:pt x="250" y="784"/>
                    <a:pt x="249" y="784"/>
                  </a:cubicBezTo>
                  <a:cubicBezTo>
                    <a:pt x="240" y="784"/>
                    <a:pt x="235" y="785"/>
                    <a:pt x="235" y="785"/>
                  </a:cubicBezTo>
                  <a:cubicBezTo>
                    <a:pt x="235" y="785"/>
                    <a:pt x="237" y="834"/>
                    <a:pt x="237" y="853"/>
                  </a:cubicBezTo>
                  <a:cubicBezTo>
                    <a:pt x="237" y="873"/>
                    <a:pt x="236" y="904"/>
                    <a:pt x="227" y="918"/>
                  </a:cubicBezTo>
                  <a:cubicBezTo>
                    <a:pt x="219" y="932"/>
                    <a:pt x="217" y="937"/>
                    <a:pt x="217" y="949"/>
                  </a:cubicBezTo>
                  <a:cubicBezTo>
                    <a:pt x="217" y="962"/>
                    <a:pt x="236" y="995"/>
                    <a:pt x="235" y="1007"/>
                  </a:cubicBezTo>
                  <a:cubicBezTo>
                    <a:pt x="235" y="1018"/>
                    <a:pt x="232" y="1036"/>
                    <a:pt x="213" y="1035"/>
                  </a:cubicBezTo>
                  <a:cubicBezTo>
                    <a:pt x="194" y="1035"/>
                    <a:pt x="180" y="1027"/>
                    <a:pt x="180" y="1012"/>
                  </a:cubicBezTo>
                  <a:cubicBezTo>
                    <a:pt x="180" y="996"/>
                    <a:pt x="182" y="987"/>
                    <a:pt x="176" y="981"/>
                  </a:cubicBezTo>
                  <a:cubicBezTo>
                    <a:pt x="170" y="975"/>
                    <a:pt x="179" y="962"/>
                    <a:pt x="168" y="947"/>
                  </a:cubicBezTo>
                  <a:cubicBezTo>
                    <a:pt x="158" y="932"/>
                    <a:pt x="170" y="930"/>
                    <a:pt x="167" y="917"/>
                  </a:cubicBezTo>
                  <a:cubicBezTo>
                    <a:pt x="164" y="903"/>
                    <a:pt x="169" y="861"/>
                    <a:pt x="170" y="845"/>
                  </a:cubicBezTo>
                  <a:cubicBezTo>
                    <a:pt x="171" y="828"/>
                    <a:pt x="168" y="809"/>
                    <a:pt x="160" y="738"/>
                  </a:cubicBezTo>
                  <a:cubicBezTo>
                    <a:pt x="151" y="668"/>
                    <a:pt x="146" y="637"/>
                    <a:pt x="144" y="622"/>
                  </a:cubicBezTo>
                  <a:cubicBezTo>
                    <a:pt x="142" y="606"/>
                    <a:pt x="138" y="587"/>
                    <a:pt x="138" y="587"/>
                  </a:cubicBezTo>
                  <a:cubicBezTo>
                    <a:pt x="138" y="587"/>
                    <a:pt x="127" y="653"/>
                    <a:pt x="118" y="669"/>
                  </a:cubicBezTo>
                  <a:cubicBezTo>
                    <a:pt x="109" y="686"/>
                    <a:pt x="99" y="768"/>
                    <a:pt x="96" y="792"/>
                  </a:cubicBezTo>
                  <a:cubicBezTo>
                    <a:pt x="93" y="816"/>
                    <a:pt x="95" y="886"/>
                    <a:pt x="89" y="894"/>
                  </a:cubicBezTo>
                  <a:cubicBezTo>
                    <a:pt x="84" y="901"/>
                    <a:pt x="81" y="912"/>
                    <a:pt x="81" y="912"/>
                  </a:cubicBezTo>
                  <a:cubicBezTo>
                    <a:pt x="81" y="912"/>
                    <a:pt x="96" y="920"/>
                    <a:pt x="96" y="932"/>
                  </a:cubicBezTo>
                  <a:cubicBezTo>
                    <a:pt x="96" y="944"/>
                    <a:pt x="85" y="954"/>
                    <a:pt x="85" y="969"/>
                  </a:cubicBezTo>
                  <a:cubicBezTo>
                    <a:pt x="86" y="985"/>
                    <a:pt x="84" y="998"/>
                    <a:pt x="78" y="1001"/>
                  </a:cubicBezTo>
                  <a:cubicBezTo>
                    <a:pt x="72" y="1004"/>
                    <a:pt x="73" y="1031"/>
                    <a:pt x="65" y="1040"/>
                  </a:cubicBezTo>
                  <a:cubicBezTo>
                    <a:pt x="57" y="1049"/>
                    <a:pt x="44" y="1056"/>
                    <a:pt x="28" y="1052"/>
                  </a:cubicBezTo>
                  <a:cubicBezTo>
                    <a:pt x="12" y="1047"/>
                    <a:pt x="12" y="1026"/>
                    <a:pt x="20" y="1006"/>
                  </a:cubicBezTo>
                  <a:cubicBezTo>
                    <a:pt x="28" y="986"/>
                    <a:pt x="37" y="973"/>
                    <a:pt x="35" y="965"/>
                  </a:cubicBezTo>
                  <a:cubicBezTo>
                    <a:pt x="32" y="957"/>
                    <a:pt x="29" y="945"/>
                    <a:pt x="37" y="937"/>
                  </a:cubicBezTo>
                  <a:cubicBezTo>
                    <a:pt x="45" y="929"/>
                    <a:pt x="36" y="920"/>
                    <a:pt x="31" y="913"/>
                  </a:cubicBezTo>
                  <a:cubicBezTo>
                    <a:pt x="26" y="906"/>
                    <a:pt x="27" y="875"/>
                    <a:pt x="27" y="857"/>
                  </a:cubicBezTo>
                  <a:cubicBezTo>
                    <a:pt x="26" y="840"/>
                    <a:pt x="28" y="755"/>
                    <a:pt x="27" y="724"/>
                  </a:cubicBezTo>
                  <a:cubicBezTo>
                    <a:pt x="26" y="692"/>
                    <a:pt x="23" y="598"/>
                    <a:pt x="28" y="572"/>
                  </a:cubicBezTo>
                  <a:cubicBezTo>
                    <a:pt x="32" y="546"/>
                    <a:pt x="28" y="526"/>
                    <a:pt x="28" y="526"/>
                  </a:cubicBezTo>
                  <a:cubicBezTo>
                    <a:pt x="28" y="526"/>
                    <a:pt x="18" y="531"/>
                    <a:pt x="18" y="522"/>
                  </a:cubicBezTo>
                  <a:cubicBezTo>
                    <a:pt x="18" y="512"/>
                    <a:pt x="22" y="510"/>
                    <a:pt x="17" y="493"/>
                  </a:cubicBezTo>
                  <a:cubicBezTo>
                    <a:pt x="13" y="476"/>
                    <a:pt x="12" y="460"/>
                    <a:pt x="7" y="447"/>
                  </a:cubicBezTo>
                  <a:cubicBezTo>
                    <a:pt x="1" y="434"/>
                    <a:pt x="0" y="412"/>
                    <a:pt x="7" y="405"/>
                  </a:cubicBezTo>
                  <a:cubicBezTo>
                    <a:pt x="13" y="398"/>
                    <a:pt x="4" y="361"/>
                    <a:pt x="9" y="332"/>
                  </a:cubicBezTo>
                  <a:cubicBezTo>
                    <a:pt x="15" y="304"/>
                    <a:pt x="19" y="258"/>
                    <a:pt x="20" y="233"/>
                  </a:cubicBezTo>
                  <a:cubicBezTo>
                    <a:pt x="20" y="209"/>
                    <a:pt x="21" y="191"/>
                    <a:pt x="53" y="183"/>
                  </a:cubicBezTo>
                  <a:cubicBezTo>
                    <a:pt x="85" y="175"/>
                    <a:pt x="109" y="166"/>
                    <a:pt x="113" y="159"/>
                  </a:cubicBezTo>
                  <a:cubicBezTo>
                    <a:pt x="118" y="153"/>
                    <a:pt x="119" y="135"/>
                    <a:pt x="118" y="127"/>
                  </a:cubicBezTo>
                  <a:cubicBezTo>
                    <a:pt x="117" y="119"/>
                    <a:pt x="117" y="113"/>
                    <a:pt x="117" y="108"/>
                  </a:cubicBezTo>
                  <a:cubicBezTo>
                    <a:pt x="117" y="103"/>
                    <a:pt x="107" y="110"/>
                    <a:pt x="105" y="102"/>
                  </a:cubicBezTo>
                  <a:cubicBezTo>
                    <a:pt x="103" y="93"/>
                    <a:pt x="102" y="75"/>
                    <a:pt x="103" y="73"/>
                  </a:cubicBezTo>
                  <a:cubicBezTo>
                    <a:pt x="105" y="72"/>
                    <a:pt x="106" y="72"/>
                    <a:pt x="108" y="72"/>
                  </a:cubicBezTo>
                  <a:cubicBezTo>
                    <a:pt x="108" y="69"/>
                    <a:pt x="107" y="52"/>
                    <a:pt x="108" y="33"/>
                  </a:cubicBezTo>
                  <a:cubicBezTo>
                    <a:pt x="109" y="16"/>
                    <a:pt x="127" y="2"/>
                    <a:pt x="159"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6" name="Freeform 6"/>
            <p:cNvSpPr>
              <a:spLocks/>
            </p:cNvSpPr>
            <p:nvPr/>
          </p:nvSpPr>
          <p:spPr bwMode="auto">
            <a:xfrm>
              <a:off x="127" y="1487"/>
              <a:ext cx="43" cy="40"/>
            </a:xfrm>
            <a:custGeom>
              <a:avLst/>
              <a:gdLst>
                <a:gd name="T0" fmla="*/ 9 w 37"/>
                <a:gd name="T1" fmla="*/ 35 h 35"/>
                <a:gd name="T2" fmla="*/ 9 w 37"/>
                <a:gd name="T3" fmla="*/ 11 h 35"/>
                <a:gd name="T4" fmla="*/ 37 w 37"/>
                <a:gd name="T5" fmla="*/ 8 h 35"/>
                <a:gd name="T6" fmla="*/ 15 w 37"/>
                <a:gd name="T7" fmla="*/ 14 h 35"/>
                <a:gd name="T8" fmla="*/ 9 w 37"/>
                <a:gd name="T9" fmla="*/ 35 h 35"/>
              </a:gdLst>
              <a:ahLst/>
              <a:cxnLst>
                <a:cxn ang="0">
                  <a:pos x="T0" y="T1"/>
                </a:cxn>
                <a:cxn ang="0">
                  <a:pos x="T2" y="T3"/>
                </a:cxn>
                <a:cxn ang="0">
                  <a:pos x="T4" y="T5"/>
                </a:cxn>
                <a:cxn ang="0">
                  <a:pos x="T6" y="T7"/>
                </a:cxn>
                <a:cxn ang="0">
                  <a:pos x="T8" y="T9"/>
                </a:cxn>
              </a:cxnLst>
              <a:rect l="0" t="0" r="r" b="b"/>
              <a:pathLst>
                <a:path w="37" h="35">
                  <a:moveTo>
                    <a:pt x="9" y="35"/>
                  </a:moveTo>
                  <a:cubicBezTo>
                    <a:pt x="9" y="35"/>
                    <a:pt x="0" y="22"/>
                    <a:pt x="9" y="11"/>
                  </a:cubicBezTo>
                  <a:cubicBezTo>
                    <a:pt x="17" y="0"/>
                    <a:pt x="37" y="8"/>
                    <a:pt x="37" y="8"/>
                  </a:cubicBezTo>
                  <a:cubicBezTo>
                    <a:pt x="37" y="8"/>
                    <a:pt x="23" y="8"/>
                    <a:pt x="15" y="14"/>
                  </a:cubicBezTo>
                  <a:cubicBezTo>
                    <a:pt x="8" y="20"/>
                    <a:pt x="10" y="24"/>
                    <a:pt x="9" y="3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7" name="Freeform 7"/>
            <p:cNvSpPr>
              <a:spLocks/>
            </p:cNvSpPr>
            <p:nvPr/>
          </p:nvSpPr>
          <p:spPr bwMode="auto">
            <a:xfrm>
              <a:off x="410" y="1540"/>
              <a:ext cx="48" cy="17"/>
            </a:xfrm>
            <a:custGeom>
              <a:avLst/>
              <a:gdLst>
                <a:gd name="T0" fmla="*/ 0 w 42"/>
                <a:gd name="T1" fmla="*/ 14 h 15"/>
                <a:gd name="T2" fmla="*/ 20 w 42"/>
                <a:gd name="T3" fmla="*/ 0 h 15"/>
                <a:gd name="T4" fmla="*/ 42 w 42"/>
                <a:gd name="T5" fmla="*/ 15 h 15"/>
                <a:gd name="T6" fmla="*/ 19 w 42"/>
                <a:gd name="T7" fmla="*/ 8 h 15"/>
                <a:gd name="T8" fmla="*/ 0 w 42"/>
                <a:gd name="T9" fmla="*/ 14 h 15"/>
              </a:gdLst>
              <a:ahLst/>
              <a:cxnLst>
                <a:cxn ang="0">
                  <a:pos x="T0" y="T1"/>
                </a:cxn>
                <a:cxn ang="0">
                  <a:pos x="T2" y="T3"/>
                </a:cxn>
                <a:cxn ang="0">
                  <a:pos x="T4" y="T5"/>
                </a:cxn>
                <a:cxn ang="0">
                  <a:pos x="T6" y="T7"/>
                </a:cxn>
                <a:cxn ang="0">
                  <a:pos x="T8" y="T9"/>
                </a:cxn>
              </a:cxnLst>
              <a:rect l="0" t="0" r="r" b="b"/>
              <a:pathLst>
                <a:path w="42" h="15">
                  <a:moveTo>
                    <a:pt x="0" y="14"/>
                  </a:moveTo>
                  <a:cubicBezTo>
                    <a:pt x="0" y="14"/>
                    <a:pt x="0" y="0"/>
                    <a:pt x="20" y="0"/>
                  </a:cubicBezTo>
                  <a:cubicBezTo>
                    <a:pt x="39" y="0"/>
                    <a:pt x="42" y="15"/>
                    <a:pt x="42" y="15"/>
                  </a:cubicBezTo>
                  <a:cubicBezTo>
                    <a:pt x="42" y="15"/>
                    <a:pt x="32" y="7"/>
                    <a:pt x="19" y="8"/>
                  </a:cubicBezTo>
                  <a:cubicBezTo>
                    <a:pt x="6" y="8"/>
                    <a:pt x="6" y="8"/>
                    <a:pt x="0" y="1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8" name="Freeform 8"/>
            <p:cNvSpPr>
              <a:spLocks/>
            </p:cNvSpPr>
            <p:nvPr/>
          </p:nvSpPr>
          <p:spPr bwMode="auto">
            <a:xfrm>
              <a:off x="197" y="1107"/>
              <a:ext cx="130" cy="339"/>
            </a:xfrm>
            <a:custGeom>
              <a:avLst/>
              <a:gdLst>
                <a:gd name="T0" fmla="*/ 109 w 113"/>
                <a:gd name="T1" fmla="*/ 0 h 295"/>
                <a:gd name="T2" fmla="*/ 113 w 113"/>
                <a:gd name="T3" fmla="*/ 8 h 295"/>
                <a:gd name="T4" fmla="*/ 97 w 113"/>
                <a:gd name="T5" fmla="*/ 138 h 295"/>
                <a:gd name="T6" fmla="*/ 103 w 113"/>
                <a:gd name="T7" fmla="*/ 294 h 295"/>
                <a:gd name="T8" fmla="*/ 72 w 113"/>
                <a:gd name="T9" fmla="*/ 295 h 295"/>
                <a:gd name="T10" fmla="*/ 0 w 113"/>
                <a:gd name="T11" fmla="*/ 280 h 295"/>
                <a:gd name="T12" fmla="*/ 15 w 113"/>
                <a:gd name="T13" fmla="*/ 247 h 295"/>
                <a:gd name="T14" fmla="*/ 36 w 113"/>
                <a:gd name="T15" fmla="*/ 78 h 295"/>
                <a:gd name="T16" fmla="*/ 36 w 113"/>
                <a:gd name="T17" fmla="*/ 16 h 295"/>
                <a:gd name="T18" fmla="*/ 38 w 113"/>
                <a:gd name="T19" fmla="*/ 13 h 295"/>
                <a:gd name="T20" fmla="*/ 42 w 113"/>
                <a:gd name="T21" fmla="*/ 4 h 295"/>
                <a:gd name="T22" fmla="*/ 78 w 113"/>
                <a:gd name="T23" fmla="*/ 33 h 295"/>
                <a:gd name="T24" fmla="*/ 109 w 113"/>
                <a:gd name="T2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295">
                  <a:moveTo>
                    <a:pt x="109" y="0"/>
                  </a:moveTo>
                  <a:cubicBezTo>
                    <a:pt x="109" y="3"/>
                    <a:pt x="111" y="5"/>
                    <a:pt x="113" y="8"/>
                  </a:cubicBezTo>
                  <a:cubicBezTo>
                    <a:pt x="109" y="29"/>
                    <a:pt x="100" y="92"/>
                    <a:pt x="97" y="138"/>
                  </a:cubicBezTo>
                  <a:cubicBezTo>
                    <a:pt x="93" y="191"/>
                    <a:pt x="103" y="294"/>
                    <a:pt x="103" y="294"/>
                  </a:cubicBezTo>
                  <a:cubicBezTo>
                    <a:pt x="103" y="294"/>
                    <a:pt x="96" y="295"/>
                    <a:pt x="72" y="295"/>
                  </a:cubicBezTo>
                  <a:cubicBezTo>
                    <a:pt x="48" y="295"/>
                    <a:pt x="0" y="280"/>
                    <a:pt x="0" y="280"/>
                  </a:cubicBezTo>
                  <a:cubicBezTo>
                    <a:pt x="0" y="280"/>
                    <a:pt x="8" y="266"/>
                    <a:pt x="15" y="247"/>
                  </a:cubicBezTo>
                  <a:cubicBezTo>
                    <a:pt x="21" y="228"/>
                    <a:pt x="33" y="147"/>
                    <a:pt x="36" y="78"/>
                  </a:cubicBezTo>
                  <a:cubicBezTo>
                    <a:pt x="38" y="43"/>
                    <a:pt x="38" y="26"/>
                    <a:pt x="36" y="16"/>
                  </a:cubicBezTo>
                  <a:cubicBezTo>
                    <a:pt x="37" y="15"/>
                    <a:pt x="38" y="14"/>
                    <a:pt x="38" y="13"/>
                  </a:cubicBezTo>
                  <a:cubicBezTo>
                    <a:pt x="40" y="11"/>
                    <a:pt x="41" y="8"/>
                    <a:pt x="42" y="4"/>
                  </a:cubicBezTo>
                  <a:cubicBezTo>
                    <a:pt x="49" y="18"/>
                    <a:pt x="67" y="33"/>
                    <a:pt x="78" y="33"/>
                  </a:cubicBezTo>
                  <a:cubicBezTo>
                    <a:pt x="88" y="33"/>
                    <a:pt x="102" y="12"/>
                    <a:pt x="109"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9" name="Freeform 9"/>
            <p:cNvSpPr>
              <a:spLocks/>
            </p:cNvSpPr>
            <p:nvPr/>
          </p:nvSpPr>
          <p:spPr bwMode="auto">
            <a:xfrm>
              <a:off x="257" y="1148"/>
              <a:ext cx="53" cy="334"/>
            </a:xfrm>
            <a:custGeom>
              <a:avLst/>
              <a:gdLst>
                <a:gd name="T0" fmla="*/ 0 w 46"/>
                <a:gd name="T1" fmla="*/ 13 h 290"/>
                <a:gd name="T2" fmla="*/ 23 w 46"/>
                <a:gd name="T3" fmla="*/ 0 h 290"/>
                <a:gd name="T4" fmla="*/ 46 w 46"/>
                <a:gd name="T5" fmla="*/ 13 h 290"/>
                <a:gd name="T6" fmla="*/ 31 w 46"/>
                <a:gd name="T7" fmla="*/ 20 h 290"/>
                <a:gd name="T8" fmla="*/ 37 w 46"/>
                <a:gd name="T9" fmla="*/ 120 h 290"/>
                <a:gd name="T10" fmla="*/ 36 w 46"/>
                <a:gd name="T11" fmla="*/ 266 h 290"/>
                <a:gd name="T12" fmla="*/ 17 w 46"/>
                <a:gd name="T13" fmla="*/ 267 h 290"/>
                <a:gd name="T14" fmla="*/ 16 w 46"/>
                <a:gd name="T15" fmla="*/ 100 h 290"/>
                <a:gd name="T16" fmla="*/ 18 w 46"/>
                <a:gd name="T17" fmla="*/ 21 h 290"/>
                <a:gd name="T18" fmla="*/ 0 w 46"/>
                <a:gd name="T19" fmla="*/ 1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90">
                  <a:moveTo>
                    <a:pt x="0" y="13"/>
                  </a:moveTo>
                  <a:cubicBezTo>
                    <a:pt x="0" y="13"/>
                    <a:pt x="9" y="0"/>
                    <a:pt x="23" y="0"/>
                  </a:cubicBezTo>
                  <a:cubicBezTo>
                    <a:pt x="37" y="0"/>
                    <a:pt x="46" y="13"/>
                    <a:pt x="46" y="13"/>
                  </a:cubicBezTo>
                  <a:cubicBezTo>
                    <a:pt x="46" y="13"/>
                    <a:pt x="31" y="9"/>
                    <a:pt x="31" y="20"/>
                  </a:cubicBezTo>
                  <a:cubicBezTo>
                    <a:pt x="32" y="30"/>
                    <a:pt x="37" y="85"/>
                    <a:pt x="37" y="120"/>
                  </a:cubicBezTo>
                  <a:cubicBezTo>
                    <a:pt x="37" y="156"/>
                    <a:pt x="40" y="249"/>
                    <a:pt x="36" y="266"/>
                  </a:cubicBezTo>
                  <a:cubicBezTo>
                    <a:pt x="32" y="284"/>
                    <a:pt x="20" y="290"/>
                    <a:pt x="17" y="267"/>
                  </a:cubicBezTo>
                  <a:cubicBezTo>
                    <a:pt x="15" y="245"/>
                    <a:pt x="15" y="123"/>
                    <a:pt x="16" y="100"/>
                  </a:cubicBezTo>
                  <a:cubicBezTo>
                    <a:pt x="16" y="76"/>
                    <a:pt x="20" y="27"/>
                    <a:pt x="18" y="21"/>
                  </a:cubicBezTo>
                  <a:cubicBezTo>
                    <a:pt x="15" y="14"/>
                    <a:pt x="8" y="9"/>
                    <a:pt x="0" y="1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grpSp>
      <p:sp>
        <p:nvSpPr>
          <p:cNvPr id="20" name="Rectangle 19"/>
          <p:cNvSpPr/>
          <p:nvPr/>
        </p:nvSpPr>
        <p:spPr>
          <a:xfrm>
            <a:off x="8078177" y="2267335"/>
            <a:ext cx="2172645" cy="400110"/>
          </a:xfrm>
          <a:prstGeom prst="rect">
            <a:avLst/>
          </a:prstGeom>
        </p:spPr>
        <p:txBody>
          <a:bodyPr wrap="square">
            <a:spAutoFit/>
          </a:bodyPr>
          <a:lstStyle/>
          <a:p>
            <a:pPr algn="ctr"/>
            <a:r>
              <a:rPr lang="fr-FR" sz="2000" b="1" dirty="0">
                <a:latin typeface="Century Gothic" panose="020B0502020202020204" pitchFamily="34" charset="0"/>
              </a:rPr>
              <a:t>200 agriculteurs</a:t>
            </a:r>
            <a:endParaRPr lang="en-US" sz="2000" b="1" dirty="0">
              <a:latin typeface="Century Gothic" panose="020B0502020202020204" pitchFamily="34" charset="0"/>
              <a:cs typeface="Arial" panose="020B0604020202020204" pitchFamily="34" charset="0"/>
            </a:endParaRPr>
          </a:p>
        </p:txBody>
      </p:sp>
      <p:grpSp>
        <p:nvGrpSpPr>
          <p:cNvPr id="21" name="Group 4"/>
          <p:cNvGrpSpPr/>
          <p:nvPr/>
        </p:nvGrpSpPr>
        <p:grpSpPr>
          <a:xfrm>
            <a:off x="1666205" y="5280211"/>
            <a:ext cx="2756647" cy="968189"/>
            <a:chOff x="793377" y="4222376"/>
            <a:chExt cx="2756647" cy="968189"/>
          </a:xfrm>
          <a:blipFill>
            <a:blip r:embed="rId5"/>
            <a:tile tx="0" ty="0" sx="100000" sy="100000" flip="none" algn="tl"/>
          </a:blipFill>
        </p:grpSpPr>
        <p:sp>
          <p:nvSpPr>
            <p:cNvPr id="22" name="Rectangle 21"/>
            <p:cNvSpPr/>
            <p:nvPr/>
          </p:nvSpPr>
          <p:spPr>
            <a:xfrm>
              <a:off x="793377" y="4477871"/>
              <a:ext cx="2756647" cy="71269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Century Gothic" panose="020B0502020202020204" pitchFamily="34" charset="0"/>
                </a:rPr>
                <a:t>1</a:t>
              </a:r>
              <a:r>
                <a:rPr lang="fr-FR" b="1" dirty="0" smtClean="0">
                  <a:solidFill>
                    <a:schemeClr val="tx1"/>
                  </a:solidFill>
                  <a:latin typeface="Century Gothic" panose="020B0502020202020204" pitchFamily="34" charset="0"/>
                </a:rPr>
                <a:t> vulgarisateur</a:t>
              </a:r>
              <a:endParaRPr lang="en-US" b="1" dirty="0" smtClean="0">
                <a:solidFill>
                  <a:schemeClr val="tx1"/>
                </a:solidFill>
                <a:latin typeface="Century Gothic" panose="020B0502020202020204" pitchFamily="34" charset="0"/>
                <a:cs typeface="Arial" panose="020B0604020202020204" pitchFamily="34" charset="0"/>
              </a:endParaRPr>
            </a:p>
          </p:txBody>
        </p:sp>
        <p:sp>
          <p:nvSpPr>
            <p:cNvPr id="23" name="Trapezoid 6"/>
            <p:cNvSpPr/>
            <p:nvPr/>
          </p:nvSpPr>
          <p:spPr>
            <a:xfrm>
              <a:off x="793377" y="4222376"/>
              <a:ext cx="2756647" cy="255496"/>
            </a:xfrm>
            <a:prstGeom prst="trapezoid">
              <a:avLst>
                <a:gd name="adj" fmla="val 875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grpSp>
        <p:nvGrpSpPr>
          <p:cNvPr id="24" name="Group 11"/>
          <p:cNvGrpSpPr>
            <a:grpSpLocks noChangeAspect="1"/>
          </p:cNvGrpSpPr>
          <p:nvPr/>
        </p:nvGrpSpPr>
        <p:grpSpPr bwMode="auto">
          <a:xfrm>
            <a:off x="2740283" y="3528187"/>
            <a:ext cx="608490" cy="1903767"/>
            <a:chOff x="2681" y="545"/>
            <a:chExt cx="816" cy="2553"/>
          </a:xfrm>
          <a:blipFill>
            <a:blip r:embed="rId5"/>
            <a:tile tx="0" ty="0" sx="100000" sy="100000" flip="none" algn="tl"/>
          </a:blipFill>
        </p:grpSpPr>
        <p:sp>
          <p:nvSpPr>
            <p:cNvPr id="25" name="Freeform 12"/>
            <p:cNvSpPr>
              <a:spLocks/>
            </p:cNvSpPr>
            <p:nvPr/>
          </p:nvSpPr>
          <p:spPr bwMode="auto">
            <a:xfrm>
              <a:off x="2681" y="545"/>
              <a:ext cx="816" cy="2553"/>
            </a:xfrm>
            <a:custGeom>
              <a:avLst/>
              <a:gdLst>
                <a:gd name="T0" fmla="*/ 230 w 342"/>
                <a:gd name="T1" fmla="*/ 37 h 1078"/>
                <a:gd name="T2" fmla="*/ 223 w 342"/>
                <a:gd name="T3" fmla="*/ 116 h 1078"/>
                <a:gd name="T4" fmla="*/ 203 w 342"/>
                <a:gd name="T5" fmla="*/ 159 h 1078"/>
                <a:gd name="T6" fmla="*/ 238 w 342"/>
                <a:gd name="T7" fmla="*/ 185 h 1078"/>
                <a:gd name="T8" fmla="*/ 304 w 342"/>
                <a:gd name="T9" fmla="*/ 271 h 1078"/>
                <a:gd name="T10" fmla="*/ 329 w 342"/>
                <a:gd name="T11" fmla="*/ 358 h 1078"/>
                <a:gd name="T12" fmla="*/ 278 w 342"/>
                <a:gd name="T13" fmla="*/ 377 h 1078"/>
                <a:gd name="T14" fmla="*/ 278 w 342"/>
                <a:gd name="T15" fmla="*/ 450 h 1078"/>
                <a:gd name="T16" fmla="*/ 286 w 342"/>
                <a:gd name="T17" fmla="*/ 572 h 1078"/>
                <a:gd name="T18" fmla="*/ 269 w 342"/>
                <a:gd name="T19" fmla="*/ 671 h 1078"/>
                <a:gd name="T20" fmla="*/ 233 w 342"/>
                <a:gd name="T21" fmla="*/ 921 h 1078"/>
                <a:gd name="T22" fmla="*/ 256 w 342"/>
                <a:gd name="T23" fmla="*/ 982 h 1078"/>
                <a:gd name="T24" fmla="*/ 284 w 342"/>
                <a:gd name="T25" fmla="*/ 1008 h 1078"/>
                <a:gd name="T26" fmla="*/ 257 w 342"/>
                <a:gd name="T27" fmla="*/ 1028 h 1078"/>
                <a:gd name="T28" fmla="*/ 212 w 342"/>
                <a:gd name="T29" fmla="*/ 1021 h 1078"/>
                <a:gd name="T30" fmla="*/ 158 w 342"/>
                <a:gd name="T31" fmla="*/ 1010 h 1078"/>
                <a:gd name="T32" fmla="*/ 162 w 342"/>
                <a:gd name="T33" fmla="*/ 952 h 1078"/>
                <a:gd name="T34" fmla="*/ 157 w 342"/>
                <a:gd name="T35" fmla="*/ 746 h 1078"/>
                <a:gd name="T36" fmla="*/ 74 w 342"/>
                <a:gd name="T37" fmla="*/ 1019 h 1078"/>
                <a:gd name="T38" fmla="*/ 88 w 342"/>
                <a:gd name="T39" fmla="*/ 1057 h 1078"/>
                <a:gd name="T40" fmla="*/ 24 w 342"/>
                <a:gd name="T41" fmla="*/ 1063 h 1078"/>
                <a:gd name="T42" fmla="*/ 2 w 342"/>
                <a:gd name="T43" fmla="*/ 1025 h 1078"/>
                <a:gd name="T44" fmla="*/ 6 w 342"/>
                <a:gd name="T45" fmla="*/ 980 h 1078"/>
                <a:gd name="T46" fmla="*/ 71 w 342"/>
                <a:gd name="T47" fmla="*/ 568 h 1078"/>
                <a:gd name="T48" fmla="*/ 70 w 342"/>
                <a:gd name="T49" fmla="*/ 492 h 1078"/>
                <a:gd name="T50" fmla="*/ 80 w 342"/>
                <a:gd name="T51" fmla="*/ 408 h 1078"/>
                <a:gd name="T52" fmla="*/ 56 w 342"/>
                <a:gd name="T53" fmla="*/ 284 h 1078"/>
                <a:gd name="T54" fmla="*/ 89 w 342"/>
                <a:gd name="T55" fmla="*/ 178 h 1078"/>
                <a:gd name="T56" fmla="*/ 134 w 342"/>
                <a:gd name="T57" fmla="*/ 138 h 1078"/>
                <a:gd name="T58" fmla="*/ 137 w 342"/>
                <a:gd name="T59" fmla="*/ 122 h 1078"/>
                <a:gd name="T60" fmla="*/ 126 w 342"/>
                <a:gd name="T61" fmla="*/ 88 h 1078"/>
                <a:gd name="T62" fmla="*/ 142 w 342"/>
                <a:gd name="T63" fmla="*/ 22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1078">
                  <a:moveTo>
                    <a:pt x="206" y="13"/>
                  </a:moveTo>
                  <a:cubicBezTo>
                    <a:pt x="214" y="14"/>
                    <a:pt x="223" y="19"/>
                    <a:pt x="230" y="37"/>
                  </a:cubicBezTo>
                  <a:cubicBezTo>
                    <a:pt x="236" y="55"/>
                    <a:pt x="237" y="68"/>
                    <a:pt x="231" y="81"/>
                  </a:cubicBezTo>
                  <a:cubicBezTo>
                    <a:pt x="225" y="94"/>
                    <a:pt x="225" y="104"/>
                    <a:pt x="223" y="116"/>
                  </a:cubicBezTo>
                  <a:cubicBezTo>
                    <a:pt x="220" y="128"/>
                    <a:pt x="212" y="147"/>
                    <a:pt x="206" y="149"/>
                  </a:cubicBezTo>
                  <a:cubicBezTo>
                    <a:pt x="201" y="150"/>
                    <a:pt x="203" y="154"/>
                    <a:pt x="203" y="159"/>
                  </a:cubicBezTo>
                  <a:cubicBezTo>
                    <a:pt x="203" y="165"/>
                    <a:pt x="206" y="172"/>
                    <a:pt x="206" y="172"/>
                  </a:cubicBezTo>
                  <a:cubicBezTo>
                    <a:pt x="206" y="172"/>
                    <a:pt x="222" y="181"/>
                    <a:pt x="238" y="185"/>
                  </a:cubicBezTo>
                  <a:cubicBezTo>
                    <a:pt x="253" y="189"/>
                    <a:pt x="277" y="206"/>
                    <a:pt x="279" y="228"/>
                  </a:cubicBezTo>
                  <a:cubicBezTo>
                    <a:pt x="281" y="250"/>
                    <a:pt x="291" y="260"/>
                    <a:pt x="304" y="271"/>
                  </a:cubicBezTo>
                  <a:cubicBezTo>
                    <a:pt x="317" y="283"/>
                    <a:pt x="331" y="283"/>
                    <a:pt x="335" y="303"/>
                  </a:cubicBezTo>
                  <a:cubicBezTo>
                    <a:pt x="339" y="324"/>
                    <a:pt x="342" y="352"/>
                    <a:pt x="329" y="358"/>
                  </a:cubicBezTo>
                  <a:cubicBezTo>
                    <a:pt x="316" y="364"/>
                    <a:pt x="284" y="361"/>
                    <a:pt x="284" y="361"/>
                  </a:cubicBezTo>
                  <a:cubicBezTo>
                    <a:pt x="284" y="361"/>
                    <a:pt x="283" y="372"/>
                    <a:pt x="278" y="377"/>
                  </a:cubicBezTo>
                  <a:cubicBezTo>
                    <a:pt x="273" y="382"/>
                    <a:pt x="265" y="386"/>
                    <a:pt x="265" y="386"/>
                  </a:cubicBezTo>
                  <a:cubicBezTo>
                    <a:pt x="265" y="386"/>
                    <a:pt x="275" y="424"/>
                    <a:pt x="278" y="450"/>
                  </a:cubicBezTo>
                  <a:cubicBezTo>
                    <a:pt x="280" y="476"/>
                    <a:pt x="284" y="530"/>
                    <a:pt x="286" y="543"/>
                  </a:cubicBezTo>
                  <a:cubicBezTo>
                    <a:pt x="289" y="556"/>
                    <a:pt x="291" y="567"/>
                    <a:pt x="286" y="572"/>
                  </a:cubicBezTo>
                  <a:cubicBezTo>
                    <a:pt x="280" y="576"/>
                    <a:pt x="277" y="577"/>
                    <a:pt x="277" y="577"/>
                  </a:cubicBezTo>
                  <a:cubicBezTo>
                    <a:pt x="277" y="577"/>
                    <a:pt x="275" y="635"/>
                    <a:pt x="269" y="671"/>
                  </a:cubicBezTo>
                  <a:cubicBezTo>
                    <a:pt x="264" y="707"/>
                    <a:pt x="255" y="747"/>
                    <a:pt x="248" y="789"/>
                  </a:cubicBezTo>
                  <a:cubicBezTo>
                    <a:pt x="241" y="831"/>
                    <a:pt x="235" y="900"/>
                    <a:pt x="233" y="921"/>
                  </a:cubicBezTo>
                  <a:cubicBezTo>
                    <a:pt x="230" y="942"/>
                    <a:pt x="229" y="943"/>
                    <a:pt x="233" y="952"/>
                  </a:cubicBezTo>
                  <a:cubicBezTo>
                    <a:pt x="236" y="961"/>
                    <a:pt x="261" y="979"/>
                    <a:pt x="256" y="982"/>
                  </a:cubicBezTo>
                  <a:cubicBezTo>
                    <a:pt x="252" y="985"/>
                    <a:pt x="252" y="985"/>
                    <a:pt x="252" y="985"/>
                  </a:cubicBezTo>
                  <a:cubicBezTo>
                    <a:pt x="252" y="985"/>
                    <a:pt x="269" y="1008"/>
                    <a:pt x="284" y="1008"/>
                  </a:cubicBezTo>
                  <a:cubicBezTo>
                    <a:pt x="299" y="1008"/>
                    <a:pt x="317" y="1013"/>
                    <a:pt x="317" y="1024"/>
                  </a:cubicBezTo>
                  <a:cubicBezTo>
                    <a:pt x="317" y="1035"/>
                    <a:pt x="272" y="1028"/>
                    <a:pt x="257" y="1028"/>
                  </a:cubicBezTo>
                  <a:cubicBezTo>
                    <a:pt x="242" y="1028"/>
                    <a:pt x="226" y="1021"/>
                    <a:pt x="219" y="1017"/>
                  </a:cubicBezTo>
                  <a:cubicBezTo>
                    <a:pt x="211" y="1014"/>
                    <a:pt x="212" y="1021"/>
                    <a:pt x="212" y="1021"/>
                  </a:cubicBezTo>
                  <a:cubicBezTo>
                    <a:pt x="212" y="1021"/>
                    <a:pt x="192" y="1021"/>
                    <a:pt x="178" y="1020"/>
                  </a:cubicBezTo>
                  <a:cubicBezTo>
                    <a:pt x="164" y="1018"/>
                    <a:pt x="158" y="1018"/>
                    <a:pt x="158" y="1010"/>
                  </a:cubicBezTo>
                  <a:cubicBezTo>
                    <a:pt x="158" y="1002"/>
                    <a:pt x="158" y="999"/>
                    <a:pt x="158" y="999"/>
                  </a:cubicBezTo>
                  <a:cubicBezTo>
                    <a:pt x="158" y="999"/>
                    <a:pt x="158" y="977"/>
                    <a:pt x="162" y="952"/>
                  </a:cubicBezTo>
                  <a:cubicBezTo>
                    <a:pt x="165" y="928"/>
                    <a:pt x="163" y="833"/>
                    <a:pt x="162" y="804"/>
                  </a:cubicBezTo>
                  <a:cubicBezTo>
                    <a:pt x="160" y="775"/>
                    <a:pt x="157" y="746"/>
                    <a:pt x="157" y="746"/>
                  </a:cubicBezTo>
                  <a:cubicBezTo>
                    <a:pt x="157" y="746"/>
                    <a:pt x="128" y="846"/>
                    <a:pt x="113" y="901"/>
                  </a:cubicBezTo>
                  <a:cubicBezTo>
                    <a:pt x="97" y="957"/>
                    <a:pt x="78" y="1016"/>
                    <a:pt x="74" y="1019"/>
                  </a:cubicBezTo>
                  <a:cubicBezTo>
                    <a:pt x="70" y="1021"/>
                    <a:pt x="71" y="1025"/>
                    <a:pt x="71" y="1025"/>
                  </a:cubicBezTo>
                  <a:cubicBezTo>
                    <a:pt x="71" y="1025"/>
                    <a:pt x="87" y="1044"/>
                    <a:pt x="88" y="1057"/>
                  </a:cubicBezTo>
                  <a:cubicBezTo>
                    <a:pt x="89" y="1070"/>
                    <a:pt x="92" y="1075"/>
                    <a:pt x="79" y="1077"/>
                  </a:cubicBezTo>
                  <a:cubicBezTo>
                    <a:pt x="66" y="1078"/>
                    <a:pt x="35" y="1070"/>
                    <a:pt x="24" y="1063"/>
                  </a:cubicBezTo>
                  <a:cubicBezTo>
                    <a:pt x="14" y="1055"/>
                    <a:pt x="13" y="1047"/>
                    <a:pt x="8" y="1043"/>
                  </a:cubicBezTo>
                  <a:cubicBezTo>
                    <a:pt x="2" y="1040"/>
                    <a:pt x="0" y="1034"/>
                    <a:pt x="2" y="1025"/>
                  </a:cubicBezTo>
                  <a:cubicBezTo>
                    <a:pt x="5" y="1016"/>
                    <a:pt x="5" y="1014"/>
                    <a:pt x="5" y="1014"/>
                  </a:cubicBezTo>
                  <a:cubicBezTo>
                    <a:pt x="5" y="1014"/>
                    <a:pt x="1" y="1011"/>
                    <a:pt x="6" y="980"/>
                  </a:cubicBezTo>
                  <a:cubicBezTo>
                    <a:pt x="11" y="950"/>
                    <a:pt x="35" y="786"/>
                    <a:pt x="50" y="712"/>
                  </a:cubicBezTo>
                  <a:cubicBezTo>
                    <a:pt x="66" y="639"/>
                    <a:pt x="71" y="577"/>
                    <a:pt x="71" y="568"/>
                  </a:cubicBezTo>
                  <a:cubicBezTo>
                    <a:pt x="71" y="558"/>
                    <a:pt x="68" y="559"/>
                    <a:pt x="62" y="556"/>
                  </a:cubicBezTo>
                  <a:cubicBezTo>
                    <a:pt x="56" y="552"/>
                    <a:pt x="68" y="513"/>
                    <a:pt x="70" y="492"/>
                  </a:cubicBezTo>
                  <a:cubicBezTo>
                    <a:pt x="71" y="471"/>
                    <a:pt x="73" y="456"/>
                    <a:pt x="73" y="442"/>
                  </a:cubicBezTo>
                  <a:cubicBezTo>
                    <a:pt x="72" y="428"/>
                    <a:pt x="78" y="419"/>
                    <a:pt x="80" y="408"/>
                  </a:cubicBezTo>
                  <a:cubicBezTo>
                    <a:pt x="81" y="397"/>
                    <a:pt x="85" y="368"/>
                    <a:pt x="77" y="344"/>
                  </a:cubicBezTo>
                  <a:cubicBezTo>
                    <a:pt x="68" y="319"/>
                    <a:pt x="60" y="289"/>
                    <a:pt x="56" y="284"/>
                  </a:cubicBezTo>
                  <a:cubicBezTo>
                    <a:pt x="52" y="279"/>
                    <a:pt x="56" y="261"/>
                    <a:pt x="58" y="238"/>
                  </a:cubicBezTo>
                  <a:cubicBezTo>
                    <a:pt x="60" y="214"/>
                    <a:pt x="66" y="190"/>
                    <a:pt x="89" y="178"/>
                  </a:cubicBezTo>
                  <a:cubicBezTo>
                    <a:pt x="112" y="165"/>
                    <a:pt x="122" y="162"/>
                    <a:pt x="128" y="152"/>
                  </a:cubicBezTo>
                  <a:cubicBezTo>
                    <a:pt x="135" y="141"/>
                    <a:pt x="131" y="140"/>
                    <a:pt x="134" y="138"/>
                  </a:cubicBezTo>
                  <a:cubicBezTo>
                    <a:pt x="137" y="136"/>
                    <a:pt x="138" y="135"/>
                    <a:pt x="138" y="135"/>
                  </a:cubicBezTo>
                  <a:cubicBezTo>
                    <a:pt x="138" y="135"/>
                    <a:pt x="138" y="126"/>
                    <a:pt x="137" y="122"/>
                  </a:cubicBezTo>
                  <a:cubicBezTo>
                    <a:pt x="136" y="118"/>
                    <a:pt x="132" y="118"/>
                    <a:pt x="131" y="113"/>
                  </a:cubicBezTo>
                  <a:cubicBezTo>
                    <a:pt x="129" y="109"/>
                    <a:pt x="125" y="96"/>
                    <a:pt x="126" y="88"/>
                  </a:cubicBezTo>
                  <a:cubicBezTo>
                    <a:pt x="127" y="80"/>
                    <a:pt x="129" y="79"/>
                    <a:pt x="129" y="79"/>
                  </a:cubicBezTo>
                  <a:cubicBezTo>
                    <a:pt x="129" y="79"/>
                    <a:pt x="125" y="35"/>
                    <a:pt x="142" y="22"/>
                  </a:cubicBezTo>
                  <a:cubicBezTo>
                    <a:pt x="159" y="10"/>
                    <a:pt x="189" y="0"/>
                    <a:pt x="206" y="1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26" name="Freeform 13"/>
            <p:cNvSpPr>
              <a:spLocks/>
            </p:cNvSpPr>
            <p:nvPr/>
          </p:nvSpPr>
          <p:spPr bwMode="auto">
            <a:xfrm>
              <a:off x="2998" y="867"/>
              <a:ext cx="184" cy="156"/>
            </a:xfrm>
            <a:custGeom>
              <a:avLst/>
              <a:gdLst>
                <a:gd name="T0" fmla="*/ 70 w 77"/>
                <a:gd name="T1" fmla="*/ 26 h 66"/>
                <a:gd name="T2" fmla="*/ 73 w 77"/>
                <a:gd name="T3" fmla="*/ 36 h 66"/>
                <a:gd name="T4" fmla="*/ 74 w 77"/>
                <a:gd name="T5" fmla="*/ 37 h 66"/>
                <a:gd name="T6" fmla="*/ 77 w 77"/>
                <a:gd name="T7" fmla="*/ 66 h 66"/>
                <a:gd name="T8" fmla="*/ 74 w 77"/>
                <a:gd name="T9" fmla="*/ 63 h 66"/>
                <a:gd name="T10" fmla="*/ 63 w 77"/>
                <a:gd name="T11" fmla="*/ 48 h 66"/>
                <a:gd name="T12" fmla="*/ 56 w 77"/>
                <a:gd name="T13" fmla="*/ 63 h 66"/>
                <a:gd name="T14" fmla="*/ 0 w 77"/>
                <a:gd name="T15" fmla="*/ 4 h 66"/>
                <a:gd name="T16" fmla="*/ 1 w 77"/>
                <a:gd name="T17" fmla="*/ 2 h 66"/>
                <a:gd name="T18" fmla="*/ 5 w 77"/>
                <a:gd name="T19" fmla="*/ 0 h 66"/>
                <a:gd name="T20" fmla="*/ 27 w 77"/>
                <a:gd name="T21" fmla="*/ 25 h 66"/>
                <a:gd name="T22" fmla="*/ 63 w 77"/>
                <a:gd name="T23" fmla="*/ 45 h 66"/>
                <a:gd name="T24" fmla="*/ 70 w 77"/>
                <a:gd name="T2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6">
                  <a:moveTo>
                    <a:pt x="70" y="26"/>
                  </a:moveTo>
                  <a:cubicBezTo>
                    <a:pt x="71" y="31"/>
                    <a:pt x="73" y="36"/>
                    <a:pt x="73" y="36"/>
                  </a:cubicBezTo>
                  <a:cubicBezTo>
                    <a:pt x="73" y="36"/>
                    <a:pt x="74" y="37"/>
                    <a:pt x="74" y="37"/>
                  </a:cubicBezTo>
                  <a:cubicBezTo>
                    <a:pt x="74" y="43"/>
                    <a:pt x="76" y="56"/>
                    <a:pt x="77" y="66"/>
                  </a:cubicBezTo>
                  <a:cubicBezTo>
                    <a:pt x="76" y="66"/>
                    <a:pt x="75" y="65"/>
                    <a:pt x="74" y="63"/>
                  </a:cubicBezTo>
                  <a:cubicBezTo>
                    <a:pt x="69" y="52"/>
                    <a:pt x="67" y="46"/>
                    <a:pt x="63" y="48"/>
                  </a:cubicBezTo>
                  <a:cubicBezTo>
                    <a:pt x="61" y="50"/>
                    <a:pt x="58" y="57"/>
                    <a:pt x="56" y="63"/>
                  </a:cubicBezTo>
                  <a:cubicBezTo>
                    <a:pt x="43" y="48"/>
                    <a:pt x="12" y="14"/>
                    <a:pt x="0" y="4"/>
                  </a:cubicBezTo>
                  <a:cubicBezTo>
                    <a:pt x="0" y="3"/>
                    <a:pt x="0" y="3"/>
                    <a:pt x="1" y="2"/>
                  </a:cubicBezTo>
                  <a:cubicBezTo>
                    <a:pt x="3" y="1"/>
                    <a:pt x="4" y="0"/>
                    <a:pt x="5" y="0"/>
                  </a:cubicBezTo>
                  <a:cubicBezTo>
                    <a:pt x="8" y="6"/>
                    <a:pt x="17" y="19"/>
                    <a:pt x="27" y="25"/>
                  </a:cubicBezTo>
                  <a:cubicBezTo>
                    <a:pt x="38" y="31"/>
                    <a:pt x="63" y="45"/>
                    <a:pt x="63" y="45"/>
                  </a:cubicBezTo>
                  <a:cubicBezTo>
                    <a:pt x="63" y="45"/>
                    <a:pt x="68" y="33"/>
                    <a:pt x="7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31" name="Freeform 14"/>
            <p:cNvSpPr>
              <a:spLocks/>
            </p:cNvSpPr>
            <p:nvPr/>
          </p:nvSpPr>
          <p:spPr bwMode="auto">
            <a:xfrm>
              <a:off x="3210" y="1225"/>
              <a:ext cx="93" cy="130"/>
            </a:xfrm>
            <a:custGeom>
              <a:avLst/>
              <a:gdLst>
                <a:gd name="T0" fmla="*/ 7 w 39"/>
                <a:gd name="T1" fmla="*/ 43 h 55"/>
                <a:gd name="T2" fmla="*/ 21 w 39"/>
                <a:gd name="T3" fmla="*/ 27 h 55"/>
                <a:gd name="T4" fmla="*/ 5 w 39"/>
                <a:gd name="T5" fmla="*/ 8 h 55"/>
                <a:gd name="T6" fmla="*/ 19 w 39"/>
                <a:gd name="T7" fmla="*/ 8 h 55"/>
                <a:gd name="T8" fmla="*/ 39 w 39"/>
                <a:gd name="T9" fmla="*/ 55 h 55"/>
                <a:gd name="T10" fmla="*/ 7 w 39"/>
                <a:gd name="T11" fmla="*/ 43 h 55"/>
              </a:gdLst>
              <a:ahLst/>
              <a:cxnLst>
                <a:cxn ang="0">
                  <a:pos x="T0" y="T1"/>
                </a:cxn>
                <a:cxn ang="0">
                  <a:pos x="T2" y="T3"/>
                </a:cxn>
                <a:cxn ang="0">
                  <a:pos x="T4" y="T5"/>
                </a:cxn>
                <a:cxn ang="0">
                  <a:pos x="T6" y="T7"/>
                </a:cxn>
                <a:cxn ang="0">
                  <a:pos x="T8" y="T9"/>
                </a:cxn>
                <a:cxn ang="0">
                  <a:pos x="T10" y="T11"/>
                </a:cxn>
              </a:cxnLst>
              <a:rect l="0" t="0" r="r" b="b"/>
              <a:pathLst>
                <a:path w="39" h="55">
                  <a:moveTo>
                    <a:pt x="7" y="43"/>
                  </a:moveTo>
                  <a:cubicBezTo>
                    <a:pt x="7" y="43"/>
                    <a:pt x="21" y="38"/>
                    <a:pt x="21" y="27"/>
                  </a:cubicBezTo>
                  <a:cubicBezTo>
                    <a:pt x="21" y="16"/>
                    <a:pt x="11" y="8"/>
                    <a:pt x="5" y="8"/>
                  </a:cubicBezTo>
                  <a:cubicBezTo>
                    <a:pt x="0" y="7"/>
                    <a:pt x="8" y="0"/>
                    <a:pt x="19" y="8"/>
                  </a:cubicBezTo>
                  <a:cubicBezTo>
                    <a:pt x="30" y="17"/>
                    <a:pt x="39" y="55"/>
                    <a:pt x="39" y="55"/>
                  </a:cubicBezTo>
                  <a:cubicBezTo>
                    <a:pt x="39" y="55"/>
                    <a:pt x="16" y="47"/>
                    <a:pt x="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33" name="Freeform 15"/>
            <p:cNvSpPr>
              <a:spLocks/>
            </p:cNvSpPr>
            <p:nvPr/>
          </p:nvSpPr>
          <p:spPr bwMode="auto">
            <a:xfrm>
              <a:off x="3296" y="1371"/>
              <a:ext cx="22" cy="100"/>
            </a:xfrm>
            <a:custGeom>
              <a:avLst/>
              <a:gdLst>
                <a:gd name="T0" fmla="*/ 3 w 9"/>
                <a:gd name="T1" fmla="*/ 0 h 42"/>
                <a:gd name="T2" fmla="*/ 9 w 9"/>
                <a:gd name="T3" fmla="*/ 35 h 42"/>
                <a:gd name="T4" fmla="*/ 0 w 9"/>
                <a:gd name="T5" fmla="*/ 42 h 42"/>
                <a:gd name="T6" fmla="*/ 3 w 9"/>
                <a:gd name="T7" fmla="*/ 0 h 42"/>
              </a:gdLst>
              <a:ahLst/>
              <a:cxnLst>
                <a:cxn ang="0">
                  <a:pos x="T0" y="T1"/>
                </a:cxn>
                <a:cxn ang="0">
                  <a:pos x="T2" y="T3"/>
                </a:cxn>
                <a:cxn ang="0">
                  <a:pos x="T4" y="T5"/>
                </a:cxn>
                <a:cxn ang="0">
                  <a:pos x="T6" y="T7"/>
                </a:cxn>
              </a:cxnLst>
              <a:rect l="0" t="0" r="r" b="b"/>
              <a:pathLst>
                <a:path w="9" h="42">
                  <a:moveTo>
                    <a:pt x="3" y="0"/>
                  </a:moveTo>
                  <a:cubicBezTo>
                    <a:pt x="9" y="35"/>
                    <a:pt x="9" y="35"/>
                    <a:pt x="9" y="35"/>
                  </a:cubicBezTo>
                  <a:cubicBezTo>
                    <a:pt x="0" y="42"/>
                    <a:pt x="0" y="42"/>
                    <a:pt x="0" y="42"/>
                  </a:cubicBezTo>
                  <a:cubicBezTo>
                    <a:pt x="0" y="42"/>
                    <a:pt x="2" y="1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grpSp>
      <p:sp>
        <p:nvSpPr>
          <p:cNvPr id="34" name="Rectangle 33"/>
          <p:cNvSpPr/>
          <p:nvPr/>
        </p:nvSpPr>
        <p:spPr>
          <a:xfrm>
            <a:off x="1302128" y="2834819"/>
            <a:ext cx="2282997" cy="400110"/>
          </a:xfrm>
          <a:prstGeom prst="rect">
            <a:avLst/>
          </a:prstGeom>
        </p:spPr>
        <p:txBody>
          <a:bodyPr wrap="none">
            <a:spAutoFit/>
          </a:bodyPr>
          <a:lstStyle/>
          <a:p>
            <a:pPr algn="ctr"/>
            <a:r>
              <a:rPr lang="fr-FR" sz="2000" b="1" dirty="0">
                <a:latin typeface="Century Gothic" panose="020B0502020202020204" pitchFamily="34" charset="0"/>
              </a:rPr>
              <a:t>4000 agriculteurs</a:t>
            </a:r>
            <a:endParaRPr lang="en-US" sz="2000" b="1" dirty="0">
              <a:latin typeface="Century Gothic" panose="020B0502020202020204" pitchFamily="34" charset="0"/>
              <a:cs typeface="Arial" panose="020B0604020202020204" pitchFamily="34" charset="0"/>
            </a:endParaRPr>
          </a:p>
        </p:txBody>
      </p:sp>
      <p:sp>
        <p:nvSpPr>
          <p:cNvPr id="28" name="Freeform 1208"/>
          <p:cNvSpPr>
            <a:spLocks/>
          </p:cNvSpPr>
          <p:nvPr/>
        </p:nvSpPr>
        <p:spPr bwMode="auto">
          <a:xfrm>
            <a:off x="2704102" y="1832487"/>
            <a:ext cx="2057401" cy="2348932"/>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dirty="0">
              <a:latin typeface="Century Gothic" panose="020B0502020202020204" pitchFamily="34" charset="0"/>
            </a:endParaRPr>
          </a:p>
        </p:txBody>
      </p:sp>
      <p:grpSp>
        <p:nvGrpSpPr>
          <p:cNvPr id="41" name="Group 161"/>
          <p:cNvGrpSpPr/>
          <p:nvPr/>
        </p:nvGrpSpPr>
        <p:grpSpPr>
          <a:xfrm>
            <a:off x="3178571" y="1676690"/>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42"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43"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56" name="Group 161"/>
          <p:cNvGrpSpPr/>
          <p:nvPr/>
        </p:nvGrpSpPr>
        <p:grpSpPr>
          <a:xfrm>
            <a:off x="2733974" y="2040592"/>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57"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58"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59" name="Group 161"/>
          <p:cNvGrpSpPr/>
          <p:nvPr/>
        </p:nvGrpSpPr>
        <p:grpSpPr>
          <a:xfrm>
            <a:off x="2756918" y="2376713"/>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60"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61"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62" name="Group 161"/>
          <p:cNvGrpSpPr/>
          <p:nvPr/>
        </p:nvGrpSpPr>
        <p:grpSpPr>
          <a:xfrm>
            <a:off x="3495005" y="2751939"/>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63"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64"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65" name="Group 161"/>
          <p:cNvGrpSpPr/>
          <p:nvPr/>
        </p:nvGrpSpPr>
        <p:grpSpPr>
          <a:xfrm>
            <a:off x="3048326" y="2079031"/>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66"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67"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68" name="Group 161"/>
          <p:cNvGrpSpPr/>
          <p:nvPr/>
        </p:nvGrpSpPr>
        <p:grpSpPr>
          <a:xfrm>
            <a:off x="4031490" y="2061386"/>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69"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70"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71" name="Group 161"/>
          <p:cNvGrpSpPr/>
          <p:nvPr/>
        </p:nvGrpSpPr>
        <p:grpSpPr>
          <a:xfrm>
            <a:off x="3836168" y="3466743"/>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72"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73"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74" name="Group 161"/>
          <p:cNvGrpSpPr/>
          <p:nvPr/>
        </p:nvGrpSpPr>
        <p:grpSpPr>
          <a:xfrm>
            <a:off x="4306110" y="2772820"/>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75"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76"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77" name="Group 161"/>
          <p:cNvGrpSpPr/>
          <p:nvPr/>
        </p:nvGrpSpPr>
        <p:grpSpPr>
          <a:xfrm>
            <a:off x="3647213" y="1840231"/>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78"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79"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80" name="Group 161"/>
          <p:cNvGrpSpPr/>
          <p:nvPr/>
        </p:nvGrpSpPr>
        <p:grpSpPr>
          <a:xfrm>
            <a:off x="3714348" y="2334803"/>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81"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82"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83" name="Group 161"/>
          <p:cNvGrpSpPr/>
          <p:nvPr/>
        </p:nvGrpSpPr>
        <p:grpSpPr>
          <a:xfrm>
            <a:off x="3783359" y="2921766"/>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84"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85"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86" name="Group 161"/>
          <p:cNvGrpSpPr/>
          <p:nvPr/>
        </p:nvGrpSpPr>
        <p:grpSpPr>
          <a:xfrm>
            <a:off x="4062305" y="2470853"/>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87"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88"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89" name="Group 161"/>
          <p:cNvGrpSpPr/>
          <p:nvPr/>
        </p:nvGrpSpPr>
        <p:grpSpPr>
          <a:xfrm>
            <a:off x="4091532" y="3016256"/>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90"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91"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92" name="Group 161"/>
          <p:cNvGrpSpPr/>
          <p:nvPr/>
        </p:nvGrpSpPr>
        <p:grpSpPr>
          <a:xfrm>
            <a:off x="4126831" y="3433595"/>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93"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94"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95" name="Group 161"/>
          <p:cNvGrpSpPr/>
          <p:nvPr/>
        </p:nvGrpSpPr>
        <p:grpSpPr>
          <a:xfrm>
            <a:off x="3801721" y="3810899"/>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96"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97"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98" name="Group 161"/>
          <p:cNvGrpSpPr/>
          <p:nvPr/>
        </p:nvGrpSpPr>
        <p:grpSpPr>
          <a:xfrm>
            <a:off x="3378270" y="2224700"/>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99"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00"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01" name="Group 161"/>
          <p:cNvGrpSpPr/>
          <p:nvPr/>
        </p:nvGrpSpPr>
        <p:grpSpPr>
          <a:xfrm>
            <a:off x="3040369" y="2544408"/>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02"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03"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04" name="Group 161"/>
          <p:cNvGrpSpPr/>
          <p:nvPr/>
        </p:nvGrpSpPr>
        <p:grpSpPr>
          <a:xfrm>
            <a:off x="3294918" y="2560886"/>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05"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06"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07" name="Group 161"/>
          <p:cNvGrpSpPr/>
          <p:nvPr/>
        </p:nvGrpSpPr>
        <p:grpSpPr>
          <a:xfrm>
            <a:off x="3545505" y="3318996"/>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08"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09"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sp>
        <p:nvSpPr>
          <p:cNvPr id="110" name="Freeform 74"/>
          <p:cNvSpPr>
            <a:spLocks/>
          </p:cNvSpPr>
          <p:nvPr/>
        </p:nvSpPr>
        <p:spPr bwMode="auto">
          <a:xfrm>
            <a:off x="9599612" y="2366186"/>
            <a:ext cx="1670529" cy="1275293"/>
          </a:xfrm>
          <a:custGeom>
            <a:avLst/>
            <a:gdLst>
              <a:gd name="T0" fmla="*/ 813 w 834"/>
              <a:gd name="T1" fmla="*/ 420 h 625"/>
              <a:gd name="T2" fmla="*/ 807 w 834"/>
              <a:gd name="T3" fmla="*/ 493 h 625"/>
              <a:gd name="T4" fmla="*/ 735 w 834"/>
              <a:gd name="T5" fmla="*/ 494 h 625"/>
              <a:gd name="T6" fmla="*/ 690 w 834"/>
              <a:gd name="T7" fmla="*/ 510 h 625"/>
              <a:gd name="T8" fmla="*/ 693 w 834"/>
              <a:gd name="T9" fmla="*/ 546 h 625"/>
              <a:gd name="T10" fmla="*/ 710 w 834"/>
              <a:gd name="T11" fmla="*/ 580 h 625"/>
              <a:gd name="T12" fmla="*/ 688 w 834"/>
              <a:gd name="T13" fmla="*/ 574 h 625"/>
              <a:gd name="T14" fmla="*/ 682 w 834"/>
              <a:gd name="T15" fmla="*/ 606 h 625"/>
              <a:gd name="T16" fmla="*/ 657 w 834"/>
              <a:gd name="T17" fmla="*/ 568 h 625"/>
              <a:gd name="T18" fmla="*/ 615 w 834"/>
              <a:gd name="T19" fmla="*/ 501 h 625"/>
              <a:gd name="T20" fmla="*/ 565 w 834"/>
              <a:gd name="T21" fmla="*/ 429 h 625"/>
              <a:gd name="T22" fmla="*/ 496 w 834"/>
              <a:gd name="T23" fmla="*/ 384 h 625"/>
              <a:gd name="T24" fmla="*/ 465 w 834"/>
              <a:gd name="T25" fmla="*/ 381 h 625"/>
              <a:gd name="T26" fmla="*/ 498 w 834"/>
              <a:gd name="T27" fmla="*/ 440 h 625"/>
              <a:gd name="T28" fmla="*/ 541 w 834"/>
              <a:gd name="T29" fmla="*/ 475 h 625"/>
              <a:gd name="T30" fmla="*/ 567 w 834"/>
              <a:gd name="T31" fmla="*/ 510 h 625"/>
              <a:gd name="T32" fmla="*/ 554 w 834"/>
              <a:gd name="T33" fmla="*/ 550 h 625"/>
              <a:gd name="T34" fmla="*/ 543 w 834"/>
              <a:gd name="T35" fmla="*/ 547 h 625"/>
              <a:gd name="T36" fmla="*/ 500 w 834"/>
              <a:gd name="T37" fmla="*/ 493 h 625"/>
              <a:gd name="T38" fmla="*/ 393 w 834"/>
              <a:gd name="T39" fmla="*/ 401 h 625"/>
              <a:gd name="T40" fmla="*/ 289 w 834"/>
              <a:gd name="T41" fmla="*/ 427 h 625"/>
              <a:gd name="T42" fmla="*/ 232 w 834"/>
              <a:gd name="T43" fmla="*/ 490 h 625"/>
              <a:gd name="T44" fmla="*/ 174 w 834"/>
              <a:gd name="T45" fmla="*/ 587 h 625"/>
              <a:gd name="T46" fmla="*/ 125 w 834"/>
              <a:gd name="T47" fmla="*/ 609 h 625"/>
              <a:gd name="T48" fmla="*/ 18 w 834"/>
              <a:gd name="T49" fmla="*/ 602 h 625"/>
              <a:gd name="T50" fmla="*/ 0 w 834"/>
              <a:gd name="T51" fmla="*/ 552 h 625"/>
              <a:gd name="T52" fmla="*/ 7 w 834"/>
              <a:gd name="T53" fmla="*/ 442 h 625"/>
              <a:gd name="T54" fmla="*/ 83 w 834"/>
              <a:gd name="T55" fmla="*/ 424 h 625"/>
              <a:gd name="T56" fmla="*/ 153 w 834"/>
              <a:gd name="T57" fmla="*/ 432 h 625"/>
              <a:gd name="T58" fmla="*/ 181 w 834"/>
              <a:gd name="T59" fmla="*/ 370 h 625"/>
              <a:gd name="T60" fmla="*/ 178 w 834"/>
              <a:gd name="T61" fmla="*/ 348 h 625"/>
              <a:gd name="T62" fmla="*/ 104 w 834"/>
              <a:gd name="T63" fmla="*/ 293 h 625"/>
              <a:gd name="T64" fmla="*/ 152 w 834"/>
              <a:gd name="T65" fmla="*/ 284 h 625"/>
              <a:gd name="T66" fmla="*/ 166 w 834"/>
              <a:gd name="T67" fmla="*/ 258 h 625"/>
              <a:gd name="T68" fmla="*/ 196 w 834"/>
              <a:gd name="T69" fmla="*/ 262 h 625"/>
              <a:gd name="T70" fmla="*/ 253 w 834"/>
              <a:gd name="T71" fmla="*/ 212 h 625"/>
              <a:gd name="T72" fmla="*/ 302 w 834"/>
              <a:gd name="T73" fmla="*/ 160 h 625"/>
              <a:gd name="T74" fmla="*/ 357 w 834"/>
              <a:gd name="T75" fmla="*/ 131 h 625"/>
              <a:gd name="T76" fmla="*/ 388 w 834"/>
              <a:gd name="T77" fmla="*/ 97 h 625"/>
              <a:gd name="T78" fmla="*/ 421 w 834"/>
              <a:gd name="T79" fmla="*/ 9 h 625"/>
              <a:gd name="T80" fmla="*/ 431 w 834"/>
              <a:gd name="T81" fmla="*/ 45 h 625"/>
              <a:gd name="T82" fmla="*/ 413 w 834"/>
              <a:gd name="T83" fmla="*/ 97 h 625"/>
              <a:gd name="T84" fmla="*/ 437 w 834"/>
              <a:gd name="T85" fmla="*/ 118 h 625"/>
              <a:gd name="T86" fmla="*/ 498 w 834"/>
              <a:gd name="T87" fmla="*/ 122 h 625"/>
              <a:gd name="T88" fmla="*/ 573 w 834"/>
              <a:gd name="T89" fmla="*/ 90 h 625"/>
              <a:gd name="T90" fmla="*/ 650 w 834"/>
              <a:gd name="T91" fmla="*/ 98 h 625"/>
              <a:gd name="T92" fmla="*/ 701 w 834"/>
              <a:gd name="T93" fmla="*/ 171 h 625"/>
              <a:gd name="T94" fmla="*/ 686 w 834"/>
              <a:gd name="T95" fmla="*/ 276 h 625"/>
              <a:gd name="T96" fmla="*/ 807 w 834"/>
              <a:gd name="T97" fmla="*/ 325 h 625"/>
              <a:gd name="T98" fmla="*/ 815 w 834"/>
              <a:gd name="T99" fmla="*/ 368 h 625"/>
              <a:gd name="T100" fmla="*/ 818 w 834"/>
              <a:gd name="T101" fmla="*/ 388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4" h="625">
                <a:moveTo>
                  <a:pt x="818" y="388"/>
                </a:moveTo>
                <a:cubicBezTo>
                  <a:pt x="815" y="401"/>
                  <a:pt x="816" y="395"/>
                  <a:pt x="813" y="400"/>
                </a:cubicBezTo>
                <a:cubicBezTo>
                  <a:pt x="813" y="420"/>
                  <a:pt x="813" y="420"/>
                  <a:pt x="813" y="420"/>
                </a:cubicBezTo>
                <a:cubicBezTo>
                  <a:pt x="806" y="428"/>
                  <a:pt x="792" y="444"/>
                  <a:pt x="792" y="455"/>
                </a:cubicBezTo>
                <a:cubicBezTo>
                  <a:pt x="792" y="471"/>
                  <a:pt x="813" y="482"/>
                  <a:pt x="817" y="489"/>
                </a:cubicBezTo>
                <a:cubicBezTo>
                  <a:pt x="814" y="493"/>
                  <a:pt x="811" y="492"/>
                  <a:pt x="807" y="493"/>
                </a:cubicBezTo>
                <a:cubicBezTo>
                  <a:pt x="801" y="495"/>
                  <a:pt x="795" y="492"/>
                  <a:pt x="788" y="495"/>
                </a:cubicBezTo>
                <a:cubicBezTo>
                  <a:pt x="779" y="500"/>
                  <a:pt x="776" y="510"/>
                  <a:pt x="766" y="510"/>
                </a:cubicBezTo>
                <a:cubicBezTo>
                  <a:pt x="755" y="510"/>
                  <a:pt x="748" y="494"/>
                  <a:pt x="735" y="494"/>
                </a:cubicBezTo>
                <a:cubicBezTo>
                  <a:pt x="722" y="494"/>
                  <a:pt x="720" y="501"/>
                  <a:pt x="710" y="505"/>
                </a:cubicBezTo>
                <a:cubicBezTo>
                  <a:pt x="711" y="511"/>
                  <a:pt x="711" y="516"/>
                  <a:pt x="710" y="522"/>
                </a:cubicBezTo>
                <a:cubicBezTo>
                  <a:pt x="698" y="522"/>
                  <a:pt x="697" y="510"/>
                  <a:pt x="690" y="510"/>
                </a:cubicBezTo>
                <a:cubicBezTo>
                  <a:pt x="686" y="510"/>
                  <a:pt x="682" y="515"/>
                  <a:pt x="682" y="519"/>
                </a:cubicBezTo>
                <a:cubicBezTo>
                  <a:pt x="696" y="536"/>
                  <a:pt x="696" y="536"/>
                  <a:pt x="696" y="536"/>
                </a:cubicBezTo>
                <a:cubicBezTo>
                  <a:pt x="695" y="541"/>
                  <a:pt x="693" y="543"/>
                  <a:pt x="693" y="546"/>
                </a:cubicBezTo>
                <a:cubicBezTo>
                  <a:pt x="693" y="548"/>
                  <a:pt x="713" y="568"/>
                  <a:pt x="720" y="568"/>
                </a:cubicBezTo>
                <a:cubicBezTo>
                  <a:pt x="720" y="571"/>
                  <a:pt x="721" y="574"/>
                  <a:pt x="722" y="575"/>
                </a:cubicBezTo>
                <a:cubicBezTo>
                  <a:pt x="719" y="578"/>
                  <a:pt x="711" y="574"/>
                  <a:pt x="710" y="580"/>
                </a:cubicBezTo>
                <a:cubicBezTo>
                  <a:pt x="708" y="580"/>
                  <a:pt x="708" y="580"/>
                  <a:pt x="708" y="580"/>
                </a:cubicBezTo>
                <a:cubicBezTo>
                  <a:pt x="700" y="578"/>
                  <a:pt x="692" y="572"/>
                  <a:pt x="688" y="568"/>
                </a:cubicBezTo>
                <a:cubicBezTo>
                  <a:pt x="688" y="574"/>
                  <a:pt x="688" y="574"/>
                  <a:pt x="688" y="574"/>
                </a:cubicBezTo>
                <a:cubicBezTo>
                  <a:pt x="691" y="579"/>
                  <a:pt x="693" y="582"/>
                  <a:pt x="693" y="588"/>
                </a:cubicBezTo>
                <a:cubicBezTo>
                  <a:pt x="693" y="593"/>
                  <a:pt x="685" y="602"/>
                  <a:pt x="693" y="606"/>
                </a:cubicBezTo>
                <a:cubicBezTo>
                  <a:pt x="689" y="606"/>
                  <a:pt x="683" y="606"/>
                  <a:pt x="682" y="606"/>
                </a:cubicBezTo>
                <a:cubicBezTo>
                  <a:pt x="670" y="606"/>
                  <a:pt x="660" y="594"/>
                  <a:pt x="660" y="580"/>
                </a:cubicBezTo>
                <a:cubicBezTo>
                  <a:pt x="660" y="574"/>
                  <a:pt x="667" y="572"/>
                  <a:pt x="670" y="568"/>
                </a:cubicBezTo>
                <a:cubicBezTo>
                  <a:pt x="665" y="568"/>
                  <a:pt x="661" y="568"/>
                  <a:pt x="657" y="568"/>
                </a:cubicBezTo>
                <a:cubicBezTo>
                  <a:pt x="654" y="568"/>
                  <a:pt x="652" y="561"/>
                  <a:pt x="652" y="559"/>
                </a:cubicBezTo>
                <a:cubicBezTo>
                  <a:pt x="649" y="548"/>
                  <a:pt x="643" y="541"/>
                  <a:pt x="636" y="534"/>
                </a:cubicBezTo>
                <a:cubicBezTo>
                  <a:pt x="627" y="524"/>
                  <a:pt x="615" y="517"/>
                  <a:pt x="615" y="501"/>
                </a:cubicBezTo>
                <a:cubicBezTo>
                  <a:pt x="615" y="491"/>
                  <a:pt x="615" y="486"/>
                  <a:pt x="615" y="480"/>
                </a:cubicBezTo>
                <a:cubicBezTo>
                  <a:pt x="615" y="469"/>
                  <a:pt x="598" y="452"/>
                  <a:pt x="588" y="447"/>
                </a:cubicBezTo>
                <a:cubicBezTo>
                  <a:pt x="577" y="441"/>
                  <a:pt x="565" y="440"/>
                  <a:pt x="565" y="429"/>
                </a:cubicBezTo>
                <a:cubicBezTo>
                  <a:pt x="560" y="429"/>
                  <a:pt x="558" y="429"/>
                  <a:pt x="554" y="429"/>
                </a:cubicBezTo>
                <a:cubicBezTo>
                  <a:pt x="538" y="429"/>
                  <a:pt x="519" y="402"/>
                  <a:pt x="519" y="384"/>
                </a:cubicBezTo>
                <a:cubicBezTo>
                  <a:pt x="510" y="384"/>
                  <a:pt x="504" y="384"/>
                  <a:pt x="496" y="384"/>
                </a:cubicBezTo>
                <a:cubicBezTo>
                  <a:pt x="486" y="384"/>
                  <a:pt x="491" y="367"/>
                  <a:pt x="486" y="362"/>
                </a:cubicBezTo>
                <a:cubicBezTo>
                  <a:pt x="478" y="368"/>
                  <a:pt x="461" y="368"/>
                  <a:pt x="461" y="377"/>
                </a:cubicBezTo>
                <a:cubicBezTo>
                  <a:pt x="461" y="378"/>
                  <a:pt x="463" y="381"/>
                  <a:pt x="465" y="381"/>
                </a:cubicBezTo>
                <a:cubicBezTo>
                  <a:pt x="463" y="386"/>
                  <a:pt x="462" y="391"/>
                  <a:pt x="462" y="396"/>
                </a:cubicBezTo>
                <a:cubicBezTo>
                  <a:pt x="462" y="408"/>
                  <a:pt x="469" y="412"/>
                  <a:pt x="478" y="416"/>
                </a:cubicBezTo>
                <a:cubicBezTo>
                  <a:pt x="489" y="419"/>
                  <a:pt x="495" y="433"/>
                  <a:pt x="498" y="440"/>
                </a:cubicBezTo>
                <a:cubicBezTo>
                  <a:pt x="501" y="451"/>
                  <a:pt x="506" y="464"/>
                  <a:pt x="512" y="467"/>
                </a:cubicBezTo>
                <a:cubicBezTo>
                  <a:pt x="523" y="473"/>
                  <a:pt x="531" y="469"/>
                  <a:pt x="542" y="469"/>
                </a:cubicBezTo>
                <a:cubicBezTo>
                  <a:pt x="542" y="471"/>
                  <a:pt x="542" y="473"/>
                  <a:pt x="541" y="475"/>
                </a:cubicBezTo>
                <a:cubicBezTo>
                  <a:pt x="538" y="485"/>
                  <a:pt x="556" y="489"/>
                  <a:pt x="560" y="491"/>
                </a:cubicBezTo>
                <a:cubicBezTo>
                  <a:pt x="576" y="499"/>
                  <a:pt x="594" y="505"/>
                  <a:pt x="592" y="522"/>
                </a:cubicBezTo>
                <a:cubicBezTo>
                  <a:pt x="584" y="520"/>
                  <a:pt x="579" y="510"/>
                  <a:pt x="567" y="510"/>
                </a:cubicBezTo>
                <a:cubicBezTo>
                  <a:pt x="558" y="510"/>
                  <a:pt x="551" y="515"/>
                  <a:pt x="551" y="523"/>
                </a:cubicBezTo>
                <a:cubicBezTo>
                  <a:pt x="551" y="533"/>
                  <a:pt x="564" y="536"/>
                  <a:pt x="564" y="546"/>
                </a:cubicBezTo>
                <a:cubicBezTo>
                  <a:pt x="564" y="550"/>
                  <a:pt x="554" y="550"/>
                  <a:pt x="554" y="550"/>
                </a:cubicBezTo>
                <a:cubicBezTo>
                  <a:pt x="548" y="557"/>
                  <a:pt x="549" y="574"/>
                  <a:pt x="538" y="574"/>
                </a:cubicBezTo>
                <a:cubicBezTo>
                  <a:pt x="533" y="574"/>
                  <a:pt x="530" y="571"/>
                  <a:pt x="530" y="568"/>
                </a:cubicBezTo>
                <a:cubicBezTo>
                  <a:pt x="539" y="568"/>
                  <a:pt x="543" y="556"/>
                  <a:pt x="543" y="547"/>
                </a:cubicBezTo>
                <a:cubicBezTo>
                  <a:pt x="543" y="535"/>
                  <a:pt x="537" y="532"/>
                  <a:pt x="535" y="524"/>
                </a:cubicBezTo>
                <a:cubicBezTo>
                  <a:pt x="533" y="524"/>
                  <a:pt x="515" y="505"/>
                  <a:pt x="514" y="501"/>
                </a:cubicBezTo>
                <a:cubicBezTo>
                  <a:pt x="511" y="501"/>
                  <a:pt x="500" y="497"/>
                  <a:pt x="500" y="493"/>
                </a:cubicBezTo>
                <a:cubicBezTo>
                  <a:pt x="476" y="487"/>
                  <a:pt x="471" y="480"/>
                  <a:pt x="458" y="466"/>
                </a:cubicBezTo>
                <a:cubicBezTo>
                  <a:pt x="453" y="461"/>
                  <a:pt x="442" y="458"/>
                  <a:pt x="440" y="452"/>
                </a:cubicBezTo>
                <a:cubicBezTo>
                  <a:pt x="426" y="434"/>
                  <a:pt x="422" y="401"/>
                  <a:pt x="393" y="401"/>
                </a:cubicBezTo>
                <a:cubicBezTo>
                  <a:pt x="379" y="401"/>
                  <a:pt x="379" y="412"/>
                  <a:pt x="372" y="415"/>
                </a:cubicBezTo>
                <a:cubicBezTo>
                  <a:pt x="357" y="422"/>
                  <a:pt x="348" y="436"/>
                  <a:pt x="331" y="436"/>
                </a:cubicBezTo>
                <a:cubicBezTo>
                  <a:pt x="314" y="436"/>
                  <a:pt x="304" y="427"/>
                  <a:pt x="289" y="427"/>
                </a:cubicBezTo>
                <a:cubicBezTo>
                  <a:pt x="277" y="427"/>
                  <a:pt x="265" y="435"/>
                  <a:pt x="265" y="447"/>
                </a:cubicBezTo>
                <a:cubicBezTo>
                  <a:pt x="270" y="465"/>
                  <a:pt x="270" y="465"/>
                  <a:pt x="270" y="465"/>
                </a:cubicBezTo>
                <a:cubicBezTo>
                  <a:pt x="265" y="481"/>
                  <a:pt x="248" y="486"/>
                  <a:pt x="232" y="490"/>
                </a:cubicBezTo>
                <a:cubicBezTo>
                  <a:pt x="219" y="493"/>
                  <a:pt x="197" y="526"/>
                  <a:pt x="197" y="543"/>
                </a:cubicBezTo>
                <a:cubicBezTo>
                  <a:pt x="197" y="550"/>
                  <a:pt x="201" y="552"/>
                  <a:pt x="204" y="554"/>
                </a:cubicBezTo>
                <a:cubicBezTo>
                  <a:pt x="195" y="570"/>
                  <a:pt x="190" y="579"/>
                  <a:pt x="174" y="587"/>
                </a:cubicBezTo>
                <a:cubicBezTo>
                  <a:pt x="165" y="592"/>
                  <a:pt x="164" y="612"/>
                  <a:pt x="148" y="607"/>
                </a:cubicBezTo>
                <a:cubicBezTo>
                  <a:pt x="148" y="608"/>
                  <a:pt x="148" y="608"/>
                  <a:pt x="148" y="608"/>
                </a:cubicBezTo>
                <a:cubicBezTo>
                  <a:pt x="142" y="605"/>
                  <a:pt x="129" y="609"/>
                  <a:pt x="125" y="609"/>
                </a:cubicBezTo>
                <a:cubicBezTo>
                  <a:pt x="107" y="609"/>
                  <a:pt x="97" y="625"/>
                  <a:pt x="80" y="625"/>
                </a:cubicBezTo>
                <a:cubicBezTo>
                  <a:pt x="69" y="625"/>
                  <a:pt x="68" y="596"/>
                  <a:pt x="51" y="596"/>
                </a:cubicBezTo>
                <a:cubicBezTo>
                  <a:pt x="38" y="596"/>
                  <a:pt x="30" y="602"/>
                  <a:pt x="18" y="602"/>
                </a:cubicBezTo>
                <a:cubicBezTo>
                  <a:pt x="14" y="602"/>
                  <a:pt x="12" y="598"/>
                  <a:pt x="12" y="595"/>
                </a:cubicBezTo>
                <a:cubicBezTo>
                  <a:pt x="12" y="578"/>
                  <a:pt x="12" y="573"/>
                  <a:pt x="12" y="563"/>
                </a:cubicBezTo>
                <a:cubicBezTo>
                  <a:pt x="6" y="563"/>
                  <a:pt x="0" y="559"/>
                  <a:pt x="0" y="552"/>
                </a:cubicBezTo>
                <a:cubicBezTo>
                  <a:pt x="0" y="542"/>
                  <a:pt x="8" y="540"/>
                  <a:pt x="8" y="534"/>
                </a:cubicBezTo>
                <a:cubicBezTo>
                  <a:pt x="8" y="514"/>
                  <a:pt x="15" y="493"/>
                  <a:pt x="15" y="473"/>
                </a:cubicBezTo>
                <a:cubicBezTo>
                  <a:pt x="15" y="461"/>
                  <a:pt x="7" y="450"/>
                  <a:pt x="7" y="442"/>
                </a:cubicBezTo>
                <a:cubicBezTo>
                  <a:pt x="7" y="438"/>
                  <a:pt x="33" y="421"/>
                  <a:pt x="37" y="421"/>
                </a:cubicBezTo>
                <a:cubicBezTo>
                  <a:pt x="40" y="421"/>
                  <a:pt x="44" y="426"/>
                  <a:pt x="48" y="424"/>
                </a:cubicBezTo>
                <a:cubicBezTo>
                  <a:pt x="83" y="424"/>
                  <a:pt x="83" y="424"/>
                  <a:pt x="83" y="424"/>
                </a:cubicBezTo>
                <a:cubicBezTo>
                  <a:pt x="86" y="427"/>
                  <a:pt x="92" y="428"/>
                  <a:pt x="95" y="429"/>
                </a:cubicBezTo>
                <a:cubicBezTo>
                  <a:pt x="132" y="429"/>
                  <a:pt x="132" y="429"/>
                  <a:pt x="132" y="429"/>
                </a:cubicBezTo>
                <a:cubicBezTo>
                  <a:pt x="141" y="427"/>
                  <a:pt x="145" y="432"/>
                  <a:pt x="153" y="432"/>
                </a:cubicBezTo>
                <a:cubicBezTo>
                  <a:pt x="158" y="432"/>
                  <a:pt x="170" y="428"/>
                  <a:pt x="172" y="428"/>
                </a:cubicBezTo>
                <a:cubicBezTo>
                  <a:pt x="172" y="412"/>
                  <a:pt x="182" y="408"/>
                  <a:pt x="182" y="392"/>
                </a:cubicBezTo>
                <a:cubicBezTo>
                  <a:pt x="182" y="389"/>
                  <a:pt x="181" y="375"/>
                  <a:pt x="181" y="370"/>
                </a:cubicBezTo>
                <a:cubicBezTo>
                  <a:pt x="179" y="372"/>
                  <a:pt x="179" y="372"/>
                  <a:pt x="179" y="372"/>
                </a:cubicBezTo>
                <a:cubicBezTo>
                  <a:pt x="181" y="369"/>
                  <a:pt x="183" y="363"/>
                  <a:pt x="183" y="360"/>
                </a:cubicBezTo>
                <a:cubicBezTo>
                  <a:pt x="183" y="353"/>
                  <a:pt x="178" y="354"/>
                  <a:pt x="178" y="348"/>
                </a:cubicBezTo>
                <a:cubicBezTo>
                  <a:pt x="163" y="348"/>
                  <a:pt x="158" y="334"/>
                  <a:pt x="158" y="321"/>
                </a:cubicBezTo>
                <a:cubicBezTo>
                  <a:pt x="154" y="320"/>
                  <a:pt x="153" y="316"/>
                  <a:pt x="149" y="315"/>
                </a:cubicBezTo>
                <a:cubicBezTo>
                  <a:pt x="137" y="311"/>
                  <a:pt x="104" y="305"/>
                  <a:pt x="104" y="293"/>
                </a:cubicBezTo>
                <a:cubicBezTo>
                  <a:pt x="103" y="293"/>
                  <a:pt x="103" y="291"/>
                  <a:pt x="103" y="290"/>
                </a:cubicBezTo>
                <a:cubicBezTo>
                  <a:pt x="103" y="283"/>
                  <a:pt x="124" y="278"/>
                  <a:pt x="132" y="276"/>
                </a:cubicBezTo>
                <a:cubicBezTo>
                  <a:pt x="134" y="280"/>
                  <a:pt x="146" y="284"/>
                  <a:pt x="152" y="284"/>
                </a:cubicBezTo>
                <a:cubicBezTo>
                  <a:pt x="158" y="284"/>
                  <a:pt x="167" y="280"/>
                  <a:pt x="170" y="280"/>
                </a:cubicBezTo>
                <a:cubicBezTo>
                  <a:pt x="170" y="274"/>
                  <a:pt x="170" y="274"/>
                  <a:pt x="170" y="274"/>
                </a:cubicBezTo>
                <a:cubicBezTo>
                  <a:pt x="164" y="272"/>
                  <a:pt x="167" y="261"/>
                  <a:pt x="166" y="258"/>
                </a:cubicBezTo>
                <a:cubicBezTo>
                  <a:pt x="166" y="252"/>
                  <a:pt x="166" y="252"/>
                  <a:pt x="166" y="252"/>
                </a:cubicBezTo>
                <a:cubicBezTo>
                  <a:pt x="173" y="252"/>
                  <a:pt x="173" y="252"/>
                  <a:pt x="173" y="252"/>
                </a:cubicBezTo>
                <a:cubicBezTo>
                  <a:pt x="179" y="258"/>
                  <a:pt x="187" y="262"/>
                  <a:pt x="196" y="262"/>
                </a:cubicBezTo>
                <a:cubicBezTo>
                  <a:pt x="202" y="262"/>
                  <a:pt x="208" y="256"/>
                  <a:pt x="209" y="250"/>
                </a:cubicBezTo>
                <a:cubicBezTo>
                  <a:pt x="232" y="250"/>
                  <a:pt x="238" y="233"/>
                  <a:pt x="242" y="214"/>
                </a:cubicBezTo>
                <a:cubicBezTo>
                  <a:pt x="247" y="214"/>
                  <a:pt x="249" y="213"/>
                  <a:pt x="253" y="212"/>
                </a:cubicBezTo>
                <a:cubicBezTo>
                  <a:pt x="257" y="210"/>
                  <a:pt x="288" y="198"/>
                  <a:pt x="291" y="194"/>
                </a:cubicBezTo>
                <a:cubicBezTo>
                  <a:pt x="297" y="188"/>
                  <a:pt x="295" y="179"/>
                  <a:pt x="295" y="169"/>
                </a:cubicBezTo>
                <a:cubicBezTo>
                  <a:pt x="295" y="166"/>
                  <a:pt x="301" y="161"/>
                  <a:pt x="302" y="160"/>
                </a:cubicBezTo>
                <a:cubicBezTo>
                  <a:pt x="313" y="149"/>
                  <a:pt x="323" y="136"/>
                  <a:pt x="341" y="136"/>
                </a:cubicBezTo>
                <a:cubicBezTo>
                  <a:pt x="351" y="136"/>
                  <a:pt x="346" y="139"/>
                  <a:pt x="351" y="136"/>
                </a:cubicBezTo>
                <a:cubicBezTo>
                  <a:pt x="354" y="139"/>
                  <a:pt x="356" y="133"/>
                  <a:pt x="357" y="131"/>
                </a:cubicBezTo>
                <a:cubicBezTo>
                  <a:pt x="363" y="125"/>
                  <a:pt x="370" y="130"/>
                  <a:pt x="376" y="130"/>
                </a:cubicBezTo>
                <a:cubicBezTo>
                  <a:pt x="381" y="130"/>
                  <a:pt x="393" y="123"/>
                  <a:pt x="393" y="117"/>
                </a:cubicBezTo>
                <a:cubicBezTo>
                  <a:pt x="393" y="113"/>
                  <a:pt x="388" y="97"/>
                  <a:pt x="388" y="97"/>
                </a:cubicBezTo>
                <a:cubicBezTo>
                  <a:pt x="385" y="75"/>
                  <a:pt x="373" y="69"/>
                  <a:pt x="373" y="50"/>
                </a:cubicBezTo>
                <a:cubicBezTo>
                  <a:pt x="373" y="16"/>
                  <a:pt x="402" y="14"/>
                  <a:pt x="421" y="0"/>
                </a:cubicBezTo>
                <a:cubicBezTo>
                  <a:pt x="421" y="9"/>
                  <a:pt x="421" y="9"/>
                  <a:pt x="421" y="9"/>
                </a:cubicBezTo>
                <a:cubicBezTo>
                  <a:pt x="417" y="17"/>
                  <a:pt x="417" y="22"/>
                  <a:pt x="417" y="30"/>
                </a:cubicBezTo>
                <a:cubicBezTo>
                  <a:pt x="417" y="38"/>
                  <a:pt x="425" y="39"/>
                  <a:pt x="431" y="39"/>
                </a:cubicBezTo>
                <a:cubicBezTo>
                  <a:pt x="431" y="41"/>
                  <a:pt x="431" y="43"/>
                  <a:pt x="431" y="45"/>
                </a:cubicBezTo>
                <a:cubicBezTo>
                  <a:pt x="431" y="49"/>
                  <a:pt x="424" y="51"/>
                  <a:pt x="422" y="53"/>
                </a:cubicBezTo>
                <a:cubicBezTo>
                  <a:pt x="414" y="61"/>
                  <a:pt x="405" y="68"/>
                  <a:pt x="405" y="82"/>
                </a:cubicBezTo>
                <a:cubicBezTo>
                  <a:pt x="405" y="90"/>
                  <a:pt x="409" y="96"/>
                  <a:pt x="413" y="97"/>
                </a:cubicBezTo>
                <a:cubicBezTo>
                  <a:pt x="413" y="101"/>
                  <a:pt x="414" y="103"/>
                  <a:pt x="413" y="105"/>
                </a:cubicBezTo>
                <a:cubicBezTo>
                  <a:pt x="422" y="105"/>
                  <a:pt x="425" y="109"/>
                  <a:pt x="432" y="109"/>
                </a:cubicBezTo>
                <a:cubicBezTo>
                  <a:pt x="433" y="113"/>
                  <a:pt x="435" y="118"/>
                  <a:pt x="437" y="118"/>
                </a:cubicBezTo>
                <a:cubicBezTo>
                  <a:pt x="457" y="118"/>
                  <a:pt x="472" y="100"/>
                  <a:pt x="489" y="102"/>
                </a:cubicBezTo>
                <a:cubicBezTo>
                  <a:pt x="488" y="106"/>
                  <a:pt x="485" y="109"/>
                  <a:pt x="485" y="111"/>
                </a:cubicBezTo>
                <a:cubicBezTo>
                  <a:pt x="485" y="113"/>
                  <a:pt x="498" y="122"/>
                  <a:pt x="498" y="122"/>
                </a:cubicBezTo>
                <a:cubicBezTo>
                  <a:pt x="506" y="122"/>
                  <a:pt x="507" y="117"/>
                  <a:pt x="510" y="115"/>
                </a:cubicBezTo>
                <a:cubicBezTo>
                  <a:pt x="523" y="109"/>
                  <a:pt x="533" y="111"/>
                  <a:pt x="545" y="105"/>
                </a:cubicBezTo>
                <a:cubicBezTo>
                  <a:pt x="551" y="102"/>
                  <a:pt x="563" y="90"/>
                  <a:pt x="573" y="90"/>
                </a:cubicBezTo>
                <a:cubicBezTo>
                  <a:pt x="582" y="90"/>
                  <a:pt x="593" y="91"/>
                  <a:pt x="598" y="94"/>
                </a:cubicBezTo>
                <a:cubicBezTo>
                  <a:pt x="597" y="97"/>
                  <a:pt x="595" y="101"/>
                  <a:pt x="595" y="102"/>
                </a:cubicBezTo>
                <a:cubicBezTo>
                  <a:pt x="615" y="102"/>
                  <a:pt x="635" y="98"/>
                  <a:pt x="650" y="98"/>
                </a:cubicBezTo>
                <a:cubicBezTo>
                  <a:pt x="664" y="98"/>
                  <a:pt x="673" y="97"/>
                  <a:pt x="688" y="97"/>
                </a:cubicBezTo>
                <a:cubicBezTo>
                  <a:pt x="704" y="97"/>
                  <a:pt x="712" y="127"/>
                  <a:pt x="712" y="144"/>
                </a:cubicBezTo>
                <a:cubicBezTo>
                  <a:pt x="712" y="155"/>
                  <a:pt x="701" y="160"/>
                  <a:pt x="701" y="171"/>
                </a:cubicBezTo>
                <a:cubicBezTo>
                  <a:pt x="701" y="187"/>
                  <a:pt x="716" y="198"/>
                  <a:pt x="716" y="213"/>
                </a:cubicBezTo>
                <a:cubicBezTo>
                  <a:pt x="716" y="222"/>
                  <a:pt x="701" y="225"/>
                  <a:pt x="698" y="230"/>
                </a:cubicBezTo>
                <a:cubicBezTo>
                  <a:pt x="689" y="245"/>
                  <a:pt x="686" y="257"/>
                  <a:pt x="686" y="276"/>
                </a:cubicBezTo>
                <a:cubicBezTo>
                  <a:pt x="686" y="299"/>
                  <a:pt x="701" y="294"/>
                  <a:pt x="719" y="294"/>
                </a:cubicBezTo>
                <a:cubicBezTo>
                  <a:pt x="743" y="294"/>
                  <a:pt x="754" y="284"/>
                  <a:pt x="773" y="284"/>
                </a:cubicBezTo>
                <a:cubicBezTo>
                  <a:pt x="793" y="284"/>
                  <a:pt x="788" y="325"/>
                  <a:pt x="807" y="325"/>
                </a:cubicBezTo>
                <a:cubicBezTo>
                  <a:pt x="807" y="357"/>
                  <a:pt x="807" y="357"/>
                  <a:pt x="807" y="357"/>
                </a:cubicBezTo>
                <a:cubicBezTo>
                  <a:pt x="807" y="360"/>
                  <a:pt x="810" y="361"/>
                  <a:pt x="811" y="363"/>
                </a:cubicBezTo>
                <a:cubicBezTo>
                  <a:pt x="815" y="368"/>
                  <a:pt x="815" y="368"/>
                  <a:pt x="815" y="368"/>
                </a:cubicBezTo>
                <a:cubicBezTo>
                  <a:pt x="819" y="368"/>
                  <a:pt x="828" y="364"/>
                  <a:pt x="833" y="363"/>
                </a:cubicBezTo>
                <a:cubicBezTo>
                  <a:pt x="834" y="367"/>
                  <a:pt x="833" y="371"/>
                  <a:pt x="834" y="375"/>
                </a:cubicBezTo>
                <a:cubicBezTo>
                  <a:pt x="826" y="377"/>
                  <a:pt x="818" y="380"/>
                  <a:pt x="818" y="388"/>
                </a:cubicBez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11" name="Freeform 75"/>
          <p:cNvSpPr>
            <a:spLocks/>
          </p:cNvSpPr>
          <p:nvPr/>
        </p:nvSpPr>
        <p:spPr bwMode="auto">
          <a:xfrm>
            <a:off x="9816816" y="1374691"/>
            <a:ext cx="1356205" cy="1092699"/>
          </a:xfrm>
          <a:custGeom>
            <a:avLst/>
            <a:gdLst>
              <a:gd name="T0" fmla="*/ 113 w 562"/>
              <a:gd name="T1" fmla="*/ 425 h 572"/>
              <a:gd name="T2" fmla="*/ 7 w 562"/>
              <a:gd name="T3" fmla="*/ 457 h 572"/>
              <a:gd name="T4" fmla="*/ 20 w 562"/>
              <a:gd name="T5" fmla="*/ 433 h 572"/>
              <a:gd name="T6" fmla="*/ 13 w 562"/>
              <a:gd name="T7" fmla="*/ 416 h 572"/>
              <a:gd name="T8" fmla="*/ 16 w 562"/>
              <a:gd name="T9" fmla="*/ 342 h 572"/>
              <a:gd name="T10" fmla="*/ 94 w 562"/>
              <a:gd name="T11" fmla="*/ 294 h 572"/>
              <a:gd name="T12" fmla="*/ 145 w 562"/>
              <a:gd name="T13" fmla="*/ 233 h 572"/>
              <a:gd name="T14" fmla="*/ 166 w 562"/>
              <a:gd name="T15" fmla="*/ 183 h 572"/>
              <a:gd name="T16" fmla="*/ 243 w 562"/>
              <a:gd name="T17" fmla="*/ 99 h 572"/>
              <a:gd name="T18" fmla="*/ 213 w 562"/>
              <a:gd name="T19" fmla="*/ 102 h 572"/>
              <a:gd name="T20" fmla="*/ 213 w 562"/>
              <a:gd name="T21" fmla="*/ 87 h 572"/>
              <a:gd name="T22" fmla="*/ 226 w 562"/>
              <a:gd name="T23" fmla="*/ 79 h 572"/>
              <a:gd name="T24" fmla="*/ 253 w 562"/>
              <a:gd name="T25" fmla="*/ 102 h 572"/>
              <a:gd name="T26" fmla="*/ 255 w 562"/>
              <a:gd name="T27" fmla="*/ 80 h 572"/>
              <a:gd name="T28" fmla="*/ 288 w 562"/>
              <a:gd name="T29" fmla="*/ 66 h 572"/>
              <a:gd name="T30" fmla="*/ 314 w 562"/>
              <a:gd name="T31" fmla="*/ 50 h 572"/>
              <a:gd name="T32" fmla="*/ 342 w 562"/>
              <a:gd name="T33" fmla="*/ 38 h 572"/>
              <a:gd name="T34" fmla="*/ 378 w 562"/>
              <a:gd name="T35" fmla="*/ 29 h 572"/>
              <a:gd name="T36" fmla="*/ 383 w 562"/>
              <a:gd name="T37" fmla="*/ 8 h 572"/>
              <a:gd name="T38" fmla="*/ 439 w 562"/>
              <a:gd name="T39" fmla="*/ 10 h 572"/>
              <a:gd name="T40" fmla="*/ 456 w 562"/>
              <a:gd name="T41" fmla="*/ 12 h 572"/>
              <a:gd name="T42" fmla="*/ 488 w 562"/>
              <a:gd name="T43" fmla="*/ 4 h 572"/>
              <a:gd name="T44" fmla="*/ 507 w 562"/>
              <a:gd name="T45" fmla="*/ 10 h 572"/>
              <a:gd name="T46" fmla="*/ 503 w 562"/>
              <a:gd name="T47" fmla="*/ 42 h 572"/>
              <a:gd name="T48" fmla="*/ 541 w 562"/>
              <a:gd name="T49" fmla="*/ 57 h 572"/>
              <a:gd name="T50" fmla="*/ 530 w 562"/>
              <a:gd name="T51" fmla="*/ 129 h 572"/>
              <a:gd name="T52" fmla="*/ 531 w 562"/>
              <a:gd name="T53" fmla="*/ 203 h 572"/>
              <a:gd name="T54" fmla="*/ 547 w 562"/>
              <a:gd name="T55" fmla="*/ 266 h 572"/>
              <a:gd name="T56" fmla="*/ 562 w 562"/>
              <a:gd name="T57" fmla="*/ 310 h 572"/>
              <a:gd name="T58" fmla="*/ 437 w 562"/>
              <a:gd name="T59" fmla="*/ 404 h 572"/>
              <a:gd name="T60" fmla="*/ 375 w 562"/>
              <a:gd name="T61" fmla="*/ 405 h 572"/>
              <a:gd name="T62" fmla="*/ 353 w 562"/>
              <a:gd name="T63" fmla="*/ 360 h 572"/>
              <a:gd name="T64" fmla="*/ 338 w 562"/>
              <a:gd name="T65" fmla="*/ 314 h 572"/>
              <a:gd name="T66" fmla="*/ 435 w 562"/>
              <a:gd name="T67" fmla="*/ 234 h 572"/>
              <a:gd name="T68" fmla="*/ 346 w 562"/>
              <a:gd name="T69" fmla="*/ 242 h 572"/>
              <a:gd name="T70" fmla="*/ 295 w 562"/>
              <a:gd name="T71" fmla="*/ 304 h 572"/>
              <a:gd name="T72" fmla="*/ 251 w 562"/>
              <a:gd name="T73" fmla="*/ 362 h 572"/>
              <a:gd name="T74" fmla="*/ 257 w 562"/>
              <a:gd name="T75" fmla="*/ 392 h 572"/>
              <a:gd name="T76" fmla="*/ 261 w 562"/>
              <a:gd name="T77" fmla="*/ 455 h 572"/>
              <a:gd name="T78" fmla="*/ 251 w 562"/>
              <a:gd name="T79" fmla="*/ 509 h 572"/>
              <a:gd name="T80" fmla="*/ 208 w 562"/>
              <a:gd name="T81" fmla="*/ 547 h 572"/>
              <a:gd name="T82" fmla="*/ 155 w 562"/>
              <a:gd name="T83" fmla="*/ 535 h 572"/>
              <a:gd name="T84" fmla="*/ 140 w 562"/>
              <a:gd name="T85" fmla="*/ 485 h 572"/>
              <a:gd name="T86" fmla="*/ 130 w 562"/>
              <a:gd name="T87" fmla="*/ 44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2" h="572">
                <a:moveTo>
                  <a:pt x="130" y="445"/>
                </a:moveTo>
                <a:cubicBezTo>
                  <a:pt x="120" y="440"/>
                  <a:pt x="119" y="433"/>
                  <a:pt x="113" y="425"/>
                </a:cubicBezTo>
                <a:cubicBezTo>
                  <a:pt x="97" y="449"/>
                  <a:pt x="73" y="479"/>
                  <a:pt x="41" y="479"/>
                </a:cubicBezTo>
                <a:cubicBezTo>
                  <a:pt x="37" y="479"/>
                  <a:pt x="7" y="460"/>
                  <a:pt x="7" y="457"/>
                </a:cubicBezTo>
                <a:cubicBezTo>
                  <a:pt x="7" y="451"/>
                  <a:pt x="17" y="447"/>
                  <a:pt x="20" y="445"/>
                </a:cubicBezTo>
                <a:cubicBezTo>
                  <a:pt x="20" y="433"/>
                  <a:pt x="20" y="433"/>
                  <a:pt x="20" y="433"/>
                </a:cubicBezTo>
                <a:cubicBezTo>
                  <a:pt x="10" y="433"/>
                  <a:pt x="10" y="433"/>
                  <a:pt x="1" y="437"/>
                </a:cubicBezTo>
                <a:cubicBezTo>
                  <a:pt x="1" y="432"/>
                  <a:pt x="9" y="422"/>
                  <a:pt x="13" y="416"/>
                </a:cubicBezTo>
                <a:cubicBezTo>
                  <a:pt x="1" y="402"/>
                  <a:pt x="0" y="382"/>
                  <a:pt x="0" y="360"/>
                </a:cubicBezTo>
                <a:cubicBezTo>
                  <a:pt x="0" y="348"/>
                  <a:pt x="12" y="349"/>
                  <a:pt x="16" y="342"/>
                </a:cubicBezTo>
                <a:cubicBezTo>
                  <a:pt x="25" y="328"/>
                  <a:pt x="34" y="319"/>
                  <a:pt x="50" y="314"/>
                </a:cubicBezTo>
                <a:cubicBezTo>
                  <a:pt x="64" y="310"/>
                  <a:pt x="67" y="291"/>
                  <a:pt x="94" y="294"/>
                </a:cubicBezTo>
                <a:cubicBezTo>
                  <a:pt x="86" y="292"/>
                  <a:pt x="83" y="290"/>
                  <a:pt x="76" y="288"/>
                </a:cubicBezTo>
                <a:cubicBezTo>
                  <a:pt x="110" y="280"/>
                  <a:pt x="122" y="252"/>
                  <a:pt x="145" y="233"/>
                </a:cubicBezTo>
                <a:cubicBezTo>
                  <a:pt x="154" y="226"/>
                  <a:pt x="153" y="201"/>
                  <a:pt x="159" y="201"/>
                </a:cubicBezTo>
                <a:cubicBezTo>
                  <a:pt x="159" y="201"/>
                  <a:pt x="166" y="183"/>
                  <a:pt x="166" y="183"/>
                </a:cubicBezTo>
                <a:cubicBezTo>
                  <a:pt x="175" y="167"/>
                  <a:pt x="186" y="156"/>
                  <a:pt x="202" y="149"/>
                </a:cubicBezTo>
                <a:cubicBezTo>
                  <a:pt x="218" y="143"/>
                  <a:pt x="239" y="116"/>
                  <a:pt x="243" y="99"/>
                </a:cubicBezTo>
                <a:cubicBezTo>
                  <a:pt x="224" y="103"/>
                  <a:pt x="216" y="114"/>
                  <a:pt x="198" y="114"/>
                </a:cubicBezTo>
                <a:cubicBezTo>
                  <a:pt x="202" y="108"/>
                  <a:pt x="210" y="104"/>
                  <a:pt x="213" y="102"/>
                </a:cubicBezTo>
                <a:cubicBezTo>
                  <a:pt x="210" y="102"/>
                  <a:pt x="202" y="100"/>
                  <a:pt x="202" y="100"/>
                </a:cubicBezTo>
                <a:cubicBezTo>
                  <a:pt x="203" y="92"/>
                  <a:pt x="207" y="87"/>
                  <a:pt x="213" y="87"/>
                </a:cubicBezTo>
                <a:cubicBezTo>
                  <a:pt x="216" y="87"/>
                  <a:pt x="217" y="90"/>
                  <a:pt x="219" y="90"/>
                </a:cubicBezTo>
                <a:cubicBezTo>
                  <a:pt x="222" y="85"/>
                  <a:pt x="224" y="82"/>
                  <a:pt x="226" y="79"/>
                </a:cubicBezTo>
                <a:cubicBezTo>
                  <a:pt x="230" y="84"/>
                  <a:pt x="231" y="88"/>
                  <a:pt x="228" y="94"/>
                </a:cubicBezTo>
                <a:cubicBezTo>
                  <a:pt x="241" y="94"/>
                  <a:pt x="244" y="102"/>
                  <a:pt x="253" y="102"/>
                </a:cubicBezTo>
                <a:cubicBezTo>
                  <a:pt x="257" y="102"/>
                  <a:pt x="266" y="83"/>
                  <a:pt x="267" y="82"/>
                </a:cubicBezTo>
                <a:cubicBezTo>
                  <a:pt x="262" y="80"/>
                  <a:pt x="262" y="79"/>
                  <a:pt x="255" y="80"/>
                </a:cubicBezTo>
                <a:cubicBezTo>
                  <a:pt x="259" y="74"/>
                  <a:pt x="265" y="67"/>
                  <a:pt x="272" y="67"/>
                </a:cubicBezTo>
                <a:cubicBezTo>
                  <a:pt x="278" y="67"/>
                  <a:pt x="282" y="69"/>
                  <a:pt x="288" y="66"/>
                </a:cubicBezTo>
                <a:cubicBezTo>
                  <a:pt x="284" y="62"/>
                  <a:pt x="285" y="63"/>
                  <a:pt x="282" y="59"/>
                </a:cubicBezTo>
                <a:cubicBezTo>
                  <a:pt x="289" y="52"/>
                  <a:pt x="303" y="52"/>
                  <a:pt x="314" y="50"/>
                </a:cubicBezTo>
                <a:cubicBezTo>
                  <a:pt x="314" y="59"/>
                  <a:pt x="314" y="59"/>
                  <a:pt x="314" y="59"/>
                </a:cubicBezTo>
                <a:cubicBezTo>
                  <a:pt x="324" y="57"/>
                  <a:pt x="326" y="39"/>
                  <a:pt x="342" y="38"/>
                </a:cubicBezTo>
                <a:cubicBezTo>
                  <a:pt x="342" y="52"/>
                  <a:pt x="342" y="52"/>
                  <a:pt x="342" y="52"/>
                </a:cubicBezTo>
                <a:cubicBezTo>
                  <a:pt x="352" y="32"/>
                  <a:pt x="365" y="37"/>
                  <a:pt x="378" y="29"/>
                </a:cubicBezTo>
                <a:cubicBezTo>
                  <a:pt x="372" y="27"/>
                  <a:pt x="367" y="25"/>
                  <a:pt x="367" y="20"/>
                </a:cubicBezTo>
                <a:cubicBezTo>
                  <a:pt x="367" y="16"/>
                  <a:pt x="381" y="13"/>
                  <a:pt x="383" y="8"/>
                </a:cubicBezTo>
                <a:cubicBezTo>
                  <a:pt x="388" y="13"/>
                  <a:pt x="392" y="20"/>
                  <a:pt x="399" y="20"/>
                </a:cubicBezTo>
                <a:cubicBezTo>
                  <a:pt x="410" y="20"/>
                  <a:pt x="439" y="0"/>
                  <a:pt x="439" y="10"/>
                </a:cubicBezTo>
                <a:cubicBezTo>
                  <a:pt x="439" y="21"/>
                  <a:pt x="426" y="25"/>
                  <a:pt x="423" y="36"/>
                </a:cubicBezTo>
                <a:cubicBezTo>
                  <a:pt x="438" y="37"/>
                  <a:pt x="443" y="19"/>
                  <a:pt x="456" y="12"/>
                </a:cubicBezTo>
                <a:cubicBezTo>
                  <a:pt x="459" y="17"/>
                  <a:pt x="459" y="21"/>
                  <a:pt x="459" y="26"/>
                </a:cubicBezTo>
                <a:cubicBezTo>
                  <a:pt x="470" y="15"/>
                  <a:pt x="476" y="12"/>
                  <a:pt x="488" y="4"/>
                </a:cubicBezTo>
                <a:cubicBezTo>
                  <a:pt x="489" y="14"/>
                  <a:pt x="487" y="21"/>
                  <a:pt x="496" y="22"/>
                </a:cubicBezTo>
                <a:cubicBezTo>
                  <a:pt x="498" y="16"/>
                  <a:pt x="501" y="10"/>
                  <a:pt x="507" y="10"/>
                </a:cubicBezTo>
                <a:cubicBezTo>
                  <a:pt x="511" y="10"/>
                  <a:pt x="528" y="20"/>
                  <a:pt x="534" y="23"/>
                </a:cubicBezTo>
                <a:cubicBezTo>
                  <a:pt x="527" y="42"/>
                  <a:pt x="521" y="36"/>
                  <a:pt x="503" y="42"/>
                </a:cubicBezTo>
                <a:cubicBezTo>
                  <a:pt x="511" y="48"/>
                  <a:pt x="516" y="49"/>
                  <a:pt x="516" y="54"/>
                </a:cubicBezTo>
                <a:cubicBezTo>
                  <a:pt x="523" y="55"/>
                  <a:pt x="539" y="57"/>
                  <a:pt x="541" y="57"/>
                </a:cubicBezTo>
                <a:cubicBezTo>
                  <a:pt x="531" y="65"/>
                  <a:pt x="503" y="79"/>
                  <a:pt x="503" y="98"/>
                </a:cubicBezTo>
                <a:cubicBezTo>
                  <a:pt x="503" y="113"/>
                  <a:pt x="530" y="112"/>
                  <a:pt x="530" y="129"/>
                </a:cubicBezTo>
                <a:cubicBezTo>
                  <a:pt x="530" y="143"/>
                  <a:pt x="516" y="149"/>
                  <a:pt x="516" y="163"/>
                </a:cubicBezTo>
                <a:cubicBezTo>
                  <a:pt x="516" y="178"/>
                  <a:pt x="531" y="187"/>
                  <a:pt x="531" y="203"/>
                </a:cubicBezTo>
                <a:cubicBezTo>
                  <a:pt x="531" y="212"/>
                  <a:pt x="524" y="217"/>
                  <a:pt x="524" y="226"/>
                </a:cubicBezTo>
                <a:cubicBezTo>
                  <a:pt x="524" y="244"/>
                  <a:pt x="547" y="249"/>
                  <a:pt x="547" y="266"/>
                </a:cubicBezTo>
                <a:cubicBezTo>
                  <a:pt x="547" y="271"/>
                  <a:pt x="540" y="275"/>
                  <a:pt x="538" y="277"/>
                </a:cubicBezTo>
                <a:cubicBezTo>
                  <a:pt x="544" y="289"/>
                  <a:pt x="562" y="292"/>
                  <a:pt x="562" y="310"/>
                </a:cubicBezTo>
                <a:cubicBezTo>
                  <a:pt x="562" y="336"/>
                  <a:pt x="509" y="366"/>
                  <a:pt x="494" y="388"/>
                </a:cubicBezTo>
                <a:cubicBezTo>
                  <a:pt x="486" y="404"/>
                  <a:pt x="451" y="406"/>
                  <a:pt x="437" y="404"/>
                </a:cubicBezTo>
                <a:cubicBezTo>
                  <a:pt x="422" y="408"/>
                  <a:pt x="404" y="416"/>
                  <a:pt x="391" y="416"/>
                </a:cubicBezTo>
                <a:cubicBezTo>
                  <a:pt x="381" y="416"/>
                  <a:pt x="375" y="414"/>
                  <a:pt x="375" y="405"/>
                </a:cubicBezTo>
                <a:cubicBezTo>
                  <a:pt x="359" y="405"/>
                  <a:pt x="342" y="394"/>
                  <a:pt x="342" y="377"/>
                </a:cubicBezTo>
                <a:cubicBezTo>
                  <a:pt x="342" y="370"/>
                  <a:pt x="350" y="364"/>
                  <a:pt x="353" y="360"/>
                </a:cubicBezTo>
                <a:cubicBezTo>
                  <a:pt x="345" y="357"/>
                  <a:pt x="338" y="339"/>
                  <a:pt x="338" y="330"/>
                </a:cubicBezTo>
                <a:cubicBezTo>
                  <a:pt x="338" y="324"/>
                  <a:pt x="340" y="319"/>
                  <a:pt x="338" y="314"/>
                </a:cubicBezTo>
                <a:cubicBezTo>
                  <a:pt x="370" y="314"/>
                  <a:pt x="387" y="270"/>
                  <a:pt x="406" y="258"/>
                </a:cubicBezTo>
                <a:cubicBezTo>
                  <a:pt x="417" y="252"/>
                  <a:pt x="435" y="248"/>
                  <a:pt x="435" y="234"/>
                </a:cubicBezTo>
                <a:cubicBezTo>
                  <a:pt x="435" y="214"/>
                  <a:pt x="410" y="211"/>
                  <a:pt x="391" y="211"/>
                </a:cubicBezTo>
                <a:cubicBezTo>
                  <a:pt x="366" y="211"/>
                  <a:pt x="346" y="220"/>
                  <a:pt x="346" y="242"/>
                </a:cubicBezTo>
                <a:cubicBezTo>
                  <a:pt x="346" y="252"/>
                  <a:pt x="348" y="256"/>
                  <a:pt x="346" y="261"/>
                </a:cubicBezTo>
                <a:cubicBezTo>
                  <a:pt x="346" y="279"/>
                  <a:pt x="311" y="295"/>
                  <a:pt x="295" y="304"/>
                </a:cubicBezTo>
                <a:cubicBezTo>
                  <a:pt x="282" y="312"/>
                  <a:pt x="269" y="315"/>
                  <a:pt x="261" y="330"/>
                </a:cubicBezTo>
                <a:cubicBezTo>
                  <a:pt x="255" y="341"/>
                  <a:pt x="263" y="356"/>
                  <a:pt x="251" y="362"/>
                </a:cubicBezTo>
                <a:cubicBezTo>
                  <a:pt x="251" y="377"/>
                  <a:pt x="251" y="377"/>
                  <a:pt x="251" y="377"/>
                </a:cubicBezTo>
                <a:cubicBezTo>
                  <a:pt x="255" y="381"/>
                  <a:pt x="257" y="386"/>
                  <a:pt x="257" y="392"/>
                </a:cubicBezTo>
                <a:cubicBezTo>
                  <a:pt x="271" y="394"/>
                  <a:pt x="291" y="408"/>
                  <a:pt x="291" y="424"/>
                </a:cubicBezTo>
                <a:cubicBezTo>
                  <a:pt x="291" y="436"/>
                  <a:pt x="269" y="455"/>
                  <a:pt x="261" y="455"/>
                </a:cubicBezTo>
                <a:cubicBezTo>
                  <a:pt x="246" y="455"/>
                  <a:pt x="240" y="478"/>
                  <a:pt x="240" y="495"/>
                </a:cubicBezTo>
                <a:cubicBezTo>
                  <a:pt x="240" y="505"/>
                  <a:pt x="247" y="508"/>
                  <a:pt x="251" y="509"/>
                </a:cubicBezTo>
                <a:cubicBezTo>
                  <a:pt x="249" y="530"/>
                  <a:pt x="231" y="532"/>
                  <a:pt x="228" y="547"/>
                </a:cubicBezTo>
                <a:cubicBezTo>
                  <a:pt x="218" y="547"/>
                  <a:pt x="214" y="547"/>
                  <a:pt x="208" y="547"/>
                </a:cubicBezTo>
                <a:cubicBezTo>
                  <a:pt x="195" y="547"/>
                  <a:pt x="191" y="572"/>
                  <a:pt x="172" y="572"/>
                </a:cubicBezTo>
                <a:cubicBezTo>
                  <a:pt x="166" y="572"/>
                  <a:pt x="155" y="539"/>
                  <a:pt x="155" y="535"/>
                </a:cubicBezTo>
                <a:cubicBezTo>
                  <a:pt x="155" y="532"/>
                  <a:pt x="157" y="529"/>
                  <a:pt x="157" y="527"/>
                </a:cubicBezTo>
                <a:cubicBezTo>
                  <a:pt x="144" y="513"/>
                  <a:pt x="145" y="502"/>
                  <a:pt x="140" y="485"/>
                </a:cubicBezTo>
                <a:cubicBezTo>
                  <a:pt x="136" y="473"/>
                  <a:pt x="125" y="470"/>
                  <a:pt x="125" y="455"/>
                </a:cubicBezTo>
                <a:cubicBezTo>
                  <a:pt x="125" y="450"/>
                  <a:pt x="129" y="443"/>
                  <a:pt x="130" y="441"/>
                </a:cubicBezTo>
                <a:lnTo>
                  <a:pt x="130" y="445"/>
                </a:ln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grpSp>
        <p:nvGrpSpPr>
          <p:cNvPr id="118" name="Group 161"/>
          <p:cNvGrpSpPr/>
          <p:nvPr/>
        </p:nvGrpSpPr>
        <p:grpSpPr>
          <a:xfrm>
            <a:off x="4319368" y="2334803"/>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19"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20"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21" name="Group 161"/>
          <p:cNvGrpSpPr/>
          <p:nvPr/>
        </p:nvGrpSpPr>
        <p:grpSpPr>
          <a:xfrm>
            <a:off x="9792001" y="3149822"/>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22"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23"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27" name="Group 161"/>
          <p:cNvGrpSpPr/>
          <p:nvPr/>
        </p:nvGrpSpPr>
        <p:grpSpPr>
          <a:xfrm>
            <a:off x="10773622" y="1259402"/>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28"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29"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sp>
        <p:nvSpPr>
          <p:cNvPr id="136" name="Freeform 93"/>
          <p:cNvSpPr>
            <a:spLocks/>
          </p:cNvSpPr>
          <p:nvPr/>
        </p:nvSpPr>
        <p:spPr bwMode="auto">
          <a:xfrm>
            <a:off x="10213731" y="1530299"/>
            <a:ext cx="1975094" cy="1589791"/>
          </a:xfrm>
          <a:custGeom>
            <a:avLst/>
            <a:gdLst>
              <a:gd name="T0" fmla="*/ 254 w 301"/>
              <a:gd name="T1" fmla="*/ 143 h 175"/>
              <a:gd name="T2" fmla="*/ 254 w 301"/>
              <a:gd name="T3" fmla="*/ 129 h 175"/>
              <a:gd name="T4" fmla="*/ 220 w 301"/>
              <a:gd name="T5" fmla="*/ 127 h 175"/>
              <a:gd name="T6" fmla="*/ 231 w 301"/>
              <a:gd name="T7" fmla="*/ 105 h 175"/>
              <a:gd name="T8" fmla="*/ 216 w 301"/>
              <a:gd name="T9" fmla="*/ 83 h 175"/>
              <a:gd name="T10" fmla="*/ 226 w 301"/>
              <a:gd name="T11" fmla="*/ 81 h 175"/>
              <a:gd name="T12" fmla="*/ 208 w 301"/>
              <a:gd name="T13" fmla="*/ 69 h 175"/>
              <a:gd name="T14" fmla="*/ 167 w 301"/>
              <a:gd name="T15" fmla="*/ 125 h 175"/>
              <a:gd name="T16" fmla="*/ 155 w 301"/>
              <a:gd name="T17" fmla="*/ 131 h 175"/>
              <a:gd name="T18" fmla="*/ 133 w 301"/>
              <a:gd name="T19" fmla="*/ 175 h 175"/>
              <a:gd name="T20" fmla="*/ 74 w 301"/>
              <a:gd name="T21" fmla="*/ 125 h 175"/>
              <a:gd name="T22" fmla="*/ 102 w 301"/>
              <a:gd name="T23" fmla="*/ 126 h 175"/>
              <a:gd name="T24" fmla="*/ 127 w 301"/>
              <a:gd name="T25" fmla="*/ 119 h 175"/>
              <a:gd name="T26" fmla="*/ 93 w 301"/>
              <a:gd name="T27" fmla="*/ 115 h 175"/>
              <a:gd name="T28" fmla="*/ 64 w 301"/>
              <a:gd name="T29" fmla="*/ 105 h 175"/>
              <a:gd name="T30" fmla="*/ 85 w 301"/>
              <a:gd name="T31" fmla="*/ 97 h 175"/>
              <a:gd name="T32" fmla="*/ 124 w 301"/>
              <a:gd name="T33" fmla="*/ 77 h 175"/>
              <a:gd name="T34" fmla="*/ 104 w 301"/>
              <a:gd name="T35" fmla="*/ 77 h 175"/>
              <a:gd name="T36" fmla="*/ 93 w 301"/>
              <a:gd name="T37" fmla="*/ 70 h 175"/>
              <a:gd name="T38" fmla="*/ 87 w 301"/>
              <a:gd name="T39" fmla="*/ 70 h 175"/>
              <a:gd name="T40" fmla="*/ 64 w 301"/>
              <a:gd name="T41" fmla="*/ 91 h 175"/>
              <a:gd name="T42" fmla="*/ 40 w 301"/>
              <a:gd name="T43" fmla="*/ 79 h 175"/>
              <a:gd name="T44" fmla="*/ 46 w 301"/>
              <a:gd name="T45" fmla="*/ 77 h 175"/>
              <a:gd name="T46" fmla="*/ 25 w 301"/>
              <a:gd name="T47" fmla="*/ 51 h 175"/>
              <a:gd name="T48" fmla="*/ 19 w 301"/>
              <a:gd name="T49" fmla="*/ 48 h 175"/>
              <a:gd name="T50" fmla="*/ 0 w 301"/>
              <a:gd name="T51" fmla="*/ 28 h 175"/>
              <a:gd name="T52" fmla="*/ 26 w 301"/>
              <a:gd name="T53" fmla="*/ 9 h 175"/>
              <a:gd name="T54" fmla="*/ 64 w 301"/>
              <a:gd name="T55" fmla="*/ 13 h 175"/>
              <a:gd name="T56" fmla="*/ 55 w 301"/>
              <a:gd name="T57" fmla="*/ 24 h 175"/>
              <a:gd name="T58" fmla="*/ 76 w 301"/>
              <a:gd name="T59" fmla="*/ 36 h 175"/>
              <a:gd name="T60" fmla="*/ 70 w 301"/>
              <a:gd name="T61" fmla="*/ 25 h 175"/>
              <a:gd name="T62" fmla="*/ 83 w 301"/>
              <a:gd name="T63" fmla="*/ 12 h 175"/>
              <a:gd name="T64" fmla="*/ 117 w 301"/>
              <a:gd name="T65" fmla="*/ 47 h 175"/>
              <a:gd name="T66" fmla="*/ 108 w 301"/>
              <a:gd name="T67" fmla="*/ 12 h 175"/>
              <a:gd name="T68" fmla="*/ 123 w 301"/>
              <a:gd name="T69" fmla="*/ 0 h 175"/>
              <a:gd name="T70" fmla="*/ 154 w 301"/>
              <a:gd name="T71" fmla="*/ 16 h 175"/>
              <a:gd name="T72" fmla="*/ 151 w 301"/>
              <a:gd name="T73" fmla="*/ 32 h 175"/>
              <a:gd name="T74" fmla="*/ 165 w 301"/>
              <a:gd name="T75" fmla="*/ 21 h 175"/>
              <a:gd name="T76" fmla="*/ 174 w 301"/>
              <a:gd name="T77" fmla="*/ 40 h 175"/>
              <a:gd name="T78" fmla="*/ 182 w 301"/>
              <a:gd name="T79" fmla="*/ 41 h 175"/>
              <a:gd name="T80" fmla="*/ 242 w 301"/>
              <a:gd name="T81" fmla="*/ 75 h 175"/>
              <a:gd name="T82" fmla="*/ 235 w 301"/>
              <a:gd name="T83" fmla="*/ 75 h 175"/>
              <a:gd name="T84" fmla="*/ 248 w 301"/>
              <a:gd name="T85" fmla="*/ 75 h 175"/>
              <a:gd name="T86" fmla="*/ 248 w 301"/>
              <a:gd name="T87" fmla="*/ 87 h 175"/>
              <a:gd name="T88" fmla="*/ 273 w 301"/>
              <a:gd name="T89" fmla="*/ 87 h 175"/>
              <a:gd name="T90" fmla="*/ 301 w 301"/>
              <a:gd name="T91" fmla="*/ 116 h 175"/>
              <a:gd name="T92" fmla="*/ 254 w 301"/>
              <a:gd name="T93" fmla="*/ 14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175">
                <a:moveTo>
                  <a:pt x="254" y="143"/>
                </a:moveTo>
                <a:cubicBezTo>
                  <a:pt x="252" y="137"/>
                  <a:pt x="252" y="133"/>
                  <a:pt x="254" y="129"/>
                </a:cubicBezTo>
                <a:cubicBezTo>
                  <a:pt x="245" y="127"/>
                  <a:pt x="229" y="128"/>
                  <a:pt x="220" y="127"/>
                </a:cubicBezTo>
                <a:cubicBezTo>
                  <a:pt x="221" y="113"/>
                  <a:pt x="229" y="117"/>
                  <a:pt x="231" y="105"/>
                </a:cubicBezTo>
                <a:cubicBezTo>
                  <a:pt x="226" y="103"/>
                  <a:pt x="219" y="89"/>
                  <a:pt x="216" y="83"/>
                </a:cubicBezTo>
                <a:cubicBezTo>
                  <a:pt x="220" y="82"/>
                  <a:pt x="222" y="81"/>
                  <a:pt x="226" y="81"/>
                </a:cubicBezTo>
                <a:cubicBezTo>
                  <a:pt x="214" y="79"/>
                  <a:pt x="208" y="69"/>
                  <a:pt x="208" y="69"/>
                </a:cubicBezTo>
                <a:cubicBezTo>
                  <a:pt x="182" y="69"/>
                  <a:pt x="174" y="104"/>
                  <a:pt x="167" y="125"/>
                </a:cubicBezTo>
                <a:cubicBezTo>
                  <a:pt x="165" y="129"/>
                  <a:pt x="159" y="128"/>
                  <a:pt x="155" y="131"/>
                </a:cubicBezTo>
                <a:cubicBezTo>
                  <a:pt x="142" y="141"/>
                  <a:pt x="144" y="164"/>
                  <a:pt x="133" y="175"/>
                </a:cubicBezTo>
                <a:cubicBezTo>
                  <a:pt x="115" y="162"/>
                  <a:pt x="74" y="152"/>
                  <a:pt x="74" y="125"/>
                </a:cubicBezTo>
                <a:cubicBezTo>
                  <a:pt x="85" y="123"/>
                  <a:pt x="102" y="126"/>
                  <a:pt x="102" y="126"/>
                </a:cubicBezTo>
                <a:cubicBezTo>
                  <a:pt x="110" y="119"/>
                  <a:pt x="118" y="121"/>
                  <a:pt x="127" y="119"/>
                </a:cubicBezTo>
                <a:cubicBezTo>
                  <a:pt x="123" y="116"/>
                  <a:pt x="98" y="115"/>
                  <a:pt x="93" y="115"/>
                </a:cubicBezTo>
                <a:cubicBezTo>
                  <a:pt x="84" y="115"/>
                  <a:pt x="64" y="124"/>
                  <a:pt x="64" y="105"/>
                </a:cubicBezTo>
                <a:cubicBezTo>
                  <a:pt x="64" y="98"/>
                  <a:pt x="82" y="98"/>
                  <a:pt x="85" y="97"/>
                </a:cubicBezTo>
                <a:cubicBezTo>
                  <a:pt x="95" y="94"/>
                  <a:pt x="116" y="84"/>
                  <a:pt x="124" y="77"/>
                </a:cubicBezTo>
                <a:cubicBezTo>
                  <a:pt x="113" y="77"/>
                  <a:pt x="107" y="77"/>
                  <a:pt x="104" y="77"/>
                </a:cubicBezTo>
                <a:cubicBezTo>
                  <a:pt x="103" y="77"/>
                  <a:pt x="96" y="72"/>
                  <a:pt x="93" y="70"/>
                </a:cubicBezTo>
                <a:cubicBezTo>
                  <a:pt x="91" y="70"/>
                  <a:pt x="89" y="70"/>
                  <a:pt x="87" y="70"/>
                </a:cubicBezTo>
                <a:cubicBezTo>
                  <a:pt x="80" y="74"/>
                  <a:pt x="80" y="91"/>
                  <a:pt x="64" y="91"/>
                </a:cubicBezTo>
                <a:cubicBezTo>
                  <a:pt x="52" y="91"/>
                  <a:pt x="44" y="87"/>
                  <a:pt x="40" y="79"/>
                </a:cubicBezTo>
                <a:cubicBezTo>
                  <a:pt x="42" y="78"/>
                  <a:pt x="44" y="77"/>
                  <a:pt x="46" y="77"/>
                </a:cubicBezTo>
                <a:cubicBezTo>
                  <a:pt x="33" y="70"/>
                  <a:pt x="22" y="63"/>
                  <a:pt x="25" y="51"/>
                </a:cubicBezTo>
                <a:cubicBezTo>
                  <a:pt x="23" y="50"/>
                  <a:pt x="21" y="48"/>
                  <a:pt x="19" y="48"/>
                </a:cubicBezTo>
                <a:cubicBezTo>
                  <a:pt x="14" y="48"/>
                  <a:pt x="5" y="34"/>
                  <a:pt x="0" y="28"/>
                </a:cubicBezTo>
                <a:cubicBezTo>
                  <a:pt x="3" y="25"/>
                  <a:pt x="19" y="9"/>
                  <a:pt x="26" y="9"/>
                </a:cubicBezTo>
                <a:cubicBezTo>
                  <a:pt x="38" y="9"/>
                  <a:pt x="47" y="9"/>
                  <a:pt x="64" y="13"/>
                </a:cubicBezTo>
                <a:cubicBezTo>
                  <a:pt x="60" y="17"/>
                  <a:pt x="57" y="20"/>
                  <a:pt x="55" y="24"/>
                </a:cubicBezTo>
                <a:cubicBezTo>
                  <a:pt x="63" y="30"/>
                  <a:pt x="70" y="30"/>
                  <a:pt x="76" y="36"/>
                </a:cubicBezTo>
                <a:cubicBezTo>
                  <a:pt x="73" y="34"/>
                  <a:pt x="70" y="30"/>
                  <a:pt x="70" y="25"/>
                </a:cubicBezTo>
                <a:cubicBezTo>
                  <a:pt x="70" y="18"/>
                  <a:pt x="76" y="12"/>
                  <a:pt x="83" y="12"/>
                </a:cubicBezTo>
                <a:cubicBezTo>
                  <a:pt x="104" y="12"/>
                  <a:pt x="98" y="40"/>
                  <a:pt x="117" y="47"/>
                </a:cubicBezTo>
                <a:cubicBezTo>
                  <a:pt x="113" y="34"/>
                  <a:pt x="108" y="27"/>
                  <a:pt x="108" y="12"/>
                </a:cubicBezTo>
                <a:cubicBezTo>
                  <a:pt x="108" y="0"/>
                  <a:pt x="113" y="0"/>
                  <a:pt x="123" y="0"/>
                </a:cubicBezTo>
                <a:cubicBezTo>
                  <a:pt x="133" y="0"/>
                  <a:pt x="154" y="8"/>
                  <a:pt x="154" y="16"/>
                </a:cubicBezTo>
                <a:cubicBezTo>
                  <a:pt x="154" y="21"/>
                  <a:pt x="151" y="26"/>
                  <a:pt x="151" y="32"/>
                </a:cubicBezTo>
                <a:cubicBezTo>
                  <a:pt x="157" y="28"/>
                  <a:pt x="159" y="21"/>
                  <a:pt x="165" y="21"/>
                </a:cubicBezTo>
                <a:cubicBezTo>
                  <a:pt x="177" y="21"/>
                  <a:pt x="176" y="34"/>
                  <a:pt x="174" y="40"/>
                </a:cubicBezTo>
                <a:cubicBezTo>
                  <a:pt x="176" y="40"/>
                  <a:pt x="179" y="41"/>
                  <a:pt x="182" y="41"/>
                </a:cubicBezTo>
                <a:cubicBezTo>
                  <a:pt x="194" y="41"/>
                  <a:pt x="235" y="65"/>
                  <a:pt x="242" y="75"/>
                </a:cubicBezTo>
                <a:cubicBezTo>
                  <a:pt x="240" y="75"/>
                  <a:pt x="237" y="75"/>
                  <a:pt x="235" y="75"/>
                </a:cubicBezTo>
                <a:cubicBezTo>
                  <a:pt x="241" y="77"/>
                  <a:pt x="243" y="76"/>
                  <a:pt x="248" y="75"/>
                </a:cubicBezTo>
                <a:cubicBezTo>
                  <a:pt x="250" y="79"/>
                  <a:pt x="251" y="84"/>
                  <a:pt x="248" y="87"/>
                </a:cubicBezTo>
                <a:cubicBezTo>
                  <a:pt x="260" y="87"/>
                  <a:pt x="263" y="87"/>
                  <a:pt x="273" y="87"/>
                </a:cubicBezTo>
                <a:cubicBezTo>
                  <a:pt x="273" y="112"/>
                  <a:pt x="295" y="106"/>
                  <a:pt x="301" y="116"/>
                </a:cubicBezTo>
                <a:cubicBezTo>
                  <a:pt x="281" y="123"/>
                  <a:pt x="273" y="137"/>
                  <a:pt x="254" y="143"/>
                </a:cubicBez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7" name="Freeform 75"/>
          <p:cNvSpPr>
            <a:spLocks/>
          </p:cNvSpPr>
          <p:nvPr/>
        </p:nvSpPr>
        <p:spPr bwMode="auto">
          <a:xfrm>
            <a:off x="10701392" y="1961551"/>
            <a:ext cx="1160784" cy="1342905"/>
          </a:xfrm>
          <a:custGeom>
            <a:avLst/>
            <a:gdLst>
              <a:gd name="T0" fmla="*/ 113 w 562"/>
              <a:gd name="T1" fmla="*/ 425 h 572"/>
              <a:gd name="T2" fmla="*/ 7 w 562"/>
              <a:gd name="T3" fmla="*/ 457 h 572"/>
              <a:gd name="T4" fmla="*/ 20 w 562"/>
              <a:gd name="T5" fmla="*/ 433 h 572"/>
              <a:gd name="T6" fmla="*/ 13 w 562"/>
              <a:gd name="T7" fmla="*/ 416 h 572"/>
              <a:gd name="T8" fmla="*/ 16 w 562"/>
              <a:gd name="T9" fmla="*/ 342 h 572"/>
              <a:gd name="T10" fmla="*/ 94 w 562"/>
              <a:gd name="T11" fmla="*/ 294 h 572"/>
              <a:gd name="T12" fmla="*/ 145 w 562"/>
              <a:gd name="T13" fmla="*/ 233 h 572"/>
              <a:gd name="T14" fmla="*/ 166 w 562"/>
              <a:gd name="T15" fmla="*/ 183 h 572"/>
              <a:gd name="T16" fmla="*/ 243 w 562"/>
              <a:gd name="T17" fmla="*/ 99 h 572"/>
              <a:gd name="T18" fmla="*/ 213 w 562"/>
              <a:gd name="T19" fmla="*/ 102 h 572"/>
              <a:gd name="T20" fmla="*/ 213 w 562"/>
              <a:gd name="T21" fmla="*/ 87 h 572"/>
              <a:gd name="T22" fmla="*/ 226 w 562"/>
              <a:gd name="T23" fmla="*/ 79 h 572"/>
              <a:gd name="T24" fmla="*/ 253 w 562"/>
              <a:gd name="T25" fmla="*/ 102 h 572"/>
              <a:gd name="T26" fmla="*/ 255 w 562"/>
              <a:gd name="T27" fmla="*/ 80 h 572"/>
              <a:gd name="T28" fmla="*/ 288 w 562"/>
              <a:gd name="T29" fmla="*/ 66 h 572"/>
              <a:gd name="T30" fmla="*/ 314 w 562"/>
              <a:gd name="T31" fmla="*/ 50 h 572"/>
              <a:gd name="T32" fmla="*/ 342 w 562"/>
              <a:gd name="T33" fmla="*/ 38 h 572"/>
              <a:gd name="T34" fmla="*/ 378 w 562"/>
              <a:gd name="T35" fmla="*/ 29 h 572"/>
              <a:gd name="T36" fmla="*/ 383 w 562"/>
              <a:gd name="T37" fmla="*/ 8 h 572"/>
              <a:gd name="T38" fmla="*/ 439 w 562"/>
              <a:gd name="T39" fmla="*/ 10 h 572"/>
              <a:gd name="T40" fmla="*/ 456 w 562"/>
              <a:gd name="T41" fmla="*/ 12 h 572"/>
              <a:gd name="T42" fmla="*/ 488 w 562"/>
              <a:gd name="T43" fmla="*/ 4 h 572"/>
              <a:gd name="T44" fmla="*/ 507 w 562"/>
              <a:gd name="T45" fmla="*/ 10 h 572"/>
              <a:gd name="T46" fmla="*/ 503 w 562"/>
              <a:gd name="T47" fmla="*/ 42 h 572"/>
              <a:gd name="T48" fmla="*/ 541 w 562"/>
              <a:gd name="T49" fmla="*/ 57 h 572"/>
              <a:gd name="T50" fmla="*/ 530 w 562"/>
              <a:gd name="T51" fmla="*/ 129 h 572"/>
              <a:gd name="T52" fmla="*/ 531 w 562"/>
              <a:gd name="T53" fmla="*/ 203 h 572"/>
              <a:gd name="T54" fmla="*/ 547 w 562"/>
              <a:gd name="T55" fmla="*/ 266 h 572"/>
              <a:gd name="T56" fmla="*/ 562 w 562"/>
              <a:gd name="T57" fmla="*/ 310 h 572"/>
              <a:gd name="T58" fmla="*/ 437 w 562"/>
              <a:gd name="T59" fmla="*/ 404 h 572"/>
              <a:gd name="T60" fmla="*/ 375 w 562"/>
              <a:gd name="T61" fmla="*/ 405 h 572"/>
              <a:gd name="T62" fmla="*/ 353 w 562"/>
              <a:gd name="T63" fmla="*/ 360 h 572"/>
              <a:gd name="T64" fmla="*/ 338 w 562"/>
              <a:gd name="T65" fmla="*/ 314 h 572"/>
              <a:gd name="T66" fmla="*/ 435 w 562"/>
              <a:gd name="T67" fmla="*/ 234 h 572"/>
              <a:gd name="T68" fmla="*/ 346 w 562"/>
              <a:gd name="T69" fmla="*/ 242 h 572"/>
              <a:gd name="T70" fmla="*/ 295 w 562"/>
              <a:gd name="T71" fmla="*/ 304 h 572"/>
              <a:gd name="T72" fmla="*/ 251 w 562"/>
              <a:gd name="T73" fmla="*/ 362 h 572"/>
              <a:gd name="T74" fmla="*/ 257 w 562"/>
              <a:gd name="T75" fmla="*/ 392 h 572"/>
              <a:gd name="T76" fmla="*/ 261 w 562"/>
              <a:gd name="T77" fmla="*/ 455 h 572"/>
              <a:gd name="T78" fmla="*/ 251 w 562"/>
              <a:gd name="T79" fmla="*/ 509 h 572"/>
              <a:gd name="T80" fmla="*/ 208 w 562"/>
              <a:gd name="T81" fmla="*/ 547 h 572"/>
              <a:gd name="T82" fmla="*/ 155 w 562"/>
              <a:gd name="T83" fmla="*/ 535 h 572"/>
              <a:gd name="T84" fmla="*/ 140 w 562"/>
              <a:gd name="T85" fmla="*/ 485 h 572"/>
              <a:gd name="T86" fmla="*/ 130 w 562"/>
              <a:gd name="T87" fmla="*/ 44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2" h="572">
                <a:moveTo>
                  <a:pt x="130" y="445"/>
                </a:moveTo>
                <a:cubicBezTo>
                  <a:pt x="120" y="440"/>
                  <a:pt x="119" y="433"/>
                  <a:pt x="113" y="425"/>
                </a:cubicBezTo>
                <a:cubicBezTo>
                  <a:pt x="97" y="449"/>
                  <a:pt x="73" y="479"/>
                  <a:pt x="41" y="479"/>
                </a:cubicBezTo>
                <a:cubicBezTo>
                  <a:pt x="37" y="479"/>
                  <a:pt x="7" y="460"/>
                  <a:pt x="7" y="457"/>
                </a:cubicBezTo>
                <a:cubicBezTo>
                  <a:pt x="7" y="451"/>
                  <a:pt x="17" y="447"/>
                  <a:pt x="20" y="445"/>
                </a:cubicBezTo>
                <a:cubicBezTo>
                  <a:pt x="20" y="433"/>
                  <a:pt x="20" y="433"/>
                  <a:pt x="20" y="433"/>
                </a:cubicBezTo>
                <a:cubicBezTo>
                  <a:pt x="10" y="433"/>
                  <a:pt x="10" y="433"/>
                  <a:pt x="1" y="437"/>
                </a:cubicBezTo>
                <a:cubicBezTo>
                  <a:pt x="1" y="432"/>
                  <a:pt x="9" y="422"/>
                  <a:pt x="13" y="416"/>
                </a:cubicBezTo>
                <a:cubicBezTo>
                  <a:pt x="1" y="402"/>
                  <a:pt x="0" y="382"/>
                  <a:pt x="0" y="360"/>
                </a:cubicBezTo>
                <a:cubicBezTo>
                  <a:pt x="0" y="348"/>
                  <a:pt x="12" y="349"/>
                  <a:pt x="16" y="342"/>
                </a:cubicBezTo>
                <a:cubicBezTo>
                  <a:pt x="25" y="328"/>
                  <a:pt x="34" y="319"/>
                  <a:pt x="50" y="314"/>
                </a:cubicBezTo>
                <a:cubicBezTo>
                  <a:pt x="64" y="310"/>
                  <a:pt x="67" y="291"/>
                  <a:pt x="94" y="294"/>
                </a:cubicBezTo>
                <a:cubicBezTo>
                  <a:pt x="86" y="292"/>
                  <a:pt x="83" y="290"/>
                  <a:pt x="76" y="288"/>
                </a:cubicBezTo>
                <a:cubicBezTo>
                  <a:pt x="110" y="280"/>
                  <a:pt x="122" y="252"/>
                  <a:pt x="145" y="233"/>
                </a:cubicBezTo>
                <a:cubicBezTo>
                  <a:pt x="154" y="226"/>
                  <a:pt x="153" y="201"/>
                  <a:pt x="159" y="201"/>
                </a:cubicBezTo>
                <a:cubicBezTo>
                  <a:pt x="159" y="201"/>
                  <a:pt x="166" y="183"/>
                  <a:pt x="166" y="183"/>
                </a:cubicBezTo>
                <a:cubicBezTo>
                  <a:pt x="175" y="167"/>
                  <a:pt x="186" y="156"/>
                  <a:pt x="202" y="149"/>
                </a:cubicBezTo>
                <a:cubicBezTo>
                  <a:pt x="218" y="143"/>
                  <a:pt x="239" y="116"/>
                  <a:pt x="243" y="99"/>
                </a:cubicBezTo>
                <a:cubicBezTo>
                  <a:pt x="224" y="103"/>
                  <a:pt x="216" y="114"/>
                  <a:pt x="198" y="114"/>
                </a:cubicBezTo>
                <a:cubicBezTo>
                  <a:pt x="202" y="108"/>
                  <a:pt x="210" y="104"/>
                  <a:pt x="213" y="102"/>
                </a:cubicBezTo>
                <a:cubicBezTo>
                  <a:pt x="210" y="102"/>
                  <a:pt x="202" y="100"/>
                  <a:pt x="202" y="100"/>
                </a:cubicBezTo>
                <a:cubicBezTo>
                  <a:pt x="203" y="92"/>
                  <a:pt x="207" y="87"/>
                  <a:pt x="213" y="87"/>
                </a:cubicBezTo>
                <a:cubicBezTo>
                  <a:pt x="216" y="87"/>
                  <a:pt x="217" y="90"/>
                  <a:pt x="219" y="90"/>
                </a:cubicBezTo>
                <a:cubicBezTo>
                  <a:pt x="222" y="85"/>
                  <a:pt x="224" y="82"/>
                  <a:pt x="226" y="79"/>
                </a:cubicBezTo>
                <a:cubicBezTo>
                  <a:pt x="230" y="84"/>
                  <a:pt x="231" y="88"/>
                  <a:pt x="228" y="94"/>
                </a:cubicBezTo>
                <a:cubicBezTo>
                  <a:pt x="241" y="94"/>
                  <a:pt x="244" y="102"/>
                  <a:pt x="253" y="102"/>
                </a:cubicBezTo>
                <a:cubicBezTo>
                  <a:pt x="257" y="102"/>
                  <a:pt x="266" y="83"/>
                  <a:pt x="267" y="82"/>
                </a:cubicBezTo>
                <a:cubicBezTo>
                  <a:pt x="262" y="80"/>
                  <a:pt x="262" y="79"/>
                  <a:pt x="255" y="80"/>
                </a:cubicBezTo>
                <a:cubicBezTo>
                  <a:pt x="259" y="74"/>
                  <a:pt x="265" y="67"/>
                  <a:pt x="272" y="67"/>
                </a:cubicBezTo>
                <a:cubicBezTo>
                  <a:pt x="278" y="67"/>
                  <a:pt x="282" y="69"/>
                  <a:pt x="288" y="66"/>
                </a:cubicBezTo>
                <a:cubicBezTo>
                  <a:pt x="284" y="62"/>
                  <a:pt x="285" y="63"/>
                  <a:pt x="282" y="59"/>
                </a:cubicBezTo>
                <a:cubicBezTo>
                  <a:pt x="289" y="52"/>
                  <a:pt x="303" y="52"/>
                  <a:pt x="314" y="50"/>
                </a:cubicBezTo>
                <a:cubicBezTo>
                  <a:pt x="314" y="59"/>
                  <a:pt x="314" y="59"/>
                  <a:pt x="314" y="59"/>
                </a:cubicBezTo>
                <a:cubicBezTo>
                  <a:pt x="324" y="57"/>
                  <a:pt x="326" y="39"/>
                  <a:pt x="342" y="38"/>
                </a:cubicBezTo>
                <a:cubicBezTo>
                  <a:pt x="342" y="52"/>
                  <a:pt x="342" y="52"/>
                  <a:pt x="342" y="52"/>
                </a:cubicBezTo>
                <a:cubicBezTo>
                  <a:pt x="352" y="32"/>
                  <a:pt x="365" y="37"/>
                  <a:pt x="378" y="29"/>
                </a:cubicBezTo>
                <a:cubicBezTo>
                  <a:pt x="372" y="27"/>
                  <a:pt x="367" y="25"/>
                  <a:pt x="367" y="20"/>
                </a:cubicBezTo>
                <a:cubicBezTo>
                  <a:pt x="367" y="16"/>
                  <a:pt x="381" y="13"/>
                  <a:pt x="383" y="8"/>
                </a:cubicBezTo>
                <a:cubicBezTo>
                  <a:pt x="388" y="13"/>
                  <a:pt x="392" y="20"/>
                  <a:pt x="399" y="20"/>
                </a:cubicBezTo>
                <a:cubicBezTo>
                  <a:pt x="410" y="20"/>
                  <a:pt x="439" y="0"/>
                  <a:pt x="439" y="10"/>
                </a:cubicBezTo>
                <a:cubicBezTo>
                  <a:pt x="439" y="21"/>
                  <a:pt x="426" y="25"/>
                  <a:pt x="423" y="36"/>
                </a:cubicBezTo>
                <a:cubicBezTo>
                  <a:pt x="438" y="37"/>
                  <a:pt x="443" y="19"/>
                  <a:pt x="456" y="12"/>
                </a:cubicBezTo>
                <a:cubicBezTo>
                  <a:pt x="459" y="17"/>
                  <a:pt x="459" y="21"/>
                  <a:pt x="459" y="26"/>
                </a:cubicBezTo>
                <a:cubicBezTo>
                  <a:pt x="470" y="15"/>
                  <a:pt x="476" y="12"/>
                  <a:pt x="488" y="4"/>
                </a:cubicBezTo>
                <a:cubicBezTo>
                  <a:pt x="489" y="14"/>
                  <a:pt x="487" y="21"/>
                  <a:pt x="496" y="22"/>
                </a:cubicBezTo>
                <a:cubicBezTo>
                  <a:pt x="498" y="16"/>
                  <a:pt x="501" y="10"/>
                  <a:pt x="507" y="10"/>
                </a:cubicBezTo>
                <a:cubicBezTo>
                  <a:pt x="511" y="10"/>
                  <a:pt x="528" y="20"/>
                  <a:pt x="534" y="23"/>
                </a:cubicBezTo>
                <a:cubicBezTo>
                  <a:pt x="527" y="42"/>
                  <a:pt x="521" y="36"/>
                  <a:pt x="503" y="42"/>
                </a:cubicBezTo>
                <a:cubicBezTo>
                  <a:pt x="511" y="48"/>
                  <a:pt x="516" y="49"/>
                  <a:pt x="516" y="54"/>
                </a:cubicBezTo>
                <a:cubicBezTo>
                  <a:pt x="523" y="55"/>
                  <a:pt x="539" y="57"/>
                  <a:pt x="541" y="57"/>
                </a:cubicBezTo>
                <a:cubicBezTo>
                  <a:pt x="531" y="65"/>
                  <a:pt x="503" y="79"/>
                  <a:pt x="503" y="98"/>
                </a:cubicBezTo>
                <a:cubicBezTo>
                  <a:pt x="503" y="113"/>
                  <a:pt x="530" y="112"/>
                  <a:pt x="530" y="129"/>
                </a:cubicBezTo>
                <a:cubicBezTo>
                  <a:pt x="530" y="143"/>
                  <a:pt x="516" y="149"/>
                  <a:pt x="516" y="163"/>
                </a:cubicBezTo>
                <a:cubicBezTo>
                  <a:pt x="516" y="178"/>
                  <a:pt x="531" y="187"/>
                  <a:pt x="531" y="203"/>
                </a:cubicBezTo>
                <a:cubicBezTo>
                  <a:pt x="531" y="212"/>
                  <a:pt x="524" y="217"/>
                  <a:pt x="524" y="226"/>
                </a:cubicBezTo>
                <a:cubicBezTo>
                  <a:pt x="524" y="244"/>
                  <a:pt x="547" y="249"/>
                  <a:pt x="547" y="266"/>
                </a:cubicBezTo>
                <a:cubicBezTo>
                  <a:pt x="547" y="271"/>
                  <a:pt x="540" y="275"/>
                  <a:pt x="538" y="277"/>
                </a:cubicBezTo>
                <a:cubicBezTo>
                  <a:pt x="544" y="289"/>
                  <a:pt x="562" y="292"/>
                  <a:pt x="562" y="310"/>
                </a:cubicBezTo>
                <a:cubicBezTo>
                  <a:pt x="562" y="336"/>
                  <a:pt x="509" y="366"/>
                  <a:pt x="494" y="388"/>
                </a:cubicBezTo>
                <a:cubicBezTo>
                  <a:pt x="486" y="404"/>
                  <a:pt x="451" y="406"/>
                  <a:pt x="437" y="404"/>
                </a:cubicBezTo>
                <a:cubicBezTo>
                  <a:pt x="422" y="408"/>
                  <a:pt x="404" y="416"/>
                  <a:pt x="391" y="416"/>
                </a:cubicBezTo>
                <a:cubicBezTo>
                  <a:pt x="381" y="416"/>
                  <a:pt x="375" y="414"/>
                  <a:pt x="375" y="405"/>
                </a:cubicBezTo>
                <a:cubicBezTo>
                  <a:pt x="359" y="405"/>
                  <a:pt x="342" y="394"/>
                  <a:pt x="342" y="377"/>
                </a:cubicBezTo>
                <a:cubicBezTo>
                  <a:pt x="342" y="370"/>
                  <a:pt x="350" y="364"/>
                  <a:pt x="353" y="360"/>
                </a:cubicBezTo>
                <a:cubicBezTo>
                  <a:pt x="345" y="357"/>
                  <a:pt x="338" y="339"/>
                  <a:pt x="338" y="330"/>
                </a:cubicBezTo>
                <a:cubicBezTo>
                  <a:pt x="338" y="324"/>
                  <a:pt x="340" y="319"/>
                  <a:pt x="338" y="314"/>
                </a:cubicBezTo>
                <a:cubicBezTo>
                  <a:pt x="370" y="314"/>
                  <a:pt x="387" y="270"/>
                  <a:pt x="406" y="258"/>
                </a:cubicBezTo>
                <a:cubicBezTo>
                  <a:pt x="417" y="252"/>
                  <a:pt x="435" y="248"/>
                  <a:pt x="435" y="234"/>
                </a:cubicBezTo>
                <a:cubicBezTo>
                  <a:pt x="435" y="214"/>
                  <a:pt x="410" y="211"/>
                  <a:pt x="391" y="211"/>
                </a:cubicBezTo>
                <a:cubicBezTo>
                  <a:pt x="366" y="211"/>
                  <a:pt x="346" y="220"/>
                  <a:pt x="346" y="242"/>
                </a:cubicBezTo>
                <a:cubicBezTo>
                  <a:pt x="346" y="252"/>
                  <a:pt x="348" y="256"/>
                  <a:pt x="346" y="261"/>
                </a:cubicBezTo>
                <a:cubicBezTo>
                  <a:pt x="346" y="279"/>
                  <a:pt x="311" y="295"/>
                  <a:pt x="295" y="304"/>
                </a:cubicBezTo>
                <a:cubicBezTo>
                  <a:pt x="282" y="312"/>
                  <a:pt x="269" y="315"/>
                  <a:pt x="261" y="330"/>
                </a:cubicBezTo>
                <a:cubicBezTo>
                  <a:pt x="255" y="341"/>
                  <a:pt x="263" y="356"/>
                  <a:pt x="251" y="362"/>
                </a:cubicBezTo>
                <a:cubicBezTo>
                  <a:pt x="251" y="377"/>
                  <a:pt x="251" y="377"/>
                  <a:pt x="251" y="377"/>
                </a:cubicBezTo>
                <a:cubicBezTo>
                  <a:pt x="255" y="381"/>
                  <a:pt x="257" y="386"/>
                  <a:pt x="257" y="392"/>
                </a:cubicBezTo>
                <a:cubicBezTo>
                  <a:pt x="271" y="394"/>
                  <a:pt x="291" y="408"/>
                  <a:pt x="291" y="424"/>
                </a:cubicBezTo>
                <a:cubicBezTo>
                  <a:pt x="291" y="436"/>
                  <a:pt x="269" y="455"/>
                  <a:pt x="261" y="455"/>
                </a:cubicBezTo>
                <a:cubicBezTo>
                  <a:pt x="246" y="455"/>
                  <a:pt x="240" y="478"/>
                  <a:pt x="240" y="495"/>
                </a:cubicBezTo>
                <a:cubicBezTo>
                  <a:pt x="240" y="505"/>
                  <a:pt x="247" y="508"/>
                  <a:pt x="251" y="509"/>
                </a:cubicBezTo>
                <a:cubicBezTo>
                  <a:pt x="249" y="530"/>
                  <a:pt x="231" y="532"/>
                  <a:pt x="228" y="547"/>
                </a:cubicBezTo>
                <a:cubicBezTo>
                  <a:pt x="218" y="547"/>
                  <a:pt x="214" y="547"/>
                  <a:pt x="208" y="547"/>
                </a:cubicBezTo>
                <a:cubicBezTo>
                  <a:pt x="195" y="547"/>
                  <a:pt x="191" y="572"/>
                  <a:pt x="172" y="572"/>
                </a:cubicBezTo>
                <a:cubicBezTo>
                  <a:pt x="166" y="572"/>
                  <a:pt x="155" y="539"/>
                  <a:pt x="155" y="535"/>
                </a:cubicBezTo>
                <a:cubicBezTo>
                  <a:pt x="155" y="532"/>
                  <a:pt x="157" y="529"/>
                  <a:pt x="157" y="527"/>
                </a:cubicBezTo>
                <a:cubicBezTo>
                  <a:pt x="144" y="513"/>
                  <a:pt x="145" y="502"/>
                  <a:pt x="140" y="485"/>
                </a:cubicBezTo>
                <a:cubicBezTo>
                  <a:pt x="136" y="473"/>
                  <a:pt x="125" y="470"/>
                  <a:pt x="125" y="455"/>
                </a:cubicBezTo>
                <a:cubicBezTo>
                  <a:pt x="125" y="450"/>
                  <a:pt x="129" y="443"/>
                  <a:pt x="130" y="441"/>
                </a:cubicBezTo>
                <a:lnTo>
                  <a:pt x="130" y="445"/>
                </a:ln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grpSp>
        <p:nvGrpSpPr>
          <p:cNvPr id="143" name="Group 161"/>
          <p:cNvGrpSpPr/>
          <p:nvPr/>
        </p:nvGrpSpPr>
        <p:grpSpPr>
          <a:xfrm>
            <a:off x="10845220" y="3044445"/>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44"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45"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46" name="Group 161"/>
          <p:cNvGrpSpPr/>
          <p:nvPr/>
        </p:nvGrpSpPr>
        <p:grpSpPr>
          <a:xfrm>
            <a:off x="11747473" y="2267335"/>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47"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p>
          </p:txBody>
        </p:sp>
        <p:sp>
          <p:nvSpPr>
            <p:cNvPr id="148"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grpSp>
        <p:nvGrpSpPr>
          <p:cNvPr id="149" name="Group 161"/>
          <p:cNvGrpSpPr/>
          <p:nvPr/>
        </p:nvGrpSpPr>
        <p:grpSpPr>
          <a:xfrm>
            <a:off x="9939274" y="1759329"/>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50"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51"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52" name="Group 161"/>
          <p:cNvGrpSpPr/>
          <p:nvPr/>
        </p:nvGrpSpPr>
        <p:grpSpPr>
          <a:xfrm>
            <a:off x="4599313" y="2503148"/>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53"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54"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pSp>
        <p:nvGrpSpPr>
          <p:cNvPr id="158" name="Group 161"/>
          <p:cNvGrpSpPr/>
          <p:nvPr/>
        </p:nvGrpSpPr>
        <p:grpSpPr>
          <a:xfrm>
            <a:off x="10663883" y="2311820"/>
            <a:ext cx="199699" cy="342072"/>
            <a:chOff x="4722813" y="3952875"/>
            <a:chExt cx="895350" cy="1609725"/>
          </a:xfrm>
          <a:solidFill>
            <a:schemeClr val="tx2"/>
          </a:solidFill>
          <a:effectLst>
            <a:outerShdw blurRad="76200" dir="18900000" sy="23000" kx="-1200000" algn="bl" rotWithShape="0">
              <a:prstClr val="black">
                <a:alpha val="25000"/>
              </a:prstClr>
            </a:outerShdw>
          </a:effectLst>
        </p:grpSpPr>
        <p:sp>
          <p:nvSpPr>
            <p:cNvPr id="159" name="Freeform 280"/>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u="sng">
                <a:latin typeface="Century Gothic" panose="020B0502020202020204" pitchFamily="34" charset="0"/>
              </a:endParaRPr>
            </a:p>
          </p:txBody>
        </p:sp>
        <p:sp>
          <p:nvSpPr>
            <p:cNvPr id="160" name="Oval 282"/>
            <p:cNvSpPr/>
            <p:nvPr/>
          </p:nvSpPr>
          <p:spPr>
            <a:xfrm>
              <a:off x="4805138" y="4030417"/>
              <a:ext cx="732262" cy="73226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latin typeface="Century Gothic" panose="020B0502020202020204" pitchFamily="34" charset="0"/>
              </a:endParaRPr>
            </a:p>
          </p:txBody>
        </p:sp>
      </p:grpSp>
      <p:graphicFrame>
        <p:nvGraphicFramePr>
          <p:cNvPr id="112" name="Diagramme 111"/>
          <p:cNvGraphicFramePr/>
          <p:nvPr>
            <p:extLst>
              <p:ext uri="{D42A27DB-BD31-4B8C-83A1-F6EECF244321}">
                <p14:modId xmlns:p14="http://schemas.microsoft.com/office/powerpoint/2010/main" val="830717325"/>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3" name="ZoneTexte 112"/>
          <p:cNvSpPr txBox="1"/>
          <p:nvPr/>
        </p:nvSpPr>
        <p:spPr>
          <a:xfrm>
            <a:off x="8963" y="518797"/>
            <a:ext cx="3535144" cy="461665"/>
          </a:xfrm>
          <a:prstGeom prst="rect">
            <a:avLst/>
          </a:prstGeom>
          <a:blipFill>
            <a:blip r:embed="rId3"/>
            <a:tile tx="0" ty="0" sx="100000" sy="100000" flip="none" algn="tl"/>
          </a:blipFill>
        </p:spPr>
        <p:txBody>
          <a:bodyPr wrap="square" rtlCol="0">
            <a:spAutoFit/>
          </a:bodyPr>
          <a:lstStyle/>
          <a:p>
            <a:pPr algn="ctr"/>
            <a:r>
              <a:rPr lang="fr-FR" b="1" dirty="0" smtClean="0">
                <a:latin typeface="Century Gothic" panose="020B0502020202020204" pitchFamily="34" charset="0"/>
              </a:rPr>
              <a:t>Présentation du sujet</a:t>
            </a:r>
            <a:endParaRPr lang="fr-FR" b="1" dirty="0">
              <a:latin typeface="Century Gothic" panose="020B0502020202020204" pitchFamily="34" charset="0"/>
            </a:endParaRPr>
          </a:p>
        </p:txBody>
      </p:sp>
    </p:spTree>
    <p:extLst>
      <p:ext uri="{BB962C8B-B14F-4D97-AF65-F5344CB8AC3E}">
        <p14:creationId xmlns:p14="http://schemas.microsoft.com/office/powerpoint/2010/main" val="59271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1500"/>
                                  </p:stCondLst>
                                  <p:childTnLst>
                                    <p:set>
                                      <p:cBhvr>
                                        <p:cTn id="6" dur="1" fill="hold">
                                          <p:stCondLst>
                                            <p:cond delay="0"/>
                                          </p:stCondLst>
                                        </p:cTn>
                                        <p:tgtEl>
                                          <p:spTgt spid="21"/>
                                        </p:tgtEl>
                                        <p:attrNameLst>
                                          <p:attrName>style.visibility</p:attrName>
                                        </p:attrNameLst>
                                      </p:cBhvr>
                                      <p:to>
                                        <p:strVal val="visible"/>
                                      </p:to>
                                    </p:set>
                                    <p:anim calcmode="lin" valueType="num">
                                      <p:cBhvr>
                                        <p:cTn id="7" dur="1500" fill="hold"/>
                                        <p:tgtEl>
                                          <p:spTgt spid="21"/>
                                        </p:tgtEl>
                                        <p:attrNameLst>
                                          <p:attrName>ppt_w</p:attrName>
                                        </p:attrNameLst>
                                      </p:cBhvr>
                                      <p:tavLst>
                                        <p:tav tm="0">
                                          <p:val>
                                            <p:fltVal val="0"/>
                                          </p:val>
                                        </p:tav>
                                        <p:tav tm="100000">
                                          <p:val>
                                            <p:strVal val="#ppt_w"/>
                                          </p:val>
                                        </p:tav>
                                      </p:tavLst>
                                    </p:anim>
                                    <p:anim calcmode="lin" valueType="num">
                                      <p:cBhvr>
                                        <p:cTn id="8" dur="1500" fill="hold"/>
                                        <p:tgtEl>
                                          <p:spTgt spid="21"/>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15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1500" fill="hold"/>
                                        <p:tgtEl>
                                          <p:spTgt spid="24"/>
                                        </p:tgtEl>
                                        <p:attrNameLst>
                                          <p:attrName>ppt_w</p:attrName>
                                        </p:attrNameLst>
                                      </p:cBhvr>
                                      <p:tavLst>
                                        <p:tav tm="0">
                                          <p:val>
                                            <p:fltVal val="0"/>
                                          </p:val>
                                        </p:tav>
                                        <p:tav tm="100000">
                                          <p:val>
                                            <p:strVal val="#ppt_w"/>
                                          </p:val>
                                        </p:tav>
                                      </p:tavLst>
                                    </p:anim>
                                    <p:anim calcmode="lin" valueType="num">
                                      <p:cBhvr>
                                        <p:cTn id="12" dur="1500" fill="hold"/>
                                        <p:tgtEl>
                                          <p:spTgt spid="24"/>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1500"/>
                                  </p:stCondLst>
                                  <p:childTnLst>
                                    <p:set>
                                      <p:cBhvr>
                                        <p:cTn id="14" dur="1" fill="hold">
                                          <p:stCondLst>
                                            <p:cond delay="0"/>
                                          </p:stCondLst>
                                        </p:cTn>
                                        <p:tgtEl>
                                          <p:spTgt spid="34"/>
                                        </p:tgtEl>
                                        <p:attrNameLst>
                                          <p:attrName>style.visibility</p:attrName>
                                        </p:attrNameLst>
                                      </p:cBhvr>
                                      <p:to>
                                        <p:strVal val="visible"/>
                                      </p:to>
                                    </p:set>
                                    <p:anim calcmode="lin" valueType="num">
                                      <p:cBhvr>
                                        <p:cTn id="15" dur="1500" fill="hold"/>
                                        <p:tgtEl>
                                          <p:spTgt spid="34"/>
                                        </p:tgtEl>
                                        <p:attrNameLst>
                                          <p:attrName>ppt_w</p:attrName>
                                        </p:attrNameLst>
                                      </p:cBhvr>
                                      <p:tavLst>
                                        <p:tav tm="0">
                                          <p:val>
                                            <p:fltVal val="0"/>
                                          </p:val>
                                        </p:tav>
                                        <p:tav tm="100000">
                                          <p:val>
                                            <p:strVal val="#ppt_w"/>
                                          </p:val>
                                        </p:tav>
                                      </p:tavLst>
                                    </p:anim>
                                    <p:anim calcmode="lin" valueType="num">
                                      <p:cBhvr>
                                        <p:cTn id="16" dur="1500" fill="hold"/>
                                        <p:tgtEl>
                                          <p:spTgt spid="34"/>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4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500" fill="hold"/>
                                        <p:tgtEl>
                                          <p:spTgt spid="10"/>
                                        </p:tgtEl>
                                        <p:attrNameLst>
                                          <p:attrName>ppt_w</p:attrName>
                                        </p:attrNameLst>
                                      </p:cBhvr>
                                      <p:tavLst>
                                        <p:tav tm="0">
                                          <p:val>
                                            <p:fltVal val="0"/>
                                          </p:val>
                                        </p:tav>
                                        <p:tav tm="100000">
                                          <p:val>
                                            <p:strVal val="#ppt_w"/>
                                          </p:val>
                                        </p:tav>
                                      </p:tavLst>
                                    </p:anim>
                                    <p:anim calcmode="lin" valueType="num">
                                      <p:cBhvr>
                                        <p:cTn id="20" dur="1500" fill="hold"/>
                                        <p:tgtEl>
                                          <p:spTgt spid="10"/>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4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500" fill="hold"/>
                                        <p:tgtEl>
                                          <p:spTgt spid="14"/>
                                        </p:tgtEl>
                                        <p:attrNameLst>
                                          <p:attrName>ppt_w</p:attrName>
                                        </p:attrNameLst>
                                      </p:cBhvr>
                                      <p:tavLst>
                                        <p:tav tm="0">
                                          <p:val>
                                            <p:fltVal val="0"/>
                                          </p:val>
                                        </p:tav>
                                        <p:tav tm="100000">
                                          <p:val>
                                            <p:strVal val="#ppt_w"/>
                                          </p:val>
                                        </p:tav>
                                      </p:tavLst>
                                    </p:anim>
                                    <p:anim calcmode="lin" valueType="num">
                                      <p:cBhvr>
                                        <p:cTn id="24" dur="1500" fill="hold"/>
                                        <p:tgtEl>
                                          <p:spTgt spid="14"/>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425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500" fill="hold"/>
                                        <p:tgtEl>
                                          <p:spTgt spid="20"/>
                                        </p:tgtEl>
                                        <p:attrNameLst>
                                          <p:attrName>ppt_w</p:attrName>
                                        </p:attrNameLst>
                                      </p:cBhvr>
                                      <p:tavLst>
                                        <p:tav tm="0">
                                          <p:val>
                                            <p:fltVal val="0"/>
                                          </p:val>
                                        </p:tav>
                                        <p:tav tm="100000">
                                          <p:val>
                                            <p:strVal val="#ppt_w"/>
                                          </p:val>
                                        </p:tav>
                                      </p:tavLst>
                                    </p:anim>
                                    <p:anim calcmode="lin" valueType="num">
                                      <p:cBhvr>
                                        <p:cTn id="28" dur="1500" fill="hold"/>
                                        <p:tgtEl>
                                          <p:spTgt spid="20"/>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150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500" fill="hold"/>
                                        <p:tgtEl>
                                          <p:spTgt spid="28"/>
                                        </p:tgtEl>
                                        <p:attrNameLst>
                                          <p:attrName>ppt_w</p:attrName>
                                        </p:attrNameLst>
                                      </p:cBhvr>
                                      <p:tavLst>
                                        <p:tav tm="0">
                                          <p:val>
                                            <p:fltVal val="0"/>
                                          </p:val>
                                        </p:tav>
                                        <p:tav tm="100000">
                                          <p:val>
                                            <p:strVal val="#ppt_w"/>
                                          </p:val>
                                        </p:tav>
                                      </p:tavLst>
                                    </p:anim>
                                    <p:anim calcmode="lin" valueType="num">
                                      <p:cBhvr>
                                        <p:cTn id="32" dur="1500" fill="hold"/>
                                        <p:tgtEl>
                                          <p:spTgt spid="28"/>
                                        </p:tgtEl>
                                        <p:attrNameLst>
                                          <p:attrName>ppt_h</p:attrName>
                                        </p:attrNameLst>
                                      </p:cBhvr>
                                      <p:tavLst>
                                        <p:tav tm="0">
                                          <p:val>
                                            <p:strVal val="#ppt_h"/>
                                          </p:val>
                                        </p:tav>
                                        <p:tav tm="100000">
                                          <p:val>
                                            <p:strVal val="#ppt_h"/>
                                          </p:val>
                                        </p:tav>
                                      </p:tavLst>
                                    </p:anim>
                                  </p:childTnLst>
                                </p:cTn>
                              </p:par>
                              <p:par>
                                <p:cTn id="33" presetID="17" presetClass="entr" presetSubtype="10" fill="hold" nodeType="withEffect">
                                  <p:stCondLst>
                                    <p:cond delay="1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500" fill="hold"/>
                                        <p:tgtEl>
                                          <p:spTgt spid="41"/>
                                        </p:tgtEl>
                                        <p:attrNameLst>
                                          <p:attrName>ppt_w</p:attrName>
                                        </p:attrNameLst>
                                      </p:cBhvr>
                                      <p:tavLst>
                                        <p:tav tm="0">
                                          <p:val>
                                            <p:fltVal val="0"/>
                                          </p:val>
                                        </p:tav>
                                        <p:tav tm="100000">
                                          <p:val>
                                            <p:strVal val="#ppt_w"/>
                                          </p:val>
                                        </p:tav>
                                      </p:tavLst>
                                    </p:anim>
                                    <p:anim calcmode="lin" valueType="num">
                                      <p:cBhvr>
                                        <p:cTn id="36" dur="1500" fill="hold"/>
                                        <p:tgtEl>
                                          <p:spTgt spid="41"/>
                                        </p:tgtEl>
                                        <p:attrNameLst>
                                          <p:attrName>ppt_h</p:attrName>
                                        </p:attrNameLst>
                                      </p:cBhvr>
                                      <p:tavLst>
                                        <p:tav tm="0">
                                          <p:val>
                                            <p:strVal val="#ppt_h"/>
                                          </p:val>
                                        </p:tav>
                                        <p:tav tm="100000">
                                          <p:val>
                                            <p:strVal val="#ppt_h"/>
                                          </p:val>
                                        </p:tav>
                                      </p:tavLst>
                                    </p:anim>
                                  </p:childTnLst>
                                </p:cTn>
                              </p:par>
                              <p:par>
                                <p:cTn id="37" presetID="17" presetClass="entr" presetSubtype="10" fill="hold" nodeType="withEffect">
                                  <p:stCondLst>
                                    <p:cond delay="1500"/>
                                  </p:stCondLst>
                                  <p:childTnLst>
                                    <p:set>
                                      <p:cBhvr>
                                        <p:cTn id="38" dur="1" fill="hold">
                                          <p:stCondLst>
                                            <p:cond delay="0"/>
                                          </p:stCondLst>
                                        </p:cTn>
                                        <p:tgtEl>
                                          <p:spTgt spid="56"/>
                                        </p:tgtEl>
                                        <p:attrNameLst>
                                          <p:attrName>style.visibility</p:attrName>
                                        </p:attrNameLst>
                                      </p:cBhvr>
                                      <p:to>
                                        <p:strVal val="visible"/>
                                      </p:to>
                                    </p:set>
                                    <p:anim calcmode="lin" valueType="num">
                                      <p:cBhvr>
                                        <p:cTn id="39" dur="1500" fill="hold"/>
                                        <p:tgtEl>
                                          <p:spTgt spid="56"/>
                                        </p:tgtEl>
                                        <p:attrNameLst>
                                          <p:attrName>ppt_w</p:attrName>
                                        </p:attrNameLst>
                                      </p:cBhvr>
                                      <p:tavLst>
                                        <p:tav tm="0">
                                          <p:val>
                                            <p:fltVal val="0"/>
                                          </p:val>
                                        </p:tav>
                                        <p:tav tm="100000">
                                          <p:val>
                                            <p:strVal val="#ppt_w"/>
                                          </p:val>
                                        </p:tav>
                                      </p:tavLst>
                                    </p:anim>
                                    <p:anim calcmode="lin" valueType="num">
                                      <p:cBhvr>
                                        <p:cTn id="40" dur="1500" fill="hold"/>
                                        <p:tgtEl>
                                          <p:spTgt spid="56"/>
                                        </p:tgtEl>
                                        <p:attrNameLst>
                                          <p:attrName>ppt_h</p:attrName>
                                        </p:attrNameLst>
                                      </p:cBhvr>
                                      <p:tavLst>
                                        <p:tav tm="0">
                                          <p:val>
                                            <p:strVal val="#ppt_h"/>
                                          </p:val>
                                        </p:tav>
                                        <p:tav tm="100000">
                                          <p:val>
                                            <p:strVal val="#ppt_h"/>
                                          </p:val>
                                        </p:tav>
                                      </p:tavLst>
                                    </p:anim>
                                  </p:childTnLst>
                                </p:cTn>
                              </p:par>
                              <p:par>
                                <p:cTn id="41" presetID="17" presetClass="entr" presetSubtype="10" fill="hold" nodeType="withEffect">
                                  <p:stCondLst>
                                    <p:cond delay="1500"/>
                                  </p:stCondLst>
                                  <p:childTnLst>
                                    <p:set>
                                      <p:cBhvr>
                                        <p:cTn id="42" dur="1" fill="hold">
                                          <p:stCondLst>
                                            <p:cond delay="0"/>
                                          </p:stCondLst>
                                        </p:cTn>
                                        <p:tgtEl>
                                          <p:spTgt spid="59"/>
                                        </p:tgtEl>
                                        <p:attrNameLst>
                                          <p:attrName>style.visibility</p:attrName>
                                        </p:attrNameLst>
                                      </p:cBhvr>
                                      <p:to>
                                        <p:strVal val="visible"/>
                                      </p:to>
                                    </p:set>
                                    <p:anim calcmode="lin" valueType="num">
                                      <p:cBhvr>
                                        <p:cTn id="43" dur="1500" fill="hold"/>
                                        <p:tgtEl>
                                          <p:spTgt spid="59"/>
                                        </p:tgtEl>
                                        <p:attrNameLst>
                                          <p:attrName>ppt_w</p:attrName>
                                        </p:attrNameLst>
                                      </p:cBhvr>
                                      <p:tavLst>
                                        <p:tav tm="0">
                                          <p:val>
                                            <p:fltVal val="0"/>
                                          </p:val>
                                        </p:tav>
                                        <p:tav tm="100000">
                                          <p:val>
                                            <p:strVal val="#ppt_w"/>
                                          </p:val>
                                        </p:tav>
                                      </p:tavLst>
                                    </p:anim>
                                    <p:anim calcmode="lin" valueType="num">
                                      <p:cBhvr>
                                        <p:cTn id="44" dur="1500" fill="hold"/>
                                        <p:tgtEl>
                                          <p:spTgt spid="59"/>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1500"/>
                                  </p:stCondLst>
                                  <p:childTnLst>
                                    <p:set>
                                      <p:cBhvr>
                                        <p:cTn id="46" dur="1" fill="hold">
                                          <p:stCondLst>
                                            <p:cond delay="0"/>
                                          </p:stCondLst>
                                        </p:cTn>
                                        <p:tgtEl>
                                          <p:spTgt spid="62"/>
                                        </p:tgtEl>
                                        <p:attrNameLst>
                                          <p:attrName>style.visibility</p:attrName>
                                        </p:attrNameLst>
                                      </p:cBhvr>
                                      <p:to>
                                        <p:strVal val="visible"/>
                                      </p:to>
                                    </p:set>
                                    <p:anim calcmode="lin" valueType="num">
                                      <p:cBhvr>
                                        <p:cTn id="47" dur="1500" fill="hold"/>
                                        <p:tgtEl>
                                          <p:spTgt spid="62"/>
                                        </p:tgtEl>
                                        <p:attrNameLst>
                                          <p:attrName>ppt_w</p:attrName>
                                        </p:attrNameLst>
                                      </p:cBhvr>
                                      <p:tavLst>
                                        <p:tav tm="0">
                                          <p:val>
                                            <p:fltVal val="0"/>
                                          </p:val>
                                        </p:tav>
                                        <p:tav tm="100000">
                                          <p:val>
                                            <p:strVal val="#ppt_w"/>
                                          </p:val>
                                        </p:tav>
                                      </p:tavLst>
                                    </p:anim>
                                    <p:anim calcmode="lin" valueType="num">
                                      <p:cBhvr>
                                        <p:cTn id="48" dur="1500" fill="hold"/>
                                        <p:tgtEl>
                                          <p:spTgt spid="62"/>
                                        </p:tgtEl>
                                        <p:attrNameLst>
                                          <p:attrName>ppt_h</p:attrName>
                                        </p:attrNameLst>
                                      </p:cBhvr>
                                      <p:tavLst>
                                        <p:tav tm="0">
                                          <p:val>
                                            <p:strVal val="#ppt_h"/>
                                          </p:val>
                                        </p:tav>
                                        <p:tav tm="100000">
                                          <p:val>
                                            <p:strVal val="#ppt_h"/>
                                          </p:val>
                                        </p:tav>
                                      </p:tavLst>
                                    </p:anim>
                                  </p:childTnLst>
                                </p:cTn>
                              </p:par>
                              <p:par>
                                <p:cTn id="49" presetID="17" presetClass="entr" presetSubtype="10" fill="hold" nodeType="withEffect">
                                  <p:stCondLst>
                                    <p:cond delay="1500"/>
                                  </p:stCondLst>
                                  <p:childTnLst>
                                    <p:set>
                                      <p:cBhvr>
                                        <p:cTn id="50" dur="1" fill="hold">
                                          <p:stCondLst>
                                            <p:cond delay="0"/>
                                          </p:stCondLst>
                                        </p:cTn>
                                        <p:tgtEl>
                                          <p:spTgt spid="65"/>
                                        </p:tgtEl>
                                        <p:attrNameLst>
                                          <p:attrName>style.visibility</p:attrName>
                                        </p:attrNameLst>
                                      </p:cBhvr>
                                      <p:to>
                                        <p:strVal val="visible"/>
                                      </p:to>
                                    </p:set>
                                    <p:anim calcmode="lin" valueType="num">
                                      <p:cBhvr>
                                        <p:cTn id="51" dur="1500" fill="hold"/>
                                        <p:tgtEl>
                                          <p:spTgt spid="65"/>
                                        </p:tgtEl>
                                        <p:attrNameLst>
                                          <p:attrName>ppt_w</p:attrName>
                                        </p:attrNameLst>
                                      </p:cBhvr>
                                      <p:tavLst>
                                        <p:tav tm="0">
                                          <p:val>
                                            <p:fltVal val="0"/>
                                          </p:val>
                                        </p:tav>
                                        <p:tav tm="100000">
                                          <p:val>
                                            <p:strVal val="#ppt_w"/>
                                          </p:val>
                                        </p:tav>
                                      </p:tavLst>
                                    </p:anim>
                                    <p:anim calcmode="lin" valueType="num">
                                      <p:cBhvr>
                                        <p:cTn id="52" dur="1500" fill="hold"/>
                                        <p:tgtEl>
                                          <p:spTgt spid="65"/>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1500"/>
                                  </p:stCondLst>
                                  <p:childTnLst>
                                    <p:set>
                                      <p:cBhvr>
                                        <p:cTn id="54" dur="1" fill="hold">
                                          <p:stCondLst>
                                            <p:cond delay="0"/>
                                          </p:stCondLst>
                                        </p:cTn>
                                        <p:tgtEl>
                                          <p:spTgt spid="68"/>
                                        </p:tgtEl>
                                        <p:attrNameLst>
                                          <p:attrName>style.visibility</p:attrName>
                                        </p:attrNameLst>
                                      </p:cBhvr>
                                      <p:to>
                                        <p:strVal val="visible"/>
                                      </p:to>
                                    </p:set>
                                    <p:anim calcmode="lin" valueType="num">
                                      <p:cBhvr>
                                        <p:cTn id="55" dur="1500" fill="hold"/>
                                        <p:tgtEl>
                                          <p:spTgt spid="68"/>
                                        </p:tgtEl>
                                        <p:attrNameLst>
                                          <p:attrName>ppt_w</p:attrName>
                                        </p:attrNameLst>
                                      </p:cBhvr>
                                      <p:tavLst>
                                        <p:tav tm="0">
                                          <p:val>
                                            <p:fltVal val="0"/>
                                          </p:val>
                                        </p:tav>
                                        <p:tav tm="100000">
                                          <p:val>
                                            <p:strVal val="#ppt_w"/>
                                          </p:val>
                                        </p:tav>
                                      </p:tavLst>
                                    </p:anim>
                                    <p:anim calcmode="lin" valueType="num">
                                      <p:cBhvr>
                                        <p:cTn id="56" dur="1500" fill="hold"/>
                                        <p:tgtEl>
                                          <p:spTgt spid="68"/>
                                        </p:tgtEl>
                                        <p:attrNameLst>
                                          <p:attrName>ppt_h</p:attrName>
                                        </p:attrNameLst>
                                      </p:cBhvr>
                                      <p:tavLst>
                                        <p:tav tm="0">
                                          <p:val>
                                            <p:strVal val="#ppt_h"/>
                                          </p:val>
                                        </p:tav>
                                        <p:tav tm="100000">
                                          <p:val>
                                            <p:strVal val="#ppt_h"/>
                                          </p:val>
                                        </p:tav>
                                      </p:tavLst>
                                    </p:anim>
                                  </p:childTnLst>
                                </p:cTn>
                              </p:par>
                              <p:par>
                                <p:cTn id="57" presetID="17" presetClass="entr" presetSubtype="10" fill="hold" nodeType="withEffect">
                                  <p:stCondLst>
                                    <p:cond delay="1500"/>
                                  </p:stCondLst>
                                  <p:childTnLst>
                                    <p:set>
                                      <p:cBhvr>
                                        <p:cTn id="58" dur="1" fill="hold">
                                          <p:stCondLst>
                                            <p:cond delay="0"/>
                                          </p:stCondLst>
                                        </p:cTn>
                                        <p:tgtEl>
                                          <p:spTgt spid="71"/>
                                        </p:tgtEl>
                                        <p:attrNameLst>
                                          <p:attrName>style.visibility</p:attrName>
                                        </p:attrNameLst>
                                      </p:cBhvr>
                                      <p:to>
                                        <p:strVal val="visible"/>
                                      </p:to>
                                    </p:set>
                                    <p:anim calcmode="lin" valueType="num">
                                      <p:cBhvr>
                                        <p:cTn id="59" dur="1500" fill="hold"/>
                                        <p:tgtEl>
                                          <p:spTgt spid="71"/>
                                        </p:tgtEl>
                                        <p:attrNameLst>
                                          <p:attrName>ppt_w</p:attrName>
                                        </p:attrNameLst>
                                      </p:cBhvr>
                                      <p:tavLst>
                                        <p:tav tm="0">
                                          <p:val>
                                            <p:fltVal val="0"/>
                                          </p:val>
                                        </p:tav>
                                        <p:tav tm="100000">
                                          <p:val>
                                            <p:strVal val="#ppt_w"/>
                                          </p:val>
                                        </p:tav>
                                      </p:tavLst>
                                    </p:anim>
                                    <p:anim calcmode="lin" valueType="num">
                                      <p:cBhvr>
                                        <p:cTn id="60" dur="1500" fill="hold"/>
                                        <p:tgtEl>
                                          <p:spTgt spid="71"/>
                                        </p:tgtEl>
                                        <p:attrNameLst>
                                          <p:attrName>ppt_h</p:attrName>
                                        </p:attrNameLst>
                                      </p:cBhvr>
                                      <p:tavLst>
                                        <p:tav tm="0">
                                          <p:val>
                                            <p:strVal val="#ppt_h"/>
                                          </p:val>
                                        </p:tav>
                                        <p:tav tm="100000">
                                          <p:val>
                                            <p:strVal val="#ppt_h"/>
                                          </p:val>
                                        </p:tav>
                                      </p:tavLst>
                                    </p:anim>
                                  </p:childTnLst>
                                </p:cTn>
                              </p:par>
                              <p:par>
                                <p:cTn id="61" presetID="17" presetClass="entr" presetSubtype="10" fill="hold" nodeType="withEffect">
                                  <p:stCondLst>
                                    <p:cond delay="1500"/>
                                  </p:stCondLst>
                                  <p:childTnLst>
                                    <p:set>
                                      <p:cBhvr>
                                        <p:cTn id="62" dur="1" fill="hold">
                                          <p:stCondLst>
                                            <p:cond delay="0"/>
                                          </p:stCondLst>
                                        </p:cTn>
                                        <p:tgtEl>
                                          <p:spTgt spid="74"/>
                                        </p:tgtEl>
                                        <p:attrNameLst>
                                          <p:attrName>style.visibility</p:attrName>
                                        </p:attrNameLst>
                                      </p:cBhvr>
                                      <p:to>
                                        <p:strVal val="visible"/>
                                      </p:to>
                                    </p:set>
                                    <p:anim calcmode="lin" valueType="num">
                                      <p:cBhvr>
                                        <p:cTn id="63" dur="1500" fill="hold"/>
                                        <p:tgtEl>
                                          <p:spTgt spid="74"/>
                                        </p:tgtEl>
                                        <p:attrNameLst>
                                          <p:attrName>ppt_w</p:attrName>
                                        </p:attrNameLst>
                                      </p:cBhvr>
                                      <p:tavLst>
                                        <p:tav tm="0">
                                          <p:val>
                                            <p:fltVal val="0"/>
                                          </p:val>
                                        </p:tav>
                                        <p:tav tm="100000">
                                          <p:val>
                                            <p:strVal val="#ppt_w"/>
                                          </p:val>
                                        </p:tav>
                                      </p:tavLst>
                                    </p:anim>
                                    <p:anim calcmode="lin" valueType="num">
                                      <p:cBhvr>
                                        <p:cTn id="64" dur="1500" fill="hold"/>
                                        <p:tgtEl>
                                          <p:spTgt spid="74"/>
                                        </p:tgtEl>
                                        <p:attrNameLst>
                                          <p:attrName>ppt_h</p:attrName>
                                        </p:attrNameLst>
                                      </p:cBhvr>
                                      <p:tavLst>
                                        <p:tav tm="0">
                                          <p:val>
                                            <p:strVal val="#ppt_h"/>
                                          </p:val>
                                        </p:tav>
                                        <p:tav tm="100000">
                                          <p:val>
                                            <p:strVal val="#ppt_h"/>
                                          </p:val>
                                        </p:tav>
                                      </p:tavLst>
                                    </p:anim>
                                  </p:childTnLst>
                                </p:cTn>
                              </p:par>
                              <p:par>
                                <p:cTn id="65" presetID="17" presetClass="entr" presetSubtype="10" fill="hold" nodeType="withEffect">
                                  <p:stCondLst>
                                    <p:cond delay="1500"/>
                                  </p:stCondLst>
                                  <p:childTnLst>
                                    <p:set>
                                      <p:cBhvr>
                                        <p:cTn id="66" dur="1" fill="hold">
                                          <p:stCondLst>
                                            <p:cond delay="0"/>
                                          </p:stCondLst>
                                        </p:cTn>
                                        <p:tgtEl>
                                          <p:spTgt spid="77"/>
                                        </p:tgtEl>
                                        <p:attrNameLst>
                                          <p:attrName>style.visibility</p:attrName>
                                        </p:attrNameLst>
                                      </p:cBhvr>
                                      <p:to>
                                        <p:strVal val="visible"/>
                                      </p:to>
                                    </p:set>
                                    <p:anim calcmode="lin" valueType="num">
                                      <p:cBhvr>
                                        <p:cTn id="67" dur="1500" fill="hold"/>
                                        <p:tgtEl>
                                          <p:spTgt spid="77"/>
                                        </p:tgtEl>
                                        <p:attrNameLst>
                                          <p:attrName>ppt_w</p:attrName>
                                        </p:attrNameLst>
                                      </p:cBhvr>
                                      <p:tavLst>
                                        <p:tav tm="0">
                                          <p:val>
                                            <p:fltVal val="0"/>
                                          </p:val>
                                        </p:tav>
                                        <p:tav tm="100000">
                                          <p:val>
                                            <p:strVal val="#ppt_w"/>
                                          </p:val>
                                        </p:tav>
                                      </p:tavLst>
                                    </p:anim>
                                    <p:anim calcmode="lin" valueType="num">
                                      <p:cBhvr>
                                        <p:cTn id="68" dur="1500" fill="hold"/>
                                        <p:tgtEl>
                                          <p:spTgt spid="77"/>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1500"/>
                                  </p:stCondLst>
                                  <p:childTnLst>
                                    <p:set>
                                      <p:cBhvr>
                                        <p:cTn id="70" dur="1" fill="hold">
                                          <p:stCondLst>
                                            <p:cond delay="0"/>
                                          </p:stCondLst>
                                        </p:cTn>
                                        <p:tgtEl>
                                          <p:spTgt spid="80"/>
                                        </p:tgtEl>
                                        <p:attrNameLst>
                                          <p:attrName>style.visibility</p:attrName>
                                        </p:attrNameLst>
                                      </p:cBhvr>
                                      <p:to>
                                        <p:strVal val="visible"/>
                                      </p:to>
                                    </p:set>
                                    <p:anim calcmode="lin" valueType="num">
                                      <p:cBhvr>
                                        <p:cTn id="71" dur="1500" fill="hold"/>
                                        <p:tgtEl>
                                          <p:spTgt spid="80"/>
                                        </p:tgtEl>
                                        <p:attrNameLst>
                                          <p:attrName>ppt_w</p:attrName>
                                        </p:attrNameLst>
                                      </p:cBhvr>
                                      <p:tavLst>
                                        <p:tav tm="0">
                                          <p:val>
                                            <p:fltVal val="0"/>
                                          </p:val>
                                        </p:tav>
                                        <p:tav tm="100000">
                                          <p:val>
                                            <p:strVal val="#ppt_w"/>
                                          </p:val>
                                        </p:tav>
                                      </p:tavLst>
                                    </p:anim>
                                    <p:anim calcmode="lin" valueType="num">
                                      <p:cBhvr>
                                        <p:cTn id="72" dur="1500" fill="hold"/>
                                        <p:tgtEl>
                                          <p:spTgt spid="80"/>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1500"/>
                                  </p:stCondLst>
                                  <p:childTnLst>
                                    <p:set>
                                      <p:cBhvr>
                                        <p:cTn id="74" dur="1" fill="hold">
                                          <p:stCondLst>
                                            <p:cond delay="0"/>
                                          </p:stCondLst>
                                        </p:cTn>
                                        <p:tgtEl>
                                          <p:spTgt spid="83"/>
                                        </p:tgtEl>
                                        <p:attrNameLst>
                                          <p:attrName>style.visibility</p:attrName>
                                        </p:attrNameLst>
                                      </p:cBhvr>
                                      <p:to>
                                        <p:strVal val="visible"/>
                                      </p:to>
                                    </p:set>
                                    <p:anim calcmode="lin" valueType="num">
                                      <p:cBhvr>
                                        <p:cTn id="75" dur="1500" fill="hold"/>
                                        <p:tgtEl>
                                          <p:spTgt spid="83"/>
                                        </p:tgtEl>
                                        <p:attrNameLst>
                                          <p:attrName>ppt_w</p:attrName>
                                        </p:attrNameLst>
                                      </p:cBhvr>
                                      <p:tavLst>
                                        <p:tav tm="0">
                                          <p:val>
                                            <p:fltVal val="0"/>
                                          </p:val>
                                        </p:tav>
                                        <p:tav tm="100000">
                                          <p:val>
                                            <p:strVal val="#ppt_w"/>
                                          </p:val>
                                        </p:tav>
                                      </p:tavLst>
                                    </p:anim>
                                    <p:anim calcmode="lin" valueType="num">
                                      <p:cBhvr>
                                        <p:cTn id="76" dur="1500" fill="hold"/>
                                        <p:tgtEl>
                                          <p:spTgt spid="83"/>
                                        </p:tgtEl>
                                        <p:attrNameLst>
                                          <p:attrName>ppt_h</p:attrName>
                                        </p:attrNameLst>
                                      </p:cBhvr>
                                      <p:tavLst>
                                        <p:tav tm="0">
                                          <p:val>
                                            <p:strVal val="#ppt_h"/>
                                          </p:val>
                                        </p:tav>
                                        <p:tav tm="100000">
                                          <p:val>
                                            <p:strVal val="#ppt_h"/>
                                          </p:val>
                                        </p:tav>
                                      </p:tavLst>
                                    </p:anim>
                                  </p:childTnLst>
                                </p:cTn>
                              </p:par>
                              <p:par>
                                <p:cTn id="77" presetID="17" presetClass="entr" presetSubtype="10" fill="hold" nodeType="withEffect">
                                  <p:stCondLst>
                                    <p:cond delay="1500"/>
                                  </p:stCondLst>
                                  <p:childTnLst>
                                    <p:set>
                                      <p:cBhvr>
                                        <p:cTn id="78" dur="1" fill="hold">
                                          <p:stCondLst>
                                            <p:cond delay="0"/>
                                          </p:stCondLst>
                                        </p:cTn>
                                        <p:tgtEl>
                                          <p:spTgt spid="86"/>
                                        </p:tgtEl>
                                        <p:attrNameLst>
                                          <p:attrName>style.visibility</p:attrName>
                                        </p:attrNameLst>
                                      </p:cBhvr>
                                      <p:to>
                                        <p:strVal val="visible"/>
                                      </p:to>
                                    </p:set>
                                    <p:anim calcmode="lin" valueType="num">
                                      <p:cBhvr>
                                        <p:cTn id="79" dur="1500" fill="hold"/>
                                        <p:tgtEl>
                                          <p:spTgt spid="86"/>
                                        </p:tgtEl>
                                        <p:attrNameLst>
                                          <p:attrName>ppt_w</p:attrName>
                                        </p:attrNameLst>
                                      </p:cBhvr>
                                      <p:tavLst>
                                        <p:tav tm="0">
                                          <p:val>
                                            <p:fltVal val="0"/>
                                          </p:val>
                                        </p:tav>
                                        <p:tav tm="100000">
                                          <p:val>
                                            <p:strVal val="#ppt_w"/>
                                          </p:val>
                                        </p:tav>
                                      </p:tavLst>
                                    </p:anim>
                                    <p:anim calcmode="lin" valueType="num">
                                      <p:cBhvr>
                                        <p:cTn id="80" dur="1500" fill="hold"/>
                                        <p:tgtEl>
                                          <p:spTgt spid="86"/>
                                        </p:tgtEl>
                                        <p:attrNameLst>
                                          <p:attrName>ppt_h</p:attrName>
                                        </p:attrNameLst>
                                      </p:cBhvr>
                                      <p:tavLst>
                                        <p:tav tm="0">
                                          <p:val>
                                            <p:strVal val="#ppt_h"/>
                                          </p:val>
                                        </p:tav>
                                        <p:tav tm="100000">
                                          <p:val>
                                            <p:strVal val="#ppt_h"/>
                                          </p:val>
                                        </p:tav>
                                      </p:tavLst>
                                    </p:anim>
                                  </p:childTnLst>
                                </p:cTn>
                              </p:par>
                              <p:par>
                                <p:cTn id="81" presetID="17" presetClass="entr" presetSubtype="10" fill="hold" nodeType="withEffect">
                                  <p:stCondLst>
                                    <p:cond delay="1500"/>
                                  </p:stCondLst>
                                  <p:childTnLst>
                                    <p:set>
                                      <p:cBhvr>
                                        <p:cTn id="82" dur="1" fill="hold">
                                          <p:stCondLst>
                                            <p:cond delay="0"/>
                                          </p:stCondLst>
                                        </p:cTn>
                                        <p:tgtEl>
                                          <p:spTgt spid="89"/>
                                        </p:tgtEl>
                                        <p:attrNameLst>
                                          <p:attrName>style.visibility</p:attrName>
                                        </p:attrNameLst>
                                      </p:cBhvr>
                                      <p:to>
                                        <p:strVal val="visible"/>
                                      </p:to>
                                    </p:set>
                                    <p:anim calcmode="lin" valueType="num">
                                      <p:cBhvr>
                                        <p:cTn id="83" dur="1500" fill="hold"/>
                                        <p:tgtEl>
                                          <p:spTgt spid="89"/>
                                        </p:tgtEl>
                                        <p:attrNameLst>
                                          <p:attrName>ppt_w</p:attrName>
                                        </p:attrNameLst>
                                      </p:cBhvr>
                                      <p:tavLst>
                                        <p:tav tm="0">
                                          <p:val>
                                            <p:fltVal val="0"/>
                                          </p:val>
                                        </p:tav>
                                        <p:tav tm="100000">
                                          <p:val>
                                            <p:strVal val="#ppt_w"/>
                                          </p:val>
                                        </p:tav>
                                      </p:tavLst>
                                    </p:anim>
                                    <p:anim calcmode="lin" valueType="num">
                                      <p:cBhvr>
                                        <p:cTn id="84" dur="1500" fill="hold"/>
                                        <p:tgtEl>
                                          <p:spTgt spid="89"/>
                                        </p:tgtEl>
                                        <p:attrNameLst>
                                          <p:attrName>ppt_h</p:attrName>
                                        </p:attrNameLst>
                                      </p:cBhvr>
                                      <p:tavLst>
                                        <p:tav tm="0">
                                          <p:val>
                                            <p:strVal val="#ppt_h"/>
                                          </p:val>
                                        </p:tav>
                                        <p:tav tm="100000">
                                          <p:val>
                                            <p:strVal val="#ppt_h"/>
                                          </p:val>
                                        </p:tav>
                                      </p:tavLst>
                                    </p:anim>
                                  </p:childTnLst>
                                </p:cTn>
                              </p:par>
                              <p:par>
                                <p:cTn id="85" presetID="17" presetClass="entr" presetSubtype="10" fill="hold" nodeType="withEffect">
                                  <p:stCondLst>
                                    <p:cond delay="1500"/>
                                  </p:stCondLst>
                                  <p:childTnLst>
                                    <p:set>
                                      <p:cBhvr>
                                        <p:cTn id="86" dur="1" fill="hold">
                                          <p:stCondLst>
                                            <p:cond delay="0"/>
                                          </p:stCondLst>
                                        </p:cTn>
                                        <p:tgtEl>
                                          <p:spTgt spid="92"/>
                                        </p:tgtEl>
                                        <p:attrNameLst>
                                          <p:attrName>style.visibility</p:attrName>
                                        </p:attrNameLst>
                                      </p:cBhvr>
                                      <p:to>
                                        <p:strVal val="visible"/>
                                      </p:to>
                                    </p:set>
                                    <p:anim calcmode="lin" valueType="num">
                                      <p:cBhvr>
                                        <p:cTn id="87" dur="1500" fill="hold"/>
                                        <p:tgtEl>
                                          <p:spTgt spid="92"/>
                                        </p:tgtEl>
                                        <p:attrNameLst>
                                          <p:attrName>ppt_w</p:attrName>
                                        </p:attrNameLst>
                                      </p:cBhvr>
                                      <p:tavLst>
                                        <p:tav tm="0">
                                          <p:val>
                                            <p:fltVal val="0"/>
                                          </p:val>
                                        </p:tav>
                                        <p:tav tm="100000">
                                          <p:val>
                                            <p:strVal val="#ppt_w"/>
                                          </p:val>
                                        </p:tav>
                                      </p:tavLst>
                                    </p:anim>
                                    <p:anim calcmode="lin" valueType="num">
                                      <p:cBhvr>
                                        <p:cTn id="88" dur="1500" fill="hold"/>
                                        <p:tgtEl>
                                          <p:spTgt spid="92"/>
                                        </p:tgtEl>
                                        <p:attrNameLst>
                                          <p:attrName>ppt_h</p:attrName>
                                        </p:attrNameLst>
                                      </p:cBhvr>
                                      <p:tavLst>
                                        <p:tav tm="0">
                                          <p:val>
                                            <p:strVal val="#ppt_h"/>
                                          </p:val>
                                        </p:tav>
                                        <p:tav tm="100000">
                                          <p:val>
                                            <p:strVal val="#ppt_h"/>
                                          </p:val>
                                        </p:tav>
                                      </p:tavLst>
                                    </p:anim>
                                  </p:childTnLst>
                                </p:cTn>
                              </p:par>
                              <p:par>
                                <p:cTn id="89" presetID="17" presetClass="entr" presetSubtype="10" fill="hold" nodeType="withEffect">
                                  <p:stCondLst>
                                    <p:cond delay="1500"/>
                                  </p:stCondLst>
                                  <p:childTnLst>
                                    <p:set>
                                      <p:cBhvr>
                                        <p:cTn id="90" dur="1" fill="hold">
                                          <p:stCondLst>
                                            <p:cond delay="0"/>
                                          </p:stCondLst>
                                        </p:cTn>
                                        <p:tgtEl>
                                          <p:spTgt spid="95"/>
                                        </p:tgtEl>
                                        <p:attrNameLst>
                                          <p:attrName>style.visibility</p:attrName>
                                        </p:attrNameLst>
                                      </p:cBhvr>
                                      <p:to>
                                        <p:strVal val="visible"/>
                                      </p:to>
                                    </p:set>
                                    <p:anim calcmode="lin" valueType="num">
                                      <p:cBhvr>
                                        <p:cTn id="91" dur="1500" fill="hold"/>
                                        <p:tgtEl>
                                          <p:spTgt spid="95"/>
                                        </p:tgtEl>
                                        <p:attrNameLst>
                                          <p:attrName>ppt_w</p:attrName>
                                        </p:attrNameLst>
                                      </p:cBhvr>
                                      <p:tavLst>
                                        <p:tav tm="0">
                                          <p:val>
                                            <p:fltVal val="0"/>
                                          </p:val>
                                        </p:tav>
                                        <p:tav tm="100000">
                                          <p:val>
                                            <p:strVal val="#ppt_w"/>
                                          </p:val>
                                        </p:tav>
                                      </p:tavLst>
                                    </p:anim>
                                    <p:anim calcmode="lin" valueType="num">
                                      <p:cBhvr>
                                        <p:cTn id="92" dur="1500" fill="hold"/>
                                        <p:tgtEl>
                                          <p:spTgt spid="95"/>
                                        </p:tgtEl>
                                        <p:attrNameLst>
                                          <p:attrName>ppt_h</p:attrName>
                                        </p:attrNameLst>
                                      </p:cBhvr>
                                      <p:tavLst>
                                        <p:tav tm="0">
                                          <p:val>
                                            <p:strVal val="#ppt_h"/>
                                          </p:val>
                                        </p:tav>
                                        <p:tav tm="100000">
                                          <p:val>
                                            <p:strVal val="#ppt_h"/>
                                          </p:val>
                                        </p:tav>
                                      </p:tavLst>
                                    </p:anim>
                                  </p:childTnLst>
                                </p:cTn>
                              </p:par>
                              <p:par>
                                <p:cTn id="93" presetID="17" presetClass="entr" presetSubtype="10" fill="hold" nodeType="withEffect">
                                  <p:stCondLst>
                                    <p:cond delay="1500"/>
                                  </p:stCondLst>
                                  <p:childTnLst>
                                    <p:set>
                                      <p:cBhvr>
                                        <p:cTn id="94" dur="1" fill="hold">
                                          <p:stCondLst>
                                            <p:cond delay="0"/>
                                          </p:stCondLst>
                                        </p:cTn>
                                        <p:tgtEl>
                                          <p:spTgt spid="98"/>
                                        </p:tgtEl>
                                        <p:attrNameLst>
                                          <p:attrName>style.visibility</p:attrName>
                                        </p:attrNameLst>
                                      </p:cBhvr>
                                      <p:to>
                                        <p:strVal val="visible"/>
                                      </p:to>
                                    </p:set>
                                    <p:anim calcmode="lin" valueType="num">
                                      <p:cBhvr>
                                        <p:cTn id="95" dur="1500" fill="hold"/>
                                        <p:tgtEl>
                                          <p:spTgt spid="98"/>
                                        </p:tgtEl>
                                        <p:attrNameLst>
                                          <p:attrName>ppt_w</p:attrName>
                                        </p:attrNameLst>
                                      </p:cBhvr>
                                      <p:tavLst>
                                        <p:tav tm="0">
                                          <p:val>
                                            <p:fltVal val="0"/>
                                          </p:val>
                                        </p:tav>
                                        <p:tav tm="100000">
                                          <p:val>
                                            <p:strVal val="#ppt_w"/>
                                          </p:val>
                                        </p:tav>
                                      </p:tavLst>
                                    </p:anim>
                                    <p:anim calcmode="lin" valueType="num">
                                      <p:cBhvr>
                                        <p:cTn id="96" dur="1500" fill="hold"/>
                                        <p:tgtEl>
                                          <p:spTgt spid="98"/>
                                        </p:tgtEl>
                                        <p:attrNameLst>
                                          <p:attrName>ppt_h</p:attrName>
                                        </p:attrNameLst>
                                      </p:cBhvr>
                                      <p:tavLst>
                                        <p:tav tm="0">
                                          <p:val>
                                            <p:strVal val="#ppt_h"/>
                                          </p:val>
                                        </p:tav>
                                        <p:tav tm="100000">
                                          <p:val>
                                            <p:strVal val="#ppt_h"/>
                                          </p:val>
                                        </p:tav>
                                      </p:tavLst>
                                    </p:anim>
                                  </p:childTnLst>
                                </p:cTn>
                              </p:par>
                              <p:par>
                                <p:cTn id="97" presetID="17" presetClass="entr" presetSubtype="10" fill="hold" nodeType="withEffect">
                                  <p:stCondLst>
                                    <p:cond delay="1500"/>
                                  </p:stCondLst>
                                  <p:childTnLst>
                                    <p:set>
                                      <p:cBhvr>
                                        <p:cTn id="98" dur="1" fill="hold">
                                          <p:stCondLst>
                                            <p:cond delay="0"/>
                                          </p:stCondLst>
                                        </p:cTn>
                                        <p:tgtEl>
                                          <p:spTgt spid="101"/>
                                        </p:tgtEl>
                                        <p:attrNameLst>
                                          <p:attrName>style.visibility</p:attrName>
                                        </p:attrNameLst>
                                      </p:cBhvr>
                                      <p:to>
                                        <p:strVal val="visible"/>
                                      </p:to>
                                    </p:set>
                                    <p:anim calcmode="lin" valueType="num">
                                      <p:cBhvr>
                                        <p:cTn id="99" dur="1500" fill="hold"/>
                                        <p:tgtEl>
                                          <p:spTgt spid="101"/>
                                        </p:tgtEl>
                                        <p:attrNameLst>
                                          <p:attrName>ppt_w</p:attrName>
                                        </p:attrNameLst>
                                      </p:cBhvr>
                                      <p:tavLst>
                                        <p:tav tm="0">
                                          <p:val>
                                            <p:fltVal val="0"/>
                                          </p:val>
                                        </p:tav>
                                        <p:tav tm="100000">
                                          <p:val>
                                            <p:strVal val="#ppt_w"/>
                                          </p:val>
                                        </p:tav>
                                      </p:tavLst>
                                    </p:anim>
                                    <p:anim calcmode="lin" valueType="num">
                                      <p:cBhvr>
                                        <p:cTn id="100" dur="1500" fill="hold"/>
                                        <p:tgtEl>
                                          <p:spTgt spid="101"/>
                                        </p:tgtEl>
                                        <p:attrNameLst>
                                          <p:attrName>ppt_h</p:attrName>
                                        </p:attrNameLst>
                                      </p:cBhvr>
                                      <p:tavLst>
                                        <p:tav tm="0">
                                          <p:val>
                                            <p:strVal val="#ppt_h"/>
                                          </p:val>
                                        </p:tav>
                                        <p:tav tm="100000">
                                          <p:val>
                                            <p:strVal val="#ppt_h"/>
                                          </p:val>
                                        </p:tav>
                                      </p:tavLst>
                                    </p:anim>
                                  </p:childTnLst>
                                </p:cTn>
                              </p:par>
                              <p:par>
                                <p:cTn id="101" presetID="17" presetClass="entr" presetSubtype="10" fill="hold" nodeType="withEffect">
                                  <p:stCondLst>
                                    <p:cond delay="1500"/>
                                  </p:stCondLst>
                                  <p:childTnLst>
                                    <p:set>
                                      <p:cBhvr>
                                        <p:cTn id="102" dur="1" fill="hold">
                                          <p:stCondLst>
                                            <p:cond delay="0"/>
                                          </p:stCondLst>
                                        </p:cTn>
                                        <p:tgtEl>
                                          <p:spTgt spid="104"/>
                                        </p:tgtEl>
                                        <p:attrNameLst>
                                          <p:attrName>style.visibility</p:attrName>
                                        </p:attrNameLst>
                                      </p:cBhvr>
                                      <p:to>
                                        <p:strVal val="visible"/>
                                      </p:to>
                                    </p:set>
                                    <p:anim calcmode="lin" valueType="num">
                                      <p:cBhvr>
                                        <p:cTn id="103" dur="1500" fill="hold"/>
                                        <p:tgtEl>
                                          <p:spTgt spid="104"/>
                                        </p:tgtEl>
                                        <p:attrNameLst>
                                          <p:attrName>ppt_w</p:attrName>
                                        </p:attrNameLst>
                                      </p:cBhvr>
                                      <p:tavLst>
                                        <p:tav tm="0">
                                          <p:val>
                                            <p:fltVal val="0"/>
                                          </p:val>
                                        </p:tav>
                                        <p:tav tm="100000">
                                          <p:val>
                                            <p:strVal val="#ppt_w"/>
                                          </p:val>
                                        </p:tav>
                                      </p:tavLst>
                                    </p:anim>
                                    <p:anim calcmode="lin" valueType="num">
                                      <p:cBhvr>
                                        <p:cTn id="104" dur="1500" fill="hold"/>
                                        <p:tgtEl>
                                          <p:spTgt spid="104"/>
                                        </p:tgtEl>
                                        <p:attrNameLst>
                                          <p:attrName>ppt_h</p:attrName>
                                        </p:attrNameLst>
                                      </p:cBhvr>
                                      <p:tavLst>
                                        <p:tav tm="0">
                                          <p:val>
                                            <p:strVal val="#ppt_h"/>
                                          </p:val>
                                        </p:tav>
                                        <p:tav tm="100000">
                                          <p:val>
                                            <p:strVal val="#ppt_h"/>
                                          </p:val>
                                        </p:tav>
                                      </p:tavLst>
                                    </p:anim>
                                  </p:childTnLst>
                                </p:cTn>
                              </p:par>
                              <p:par>
                                <p:cTn id="105" presetID="17" presetClass="entr" presetSubtype="10" fill="hold" nodeType="withEffect">
                                  <p:stCondLst>
                                    <p:cond delay="1500"/>
                                  </p:stCondLst>
                                  <p:childTnLst>
                                    <p:set>
                                      <p:cBhvr>
                                        <p:cTn id="106" dur="1" fill="hold">
                                          <p:stCondLst>
                                            <p:cond delay="0"/>
                                          </p:stCondLst>
                                        </p:cTn>
                                        <p:tgtEl>
                                          <p:spTgt spid="107"/>
                                        </p:tgtEl>
                                        <p:attrNameLst>
                                          <p:attrName>style.visibility</p:attrName>
                                        </p:attrNameLst>
                                      </p:cBhvr>
                                      <p:to>
                                        <p:strVal val="visible"/>
                                      </p:to>
                                    </p:set>
                                    <p:anim calcmode="lin" valueType="num">
                                      <p:cBhvr>
                                        <p:cTn id="107" dur="1500" fill="hold"/>
                                        <p:tgtEl>
                                          <p:spTgt spid="107"/>
                                        </p:tgtEl>
                                        <p:attrNameLst>
                                          <p:attrName>ppt_w</p:attrName>
                                        </p:attrNameLst>
                                      </p:cBhvr>
                                      <p:tavLst>
                                        <p:tav tm="0">
                                          <p:val>
                                            <p:fltVal val="0"/>
                                          </p:val>
                                        </p:tav>
                                        <p:tav tm="100000">
                                          <p:val>
                                            <p:strVal val="#ppt_w"/>
                                          </p:val>
                                        </p:tav>
                                      </p:tavLst>
                                    </p:anim>
                                    <p:anim calcmode="lin" valueType="num">
                                      <p:cBhvr>
                                        <p:cTn id="108" dur="1500" fill="hold"/>
                                        <p:tgtEl>
                                          <p:spTgt spid="107"/>
                                        </p:tgtEl>
                                        <p:attrNameLst>
                                          <p:attrName>ppt_h</p:attrName>
                                        </p:attrNameLst>
                                      </p:cBhvr>
                                      <p:tavLst>
                                        <p:tav tm="0">
                                          <p:val>
                                            <p:strVal val="#ppt_h"/>
                                          </p:val>
                                        </p:tav>
                                        <p:tav tm="100000">
                                          <p:val>
                                            <p:strVal val="#ppt_h"/>
                                          </p:val>
                                        </p:tav>
                                      </p:tavLst>
                                    </p:anim>
                                  </p:childTnLst>
                                </p:cTn>
                              </p:par>
                              <p:par>
                                <p:cTn id="109" presetID="17" presetClass="entr" presetSubtype="10" fill="hold" grpId="0" nodeType="withEffect">
                                  <p:stCondLst>
                                    <p:cond delay="4250"/>
                                  </p:stCondLst>
                                  <p:childTnLst>
                                    <p:set>
                                      <p:cBhvr>
                                        <p:cTn id="110" dur="1" fill="hold">
                                          <p:stCondLst>
                                            <p:cond delay="0"/>
                                          </p:stCondLst>
                                        </p:cTn>
                                        <p:tgtEl>
                                          <p:spTgt spid="110"/>
                                        </p:tgtEl>
                                        <p:attrNameLst>
                                          <p:attrName>style.visibility</p:attrName>
                                        </p:attrNameLst>
                                      </p:cBhvr>
                                      <p:to>
                                        <p:strVal val="visible"/>
                                      </p:to>
                                    </p:set>
                                    <p:anim calcmode="lin" valueType="num">
                                      <p:cBhvr>
                                        <p:cTn id="111" dur="1500" fill="hold"/>
                                        <p:tgtEl>
                                          <p:spTgt spid="110"/>
                                        </p:tgtEl>
                                        <p:attrNameLst>
                                          <p:attrName>ppt_w</p:attrName>
                                        </p:attrNameLst>
                                      </p:cBhvr>
                                      <p:tavLst>
                                        <p:tav tm="0">
                                          <p:val>
                                            <p:fltVal val="0"/>
                                          </p:val>
                                        </p:tav>
                                        <p:tav tm="100000">
                                          <p:val>
                                            <p:strVal val="#ppt_w"/>
                                          </p:val>
                                        </p:tav>
                                      </p:tavLst>
                                    </p:anim>
                                    <p:anim calcmode="lin" valueType="num">
                                      <p:cBhvr>
                                        <p:cTn id="112" dur="1500" fill="hold"/>
                                        <p:tgtEl>
                                          <p:spTgt spid="110"/>
                                        </p:tgtEl>
                                        <p:attrNameLst>
                                          <p:attrName>ppt_h</p:attrName>
                                        </p:attrNameLst>
                                      </p:cBhvr>
                                      <p:tavLst>
                                        <p:tav tm="0">
                                          <p:val>
                                            <p:strVal val="#ppt_h"/>
                                          </p:val>
                                        </p:tav>
                                        <p:tav tm="100000">
                                          <p:val>
                                            <p:strVal val="#ppt_h"/>
                                          </p:val>
                                        </p:tav>
                                      </p:tavLst>
                                    </p:anim>
                                  </p:childTnLst>
                                </p:cTn>
                              </p:par>
                              <p:par>
                                <p:cTn id="113" presetID="17" presetClass="entr" presetSubtype="10" fill="hold" grpId="0" nodeType="withEffect">
                                  <p:stCondLst>
                                    <p:cond delay="4250"/>
                                  </p:stCondLst>
                                  <p:childTnLst>
                                    <p:set>
                                      <p:cBhvr>
                                        <p:cTn id="114" dur="1" fill="hold">
                                          <p:stCondLst>
                                            <p:cond delay="0"/>
                                          </p:stCondLst>
                                        </p:cTn>
                                        <p:tgtEl>
                                          <p:spTgt spid="111"/>
                                        </p:tgtEl>
                                        <p:attrNameLst>
                                          <p:attrName>style.visibility</p:attrName>
                                        </p:attrNameLst>
                                      </p:cBhvr>
                                      <p:to>
                                        <p:strVal val="visible"/>
                                      </p:to>
                                    </p:set>
                                    <p:anim calcmode="lin" valueType="num">
                                      <p:cBhvr>
                                        <p:cTn id="115" dur="1500" fill="hold"/>
                                        <p:tgtEl>
                                          <p:spTgt spid="111"/>
                                        </p:tgtEl>
                                        <p:attrNameLst>
                                          <p:attrName>ppt_w</p:attrName>
                                        </p:attrNameLst>
                                      </p:cBhvr>
                                      <p:tavLst>
                                        <p:tav tm="0">
                                          <p:val>
                                            <p:fltVal val="0"/>
                                          </p:val>
                                        </p:tav>
                                        <p:tav tm="100000">
                                          <p:val>
                                            <p:strVal val="#ppt_w"/>
                                          </p:val>
                                        </p:tav>
                                      </p:tavLst>
                                    </p:anim>
                                    <p:anim calcmode="lin" valueType="num">
                                      <p:cBhvr>
                                        <p:cTn id="116" dur="1500" fill="hold"/>
                                        <p:tgtEl>
                                          <p:spTgt spid="111"/>
                                        </p:tgtEl>
                                        <p:attrNameLst>
                                          <p:attrName>ppt_h</p:attrName>
                                        </p:attrNameLst>
                                      </p:cBhvr>
                                      <p:tavLst>
                                        <p:tav tm="0">
                                          <p:val>
                                            <p:strVal val="#ppt_h"/>
                                          </p:val>
                                        </p:tav>
                                        <p:tav tm="100000">
                                          <p:val>
                                            <p:strVal val="#ppt_h"/>
                                          </p:val>
                                        </p:tav>
                                      </p:tavLst>
                                    </p:anim>
                                  </p:childTnLst>
                                </p:cTn>
                              </p:par>
                              <p:par>
                                <p:cTn id="117" presetID="17" presetClass="entr" presetSubtype="10" fill="hold" nodeType="withEffect">
                                  <p:stCondLst>
                                    <p:cond delay="1500"/>
                                  </p:stCondLst>
                                  <p:childTnLst>
                                    <p:set>
                                      <p:cBhvr>
                                        <p:cTn id="118" dur="1" fill="hold">
                                          <p:stCondLst>
                                            <p:cond delay="0"/>
                                          </p:stCondLst>
                                        </p:cTn>
                                        <p:tgtEl>
                                          <p:spTgt spid="118"/>
                                        </p:tgtEl>
                                        <p:attrNameLst>
                                          <p:attrName>style.visibility</p:attrName>
                                        </p:attrNameLst>
                                      </p:cBhvr>
                                      <p:to>
                                        <p:strVal val="visible"/>
                                      </p:to>
                                    </p:set>
                                    <p:anim calcmode="lin" valueType="num">
                                      <p:cBhvr>
                                        <p:cTn id="119" dur="1500" fill="hold"/>
                                        <p:tgtEl>
                                          <p:spTgt spid="118"/>
                                        </p:tgtEl>
                                        <p:attrNameLst>
                                          <p:attrName>ppt_w</p:attrName>
                                        </p:attrNameLst>
                                      </p:cBhvr>
                                      <p:tavLst>
                                        <p:tav tm="0">
                                          <p:val>
                                            <p:fltVal val="0"/>
                                          </p:val>
                                        </p:tav>
                                        <p:tav tm="100000">
                                          <p:val>
                                            <p:strVal val="#ppt_w"/>
                                          </p:val>
                                        </p:tav>
                                      </p:tavLst>
                                    </p:anim>
                                    <p:anim calcmode="lin" valueType="num">
                                      <p:cBhvr>
                                        <p:cTn id="120" dur="1500" fill="hold"/>
                                        <p:tgtEl>
                                          <p:spTgt spid="118"/>
                                        </p:tgtEl>
                                        <p:attrNameLst>
                                          <p:attrName>ppt_h</p:attrName>
                                        </p:attrNameLst>
                                      </p:cBhvr>
                                      <p:tavLst>
                                        <p:tav tm="0">
                                          <p:val>
                                            <p:strVal val="#ppt_h"/>
                                          </p:val>
                                        </p:tav>
                                        <p:tav tm="100000">
                                          <p:val>
                                            <p:strVal val="#ppt_h"/>
                                          </p:val>
                                        </p:tav>
                                      </p:tavLst>
                                    </p:anim>
                                  </p:childTnLst>
                                </p:cTn>
                              </p:par>
                              <p:par>
                                <p:cTn id="121" presetID="17" presetClass="entr" presetSubtype="10" fill="hold" nodeType="withEffect">
                                  <p:stCondLst>
                                    <p:cond delay="4250"/>
                                  </p:stCondLst>
                                  <p:childTnLst>
                                    <p:set>
                                      <p:cBhvr>
                                        <p:cTn id="122" dur="1" fill="hold">
                                          <p:stCondLst>
                                            <p:cond delay="0"/>
                                          </p:stCondLst>
                                        </p:cTn>
                                        <p:tgtEl>
                                          <p:spTgt spid="121"/>
                                        </p:tgtEl>
                                        <p:attrNameLst>
                                          <p:attrName>style.visibility</p:attrName>
                                        </p:attrNameLst>
                                      </p:cBhvr>
                                      <p:to>
                                        <p:strVal val="visible"/>
                                      </p:to>
                                    </p:set>
                                    <p:anim calcmode="lin" valueType="num">
                                      <p:cBhvr>
                                        <p:cTn id="123" dur="1500" fill="hold"/>
                                        <p:tgtEl>
                                          <p:spTgt spid="121"/>
                                        </p:tgtEl>
                                        <p:attrNameLst>
                                          <p:attrName>ppt_w</p:attrName>
                                        </p:attrNameLst>
                                      </p:cBhvr>
                                      <p:tavLst>
                                        <p:tav tm="0">
                                          <p:val>
                                            <p:fltVal val="0"/>
                                          </p:val>
                                        </p:tav>
                                        <p:tav tm="100000">
                                          <p:val>
                                            <p:strVal val="#ppt_w"/>
                                          </p:val>
                                        </p:tav>
                                      </p:tavLst>
                                    </p:anim>
                                    <p:anim calcmode="lin" valueType="num">
                                      <p:cBhvr>
                                        <p:cTn id="124" dur="1500" fill="hold"/>
                                        <p:tgtEl>
                                          <p:spTgt spid="121"/>
                                        </p:tgtEl>
                                        <p:attrNameLst>
                                          <p:attrName>ppt_h</p:attrName>
                                        </p:attrNameLst>
                                      </p:cBhvr>
                                      <p:tavLst>
                                        <p:tav tm="0">
                                          <p:val>
                                            <p:strVal val="#ppt_h"/>
                                          </p:val>
                                        </p:tav>
                                        <p:tav tm="100000">
                                          <p:val>
                                            <p:strVal val="#ppt_h"/>
                                          </p:val>
                                        </p:tav>
                                      </p:tavLst>
                                    </p:anim>
                                  </p:childTnLst>
                                </p:cTn>
                              </p:par>
                              <p:par>
                                <p:cTn id="125" presetID="17" presetClass="entr" presetSubtype="10" fill="hold" nodeType="withEffect">
                                  <p:stCondLst>
                                    <p:cond delay="4250"/>
                                  </p:stCondLst>
                                  <p:childTnLst>
                                    <p:set>
                                      <p:cBhvr>
                                        <p:cTn id="126" dur="1" fill="hold">
                                          <p:stCondLst>
                                            <p:cond delay="0"/>
                                          </p:stCondLst>
                                        </p:cTn>
                                        <p:tgtEl>
                                          <p:spTgt spid="127"/>
                                        </p:tgtEl>
                                        <p:attrNameLst>
                                          <p:attrName>style.visibility</p:attrName>
                                        </p:attrNameLst>
                                      </p:cBhvr>
                                      <p:to>
                                        <p:strVal val="visible"/>
                                      </p:to>
                                    </p:set>
                                    <p:anim calcmode="lin" valueType="num">
                                      <p:cBhvr>
                                        <p:cTn id="127" dur="1500" fill="hold"/>
                                        <p:tgtEl>
                                          <p:spTgt spid="127"/>
                                        </p:tgtEl>
                                        <p:attrNameLst>
                                          <p:attrName>ppt_w</p:attrName>
                                        </p:attrNameLst>
                                      </p:cBhvr>
                                      <p:tavLst>
                                        <p:tav tm="0">
                                          <p:val>
                                            <p:fltVal val="0"/>
                                          </p:val>
                                        </p:tav>
                                        <p:tav tm="100000">
                                          <p:val>
                                            <p:strVal val="#ppt_w"/>
                                          </p:val>
                                        </p:tav>
                                      </p:tavLst>
                                    </p:anim>
                                    <p:anim calcmode="lin" valueType="num">
                                      <p:cBhvr>
                                        <p:cTn id="128" dur="1500" fill="hold"/>
                                        <p:tgtEl>
                                          <p:spTgt spid="127"/>
                                        </p:tgtEl>
                                        <p:attrNameLst>
                                          <p:attrName>ppt_h</p:attrName>
                                        </p:attrNameLst>
                                      </p:cBhvr>
                                      <p:tavLst>
                                        <p:tav tm="0">
                                          <p:val>
                                            <p:strVal val="#ppt_h"/>
                                          </p:val>
                                        </p:tav>
                                        <p:tav tm="100000">
                                          <p:val>
                                            <p:strVal val="#ppt_h"/>
                                          </p:val>
                                        </p:tav>
                                      </p:tavLst>
                                    </p:anim>
                                  </p:childTnLst>
                                </p:cTn>
                              </p:par>
                              <p:par>
                                <p:cTn id="129" presetID="17" presetClass="entr" presetSubtype="10" fill="hold" grpId="0" nodeType="withEffect">
                                  <p:stCondLst>
                                    <p:cond delay="4250"/>
                                  </p:stCondLst>
                                  <p:childTnLst>
                                    <p:set>
                                      <p:cBhvr>
                                        <p:cTn id="130" dur="1" fill="hold">
                                          <p:stCondLst>
                                            <p:cond delay="0"/>
                                          </p:stCondLst>
                                        </p:cTn>
                                        <p:tgtEl>
                                          <p:spTgt spid="136"/>
                                        </p:tgtEl>
                                        <p:attrNameLst>
                                          <p:attrName>style.visibility</p:attrName>
                                        </p:attrNameLst>
                                      </p:cBhvr>
                                      <p:to>
                                        <p:strVal val="visible"/>
                                      </p:to>
                                    </p:set>
                                    <p:anim calcmode="lin" valueType="num">
                                      <p:cBhvr>
                                        <p:cTn id="131" dur="1500" fill="hold"/>
                                        <p:tgtEl>
                                          <p:spTgt spid="136"/>
                                        </p:tgtEl>
                                        <p:attrNameLst>
                                          <p:attrName>ppt_w</p:attrName>
                                        </p:attrNameLst>
                                      </p:cBhvr>
                                      <p:tavLst>
                                        <p:tav tm="0">
                                          <p:val>
                                            <p:fltVal val="0"/>
                                          </p:val>
                                        </p:tav>
                                        <p:tav tm="100000">
                                          <p:val>
                                            <p:strVal val="#ppt_w"/>
                                          </p:val>
                                        </p:tav>
                                      </p:tavLst>
                                    </p:anim>
                                    <p:anim calcmode="lin" valueType="num">
                                      <p:cBhvr>
                                        <p:cTn id="132" dur="1500" fill="hold"/>
                                        <p:tgtEl>
                                          <p:spTgt spid="136"/>
                                        </p:tgtEl>
                                        <p:attrNameLst>
                                          <p:attrName>ppt_h</p:attrName>
                                        </p:attrNameLst>
                                      </p:cBhvr>
                                      <p:tavLst>
                                        <p:tav tm="0">
                                          <p:val>
                                            <p:strVal val="#ppt_h"/>
                                          </p:val>
                                        </p:tav>
                                        <p:tav tm="100000">
                                          <p:val>
                                            <p:strVal val="#ppt_h"/>
                                          </p:val>
                                        </p:tav>
                                      </p:tavLst>
                                    </p:anim>
                                  </p:childTnLst>
                                </p:cTn>
                              </p:par>
                              <p:par>
                                <p:cTn id="133" presetID="17" presetClass="entr" presetSubtype="10" fill="hold" grpId="0" nodeType="withEffect">
                                  <p:stCondLst>
                                    <p:cond delay="4250"/>
                                  </p:stCondLst>
                                  <p:childTnLst>
                                    <p:set>
                                      <p:cBhvr>
                                        <p:cTn id="134" dur="1" fill="hold">
                                          <p:stCondLst>
                                            <p:cond delay="0"/>
                                          </p:stCondLst>
                                        </p:cTn>
                                        <p:tgtEl>
                                          <p:spTgt spid="137"/>
                                        </p:tgtEl>
                                        <p:attrNameLst>
                                          <p:attrName>style.visibility</p:attrName>
                                        </p:attrNameLst>
                                      </p:cBhvr>
                                      <p:to>
                                        <p:strVal val="visible"/>
                                      </p:to>
                                    </p:set>
                                    <p:anim calcmode="lin" valueType="num">
                                      <p:cBhvr>
                                        <p:cTn id="135" dur="1500" fill="hold"/>
                                        <p:tgtEl>
                                          <p:spTgt spid="137"/>
                                        </p:tgtEl>
                                        <p:attrNameLst>
                                          <p:attrName>ppt_w</p:attrName>
                                        </p:attrNameLst>
                                      </p:cBhvr>
                                      <p:tavLst>
                                        <p:tav tm="0">
                                          <p:val>
                                            <p:fltVal val="0"/>
                                          </p:val>
                                        </p:tav>
                                        <p:tav tm="100000">
                                          <p:val>
                                            <p:strVal val="#ppt_w"/>
                                          </p:val>
                                        </p:tav>
                                      </p:tavLst>
                                    </p:anim>
                                    <p:anim calcmode="lin" valueType="num">
                                      <p:cBhvr>
                                        <p:cTn id="136" dur="1500" fill="hold"/>
                                        <p:tgtEl>
                                          <p:spTgt spid="137"/>
                                        </p:tgtEl>
                                        <p:attrNameLst>
                                          <p:attrName>ppt_h</p:attrName>
                                        </p:attrNameLst>
                                      </p:cBhvr>
                                      <p:tavLst>
                                        <p:tav tm="0">
                                          <p:val>
                                            <p:strVal val="#ppt_h"/>
                                          </p:val>
                                        </p:tav>
                                        <p:tav tm="100000">
                                          <p:val>
                                            <p:strVal val="#ppt_h"/>
                                          </p:val>
                                        </p:tav>
                                      </p:tavLst>
                                    </p:anim>
                                  </p:childTnLst>
                                </p:cTn>
                              </p:par>
                              <p:par>
                                <p:cTn id="137" presetID="17" presetClass="entr" presetSubtype="10" fill="hold" nodeType="withEffect">
                                  <p:stCondLst>
                                    <p:cond delay="4250"/>
                                  </p:stCondLst>
                                  <p:childTnLst>
                                    <p:set>
                                      <p:cBhvr>
                                        <p:cTn id="138" dur="1" fill="hold">
                                          <p:stCondLst>
                                            <p:cond delay="0"/>
                                          </p:stCondLst>
                                        </p:cTn>
                                        <p:tgtEl>
                                          <p:spTgt spid="143"/>
                                        </p:tgtEl>
                                        <p:attrNameLst>
                                          <p:attrName>style.visibility</p:attrName>
                                        </p:attrNameLst>
                                      </p:cBhvr>
                                      <p:to>
                                        <p:strVal val="visible"/>
                                      </p:to>
                                    </p:set>
                                    <p:anim calcmode="lin" valueType="num">
                                      <p:cBhvr>
                                        <p:cTn id="139" dur="1500" fill="hold"/>
                                        <p:tgtEl>
                                          <p:spTgt spid="143"/>
                                        </p:tgtEl>
                                        <p:attrNameLst>
                                          <p:attrName>ppt_w</p:attrName>
                                        </p:attrNameLst>
                                      </p:cBhvr>
                                      <p:tavLst>
                                        <p:tav tm="0">
                                          <p:val>
                                            <p:fltVal val="0"/>
                                          </p:val>
                                        </p:tav>
                                        <p:tav tm="100000">
                                          <p:val>
                                            <p:strVal val="#ppt_w"/>
                                          </p:val>
                                        </p:tav>
                                      </p:tavLst>
                                    </p:anim>
                                    <p:anim calcmode="lin" valueType="num">
                                      <p:cBhvr>
                                        <p:cTn id="140" dur="1500" fill="hold"/>
                                        <p:tgtEl>
                                          <p:spTgt spid="143"/>
                                        </p:tgtEl>
                                        <p:attrNameLst>
                                          <p:attrName>ppt_h</p:attrName>
                                        </p:attrNameLst>
                                      </p:cBhvr>
                                      <p:tavLst>
                                        <p:tav tm="0">
                                          <p:val>
                                            <p:strVal val="#ppt_h"/>
                                          </p:val>
                                        </p:tav>
                                        <p:tav tm="100000">
                                          <p:val>
                                            <p:strVal val="#ppt_h"/>
                                          </p:val>
                                        </p:tav>
                                      </p:tavLst>
                                    </p:anim>
                                  </p:childTnLst>
                                </p:cTn>
                              </p:par>
                              <p:par>
                                <p:cTn id="141" presetID="17" presetClass="entr" presetSubtype="10" fill="hold" nodeType="withEffect">
                                  <p:stCondLst>
                                    <p:cond delay="4250"/>
                                  </p:stCondLst>
                                  <p:childTnLst>
                                    <p:set>
                                      <p:cBhvr>
                                        <p:cTn id="142" dur="1" fill="hold">
                                          <p:stCondLst>
                                            <p:cond delay="0"/>
                                          </p:stCondLst>
                                        </p:cTn>
                                        <p:tgtEl>
                                          <p:spTgt spid="146"/>
                                        </p:tgtEl>
                                        <p:attrNameLst>
                                          <p:attrName>style.visibility</p:attrName>
                                        </p:attrNameLst>
                                      </p:cBhvr>
                                      <p:to>
                                        <p:strVal val="visible"/>
                                      </p:to>
                                    </p:set>
                                    <p:anim calcmode="lin" valueType="num">
                                      <p:cBhvr>
                                        <p:cTn id="143" dur="1500" fill="hold"/>
                                        <p:tgtEl>
                                          <p:spTgt spid="146"/>
                                        </p:tgtEl>
                                        <p:attrNameLst>
                                          <p:attrName>ppt_w</p:attrName>
                                        </p:attrNameLst>
                                      </p:cBhvr>
                                      <p:tavLst>
                                        <p:tav tm="0">
                                          <p:val>
                                            <p:fltVal val="0"/>
                                          </p:val>
                                        </p:tav>
                                        <p:tav tm="100000">
                                          <p:val>
                                            <p:strVal val="#ppt_w"/>
                                          </p:val>
                                        </p:tav>
                                      </p:tavLst>
                                    </p:anim>
                                    <p:anim calcmode="lin" valueType="num">
                                      <p:cBhvr>
                                        <p:cTn id="144" dur="1500" fill="hold"/>
                                        <p:tgtEl>
                                          <p:spTgt spid="146"/>
                                        </p:tgtEl>
                                        <p:attrNameLst>
                                          <p:attrName>ppt_h</p:attrName>
                                        </p:attrNameLst>
                                      </p:cBhvr>
                                      <p:tavLst>
                                        <p:tav tm="0">
                                          <p:val>
                                            <p:strVal val="#ppt_h"/>
                                          </p:val>
                                        </p:tav>
                                        <p:tav tm="100000">
                                          <p:val>
                                            <p:strVal val="#ppt_h"/>
                                          </p:val>
                                        </p:tav>
                                      </p:tavLst>
                                    </p:anim>
                                  </p:childTnLst>
                                </p:cTn>
                              </p:par>
                              <p:par>
                                <p:cTn id="145" presetID="17" presetClass="entr" presetSubtype="10" fill="hold" nodeType="withEffect">
                                  <p:stCondLst>
                                    <p:cond delay="4250"/>
                                  </p:stCondLst>
                                  <p:childTnLst>
                                    <p:set>
                                      <p:cBhvr>
                                        <p:cTn id="146" dur="1" fill="hold">
                                          <p:stCondLst>
                                            <p:cond delay="0"/>
                                          </p:stCondLst>
                                        </p:cTn>
                                        <p:tgtEl>
                                          <p:spTgt spid="149"/>
                                        </p:tgtEl>
                                        <p:attrNameLst>
                                          <p:attrName>style.visibility</p:attrName>
                                        </p:attrNameLst>
                                      </p:cBhvr>
                                      <p:to>
                                        <p:strVal val="visible"/>
                                      </p:to>
                                    </p:set>
                                    <p:anim calcmode="lin" valueType="num">
                                      <p:cBhvr>
                                        <p:cTn id="147" dur="1500" fill="hold"/>
                                        <p:tgtEl>
                                          <p:spTgt spid="149"/>
                                        </p:tgtEl>
                                        <p:attrNameLst>
                                          <p:attrName>ppt_w</p:attrName>
                                        </p:attrNameLst>
                                      </p:cBhvr>
                                      <p:tavLst>
                                        <p:tav tm="0">
                                          <p:val>
                                            <p:fltVal val="0"/>
                                          </p:val>
                                        </p:tav>
                                        <p:tav tm="100000">
                                          <p:val>
                                            <p:strVal val="#ppt_w"/>
                                          </p:val>
                                        </p:tav>
                                      </p:tavLst>
                                    </p:anim>
                                    <p:anim calcmode="lin" valueType="num">
                                      <p:cBhvr>
                                        <p:cTn id="148" dur="1500" fill="hold"/>
                                        <p:tgtEl>
                                          <p:spTgt spid="149"/>
                                        </p:tgtEl>
                                        <p:attrNameLst>
                                          <p:attrName>ppt_h</p:attrName>
                                        </p:attrNameLst>
                                      </p:cBhvr>
                                      <p:tavLst>
                                        <p:tav tm="0">
                                          <p:val>
                                            <p:strVal val="#ppt_h"/>
                                          </p:val>
                                        </p:tav>
                                        <p:tav tm="100000">
                                          <p:val>
                                            <p:strVal val="#ppt_h"/>
                                          </p:val>
                                        </p:tav>
                                      </p:tavLst>
                                    </p:anim>
                                  </p:childTnLst>
                                </p:cTn>
                              </p:par>
                              <p:par>
                                <p:cTn id="149" presetID="17" presetClass="entr" presetSubtype="10" fill="hold" nodeType="withEffect">
                                  <p:stCondLst>
                                    <p:cond delay="1500"/>
                                  </p:stCondLst>
                                  <p:childTnLst>
                                    <p:set>
                                      <p:cBhvr>
                                        <p:cTn id="150" dur="1" fill="hold">
                                          <p:stCondLst>
                                            <p:cond delay="0"/>
                                          </p:stCondLst>
                                        </p:cTn>
                                        <p:tgtEl>
                                          <p:spTgt spid="152"/>
                                        </p:tgtEl>
                                        <p:attrNameLst>
                                          <p:attrName>style.visibility</p:attrName>
                                        </p:attrNameLst>
                                      </p:cBhvr>
                                      <p:to>
                                        <p:strVal val="visible"/>
                                      </p:to>
                                    </p:set>
                                    <p:anim calcmode="lin" valueType="num">
                                      <p:cBhvr>
                                        <p:cTn id="151" dur="1500" fill="hold"/>
                                        <p:tgtEl>
                                          <p:spTgt spid="152"/>
                                        </p:tgtEl>
                                        <p:attrNameLst>
                                          <p:attrName>ppt_w</p:attrName>
                                        </p:attrNameLst>
                                      </p:cBhvr>
                                      <p:tavLst>
                                        <p:tav tm="0">
                                          <p:val>
                                            <p:fltVal val="0"/>
                                          </p:val>
                                        </p:tav>
                                        <p:tav tm="100000">
                                          <p:val>
                                            <p:strVal val="#ppt_w"/>
                                          </p:val>
                                        </p:tav>
                                      </p:tavLst>
                                    </p:anim>
                                    <p:anim calcmode="lin" valueType="num">
                                      <p:cBhvr>
                                        <p:cTn id="152" dur="1500" fill="hold"/>
                                        <p:tgtEl>
                                          <p:spTgt spid="152"/>
                                        </p:tgtEl>
                                        <p:attrNameLst>
                                          <p:attrName>ppt_h</p:attrName>
                                        </p:attrNameLst>
                                      </p:cBhvr>
                                      <p:tavLst>
                                        <p:tav tm="0">
                                          <p:val>
                                            <p:strVal val="#ppt_h"/>
                                          </p:val>
                                        </p:tav>
                                        <p:tav tm="100000">
                                          <p:val>
                                            <p:strVal val="#ppt_h"/>
                                          </p:val>
                                        </p:tav>
                                      </p:tavLst>
                                    </p:anim>
                                  </p:childTnLst>
                                </p:cTn>
                              </p:par>
                              <p:par>
                                <p:cTn id="153" presetID="17" presetClass="entr" presetSubtype="10" fill="hold" nodeType="withEffect">
                                  <p:stCondLst>
                                    <p:cond delay="4250"/>
                                  </p:stCondLst>
                                  <p:childTnLst>
                                    <p:set>
                                      <p:cBhvr>
                                        <p:cTn id="154" dur="1" fill="hold">
                                          <p:stCondLst>
                                            <p:cond delay="0"/>
                                          </p:stCondLst>
                                        </p:cTn>
                                        <p:tgtEl>
                                          <p:spTgt spid="158"/>
                                        </p:tgtEl>
                                        <p:attrNameLst>
                                          <p:attrName>style.visibility</p:attrName>
                                        </p:attrNameLst>
                                      </p:cBhvr>
                                      <p:to>
                                        <p:strVal val="visible"/>
                                      </p:to>
                                    </p:set>
                                    <p:anim calcmode="lin" valueType="num">
                                      <p:cBhvr>
                                        <p:cTn id="155" dur="1500" fill="hold"/>
                                        <p:tgtEl>
                                          <p:spTgt spid="158"/>
                                        </p:tgtEl>
                                        <p:attrNameLst>
                                          <p:attrName>ppt_w</p:attrName>
                                        </p:attrNameLst>
                                      </p:cBhvr>
                                      <p:tavLst>
                                        <p:tav tm="0">
                                          <p:val>
                                            <p:fltVal val="0"/>
                                          </p:val>
                                        </p:tav>
                                        <p:tav tm="100000">
                                          <p:val>
                                            <p:strVal val="#ppt_w"/>
                                          </p:val>
                                        </p:tav>
                                      </p:tavLst>
                                    </p:anim>
                                    <p:anim calcmode="lin" valueType="num">
                                      <p:cBhvr>
                                        <p:cTn id="156" dur="1500" fill="hold"/>
                                        <p:tgtEl>
                                          <p:spTgt spid="158"/>
                                        </p:tgtEl>
                                        <p:attrNameLst>
                                          <p:attrName>ppt_h</p:attrName>
                                        </p:attrNameLst>
                                      </p:cBhvr>
                                      <p:tavLst>
                                        <p:tav tm="0">
                                          <p:val>
                                            <p:strVal val="#ppt_h"/>
                                          </p:val>
                                        </p:tav>
                                        <p:tav tm="100000">
                                          <p:val>
                                            <p:strVal val="#ppt_h"/>
                                          </p:val>
                                        </p:tav>
                                      </p:tavLst>
                                    </p:anim>
                                  </p:childTnLst>
                                </p:cTn>
                              </p:par>
                              <p:par>
                                <p:cTn id="157" presetID="55" presetClass="entr" presetSubtype="0" fill="hold" grpId="0" nodeType="withEffect">
                                  <p:stCondLst>
                                    <p:cond delay="0"/>
                                  </p:stCondLst>
                                  <p:childTnLst>
                                    <p:set>
                                      <p:cBhvr>
                                        <p:cTn id="158" dur="1" fill="hold">
                                          <p:stCondLst>
                                            <p:cond delay="0"/>
                                          </p:stCondLst>
                                        </p:cTn>
                                        <p:tgtEl>
                                          <p:spTgt spid="113"/>
                                        </p:tgtEl>
                                        <p:attrNameLst>
                                          <p:attrName>style.visibility</p:attrName>
                                        </p:attrNameLst>
                                      </p:cBhvr>
                                      <p:to>
                                        <p:strVal val="visible"/>
                                      </p:to>
                                    </p:set>
                                    <p:anim calcmode="lin" valueType="num">
                                      <p:cBhvr>
                                        <p:cTn id="159" dur="1000" fill="hold"/>
                                        <p:tgtEl>
                                          <p:spTgt spid="113"/>
                                        </p:tgtEl>
                                        <p:attrNameLst>
                                          <p:attrName>ppt_w</p:attrName>
                                        </p:attrNameLst>
                                      </p:cBhvr>
                                      <p:tavLst>
                                        <p:tav tm="0">
                                          <p:val>
                                            <p:strVal val="#ppt_w*0.70"/>
                                          </p:val>
                                        </p:tav>
                                        <p:tav tm="100000">
                                          <p:val>
                                            <p:strVal val="#ppt_w"/>
                                          </p:val>
                                        </p:tav>
                                      </p:tavLst>
                                    </p:anim>
                                    <p:anim calcmode="lin" valueType="num">
                                      <p:cBhvr>
                                        <p:cTn id="160" dur="1000" fill="hold"/>
                                        <p:tgtEl>
                                          <p:spTgt spid="113"/>
                                        </p:tgtEl>
                                        <p:attrNameLst>
                                          <p:attrName>ppt_h</p:attrName>
                                        </p:attrNameLst>
                                      </p:cBhvr>
                                      <p:tavLst>
                                        <p:tav tm="0">
                                          <p:val>
                                            <p:strVal val="#ppt_h"/>
                                          </p:val>
                                        </p:tav>
                                        <p:tav tm="100000">
                                          <p:val>
                                            <p:strVal val="#ppt_h"/>
                                          </p:val>
                                        </p:tav>
                                      </p:tavLst>
                                    </p:anim>
                                    <p:animEffect transition="in" filter="fade">
                                      <p:cBhvr>
                                        <p:cTn id="161"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4" grpId="0"/>
      <p:bldP spid="28" grpId="0" animBg="1"/>
      <p:bldP spid="110" grpId="0" animBg="1"/>
      <p:bldP spid="111" grpId="0" animBg="1"/>
      <p:bldP spid="136" grpId="0" animBg="1"/>
      <p:bldP spid="137" grpId="0" animBg="1"/>
      <p:bldP spid="11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3"/>
          <p:cNvSpPr>
            <a:spLocks noGrp="1"/>
          </p:cNvSpPr>
          <p:nvPr>
            <p:ph type="ftr" sz="quarter" idx="10"/>
          </p:nvPr>
        </p:nvSpPr>
        <p:spPr>
          <a:xfrm>
            <a:off x="11798523" y="6545019"/>
            <a:ext cx="390302" cy="307777"/>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7</a:t>
            </a:fld>
            <a:endParaRPr lang="en-US" altLang="fr-FR" sz="1400" dirty="0">
              <a:solidFill>
                <a:srgbClr val="080808"/>
              </a:solidFill>
              <a:cs typeface="Arial" panose="020B0604020202020204" pitchFamily="34" charset="0"/>
            </a:endParaRPr>
          </a:p>
        </p:txBody>
      </p:sp>
      <p:sp>
        <p:nvSpPr>
          <p:cNvPr id="29" name="ZoneTexte 28"/>
          <p:cNvSpPr txBox="1"/>
          <p:nvPr/>
        </p:nvSpPr>
        <p:spPr>
          <a:xfrm>
            <a:off x="0" y="6553200"/>
            <a:ext cx="5180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30" name="ZoneTexte 29"/>
          <p:cNvSpPr txBox="1"/>
          <p:nvPr/>
        </p:nvSpPr>
        <p:spPr>
          <a:xfrm>
            <a:off x="52943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3" name="Rectangle 2"/>
          <p:cNvSpPr/>
          <p:nvPr/>
        </p:nvSpPr>
        <p:spPr>
          <a:xfrm>
            <a:off x="379412" y="2027872"/>
            <a:ext cx="11582400" cy="1477328"/>
          </a:xfrm>
          <a:prstGeom prst="rect">
            <a:avLst/>
          </a:prstGeom>
          <a:solidFill>
            <a:schemeClr val="bg1"/>
          </a:solidFill>
          <a:ln>
            <a:solidFill>
              <a:schemeClr val="bg1"/>
            </a:solidFill>
          </a:ln>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fr-FR" sz="2000" b="1" dirty="0" smtClean="0">
                <a:solidFill>
                  <a:schemeClr val="tx1"/>
                </a:solidFill>
                <a:latin typeface="Century Gothic" panose="020B0502020202020204" pitchFamily="34" charset="0"/>
              </a:rPr>
              <a:t>« Au </a:t>
            </a:r>
            <a:r>
              <a:rPr lang="fr-FR" sz="2000" b="1" dirty="0">
                <a:solidFill>
                  <a:schemeClr val="tx1"/>
                </a:solidFill>
                <a:latin typeface="Century Gothic" panose="020B0502020202020204" pitchFamily="34" charset="0"/>
              </a:rPr>
              <a:t>Sénégal, le manque d’informations demeure le premier des problèmes que rencontrent les paysans. Ils sont très nombreux à être privés d’informations sur les bonnes pratiques, les nouvelles méthodes et technologies d’agriculture plus avancées </a:t>
            </a:r>
            <a:r>
              <a:rPr lang="fr-FR" sz="2000" b="1" dirty="0" smtClean="0">
                <a:solidFill>
                  <a:schemeClr val="tx1"/>
                </a:solidFill>
                <a:latin typeface="Century Gothic" panose="020B0502020202020204" pitchFamily="34" charset="0"/>
              </a:rPr>
              <a:t>» </a:t>
            </a:r>
            <a:r>
              <a:rPr lang="fr-FR" sz="2000" b="1" dirty="0">
                <a:solidFill>
                  <a:schemeClr val="tx1"/>
                </a:solidFill>
                <a:latin typeface="Century Gothic" panose="020B0502020202020204" pitchFamily="34" charset="0"/>
              </a:rPr>
              <a:t>(IMANI, 2014</a:t>
            </a:r>
            <a:r>
              <a:rPr lang="fr-FR" sz="2000" b="1" dirty="0" smtClean="0">
                <a:solidFill>
                  <a:schemeClr val="tx1"/>
                </a:solidFill>
                <a:latin typeface="Century Gothic" panose="020B0502020202020204" pitchFamily="34" charset="0"/>
              </a:rPr>
              <a:t>).</a:t>
            </a:r>
            <a:endParaRPr lang="fr-FR" sz="2000" b="1" dirty="0">
              <a:solidFill>
                <a:schemeClr val="tx1"/>
              </a:solidFill>
              <a:latin typeface="Century Gothic" panose="020B0502020202020204" pitchFamily="34" charset="0"/>
            </a:endParaRPr>
          </a:p>
        </p:txBody>
      </p:sp>
      <p:sp>
        <p:nvSpPr>
          <p:cNvPr id="9" name="ZoneTexte 8"/>
          <p:cNvSpPr txBox="1"/>
          <p:nvPr/>
        </p:nvSpPr>
        <p:spPr>
          <a:xfrm>
            <a:off x="8963" y="518797"/>
            <a:ext cx="3535144" cy="461665"/>
          </a:xfrm>
          <a:prstGeom prst="rect">
            <a:avLst/>
          </a:prstGeom>
          <a:blipFill>
            <a:blip r:embed="rId3"/>
            <a:tile tx="0" ty="0" sx="100000" sy="100000" flip="none" algn="tl"/>
          </a:blipFill>
        </p:spPr>
        <p:txBody>
          <a:bodyPr wrap="square" rtlCol="0">
            <a:spAutoFit/>
          </a:bodyPr>
          <a:lstStyle/>
          <a:p>
            <a:pPr algn="ctr"/>
            <a:r>
              <a:rPr lang="fr-FR" b="1" dirty="0" smtClean="0">
                <a:latin typeface="Century Gothic" panose="020B0502020202020204" pitchFamily="34" charset="0"/>
              </a:rPr>
              <a:t>Présentation du sujet</a:t>
            </a:r>
            <a:endParaRPr lang="fr-FR" b="1" dirty="0">
              <a:latin typeface="Century Gothic" panose="020B0502020202020204" pitchFamily="34" charset="0"/>
            </a:endParaRPr>
          </a:p>
        </p:txBody>
      </p:sp>
      <p:graphicFrame>
        <p:nvGraphicFramePr>
          <p:cNvPr id="8" name="Diagramme 7"/>
          <p:cNvGraphicFramePr/>
          <p:nvPr>
            <p:extLst>
              <p:ext uri="{D42A27DB-BD31-4B8C-83A1-F6EECF244321}">
                <p14:modId xmlns:p14="http://schemas.microsoft.com/office/powerpoint/2010/main" val="3095673151"/>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24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AutoShape 8"/>
          <p:cNvSpPr>
            <a:spLocks noChangeAspect="1" noChangeArrowheads="1" noTextEdit="1"/>
          </p:cNvSpPr>
          <p:nvPr/>
        </p:nvSpPr>
        <p:spPr bwMode="gray">
          <a:xfrm>
            <a:off x="4894231" y="3652839"/>
            <a:ext cx="989044"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Century Gothic" panose="020B0502020202020204" pitchFamily="34" charset="0"/>
            </a:endParaRPr>
          </a:p>
        </p:txBody>
      </p:sp>
      <p:sp>
        <p:nvSpPr>
          <p:cNvPr id="20484" name="AutoShape 10"/>
          <p:cNvSpPr>
            <a:spLocks noChangeAspect="1" noChangeArrowheads="1" noTextEdit="1"/>
          </p:cNvSpPr>
          <p:nvPr/>
        </p:nvSpPr>
        <p:spPr bwMode="gray">
          <a:xfrm flipH="1">
            <a:off x="6388069" y="3652839"/>
            <a:ext cx="98904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Century Gothic" panose="020B0502020202020204" pitchFamily="34" charset="0"/>
            </a:endParaRPr>
          </a:p>
        </p:txBody>
      </p:sp>
      <p:sp>
        <p:nvSpPr>
          <p:cNvPr id="43" name="Text Box 30"/>
          <p:cNvSpPr txBox="1">
            <a:spLocks noChangeArrowheads="1"/>
          </p:cNvSpPr>
          <p:nvPr/>
        </p:nvSpPr>
        <p:spPr bwMode="auto">
          <a:xfrm>
            <a:off x="227012" y="2018072"/>
            <a:ext cx="9381411" cy="2553891"/>
          </a:xfrm>
          <a:prstGeom prst="roundRect">
            <a:avLst/>
          </a:prstGeom>
          <a:solidFill>
            <a:schemeClr val="bg1"/>
          </a:solidFill>
          <a:ln>
            <a:solidFill>
              <a:schemeClr val="bg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fr-FR" b="1" dirty="0">
                <a:latin typeface="Century Gothic" panose="020B0502020202020204" pitchFamily="34" charset="0"/>
              </a:rPr>
              <a:t>Quel mécanisme les services de vulgarisation et conseil agricole </a:t>
            </a:r>
            <a:r>
              <a:rPr lang="fr-FR" b="1" dirty="0" smtClean="0">
                <a:latin typeface="Century Gothic" panose="020B0502020202020204" pitchFamily="34" charset="0"/>
              </a:rPr>
              <a:t>pourraient-ils </a:t>
            </a:r>
            <a:r>
              <a:rPr lang="fr-FR" b="1" dirty="0">
                <a:latin typeface="Century Gothic" panose="020B0502020202020204" pitchFamily="34" charset="0"/>
              </a:rPr>
              <a:t>mettre en place afin de permettre l’accès à l’information aux producteurs via les technologies de l’information et de la communication (TICs) </a:t>
            </a:r>
            <a:r>
              <a:rPr lang="fr-FR" b="1" dirty="0" smtClean="0">
                <a:latin typeface="Century Gothic" panose="020B0502020202020204" pitchFamily="34" charset="0"/>
              </a:rPr>
              <a:t>?</a:t>
            </a:r>
            <a:endParaRPr lang="fr-FR" dirty="0">
              <a:latin typeface="Century Gothic" panose="020B0502020202020204" pitchFamily="34" charset="0"/>
            </a:endParaRPr>
          </a:p>
        </p:txBody>
      </p:sp>
      <p:pic>
        <p:nvPicPr>
          <p:cNvPr id="10" name="Picture 12" descr="C:\Documents and Settings\HANENE\Mes documents\Mes images\informatiquegifs\2-9.gif"/>
          <p:cNvPicPr>
            <a:picLocks noChangeAspect="1" noChangeArrowheads="1" noCrop="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958509" y="2305061"/>
            <a:ext cx="1165103" cy="22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Espace réservé du pied de page 3"/>
          <p:cNvSpPr>
            <a:spLocks noGrp="1"/>
          </p:cNvSpPr>
          <p:nvPr>
            <p:ph type="ftr" sz="quarter" idx="10"/>
          </p:nvPr>
        </p:nvSpPr>
        <p:spPr>
          <a:xfrm>
            <a:off x="11798523" y="6545019"/>
            <a:ext cx="390302" cy="307777"/>
          </a:xfrm>
          <a:blipFill>
            <a:blip r:embed="rId3"/>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8</a:t>
            </a:fld>
            <a:endParaRPr lang="en-US" altLang="fr-FR" sz="1400" dirty="0">
              <a:solidFill>
                <a:srgbClr val="080808"/>
              </a:solidFill>
              <a:cs typeface="Arial" panose="020B0604020202020204" pitchFamily="34" charset="0"/>
            </a:endParaRPr>
          </a:p>
        </p:txBody>
      </p:sp>
      <p:sp>
        <p:nvSpPr>
          <p:cNvPr id="30" name="ZoneTexte 29"/>
          <p:cNvSpPr txBox="1"/>
          <p:nvPr/>
        </p:nvSpPr>
        <p:spPr>
          <a:xfrm>
            <a:off x="0" y="6553200"/>
            <a:ext cx="5180012" cy="338554"/>
          </a:xfrm>
          <a:prstGeom prst="rect">
            <a:avLst/>
          </a:prstGeom>
          <a:blipFill>
            <a:blip r:embed="rId3"/>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31" name="ZoneTexte 30"/>
          <p:cNvSpPr txBox="1"/>
          <p:nvPr/>
        </p:nvSpPr>
        <p:spPr>
          <a:xfrm>
            <a:off x="5294312" y="6545019"/>
            <a:ext cx="6389911" cy="338554"/>
          </a:xfrm>
          <a:prstGeom prst="rect">
            <a:avLst/>
          </a:prstGeom>
          <a:blipFill>
            <a:blip r:embed="rId3"/>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11" name="ZoneTexte 10"/>
          <p:cNvSpPr txBox="1"/>
          <p:nvPr/>
        </p:nvSpPr>
        <p:spPr>
          <a:xfrm>
            <a:off x="1958415" y="833587"/>
            <a:ext cx="3015222" cy="461665"/>
          </a:xfrm>
          <a:prstGeom prst="rect">
            <a:avLst/>
          </a:prstGeom>
          <a:blipFill>
            <a:blip r:embed="rId3"/>
            <a:tile tx="0" ty="0" sx="100000" sy="100000" flip="none" algn="tl"/>
          </a:blipFill>
        </p:spPr>
        <p:txBody>
          <a:bodyPr wrap="square" rtlCol="0">
            <a:spAutoFit/>
          </a:bodyPr>
          <a:lstStyle/>
          <a:p>
            <a:pPr algn="ctr"/>
            <a:r>
              <a:rPr lang="fr-FR" b="1" dirty="0" smtClean="0">
                <a:latin typeface="Century Gothic" panose="020B0502020202020204" pitchFamily="34" charset="0"/>
              </a:rPr>
              <a:t>Question centrale</a:t>
            </a:r>
            <a:endParaRPr lang="fr-FR" b="1" dirty="0">
              <a:latin typeface="Century Gothic" panose="020B0502020202020204" pitchFamily="34" charset="0"/>
            </a:endParaRPr>
          </a:p>
        </p:txBody>
      </p:sp>
      <p:graphicFrame>
        <p:nvGraphicFramePr>
          <p:cNvPr id="12" name="Diagramme 11"/>
          <p:cNvGraphicFramePr/>
          <p:nvPr>
            <p:extLst>
              <p:ext uri="{D42A27DB-BD31-4B8C-83A1-F6EECF244321}">
                <p14:modId xmlns:p14="http://schemas.microsoft.com/office/powerpoint/2010/main" val="2060967288"/>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1970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3"/>
                                        </p:tgtEl>
                                        <p:attrNameLst>
                                          <p:attrName>ppt_y</p:attrName>
                                        </p:attrNameLst>
                                      </p:cBhvr>
                                      <p:tavLst>
                                        <p:tav tm="0">
                                          <p:val>
                                            <p:strVal val="#ppt_y"/>
                                          </p:val>
                                        </p:tav>
                                        <p:tav tm="100000">
                                          <p:val>
                                            <p:strVal val="#ppt_y"/>
                                          </p:val>
                                        </p:tav>
                                      </p:tavLst>
                                    </p:anim>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AutoShape 4"/>
          <p:cNvSpPr>
            <a:spLocks noChangeArrowheads="1"/>
          </p:cNvSpPr>
          <p:nvPr/>
        </p:nvSpPr>
        <p:spPr bwMode="auto">
          <a:xfrm>
            <a:off x="525937" y="1786985"/>
            <a:ext cx="4543426" cy="1174750"/>
          </a:xfrm>
          <a:prstGeom prst="flowChartAlternateProcess">
            <a:avLst/>
          </a:prstGeom>
          <a:solidFill>
            <a:schemeClr val="bg1"/>
          </a:solidFill>
          <a:ln w="9525" algn="ctr">
            <a:solidFill>
              <a:schemeClr val="bg1"/>
            </a:solidFill>
            <a:miter lim="800000"/>
            <a:headEnd/>
            <a:tailEnd/>
          </a:ln>
          <a:extLst/>
        </p:spPr>
        <p:txBody>
          <a:bodyPr anchor="ctr"/>
          <a:lstStyle>
            <a:lvl1pPr>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a:spcBef>
                <a:spcPct val="20000"/>
              </a:spcBef>
              <a:buClr>
                <a:schemeClr val="tx1"/>
              </a:buClr>
              <a:buChar char="•"/>
              <a:defRPr sz="2100">
                <a:solidFill>
                  <a:schemeClr val="tx1"/>
                </a:solidFill>
                <a:latin typeface="Arial" panose="020B0604020202020204" pitchFamily="34" charset="0"/>
              </a:defRPr>
            </a:lvl3pPr>
            <a:lvl4pPr marL="1600200" indent="-228600">
              <a:spcBef>
                <a:spcPct val="20000"/>
              </a:spcBef>
              <a:buChar char="–"/>
              <a:defRPr sz="2100">
                <a:solidFill>
                  <a:schemeClr val="tx1"/>
                </a:solidFill>
                <a:latin typeface="Arial" panose="020B0604020202020204" pitchFamily="34" charset="0"/>
              </a:defRPr>
            </a:lvl4pPr>
            <a:lvl5pPr marL="2057400" indent="-228600">
              <a:spcBef>
                <a:spcPct val="20000"/>
              </a:spcBef>
              <a:buChar char="»"/>
              <a:defRPr sz="2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eaLnBrk="1" hangingPunct="1">
              <a:spcBef>
                <a:spcPct val="0"/>
              </a:spcBef>
              <a:buClrTx/>
              <a:buFontTx/>
              <a:buNone/>
            </a:pPr>
            <a:endParaRPr lang="fr-FR" altLang="fr-FR" sz="1200">
              <a:solidFill>
                <a:srgbClr val="660033"/>
              </a:solidFill>
              <a:latin typeface="Century Gothic" panose="020B0502020202020204" pitchFamily="34" charset="0"/>
            </a:endParaRPr>
          </a:p>
        </p:txBody>
      </p:sp>
      <p:sp>
        <p:nvSpPr>
          <p:cNvPr id="49" name="Espace réservé du pied de page 3"/>
          <p:cNvSpPr>
            <a:spLocks noGrp="1"/>
          </p:cNvSpPr>
          <p:nvPr>
            <p:ph type="ftr" sz="quarter" idx="10"/>
          </p:nvPr>
        </p:nvSpPr>
        <p:spPr>
          <a:xfrm>
            <a:off x="11798523" y="6545019"/>
            <a:ext cx="390302" cy="307777"/>
          </a:xfrm>
          <a:blipFill>
            <a:blip r:embed="rId2"/>
            <a:tile tx="0" ty="0" sx="100000" sy="100000" flip="none" algn="tl"/>
          </a:blipFill>
          <a:ln/>
        </p:spPr>
        <p:txBody>
          <a:bodyPr/>
          <a:lstStyle>
            <a:lvl1pPr defTabSz="957263">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42950" indent="-285750" defTabSz="957263">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43000" indent="-228600" defTabSz="957263">
              <a:spcBef>
                <a:spcPct val="20000"/>
              </a:spcBef>
              <a:buClr>
                <a:schemeClr val="tx1"/>
              </a:buClr>
              <a:buChar char="•"/>
              <a:defRPr sz="2100">
                <a:solidFill>
                  <a:schemeClr val="tx1"/>
                </a:solidFill>
                <a:latin typeface="Arial" panose="020B0604020202020204" pitchFamily="34" charset="0"/>
              </a:defRPr>
            </a:lvl3pPr>
            <a:lvl4pPr marL="1600200" indent="-228600" defTabSz="957263">
              <a:spcBef>
                <a:spcPct val="20000"/>
              </a:spcBef>
              <a:buChar char="–"/>
              <a:defRPr sz="2100">
                <a:solidFill>
                  <a:schemeClr val="tx1"/>
                </a:solidFill>
                <a:latin typeface="Arial" panose="020B0604020202020204" pitchFamily="34" charset="0"/>
              </a:defRPr>
            </a:lvl4pPr>
            <a:lvl5pPr marL="2057400" indent="-228600" defTabSz="957263">
              <a:spcBef>
                <a:spcPct val="20000"/>
              </a:spcBef>
              <a:buChar char="»"/>
              <a:defRPr sz="21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ct val="0"/>
              </a:spcBef>
              <a:buClrTx/>
              <a:buFontTx/>
              <a:buNone/>
            </a:pPr>
            <a:fld id="{AA61FB7E-A93D-46A7-A9A4-22F114DC1FC6}" type="slidenum">
              <a:rPr lang="en-US" altLang="fr-FR" sz="1400">
                <a:solidFill>
                  <a:srgbClr val="080808"/>
                </a:solidFill>
                <a:cs typeface="Arial" panose="020B0604020202020204" pitchFamily="34" charset="0"/>
              </a:rPr>
              <a:pPr>
                <a:spcBef>
                  <a:spcPct val="0"/>
                </a:spcBef>
                <a:buClrTx/>
                <a:buFontTx/>
                <a:buNone/>
              </a:pPr>
              <a:t>9</a:t>
            </a:fld>
            <a:endParaRPr lang="en-US" altLang="fr-FR" sz="1400" dirty="0">
              <a:solidFill>
                <a:srgbClr val="080808"/>
              </a:solidFill>
              <a:cs typeface="Arial" panose="020B0604020202020204" pitchFamily="34" charset="0"/>
            </a:endParaRPr>
          </a:p>
        </p:txBody>
      </p:sp>
      <p:sp>
        <p:nvSpPr>
          <p:cNvPr id="52" name="ZoneTexte 51"/>
          <p:cNvSpPr txBox="1"/>
          <p:nvPr/>
        </p:nvSpPr>
        <p:spPr>
          <a:xfrm>
            <a:off x="0" y="6553200"/>
            <a:ext cx="5180012" cy="338554"/>
          </a:xfrm>
          <a:prstGeom prst="rect">
            <a:avLst/>
          </a:prstGeom>
          <a:blipFill>
            <a:blip r:embed="rId2"/>
            <a:tile tx="0" ty="0" sx="100000" sy="100000" flip="none" algn="tl"/>
          </a:blipFill>
        </p:spPr>
        <p:txBody>
          <a:bodyPr wrap="square" rtlCol="0">
            <a:spAutoFit/>
          </a:bodyPr>
          <a:lstStyle/>
          <a:p>
            <a:r>
              <a:rPr lang="fr-FR" sz="1600" b="1" dirty="0">
                <a:solidFill>
                  <a:srgbClr val="080808"/>
                </a:solidFill>
                <a:latin typeface="Bell MT" panose="02020503060305020303" pitchFamily="18" charset="0"/>
              </a:rPr>
              <a:t>Saliou MBALO   </a:t>
            </a:r>
            <a:r>
              <a:rPr lang="fr-FR" sz="1600" b="1" dirty="0" smtClean="0">
                <a:solidFill>
                  <a:srgbClr val="080808"/>
                </a:solidFill>
                <a:latin typeface="Bell MT" panose="02020503060305020303" pitchFamily="18" charset="0"/>
              </a:rPr>
              <a:t>UGB/UFR </a:t>
            </a:r>
            <a:r>
              <a:rPr lang="fr-FR" sz="1600" b="1" dirty="0">
                <a:solidFill>
                  <a:srgbClr val="080808"/>
                </a:solidFill>
                <a:latin typeface="Bell MT" panose="02020503060305020303" pitchFamily="18" charset="0"/>
              </a:rPr>
              <a:t>- </a:t>
            </a:r>
            <a:r>
              <a:rPr lang="fr-FR" sz="1600" b="1" dirty="0" smtClean="0">
                <a:solidFill>
                  <a:srgbClr val="080808"/>
                </a:solidFill>
                <a:latin typeface="Bell MT" panose="02020503060305020303" pitchFamily="18" charset="0"/>
              </a:rPr>
              <a:t>SEG/Agrobusiness</a:t>
            </a:r>
            <a:endParaRPr lang="fr-FR" sz="1100" b="1" dirty="0">
              <a:solidFill>
                <a:srgbClr val="080808"/>
              </a:solidFill>
              <a:latin typeface="Bell MT" panose="02020503060305020303" pitchFamily="18" charset="0"/>
            </a:endParaRPr>
          </a:p>
        </p:txBody>
      </p:sp>
      <p:sp>
        <p:nvSpPr>
          <p:cNvPr id="53" name="ZoneTexte 52"/>
          <p:cNvSpPr txBox="1"/>
          <p:nvPr/>
        </p:nvSpPr>
        <p:spPr>
          <a:xfrm>
            <a:off x="5294312" y="6545019"/>
            <a:ext cx="6389911" cy="338554"/>
          </a:xfrm>
          <a:prstGeom prst="rect">
            <a:avLst/>
          </a:prstGeom>
          <a:blipFill>
            <a:blip r:embed="rId2"/>
            <a:tile tx="0" ty="0" sx="100000" sy="100000" flip="none" algn="tl"/>
          </a:blipFill>
        </p:spPr>
        <p:txBody>
          <a:bodyPr wrap="square" rtlCol="0">
            <a:spAutoFit/>
          </a:bodyPr>
          <a:lstStyle/>
          <a:p>
            <a:r>
              <a:rPr lang="fr-FR" sz="1600" b="1" dirty="0" smtClean="0">
                <a:solidFill>
                  <a:srgbClr val="080808"/>
                </a:solidFill>
                <a:latin typeface="Bell MT" panose="02020503060305020303" pitchFamily="18" charset="0"/>
              </a:rPr>
              <a:t>La vulgarisation des technologies et conseil agricole à travers les TIC</a:t>
            </a:r>
            <a:endParaRPr lang="fr-FR" sz="1600" b="1" dirty="0">
              <a:solidFill>
                <a:srgbClr val="080808"/>
              </a:solidFill>
              <a:latin typeface="Bell MT" panose="02020503060305020303" pitchFamily="18" charset="0"/>
            </a:endParaRPr>
          </a:p>
        </p:txBody>
      </p:sp>
      <p:sp>
        <p:nvSpPr>
          <p:cNvPr id="17" name="Title 1"/>
          <p:cNvSpPr>
            <a:spLocks noGrp="1"/>
          </p:cNvSpPr>
          <p:nvPr>
            <p:ph type="title"/>
          </p:nvPr>
        </p:nvSpPr>
        <p:spPr>
          <a:xfrm>
            <a:off x="3014193" y="632664"/>
            <a:ext cx="1337797" cy="538597"/>
          </a:xfrm>
          <a:blipFill>
            <a:blip r:embed="rId2"/>
            <a:tile tx="0" ty="0" sx="100000" sy="100000" flip="none" algn="tl"/>
          </a:blipFill>
          <a:ln>
            <a:solidFill>
              <a:schemeClr val="bg1"/>
            </a:solidFill>
          </a:ln>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latin typeface="Century Gothic" panose="020B0502020202020204" pitchFamily="34" charset="0"/>
              </a:rPr>
              <a:t>Objectifs</a:t>
            </a:r>
            <a:endParaRPr lang="en-US" sz="2400" b="1" dirty="0">
              <a:latin typeface="Century Gothic" panose="020B0502020202020204" pitchFamily="34" charset="0"/>
            </a:endParaRPr>
          </a:p>
        </p:txBody>
      </p:sp>
      <p:grpSp>
        <p:nvGrpSpPr>
          <p:cNvPr id="18" name="Group 51"/>
          <p:cNvGrpSpPr/>
          <p:nvPr/>
        </p:nvGrpSpPr>
        <p:grpSpPr>
          <a:xfrm>
            <a:off x="150812" y="1247774"/>
            <a:ext cx="13259387" cy="5076826"/>
            <a:chOff x="3074988" y="1068388"/>
            <a:chExt cx="8454097" cy="5151438"/>
          </a:xfrm>
        </p:grpSpPr>
        <p:sp>
          <p:nvSpPr>
            <p:cNvPr id="19" name="Rectangle 6"/>
            <p:cNvSpPr>
              <a:spLocks noChangeArrowheads="1"/>
            </p:cNvSpPr>
            <p:nvPr/>
          </p:nvSpPr>
          <p:spPr bwMode="auto">
            <a:xfrm>
              <a:off x="3074988" y="1381125"/>
              <a:ext cx="4198938" cy="977900"/>
            </a:xfrm>
            <a:prstGeom prst="rect">
              <a:avLst/>
            </a:prstGeom>
            <a:solidFill>
              <a:schemeClr val="accent5">
                <a:lumMod val="20000"/>
                <a:lumOff val="8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Rectangle 7"/>
            <p:cNvSpPr>
              <a:spLocks noChangeArrowheads="1"/>
            </p:cNvSpPr>
            <p:nvPr/>
          </p:nvSpPr>
          <p:spPr bwMode="auto">
            <a:xfrm>
              <a:off x="3074988" y="2732482"/>
              <a:ext cx="4198938" cy="1322387"/>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31" name="Freeform 16"/>
            <p:cNvSpPr>
              <a:spLocks/>
            </p:cNvSpPr>
            <p:nvPr/>
          </p:nvSpPr>
          <p:spPr bwMode="auto">
            <a:xfrm>
              <a:off x="7245351" y="1068388"/>
              <a:ext cx="758825" cy="1290638"/>
            </a:xfrm>
            <a:custGeom>
              <a:avLst/>
              <a:gdLst>
                <a:gd name="T0" fmla="*/ 478 w 478"/>
                <a:gd name="T1" fmla="*/ 0 h 813"/>
                <a:gd name="T2" fmla="*/ 478 w 478"/>
                <a:gd name="T3" fmla="*/ 667 h 813"/>
                <a:gd name="T4" fmla="*/ 0 w 478"/>
                <a:gd name="T5" fmla="*/ 813 h 813"/>
                <a:gd name="T6" fmla="*/ 0 w 478"/>
                <a:gd name="T7" fmla="*/ 197 h 813"/>
                <a:gd name="T8" fmla="*/ 478 w 478"/>
                <a:gd name="T9" fmla="*/ 0 h 813"/>
              </a:gdLst>
              <a:ahLst/>
              <a:cxnLst>
                <a:cxn ang="0">
                  <a:pos x="T0" y="T1"/>
                </a:cxn>
                <a:cxn ang="0">
                  <a:pos x="T2" y="T3"/>
                </a:cxn>
                <a:cxn ang="0">
                  <a:pos x="T4" y="T5"/>
                </a:cxn>
                <a:cxn ang="0">
                  <a:pos x="T6" y="T7"/>
                </a:cxn>
                <a:cxn ang="0">
                  <a:pos x="T8" y="T9"/>
                </a:cxn>
              </a:cxnLst>
              <a:rect l="0" t="0" r="r" b="b"/>
              <a:pathLst>
                <a:path w="478" h="813">
                  <a:moveTo>
                    <a:pt x="478" y="0"/>
                  </a:moveTo>
                  <a:lnTo>
                    <a:pt x="478" y="667"/>
                  </a:lnTo>
                  <a:lnTo>
                    <a:pt x="0" y="813"/>
                  </a:lnTo>
                  <a:lnTo>
                    <a:pt x="0" y="197"/>
                  </a:lnTo>
                  <a:lnTo>
                    <a:pt x="478"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17"/>
            <p:cNvSpPr>
              <a:spLocks/>
            </p:cNvSpPr>
            <p:nvPr/>
          </p:nvSpPr>
          <p:spPr bwMode="auto">
            <a:xfrm>
              <a:off x="8004176" y="1068388"/>
              <a:ext cx="1676400" cy="1774825"/>
            </a:xfrm>
            <a:custGeom>
              <a:avLst/>
              <a:gdLst>
                <a:gd name="T0" fmla="*/ 0 w 1056"/>
                <a:gd name="T1" fmla="*/ 0 h 1118"/>
                <a:gd name="T2" fmla="*/ 1056 w 1056"/>
                <a:gd name="T3" fmla="*/ 682 h 1118"/>
                <a:gd name="T4" fmla="*/ 1056 w 1056"/>
                <a:gd name="T5" fmla="*/ 1118 h 1118"/>
                <a:gd name="T6" fmla="*/ 0 w 1056"/>
                <a:gd name="T7" fmla="*/ 667 h 1118"/>
                <a:gd name="T8" fmla="*/ 0 w 1056"/>
                <a:gd name="T9" fmla="*/ 0 h 1118"/>
              </a:gdLst>
              <a:ahLst/>
              <a:cxnLst>
                <a:cxn ang="0">
                  <a:pos x="T0" y="T1"/>
                </a:cxn>
                <a:cxn ang="0">
                  <a:pos x="T2" y="T3"/>
                </a:cxn>
                <a:cxn ang="0">
                  <a:pos x="T4" y="T5"/>
                </a:cxn>
                <a:cxn ang="0">
                  <a:pos x="T6" y="T7"/>
                </a:cxn>
                <a:cxn ang="0">
                  <a:pos x="T8" y="T9"/>
                </a:cxn>
              </a:cxnLst>
              <a:rect l="0" t="0" r="r" b="b"/>
              <a:pathLst>
                <a:path w="1056" h="1118">
                  <a:moveTo>
                    <a:pt x="0" y="0"/>
                  </a:moveTo>
                  <a:lnTo>
                    <a:pt x="1056" y="682"/>
                  </a:lnTo>
                  <a:lnTo>
                    <a:pt x="1056" y="1118"/>
                  </a:lnTo>
                  <a:lnTo>
                    <a:pt x="0" y="667"/>
                  </a:lnTo>
                  <a:lnTo>
                    <a:pt x="0"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18"/>
            <p:cNvSpPr>
              <a:spLocks/>
            </p:cNvSpPr>
            <p:nvPr/>
          </p:nvSpPr>
          <p:spPr bwMode="auto">
            <a:xfrm>
              <a:off x="7245351" y="2127250"/>
              <a:ext cx="2435225" cy="715963"/>
            </a:xfrm>
            <a:custGeom>
              <a:avLst/>
              <a:gdLst>
                <a:gd name="T0" fmla="*/ 478 w 1534"/>
                <a:gd name="T1" fmla="*/ 0 h 451"/>
                <a:gd name="T2" fmla="*/ 1534 w 1534"/>
                <a:gd name="T3" fmla="*/ 451 h 451"/>
                <a:gd name="T4" fmla="*/ 1048 w 1534"/>
                <a:gd name="T5" fmla="*/ 451 h 451"/>
                <a:gd name="T6" fmla="*/ 0 w 1534"/>
                <a:gd name="T7" fmla="*/ 146 h 451"/>
                <a:gd name="T8" fmla="*/ 478 w 1534"/>
                <a:gd name="T9" fmla="*/ 0 h 451"/>
              </a:gdLst>
              <a:ahLst/>
              <a:cxnLst>
                <a:cxn ang="0">
                  <a:pos x="T0" y="T1"/>
                </a:cxn>
                <a:cxn ang="0">
                  <a:pos x="T2" y="T3"/>
                </a:cxn>
                <a:cxn ang="0">
                  <a:pos x="T4" y="T5"/>
                </a:cxn>
                <a:cxn ang="0">
                  <a:pos x="T6" y="T7"/>
                </a:cxn>
                <a:cxn ang="0">
                  <a:pos x="T8" y="T9"/>
                </a:cxn>
              </a:cxnLst>
              <a:rect l="0" t="0" r="r" b="b"/>
              <a:pathLst>
                <a:path w="1534" h="451">
                  <a:moveTo>
                    <a:pt x="478" y="0"/>
                  </a:moveTo>
                  <a:lnTo>
                    <a:pt x="1534" y="451"/>
                  </a:lnTo>
                  <a:lnTo>
                    <a:pt x="1048" y="451"/>
                  </a:lnTo>
                  <a:lnTo>
                    <a:pt x="0" y="146"/>
                  </a:lnTo>
                  <a:lnTo>
                    <a:pt x="478"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20"/>
            <p:cNvSpPr>
              <a:spLocks/>
            </p:cNvSpPr>
            <p:nvPr/>
          </p:nvSpPr>
          <p:spPr bwMode="auto">
            <a:xfrm>
              <a:off x="7263378" y="2552862"/>
              <a:ext cx="748884" cy="1502008"/>
            </a:xfrm>
            <a:custGeom>
              <a:avLst/>
              <a:gdLst>
                <a:gd name="T0" fmla="*/ 478 w 478"/>
                <a:gd name="T1" fmla="*/ 0 h 570"/>
                <a:gd name="T2" fmla="*/ 478 w 478"/>
                <a:gd name="T3" fmla="*/ 470 h 570"/>
                <a:gd name="T4" fmla="*/ 0 w 478"/>
                <a:gd name="T5" fmla="*/ 570 h 570"/>
                <a:gd name="T6" fmla="*/ 0 w 478"/>
                <a:gd name="T7" fmla="*/ 129 h 570"/>
                <a:gd name="T8" fmla="*/ 478 w 478"/>
                <a:gd name="T9" fmla="*/ 0 h 570"/>
                <a:gd name="connsiteX0" fmla="*/ 9864 w 10000"/>
                <a:gd name="connsiteY0" fmla="*/ 0 h 8826"/>
                <a:gd name="connsiteX1" fmla="*/ 10000 w 10000"/>
                <a:gd name="connsiteY1" fmla="*/ 7072 h 8826"/>
                <a:gd name="connsiteX2" fmla="*/ 0 w 10000"/>
                <a:gd name="connsiteY2" fmla="*/ 8826 h 8826"/>
                <a:gd name="connsiteX3" fmla="*/ 0 w 10000"/>
                <a:gd name="connsiteY3" fmla="*/ 1089 h 8826"/>
                <a:gd name="connsiteX4" fmla="*/ 9864 w 10000"/>
                <a:gd name="connsiteY4" fmla="*/ 0 h 8826"/>
                <a:gd name="connsiteX0" fmla="*/ 9864 w 10000"/>
                <a:gd name="connsiteY0" fmla="*/ 0 h 10000"/>
                <a:gd name="connsiteX1" fmla="*/ 10000 w 10000"/>
                <a:gd name="connsiteY1" fmla="*/ 8678 h 10000"/>
                <a:gd name="connsiteX2" fmla="*/ 0 w 10000"/>
                <a:gd name="connsiteY2" fmla="*/ 10000 h 10000"/>
                <a:gd name="connsiteX3" fmla="*/ 0 w 10000"/>
                <a:gd name="connsiteY3" fmla="*/ 1234 h 10000"/>
                <a:gd name="connsiteX4" fmla="*/ 9864 w 10000"/>
                <a:gd name="connsiteY4" fmla="*/ 0 h 10000"/>
                <a:gd name="connsiteX0" fmla="*/ 9864 w 10000"/>
                <a:gd name="connsiteY0" fmla="*/ 0 h 11638"/>
                <a:gd name="connsiteX1" fmla="*/ 10000 w 10000"/>
                <a:gd name="connsiteY1" fmla="*/ 11638 h 11638"/>
                <a:gd name="connsiteX2" fmla="*/ 0 w 10000"/>
                <a:gd name="connsiteY2" fmla="*/ 10000 h 11638"/>
                <a:gd name="connsiteX3" fmla="*/ 0 w 10000"/>
                <a:gd name="connsiteY3" fmla="*/ 1234 h 11638"/>
                <a:gd name="connsiteX4" fmla="*/ 9864 w 10000"/>
                <a:gd name="connsiteY4" fmla="*/ 0 h 11638"/>
                <a:gd name="connsiteX0" fmla="*/ 9864 w 9869"/>
                <a:gd name="connsiteY0" fmla="*/ 0 h 10000"/>
                <a:gd name="connsiteX1" fmla="*/ 9680 w 9869"/>
                <a:gd name="connsiteY1" fmla="*/ 8935 h 10000"/>
                <a:gd name="connsiteX2" fmla="*/ 0 w 9869"/>
                <a:gd name="connsiteY2" fmla="*/ 10000 h 10000"/>
                <a:gd name="connsiteX3" fmla="*/ 0 w 9869"/>
                <a:gd name="connsiteY3" fmla="*/ 1234 h 10000"/>
                <a:gd name="connsiteX4" fmla="*/ 9864 w 9869"/>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9" h="10000">
                  <a:moveTo>
                    <a:pt x="9864" y="0"/>
                  </a:moveTo>
                  <a:cubicBezTo>
                    <a:pt x="9909" y="2671"/>
                    <a:pt x="9635" y="6264"/>
                    <a:pt x="9680" y="8935"/>
                  </a:cubicBezTo>
                  <a:lnTo>
                    <a:pt x="0" y="10000"/>
                  </a:lnTo>
                  <a:lnTo>
                    <a:pt x="0" y="1234"/>
                  </a:lnTo>
                  <a:lnTo>
                    <a:pt x="9864"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Freeform 21"/>
            <p:cNvSpPr>
              <a:spLocks/>
            </p:cNvSpPr>
            <p:nvPr/>
          </p:nvSpPr>
          <p:spPr bwMode="auto">
            <a:xfrm>
              <a:off x="7981048" y="2571844"/>
              <a:ext cx="1655781" cy="1829500"/>
            </a:xfrm>
            <a:custGeom>
              <a:avLst/>
              <a:gdLst>
                <a:gd name="T0" fmla="*/ 0 w 1056"/>
                <a:gd name="T1" fmla="*/ 0 h 739"/>
                <a:gd name="T2" fmla="*/ 1056 w 1056"/>
                <a:gd name="T3" fmla="*/ 430 h 739"/>
                <a:gd name="T4" fmla="*/ 1056 w 1056"/>
                <a:gd name="T5" fmla="*/ 739 h 739"/>
                <a:gd name="T6" fmla="*/ 0 w 1056"/>
                <a:gd name="T7" fmla="*/ 470 h 739"/>
                <a:gd name="T8" fmla="*/ 0 w 1056"/>
                <a:gd name="T9" fmla="*/ 0 h 739"/>
                <a:gd name="connsiteX0" fmla="*/ 0 w 10000"/>
                <a:gd name="connsiteY0" fmla="*/ 0 h 10000"/>
                <a:gd name="connsiteX1" fmla="*/ 9754 w 10000"/>
                <a:gd name="connsiteY1" fmla="*/ 3788 h 10000"/>
                <a:gd name="connsiteX2" fmla="*/ 10000 w 10000"/>
                <a:gd name="connsiteY2" fmla="*/ 10000 h 10000"/>
                <a:gd name="connsiteX3" fmla="*/ 0 w 10000"/>
                <a:gd name="connsiteY3" fmla="*/ 6360 h 10000"/>
                <a:gd name="connsiteX4" fmla="*/ 0 w 10000"/>
                <a:gd name="connsiteY4" fmla="*/ 0 h 10000"/>
                <a:gd name="connsiteX0" fmla="*/ 0 w 9877"/>
                <a:gd name="connsiteY0" fmla="*/ 0 h 8797"/>
                <a:gd name="connsiteX1" fmla="*/ 9754 w 9877"/>
                <a:gd name="connsiteY1" fmla="*/ 3788 h 8797"/>
                <a:gd name="connsiteX2" fmla="*/ 9877 w 9877"/>
                <a:gd name="connsiteY2" fmla="*/ 8797 h 8797"/>
                <a:gd name="connsiteX3" fmla="*/ 0 w 9877"/>
                <a:gd name="connsiteY3" fmla="*/ 6360 h 8797"/>
                <a:gd name="connsiteX4" fmla="*/ 0 w 9877"/>
                <a:gd name="connsiteY4" fmla="*/ 0 h 8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7" h="8797">
                  <a:moveTo>
                    <a:pt x="0" y="0"/>
                  </a:moveTo>
                  <a:lnTo>
                    <a:pt x="9754" y="3788"/>
                  </a:lnTo>
                  <a:lnTo>
                    <a:pt x="9877" y="8797"/>
                  </a:lnTo>
                  <a:lnTo>
                    <a:pt x="0" y="6360"/>
                  </a:lnTo>
                  <a:lnTo>
                    <a:pt x="0"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 name="Freeform 28"/>
            <p:cNvSpPr>
              <a:spLocks/>
            </p:cNvSpPr>
            <p:nvPr/>
          </p:nvSpPr>
          <p:spPr bwMode="auto">
            <a:xfrm>
              <a:off x="11497335" y="5427293"/>
              <a:ext cx="31750" cy="131762"/>
            </a:xfrm>
            <a:custGeom>
              <a:avLst/>
              <a:gdLst>
                <a:gd name="T0" fmla="*/ 15 w 20"/>
                <a:gd name="T1" fmla="*/ 0 h 83"/>
                <a:gd name="T2" fmla="*/ 16 w 20"/>
                <a:gd name="T3" fmla="*/ 1 h 83"/>
                <a:gd name="T4" fmla="*/ 18 w 20"/>
                <a:gd name="T5" fmla="*/ 3 h 83"/>
                <a:gd name="T6" fmla="*/ 19 w 20"/>
                <a:gd name="T7" fmla="*/ 13 h 83"/>
                <a:gd name="T8" fmla="*/ 20 w 20"/>
                <a:gd name="T9" fmla="*/ 28 h 83"/>
                <a:gd name="T10" fmla="*/ 20 w 20"/>
                <a:gd name="T11" fmla="*/ 46 h 83"/>
                <a:gd name="T12" fmla="*/ 16 w 20"/>
                <a:gd name="T13" fmla="*/ 64 h 83"/>
                <a:gd name="T14" fmla="*/ 9 w 20"/>
                <a:gd name="T15" fmla="*/ 83 h 83"/>
                <a:gd name="T16" fmla="*/ 7 w 20"/>
                <a:gd name="T17" fmla="*/ 83 h 83"/>
                <a:gd name="T18" fmla="*/ 6 w 20"/>
                <a:gd name="T19" fmla="*/ 83 h 83"/>
                <a:gd name="T20" fmla="*/ 4 w 20"/>
                <a:gd name="T21" fmla="*/ 83 h 83"/>
                <a:gd name="T22" fmla="*/ 1 w 20"/>
                <a:gd name="T23" fmla="*/ 78 h 83"/>
                <a:gd name="T24" fmla="*/ 0 w 20"/>
                <a:gd name="T25" fmla="*/ 77 h 83"/>
                <a:gd name="T26" fmla="*/ 0 w 20"/>
                <a:gd name="T27" fmla="*/ 74 h 83"/>
                <a:gd name="T28" fmla="*/ 1 w 20"/>
                <a:gd name="T29" fmla="*/ 72 h 83"/>
                <a:gd name="T30" fmla="*/ 9 w 20"/>
                <a:gd name="T31" fmla="*/ 55 h 83"/>
                <a:gd name="T32" fmla="*/ 10 w 20"/>
                <a:gd name="T33" fmla="*/ 35 h 83"/>
                <a:gd name="T34" fmla="*/ 10 w 20"/>
                <a:gd name="T35" fmla="*/ 19 h 83"/>
                <a:gd name="T36" fmla="*/ 7 w 20"/>
                <a:gd name="T37" fmla="*/ 8 h 83"/>
                <a:gd name="T38" fmla="*/ 7 w 20"/>
                <a:gd name="T39" fmla="*/ 5 h 83"/>
                <a:gd name="T40" fmla="*/ 9 w 20"/>
                <a:gd name="T41" fmla="*/ 3 h 83"/>
                <a:gd name="T42" fmla="*/ 10 w 20"/>
                <a:gd name="T43" fmla="*/ 1 h 83"/>
                <a:gd name="T44" fmla="*/ 13 w 20"/>
                <a:gd name="T45" fmla="*/ 0 h 83"/>
                <a:gd name="T46" fmla="*/ 15 w 20"/>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83">
                  <a:moveTo>
                    <a:pt x="15" y="0"/>
                  </a:moveTo>
                  <a:lnTo>
                    <a:pt x="16" y="1"/>
                  </a:lnTo>
                  <a:lnTo>
                    <a:pt x="18" y="3"/>
                  </a:lnTo>
                  <a:lnTo>
                    <a:pt x="19" y="13"/>
                  </a:lnTo>
                  <a:lnTo>
                    <a:pt x="20" y="28"/>
                  </a:lnTo>
                  <a:lnTo>
                    <a:pt x="20" y="46"/>
                  </a:lnTo>
                  <a:lnTo>
                    <a:pt x="16" y="64"/>
                  </a:lnTo>
                  <a:lnTo>
                    <a:pt x="9" y="83"/>
                  </a:lnTo>
                  <a:lnTo>
                    <a:pt x="7" y="83"/>
                  </a:lnTo>
                  <a:lnTo>
                    <a:pt x="6" y="83"/>
                  </a:lnTo>
                  <a:lnTo>
                    <a:pt x="4" y="83"/>
                  </a:lnTo>
                  <a:lnTo>
                    <a:pt x="1" y="78"/>
                  </a:lnTo>
                  <a:lnTo>
                    <a:pt x="0" y="77"/>
                  </a:lnTo>
                  <a:lnTo>
                    <a:pt x="0" y="74"/>
                  </a:lnTo>
                  <a:lnTo>
                    <a:pt x="1" y="72"/>
                  </a:lnTo>
                  <a:lnTo>
                    <a:pt x="9" y="55"/>
                  </a:lnTo>
                  <a:lnTo>
                    <a:pt x="10" y="35"/>
                  </a:lnTo>
                  <a:lnTo>
                    <a:pt x="10" y="19"/>
                  </a:lnTo>
                  <a:lnTo>
                    <a:pt x="7" y="8"/>
                  </a:lnTo>
                  <a:lnTo>
                    <a:pt x="7" y="5"/>
                  </a:lnTo>
                  <a:lnTo>
                    <a:pt x="9" y="3"/>
                  </a:lnTo>
                  <a:lnTo>
                    <a:pt x="10" y="1"/>
                  </a:lnTo>
                  <a:lnTo>
                    <a:pt x="13" y="0"/>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 name="Freeform 35"/>
            <p:cNvSpPr>
              <a:spLocks noEditPoints="1"/>
            </p:cNvSpPr>
            <p:nvPr/>
          </p:nvSpPr>
          <p:spPr bwMode="auto">
            <a:xfrm>
              <a:off x="7486758" y="1381125"/>
              <a:ext cx="365192" cy="688357"/>
            </a:xfrm>
            <a:custGeom>
              <a:avLst/>
              <a:gdLst>
                <a:gd name="T0" fmla="*/ 12 w 161"/>
                <a:gd name="T1" fmla="*/ 85 h 281"/>
                <a:gd name="T2" fmla="*/ 18 w 161"/>
                <a:gd name="T3" fmla="*/ 130 h 281"/>
                <a:gd name="T4" fmla="*/ 30 w 161"/>
                <a:gd name="T5" fmla="*/ 149 h 281"/>
                <a:gd name="T6" fmla="*/ 42 w 161"/>
                <a:gd name="T7" fmla="*/ 153 h 281"/>
                <a:gd name="T8" fmla="*/ 30 w 161"/>
                <a:gd name="T9" fmla="*/ 79 h 281"/>
                <a:gd name="T10" fmla="*/ 130 w 161"/>
                <a:gd name="T11" fmla="*/ 36 h 281"/>
                <a:gd name="T12" fmla="*/ 121 w 161"/>
                <a:gd name="T13" fmla="*/ 121 h 281"/>
                <a:gd name="T14" fmla="*/ 131 w 161"/>
                <a:gd name="T15" fmla="*/ 107 h 281"/>
                <a:gd name="T16" fmla="*/ 143 w 161"/>
                <a:gd name="T17" fmla="*/ 79 h 281"/>
                <a:gd name="T18" fmla="*/ 149 w 161"/>
                <a:gd name="T19" fmla="*/ 28 h 281"/>
                <a:gd name="T20" fmla="*/ 161 w 161"/>
                <a:gd name="T21" fmla="*/ 5 h 281"/>
                <a:gd name="T22" fmla="*/ 161 w 161"/>
                <a:gd name="T23" fmla="*/ 28 h 281"/>
                <a:gd name="T24" fmla="*/ 158 w 161"/>
                <a:gd name="T25" fmla="*/ 67 h 281"/>
                <a:gd name="T26" fmla="*/ 148 w 161"/>
                <a:gd name="T27" fmla="*/ 109 h 281"/>
                <a:gd name="T28" fmla="*/ 127 w 161"/>
                <a:gd name="T29" fmla="*/ 141 h 281"/>
                <a:gd name="T30" fmla="*/ 110 w 161"/>
                <a:gd name="T31" fmla="*/ 153 h 281"/>
                <a:gd name="T32" fmla="*/ 94 w 161"/>
                <a:gd name="T33" fmla="*/ 186 h 281"/>
                <a:gd name="T34" fmla="*/ 103 w 161"/>
                <a:gd name="T35" fmla="*/ 234 h 281"/>
                <a:gd name="T36" fmla="*/ 109 w 161"/>
                <a:gd name="T37" fmla="*/ 237 h 281"/>
                <a:gd name="T38" fmla="*/ 110 w 161"/>
                <a:gd name="T39" fmla="*/ 246 h 281"/>
                <a:gd name="T40" fmla="*/ 109 w 161"/>
                <a:gd name="T41" fmla="*/ 256 h 281"/>
                <a:gd name="T42" fmla="*/ 103 w 161"/>
                <a:gd name="T43" fmla="*/ 263 h 281"/>
                <a:gd name="T44" fmla="*/ 58 w 161"/>
                <a:gd name="T45" fmla="*/ 281 h 281"/>
                <a:gd name="T46" fmla="*/ 54 w 161"/>
                <a:gd name="T47" fmla="*/ 275 h 281"/>
                <a:gd name="T48" fmla="*/ 54 w 161"/>
                <a:gd name="T49" fmla="*/ 263 h 281"/>
                <a:gd name="T50" fmla="*/ 58 w 161"/>
                <a:gd name="T51" fmla="*/ 254 h 281"/>
                <a:gd name="T52" fmla="*/ 70 w 161"/>
                <a:gd name="T53" fmla="*/ 249 h 281"/>
                <a:gd name="T54" fmla="*/ 66 w 161"/>
                <a:gd name="T55" fmla="*/ 193 h 281"/>
                <a:gd name="T56" fmla="*/ 57 w 161"/>
                <a:gd name="T57" fmla="*/ 185 h 281"/>
                <a:gd name="T58" fmla="*/ 37 w 161"/>
                <a:gd name="T59" fmla="*/ 180 h 281"/>
                <a:gd name="T60" fmla="*/ 16 w 161"/>
                <a:gd name="T61" fmla="*/ 168 h 281"/>
                <a:gd name="T62" fmla="*/ 6 w 161"/>
                <a:gd name="T63" fmla="*/ 140 h 281"/>
                <a:gd name="T64" fmla="*/ 2 w 161"/>
                <a:gd name="T65" fmla="*/ 107 h 281"/>
                <a:gd name="T66" fmla="*/ 0 w 161"/>
                <a:gd name="T67" fmla="*/ 79 h 281"/>
                <a:gd name="T68" fmla="*/ 0 w 161"/>
                <a:gd name="T69" fmla="*/ 69 h 281"/>
                <a:gd name="T70" fmla="*/ 40 w 161"/>
                <a:gd name="T71" fmla="*/ 52 h 281"/>
                <a:gd name="T72" fmla="*/ 131 w 161"/>
                <a:gd name="T73" fmla="*/ 1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 h="281">
                  <a:moveTo>
                    <a:pt x="30" y="79"/>
                  </a:moveTo>
                  <a:lnTo>
                    <a:pt x="12" y="85"/>
                  </a:lnTo>
                  <a:lnTo>
                    <a:pt x="15" y="112"/>
                  </a:lnTo>
                  <a:lnTo>
                    <a:pt x="18" y="130"/>
                  </a:lnTo>
                  <a:lnTo>
                    <a:pt x="24" y="143"/>
                  </a:lnTo>
                  <a:lnTo>
                    <a:pt x="30" y="149"/>
                  </a:lnTo>
                  <a:lnTo>
                    <a:pt x="36" y="153"/>
                  </a:lnTo>
                  <a:lnTo>
                    <a:pt x="42" y="153"/>
                  </a:lnTo>
                  <a:lnTo>
                    <a:pt x="34" y="119"/>
                  </a:lnTo>
                  <a:lnTo>
                    <a:pt x="30" y="79"/>
                  </a:lnTo>
                  <a:close/>
                  <a:moveTo>
                    <a:pt x="149" y="28"/>
                  </a:moveTo>
                  <a:lnTo>
                    <a:pt x="130" y="36"/>
                  </a:lnTo>
                  <a:lnTo>
                    <a:pt x="127" y="80"/>
                  </a:lnTo>
                  <a:lnTo>
                    <a:pt x="121" y="121"/>
                  </a:lnTo>
                  <a:lnTo>
                    <a:pt x="125" y="116"/>
                  </a:lnTo>
                  <a:lnTo>
                    <a:pt x="131" y="107"/>
                  </a:lnTo>
                  <a:lnTo>
                    <a:pt x="139" y="95"/>
                  </a:lnTo>
                  <a:lnTo>
                    <a:pt x="143" y="79"/>
                  </a:lnTo>
                  <a:lnTo>
                    <a:pt x="148" y="57"/>
                  </a:lnTo>
                  <a:lnTo>
                    <a:pt x="149" y="28"/>
                  </a:lnTo>
                  <a:close/>
                  <a:moveTo>
                    <a:pt x="159" y="0"/>
                  </a:moveTo>
                  <a:lnTo>
                    <a:pt x="161" y="5"/>
                  </a:lnTo>
                  <a:lnTo>
                    <a:pt x="161" y="13"/>
                  </a:lnTo>
                  <a:lnTo>
                    <a:pt x="161" y="28"/>
                  </a:lnTo>
                  <a:lnTo>
                    <a:pt x="159" y="46"/>
                  </a:lnTo>
                  <a:lnTo>
                    <a:pt x="158" y="67"/>
                  </a:lnTo>
                  <a:lnTo>
                    <a:pt x="153" y="88"/>
                  </a:lnTo>
                  <a:lnTo>
                    <a:pt x="148" y="109"/>
                  </a:lnTo>
                  <a:lnTo>
                    <a:pt x="139" y="127"/>
                  </a:lnTo>
                  <a:lnTo>
                    <a:pt x="127" y="141"/>
                  </a:lnTo>
                  <a:lnTo>
                    <a:pt x="112" y="152"/>
                  </a:lnTo>
                  <a:lnTo>
                    <a:pt x="110" y="153"/>
                  </a:lnTo>
                  <a:lnTo>
                    <a:pt x="103" y="171"/>
                  </a:lnTo>
                  <a:lnTo>
                    <a:pt x="94" y="186"/>
                  </a:lnTo>
                  <a:lnTo>
                    <a:pt x="94" y="238"/>
                  </a:lnTo>
                  <a:lnTo>
                    <a:pt x="103" y="234"/>
                  </a:lnTo>
                  <a:lnTo>
                    <a:pt x="106" y="234"/>
                  </a:lnTo>
                  <a:lnTo>
                    <a:pt x="109" y="237"/>
                  </a:lnTo>
                  <a:lnTo>
                    <a:pt x="110" y="240"/>
                  </a:lnTo>
                  <a:lnTo>
                    <a:pt x="110" y="246"/>
                  </a:lnTo>
                  <a:lnTo>
                    <a:pt x="110" y="251"/>
                  </a:lnTo>
                  <a:lnTo>
                    <a:pt x="109" y="256"/>
                  </a:lnTo>
                  <a:lnTo>
                    <a:pt x="106" y="260"/>
                  </a:lnTo>
                  <a:lnTo>
                    <a:pt x="103" y="263"/>
                  </a:lnTo>
                  <a:lnTo>
                    <a:pt x="61" y="281"/>
                  </a:lnTo>
                  <a:lnTo>
                    <a:pt x="58" y="281"/>
                  </a:lnTo>
                  <a:lnTo>
                    <a:pt x="55" y="278"/>
                  </a:lnTo>
                  <a:lnTo>
                    <a:pt x="54" y="275"/>
                  </a:lnTo>
                  <a:lnTo>
                    <a:pt x="54" y="269"/>
                  </a:lnTo>
                  <a:lnTo>
                    <a:pt x="54" y="263"/>
                  </a:lnTo>
                  <a:lnTo>
                    <a:pt x="55" y="259"/>
                  </a:lnTo>
                  <a:lnTo>
                    <a:pt x="58" y="254"/>
                  </a:lnTo>
                  <a:lnTo>
                    <a:pt x="61" y="253"/>
                  </a:lnTo>
                  <a:lnTo>
                    <a:pt x="70" y="249"/>
                  </a:lnTo>
                  <a:lnTo>
                    <a:pt x="70" y="196"/>
                  </a:lnTo>
                  <a:lnTo>
                    <a:pt x="66" y="193"/>
                  </a:lnTo>
                  <a:lnTo>
                    <a:pt x="61" y="191"/>
                  </a:lnTo>
                  <a:lnTo>
                    <a:pt x="57" y="185"/>
                  </a:lnTo>
                  <a:lnTo>
                    <a:pt x="52" y="177"/>
                  </a:lnTo>
                  <a:lnTo>
                    <a:pt x="37" y="180"/>
                  </a:lnTo>
                  <a:lnTo>
                    <a:pt x="25" y="177"/>
                  </a:lnTo>
                  <a:lnTo>
                    <a:pt x="16" y="168"/>
                  </a:lnTo>
                  <a:lnTo>
                    <a:pt x="11" y="155"/>
                  </a:lnTo>
                  <a:lnTo>
                    <a:pt x="6" y="140"/>
                  </a:lnTo>
                  <a:lnTo>
                    <a:pt x="3" y="124"/>
                  </a:lnTo>
                  <a:lnTo>
                    <a:pt x="2" y="107"/>
                  </a:lnTo>
                  <a:lnTo>
                    <a:pt x="0" y="92"/>
                  </a:lnTo>
                  <a:lnTo>
                    <a:pt x="0" y="79"/>
                  </a:lnTo>
                  <a:lnTo>
                    <a:pt x="0" y="71"/>
                  </a:lnTo>
                  <a:lnTo>
                    <a:pt x="0" y="69"/>
                  </a:lnTo>
                  <a:lnTo>
                    <a:pt x="30" y="57"/>
                  </a:lnTo>
                  <a:lnTo>
                    <a:pt x="40" y="52"/>
                  </a:lnTo>
                  <a:lnTo>
                    <a:pt x="121" y="16"/>
                  </a:lnTo>
                  <a:lnTo>
                    <a:pt x="131" y="13"/>
                  </a:lnTo>
                  <a:lnTo>
                    <a:pt x="159"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Freeform 36"/>
            <p:cNvSpPr>
              <a:spLocks/>
            </p:cNvSpPr>
            <p:nvPr/>
          </p:nvSpPr>
          <p:spPr bwMode="auto">
            <a:xfrm>
              <a:off x="7356648" y="3027252"/>
              <a:ext cx="590928" cy="409059"/>
            </a:xfrm>
            <a:custGeom>
              <a:avLst/>
              <a:gdLst>
                <a:gd name="T0" fmla="*/ 239 w 239"/>
                <a:gd name="T1" fmla="*/ 0 h 226"/>
                <a:gd name="T2" fmla="*/ 227 w 239"/>
                <a:gd name="T3" fmla="*/ 27 h 226"/>
                <a:gd name="T4" fmla="*/ 224 w 239"/>
                <a:gd name="T5" fmla="*/ 24 h 226"/>
                <a:gd name="T6" fmla="*/ 143 w 239"/>
                <a:gd name="T7" fmla="*/ 108 h 226"/>
                <a:gd name="T8" fmla="*/ 121 w 239"/>
                <a:gd name="T9" fmla="*/ 94 h 226"/>
                <a:gd name="T10" fmla="*/ 6 w 239"/>
                <a:gd name="T11" fmla="*/ 226 h 226"/>
                <a:gd name="T12" fmla="*/ 0 w 239"/>
                <a:gd name="T13" fmla="*/ 219 h 226"/>
                <a:gd name="T14" fmla="*/ 122 w 239"/>
                <a:gd name="T15" fmla="*/ 79 h 226"/>
                <a:gd name="T16" fmla="*/ 145 w 239"/>
                <a:gd name="T17" fmla="*/ 94 h 226"/>
                <a:gd name="T18" fmla="*/ 216 w 239"/>
                <a:gd name="T19" fmla="*/ 16 h 226"/>
                <a:gd name="T20" fmla="*/ 213 w 239"/>
                <a:gd name="T21" fmla="*/ 12 h 226"/>
                <a:gd name="T22" fmla="*/ 239 w 239"/>
                <a:gd name="T2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26">
                  <a:moveTo>
                    <a:pt x="239" y="0"/>
                  </a:moveTo>
                  <a:lnTo>
                    <a:pt x="227" y="27"/>
                  </a:lnTo>
                  <a:lnTo>
                    <a:pt x="224" y="24"/>
                  </a:lnTo>
                  <a:lnTo>
                    <a:pt x="143" y="108"/>
                  </a:lnTo>
                  <a:lnTo>
                    <a:pt x="121" y="94"/>
                  </a:lnTo>
                  <a:lnTo>
                    <a:pt x="6" y="226"/>
                  </a:lnTo>
                  <a:lnTo>
                    <a:pt x="0" y="219"/>
                  </a:lnTo>
                  <a:lnTo>
                    <a:pt x="122" y="79"/>
                  </a:lnTo>
                  <a:lnTo>
                    <a:pt x="145" y="94"/>
                  </a:lnTo>
                  <a:lnTo>
                    <a:pt x="216" y="16"/>
                  </a:lnTo>
                  <a:lnTo>
                    <a:pt x="213" y="12"/>
                  </a:lnTo>
                  <a:lnTo>
                    <a:pt x="239"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48" name="Group 50"/>
            <p:cNvGrpSpPr/>
            <p:nvPr/>
          </p:nvGrpSpPr>
          <p:grpSpPr>
            <a:xfrm>
              <a:off x="8416926" y="1336675"/>
              <a:ext cx="1506538" cy="4883151"/>
              <a:chOff x="8416926" y="1336675"/>
              <a:chExt cx="1506538" cy="4883151"/>
            </a:xfrm>
          </p:grpSpPr>
          <p:sp>
            <p:nvSpPr>
              <p:cNvPr id="50" name="Freeform 25"/>
              <p:cNvSpPr>
                <a:spLocks/>
              </p:cNvSpPr>
              <p:nvPr/>
            </p:nvSpPr>
            <p:spPr bwMode="auto">
              <a:xfrm>
                <a:off x="8416926" y="1336675"/>
                <a:ext cx="1069975" cy="4883150"/>
              </a:xfrm>
              <a:custGeom>
                <a:avLst/>
                <a:gdLst>
                  <a:gd name="T0" fmla="*/ 21 w 674"/>
                  <a:gd name="T1" fmla="*/ 0 h 3076"/>
                  <a:gd name="T2" fmla="*/ 38 w 674"/>
                  <a:gd name="T3" fmla="*/ 0 h 3076"/>
                  <a:gd name="T4" fmla="*/ 53 w 674"/>
                  <a:gd name="T5" fmla="*/ 0 h 3076"/>
                  <a:gd name="T6" fmla="*/ 68 w 674"/>
                  <a:gd name="T7" fmla="*/ 1 h 3076"/>
                  <a:gd name="T8" fmla="*/ 78 w 674"/>
                  <a:gd name="T9" fmla="*/ 1 h 3076"/>
                  <a:gd name="T10" fmla="*/ 82 w 674"/>
                  <a:gd name="T11" fmla="*/ 1 h 3076"/>
                  <a:gd name="T12" fmla="*/ 674 w 674"/>
                  <a:gd name="T13" fmla="*/ 3076 h 3076"/>
                  <a:gd name="T14" fmla="*/ 544 w 674"/>
                  <a:gd name="T15" fmla="*/ 3052 h 3076"/>
                  <a:gd name="T16" fmla="*/ 0 w 674"/>
                  <a:gd name="T17" fmla="*/ 1 h 3076"/>
                  <a:gd name="T18" fmla="*/ 8 w 674"/>
                  <a:gd name="T19" fmla="*/ 0 h 3076"/>
                  <a:gd name="T20" fmla="*/ 21 w 674"/>
                  <a:gd name="T21" fmla="*/ 0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4" h="3076">
                    <a:moveTo>
                      <a:pt x="21" y="0"/>
                    </a:moveTo>
                    <a:lnTo>
                      <a:pt x="38" y="0"/>
                    </a:lnTo>
                    <a:lnTo>
                      <a:pt x="53" y="0"/>
                    </a:lnTo>
                    <a:lnTo>
                      <a:pt x="68" y="1"/>
                    </a:lnTo>
                    <a:lnTo>
                      <a:pt x="78" y="1"/>
                    </a:lnTo>
                    <a:lnTo>
                      <a:pt x="82" y="1"/>
                    </a:lnTo>
                    <a:lnTo>
                      <a:pt x="674" y="3076"/>
                    </a:lnTo>
                    <a:lnTo>
                      <a:pt x="544" y="3052"/>
                    </a:lnTo>
                    <a:lnTo>
                      <a:pt x="0" y="1"/>
                    </a:lnTo>
                    <a:lnTo>
                      <a:pt x="8" y="0"/>
                    </a:lnTo>
                    <a:lnTo>
                      <a:pt x="21"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Freeform 26"/>
              <p:cNvSpPr>
                <a:spLocks/>
              </p:cNvSpPr>
              <p:nvPr/>
            </p:nvSpPr>
            <p:spPr bwMode="auto">
              <a:xfrm>
                <a:off x="8878888" y="1633538"/>
                <a:ext cx="1000125" cy="4325937"/>
              </a:xfrm>
              <a:custGeom>
                <a:avLst/>
                <a:gdLst>
                  <a:gd name="T0" fmla="*/ 0 w 630"/>
                  <a:gd name="T1" fmla="*/ 0 h 2725"/>
                  <a:gd name="T2" fmla="*/ 30 w 630"/>
                  <a:gd name="T3" fmla="*/ 2 h 2725"/>
                  <a:gd name="T4" fmla="*/ 50 w 630"/>
                  <a:gd name="T5" fmla="*/ 2 h 2725"/>
                  <a:gd name="T6" fmla="*/ 65 w 630"/>
                  <a:gd name="T7" fmla="*/ 2 h 2725"/>
                  <a:gd name="T8" fmla="*/ 70 w 630"/>
                  <a:gd name="T9" fmla="*/ 2 h 2725"/>
                  <a:gd name="T10" fmla="*/ 630 w 630"/>
                  <a:gd name="T11" fmla="*/ 2725 h 2725"/>
                  <a:gd name="T12" fmla="*/ 524 w 630"/>
                  <a:gd name="T13" fmla="*/ 2716 h 2725"/>
                  <a:gd name="T14" fmla="*/ 0 w 630"/>
                  <a:gd name="T15" fmla="*/ 0 h 27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2725">
                    <a:moveTo>
                      <a:pt x="0" y="0"/>
                    </a:moveTo>
                    <a:lnTo>
                      <a:pt x="30" y="2"/>
                    </a:lnTo>
                    <a:lnTo>
                      <a:pt x="50" y="2"/>
                    </a:lnTo>
                    <a:lnTo>
                      <a:pt x="65" y="2"/>
                    </a:lnTo>
                    <a:lnTo>
                      <a:pt x="70" y="2"/>
                    </a:lnTo>
                    <a:lnTo>
                      <a:pt x="630" y="2725"/>
                    </a:lnTo>
                    <a:lnTo>
                      <a:pt x="524" y="2716"/>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Freeform 39"/>
              <p:cNvSpPr>
                <a:spLocks noEditPoints="1"/>
              </p:cNvSpPr>
              <p:nvPr/>
            </p:nvSpPr>
            <p:spPr bwMode="auto">
              <a:xfrm>
                <a:off x="8547101" y="1338262"/>
                <a:ext cx="1376363" cy="4881564"/>
              </a:xfrm>
              <a:custGeom>
                <a:avLst/>
                <a:gdLst>
                  <a:gd name="T0" fmla="*/ 653 w 867"/>
                  <a:gd name="T1" fmla="*/ 2005 h 3075"/>
                  <a:gd name="T2" fmla="*/ 428 w 867"/>
                  <a:gd name="T3" fmla="*/ 2014 h 3075"/>
                  <a:gd name="T4" fmla="*/ 516 w 867"/>
                  <a:gd name="T5" fmla="*/ 2465 h 3075"/>
                  <a:gd name="T6" fmla="*/ 733 w 867"/>
                  <a:gd name="T7" fmla="*/ 2398 h 3075"/>
                  <a:gd name="T8" fmla="*/ 653 w 867"/>
                  <a:gd name="T9" fmla="*/ 2005 h 3075"/>
                  <a:gd name="T10" fmla="*/ 328 w 867"/>
                  <a:gd name="T11" fmla="*/ 1506 h 3075"/>
                  <a:gd name="T12" fmla="*/ 416 w 867"/>
                  <a:gd name="T13" fmla="*/ 1958 h 3075"/>
                  <a:gd name="T14" fmla="*/ 642 w 867"/>
                  <a:gd name="T15" fmla="*/ 1958 h 3075"/>
                  <a:gd name="T16" fmla="*/ 557 w 867"/>
                  <a:gd name="T17" fmla="*/ 1544 h 3075"/>
                  <a:gd name="T18" fmla="*/ 328 w 867"/>
                  <a:gd name="T19" fmla="*/ 1506 h 3075"/>
                  <a:gd name="T20" fmla="*/ 230 w 867"/>
                  <a:gd name="T21" fmla="*/ 1004 h 3075"/>
                  <a:gd name="T22" fmla="*/ 318 w 867"/>
                  <a:gd name="T23" fmla="*/ 1449 h 3075"/>
                  <a:gd name="T24" fmla="*/ 548 w 867"/>
                  <a:gd name="T25" fmla="*/ 1495 h 3075"/>
                  <a:gd name="T26" fmla="*/ 464 w 867"/>
                  <a:gd name="T27" fmla="*/ 1086 h 3075"/>
                  <a:gd name="T28" fmla="*/ 230 w 867"/>
                  <a:gd name="T29" fmla="*/ 1004 h 3075"/>
                  <a:gd name="T30" fmla="*/ 131 w 867"/>
                  <a:gd name="T31" fmla="*/ 495 h 3075"/>
                  <a:gd name="T32" fmla="*/ 219 w 867"/>
                  <a:gd name="T33" fmla="*/ 948 h 3075"/>
                  <a:gd name="T34" fmla="*/ 453 w 867"/>
                  <a:gd name="T35" fmla="*/ 1038 h 3075"/>
                  <a:gd name="T36" fmla="*/ 364 w 867"/>
                  <a:gd name="T37" fmla="*/ 603 h 3075"/>
                  <a:gd name="T38" fmla="*/ 131 w 867"/>
                  <a:gd name="T39" fmla="*/ 495 h 3075"/>
                  <a:gd name="T40" fmla="*/ 0 w 867"/>
                  <a:gd name="T41" fmla="*/ 0 h 3075"/>
                  <a:gd name="T42" fmla="*/ 39 w 867"/>
                  <a:gd name="T43" fmla="*/ 21 h 3075"/>
                  <a:gd name="T44" fmla="*/ 120 w 867"/>
                  <a:gd name="T45" fmla="*/ 439 h 3075"/>
                  <a:gd name="T46" fmla="*/ 355 w 867"/>
                  <a:gd name="T47" fmla="*/ 555 h 3075"/>
                  <a:gd name="T48" fmla="*/ 279 w 867"/>
                  <a:gd name="T49" fmla="*/ 188 h 3075"/>
                  <a:gd name="T50" fmla="*/ 315 w 867"/>
                  <a:gd name="T51" fmla="*/ 205 h 3075"/>
                  <a:gd name="T52" fmla="*/ 389 w 867"/>
                  <a:gd name="T53" fmla="*/ 571 h 3075"/>
                  <a:gd name="T54" fmla="*/ 389 w 867"/>
                  <a:gd name="T55" fmla="*/ 571 h 3075"/>
                  <a:gd name="T56" fmla="*/ 398 w 867"/>
                  <a:gd name="T57" fmla="*/ 611 h 3075"/>
                  <a:gd name="T58" fmla="*/ 581 w 867"/>
                  <a:gd name="T59" fmla="*/ 1503 h 3075"/>
                  <a:gd name="T60" fmla="*/ 583 w 867"/>
                  <a:gd name="T61" fmla="*/ 1503 h 3075"/>
                  <a:gd name="T62" fmla="*/ 592 w 867"/>
                  <a:gd name="T63" fmla="*/ 1550 h 3075"/>
                  <a:gd name="T64" fmla="*/ 592 w 867"/>
                  <a:gd name="T65" fmla="*/ 1550 h 3075"/>
                  <a:gd name="T66" fmla="*/ 867 w 867"/>
                  <a:gd name="T67" fmla="*/ 2889 h 3075"/>
                  <a:gd name="T68" fmla="*/ 839 w 867"/>
                  <a:gd name="T69" fmla="*/ 2911 h 3075"/>
                  <a:gd name="T70" fmla="*/ 743 w 867"/>
                  <a:gd name="T71" fmla="*/ 2446 h 3075"/>
                  <a:gd name="T72" fmla="*/ 526 w 867"/>
                  <a:gd name="T73" fmla="*/ 2523 h 3075"/>
                  <a:gd name="T74" fmla="*/ 627 w 867"/>
                  <a:gd name="T75" fmla="*/ 3042 h 3075"/>
                  <a:gd name="T76" fmla="*/ 592 w 867"/>
                  <a:gd name="T77" fmla="*/ 3075 h 3075"/>
                  <a:gd name="T78" fmla="*/ 91 w 867"/>
                  <a:gd name="T79" fmla="*/ 476 h 3075"/>
                  <a:gd name="T80" fmla="*/ 81 w 867"/>
                  <a:gd name="T81" fmla="*/ 420 h 3075"/>
                  <a:gd name="T82" fmla="*/ 81 w 867"/>
                  <a:gd name="T83" fmla="*/ 420 h 3075"/>
                  <a:gd name="T84" fmla="*/ 0 w 867"/>
                  <a:gd name="T85" fmla="*/ 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7" h="3075">
                    <a:moveTo>
                      <a:pt x="653" y="2005"/>
                    </a:moveTo>
                    <a:lnTo>
                      <a:pt x="428" y="2014"/>
                    </a:lnTo>
                    <a:lnTo>
                      <a:pt x="516" y="2465"/>
                    </a:lnTo>
                    <a:lnTo>
                      <a:pt x="733" y="2398"/>
                    </a:lnTo>
                    <a:lnTo>
                      <a:pt x="653" y="2005"/>
                    </a:lnTo>
                    <a:close/>
                    <a:moveTo>
                      <a:pt x="328" y="1506"/>
                    </a:moveTo>
                    <a:lnTo>
                      <a:pt x="416" y="1958"/>
                    </a:lnTo>
                    <a:lnTo>
                      <a:pt x="642" y="1958"/>
                    </a:lnTo>
                    <a:lnTo>
                      <a:pt x="557" y="1544"/>
                    </a:lnTo>
                    <a:lnTo>
                      <a:pt x="328" y="1506"/>
                    </a:lnTo>
                    <a:close/>
                    <a:moveTo>
                      <a:pt x="230" y="1004"/>
                    </a:moveTo>
                    <a:lnTo>
                      <a:pt x="318" y="1449"/>
                    </a:lnTo>
                    <a:lnTo>
                      <a:pt x="548" y="1495"/>
                    </a:lnTo>
                    <a:lnTo>
                      <a:pt x="464" y="1086"/>
                    </a:lnTo>
                    <a:lnTo>
                      <a:pt x="230" y="1004"/>
                    </a:lnTo>
                    <a:close/>
                    <a:moveTo>
                      <a:pt x="131" y="495"/>
                    </a:moveTo>
                    <a:lnTo>
                      <a:pt x="219" y="948"/>
                    </a:lnTo>
                    <a:lnTo>
                      <a:pt x="453" y="1038"/>
                    </a:lnTo>
                    <a:lnTo>
                      <a:pt x="364" y="603"/>
                    </a:lnTo>
                    <a:lnTo>
                      <a:pt x="131" y="495"/>
                    </a:lnTo>
                    <a:close/>
                    <a:moveTo>
                      <a:pt x="0" y="0"/>
                    </a:moveTo>
                    <a:lnTo>
                      <a:pt x="39" y="21"/>
                    </a:lnTo>
                    <a:lnTo>
                      <a:pt x="120" y="439"/>
                    </a:lnTo>
                    <a:lnTo>
                      <a:pt x="355" y="555"/>
                    </a:lnTo>
                    <a:lnTo>
                      <a:pt x="279" y="188"/>
                    </a:lnTo>
                    <a:lnTo>
                      <a:pt x="315" y="205"/>
                    </a:lnTo>
                    <a:lnTo>
                      <a:pt x="389" y="571"/>
                    </a:lnTo>
                    <a:lnTo>
                      <a:pt x="389" y="571"/>
                    </a:lnTo>
                    <a:lnTo>
                      <a:pt x="398" y="611"/>
                    </a:lnTo>
                    <a:lnTo>
                      <a:pt x="581" y="1503"/>
                    </a:lnTo>
                    <a:lnTo>
                      <a:pt x="583" y="1503"/>
                    </a:lnTo>
                    <a:lnTo>
                      <a:pt x="592" y="1550"/>
                    </a:lnTo>
                    <a:lnTo>
                      <a:pt x="592" y="1550"/>
                    </a:lnTo>
                    <a:lnTo>
                      <a:pt x="867" y="2889"/>
                    </a:lnTo>
                    <a:lnTo>
                      <a:pt x="839" y="2911"/>
                    </a:lnTo>
                    <a:lnTo>
                      <a:pt x="743" y="2446"/>
                    </a:lnTo>
                    <a:lnTo>
                      <a:pt x="526" y="2523"/>
                    </a:lnTo>
                    <a:lnTo>
                      <a:pt x="627" y="3042"/>
                    </a:lnTo>
                    <a:lnTo>
                      <a:pt x="592" y="3075"/>
                    </a:lnTo>
                    <a:lnTo>
                      <a:pt x="91" y="476"/>
                    </a:lnTo>
                    <a:lnTo>
                      <a:pt x="81" y="420"/>
                    </a:lnTo>
                    <a:lnTo>
                      <a:pt x="81" y="42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Freeform 40"/>
              <p:cNvSpPr>
                <a:spLocks/>
              </p:cNvSpPr>
              <p:nvPr/>
            </p:nvSpPr>
            <p:spPr bwMode="auto">
              <a:xfrm>
                <a:off x="8755063" y="2124075"/>
                <a:ext cx="369888" cy="182563"/>
              </a:xfrm>
              <a:custGeom>
                <a:avLst/>
                <a:gdLst>
                  <a:gd name="T0" fmla="*/ 0 w 233"/>
                  <a:gd name="T1" fmla="*/ 0 h 115"/>
                  <a:gd name="T2" fmla="*/ 233 w 233"/>
                  <a:gd name="T3" fmla="*/ 108 h 115"/>
                  <a:gd name="T4" fmla="*/ 161 w 233"/>
                  <a:gd name="T5" fmla="*/ 115 h 115"/>
                  <a:gd name="T6" fmla="*/ 9 w 233"/>
                  <a:gd name="T7" fmla="*/ 47 h 115"/>
                  <a:gd name="T8" fmla="*/ 0 w 233"/>
                  <a:gd name="T9" fmla="*/ 0 h 115"/>
                </a:gdLst>
                <a:ahLst/>
                <a:cxnLst>
                  <a:cxn ang="0">
                    <a:pos x="T0" y="T1"/>
                  </a:cxn>
                  <a:cxn ang="0">
                    <a:pos x="T2" y="T3"/>
                  </a:cxn>
                  <a:cxn ang="0">
                    <a:pos x="T4" y="T5"/>
                  </a:cxn>
                  <a:cxn ang="0">
                    <a:pos x="T6" y="T7"/>
                  </a:cxn>
                  <a:cxn ang="0">
                    <a:pos x="T8" y="T9"/>
                  </a:cxn>
                </a:cxnLst>
                <a:rect l="0" t="0" r="r" b="b"/>
                <a:pathLst>
                  <a:path w="233" h="115">
                    <a:moveTo>
                      <a:pt x="0" y="0"/>
                    </a:moveTo>
                    <a:lnTo>
                      <a:pt x="233" y="108"/>
                    </a:lnTo>
                    <a:lnTo>
                      <a:pt x="161" y="115"/>
                    </a:lnTo>
                    <a:lnTo>
                      <a:pt x="9" y="47"/>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Freeform 41"/>
              <p:cNvSpPr>
                <a:spLocks/>
              </p:cNvSpPr>
              <p:nvPr/>
            </p:nvSpPr>
            <p:spPr bwMode="auto">
              <a:xfrm>
                <a:off x="8912226" y="2932113"/>
                <a:ext cx="371475" cy="149225"/>
              </a:xfrm>
              <a:custGeom>
                <a:avLst/>
                <a:gdLst>
                  <a:gd name="T0" fmla="*/ 0 w 234"/>
                  <a:gd name="T1" fmla="*/ 0 h 94"/>
                  <a:gd name="T2" fmla="*/ 234 w 234"/>
                  <a:gd name="T3" fmla="*/ 82 h 94"/>
                  <a:gd name="T4" fmla="*/ 158 w 234"/>
                  <a:gd name="T5" fmla="*/ 94 h 94"/>
                  <a:gd name="T6" fmla="*/ 10 w 234"/>
                  <a:gd name="T7" fmla="*/ 46 h 94"/>
                  <a:gd name="T8" fmla="*/ 0 w 234"/>
                  <a:gd name="T9" fmla="*/ 0 h 94"/>
                </a:gdLst>
                <a:ahLst/>
                <a:cxnLst>
                  <a:cxn ang="0">
                    <a:pos x="T0" y="T1"/>
                  </a:cxn>
                  <a:cxn ang="0">
                    <a:pos x="T2" y="T3"/>
                  </a:cxn>
                  <a:cxn ang="0">
                    <a:pos x="T4" y="T5"/>
                  </a:cxn>
                  <a:cxn ang="0">
                    <a:pos x="T6" y="T7"/>
                  </a:cxn>
                  <a:cxn ang="0">
                    <a:pos x="T8" y="T9"/>
                  </a:cxn>
                </a:cxnLst>
                <a:rect l="0" t="0" r="r" b="b"/>
                <a:pathLst>
                  <a:path w="234" h="94">
                    <a:moveTo>
                      <a:pt x="0" y="0"/>
                    </a:moveTo>
                    <a:lnTo>
                      <a:pt x="234" y="82"/>
                    </a:lnTo>
                    <a:lnTo>
                      <a:pt x="158" y="94"/>
                    </a:lnTo>
                    <a:lnTo>
                      <a:pt x="10" y="46"/>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Freeform 42"/>
              <p:cNvSpPr>
                <a:spLocks/>
              </p:cNvSpPr>
              <p:nvPr/>
            </p:nvSpPr>
            <p:spPr bwMode="auto">
              <a:xfrm>
                <a:off x="9067801" y="3729038"/>
                <a:ext cx="368300" cy="69850"/>
              </a:xfrm>
              <a:custGeom>
                <a:avLst/>
                <a:gdLst>
                  <a:gd name="T0" fmla="*/ 0 w 232"/>
                  <a:gd name="T1" fmla="*/ 0 h 44"/>
                  <a:gd name="T2" fmla="*/ 232 w 232"/>
                  <a:gd name="T3" fmla="*/ 38 h 44"/>
                  <a:gd name="T4" fmla="*/ 144 w 232"/>
                  <a:gd name="T5" fmla="*/ 44 h 44"/>
                  <a:gd name="T6" fmla="*/ 4 w 232"/>
                  <a:gd name="T7" fmla="*/ 22 h 44"/>
                  <a:gd name="T8" fmla="*/ 0 w 232"/>
                  <a:gd name="T9" fmla="*/ 0 h 44"/>
                </a:gdLst>
                <a:ahLst/>
                <a:cxnLst>
                  <a:cxn ang="0">
                    <a:pos x="T0" y="T1"/>
                  </a:cxn>
                  <a:cxn ang="0">
                    <a:pos x="T2" y="T3"/>
                  </a:cxn>
                  <a:cxn ang="0">
                    <a:pos x="T4" y="T5"/>
                  </a:cxn>
                  <a:cxn ang="0">
                    <a:pos x="T6" y="T7"/>
                  </a:cxn>
                  <a:cxn ang="0">
                    <a:pos x="T8" y="T9"/>
                  </a:cxn>
                </a:cxnLst>
                <a:rect l="0" t="0" r="r" b="b"/>
                <a:pathLst>
                  <a:path w="232" h="44">
                    <a:moveTo>
                      <a:pt x="0" y="0"/>
                    </a:moveTo>
                    <a:lnTo>
                      <a:pt x="232" y="38"/>
                    </a:lnTo>
                    <a:lnTo>
                      <a:pt x="144" y="44"/>
                    </a:lnTo>
                    <a:lnTo>
                      <a:pt x="4" y="22"/>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Freeform 43"/>
              <p:cNvSpPr>
                <a:spLocks/>
              </p:cNvSpPr>
              <p:nvPr/>
            </p:nvSpPr>
            <p:spPr bwMode="auto">
              <a:xfrm>
                <a:off x="9226551" y="4521200"/>
                <a:ext cx="357188" cy="26988"/>
              </a:xfrm>
              <a:custGeom>
                <a:avLst/>
                <a:gdLst>
                  <a:gd name="T0" fmla="*/ 225 w 225"/>
                  <a:gd name="T1" fmla="*/ 0 h 17"/>
                  <a:gd name="T2" fmla="*/ 138 w 225"/>
                  <a:gd name="T3" fmla="*/ 12 h 17"/>
                  <a:gd name="T4" fmla="*/ 1 w 225"/>
                  <a:gd name="T5" fmla="*/ 17 h 17"/>
                  <a:gd name="T6" fmla="*/ 0 w 225"/>
                  <a:gd name="T7" fmla="*/ 9 h 17"/>
                  <a:gd name="T8" fmla="*/ 225 w 225"/>
                  <a:gd name="T9" fmla="*/ 0 h 17"/>
                </a:gdLst>
                <a:ahLst/>
                <a:cxnLst>
                  <a:cxn ang="0">
                    <a:pos x="T0" y="T1"/>
                  </a:cxn>
                  <a:cxn ang="0">
                    <a:pos x="T2" y="T3"/>
                  </a:cxn>
                  <a:cxn ang="0">
                    <a:pos x="T4" y="T5"/>
                  </a:cxn>
                  <a:cxn ang="0">
                    <a:pos x="T6" y="T7"/>
                  </a:cxn>
                  <a:cxn ang="0">
                    <a:pos x="T8" y="T9"/>
                  </a:cxn>
                </a:cxnLst>
                <a:rect l="0" t="0" r="r" b="b"/>
                <a:pathLst>
                  <a:path w="225" h="17">
                    <a:moveTo>
                      <a:pt x="225" y="0"/>
                    </a:moveTo>
                    <a:lnTo>
                      <a:pt x="138" y="12"/>
                    </a:lnTo>
                    <a:lnTo>
                      <a:pt x="1" y="17"/>
                    </a:lnTo>
                    <a:lnTo>
                      <a:pt x="0" y="9"/>
                    </a:lnTo>
                    <a:lnTo>
                      <a:pt x="22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Freeform 44"/>
              <p:cNvSpPr>
                <a:spLocks/>
              </p:cNvSpPr>
              <p:nvPr/>
            </p:nvSpPr>
            <p:spPr bwMode="auto">
              <a:xfrm>
                <a:off x="9358313" y="5145088"/>
                <a:ext cx="352425" cy="106363"/>
              </a:xfrm>
              <a:custGeom>
                <a:avLst/>
                <a:gdLst>
                  <a:gd name="T0" fmla="*/ 222 w 222"/>
                  <a:gd name="T1" fmla="*/ 0 h 67"/>
                  <a:gd name="T2" fmla="*/ 5 w 222"/>
                  <a:gd name="T3" fmla="*/ 67 h 67"/>
                  <a:gd name="T4" fmla="*/ 0 w 222"/>
                  <a:gd name="T5" fmla="*/ 48 h 67"/>
                  <a:gd name="T6" fmla="*/ 131 w 222"/>
                  <a:gd name="T7" fmla="*/ 9 h 67"/>
                  <a:gd name="T8" fmla="*/ 222 w 222"/>
                  <a:gd name="T9" fmla="*/ 0 h 67"/>
                </a:gdLst>
                <a:ahLst/>
                <a:cxnLst>
                  <a:cxn ang="0">
                    <a:pos x="T0" y="T1"/>
                  </a:cxn>
                  <a:cxn ang="0">
                    <a:pos x="T2" y="T3"/>
                  </a:cxn>
                  <a:cxn ang="0">
                    <a:pos x="T4" y="T5"/>
                  </a:cxn>
                  <a:cxn ang="0">
                    <a:pos x="T6" y="T7"/>
                  </a:cxn>
                  <a:cxn ang="0">
                    <a:pos x="T8" y="T9"/>
                  </a:cxn>
                </a:cxnLst>
                <a:rect l="0" t="0" r="r" b="b"/>
                <a:pathLst>
                  <a:path w="222" h="67">
                    <a:moveTo>
                      <a:pt x="222" y="0"/>
                    </a:moveTo>
                    <a:lnTo>
                      <a:pt x="5" y="67"/>
                    </a:lnTo>
                    <a:lnTo>
                      <a:pt x="0" y="48"/>
                    </a:lnTo>
                    <a:lnTo>
                      <a:pt x="131" y="9"/>
                    </a:lnTo>
                    <a:lnTo>
                      <a:pt x="22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77" name="Content Placeholder 4"/>
          <p:cNvSpPr txBox="1">
            <a:spLocks/>
          </p:cNvSpPr>
          <p:nvPr/>
        </p:nvSpPr>
        <p:spPr>
          <a:xfrm>
            <a:off x="150812" y="1640539"/>
            <a:ext cx="6615651" cy="789813"/>
          </a:xfrm>
          <a:prstGeom prst="rect">
            <a:avLst/>
          </a:prstGeom>
          <a:solidFill>
            <a:schemeClr val="accent5">
              <a:lumMod val="20000"/>
              <a:lumOff val="80000"/>
            </a:schemeClr>
          </a:solidFill>
        </p:spPr>
        <p:txBody>
          <a:bodyPr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lnSpc>
                <a:spcPct val="150000"/>
              </a:lnSpc>
              <a:defRPr/>
            </a:pPr>
            <a:r>
              <a:rPr lang="fr-FR" sz="2000" b="1" dirty="0">
                <a:latin typeface="Century Gothic" panose="020B0502020202020204" pitchFamily="34" charset="0"/>
              </a:rPr>
              <a:t>Soutenir et promouvoir les nouveaux </a:t>
            </a:r>
            <a:r>
              <a:rPr lang="fr-FR" sz="2000" b="1" dirty="0" smtClean="0">
                <a:latin typeface="Century Gothic" panose="020B0502020202020204" pitchFamily="34" charset="0"/>
              </a:rPr>
              <a:t>paquets technologiques </a:t>
            </a:r>
            <a:r>
              <a:rPr lang="fr-FR" sz="2000" b="1" dirty="0">
                <a:latin typeface="Century Gothic" panose="020B0502020202020204" pitchFamily="34" charset="0"/>
              </a:rPr>
              <a:t>agricoles ;</a:t>
            </a:r>
            <a:endParaRPr lang="fr-FR" sz="2000" b="1" dirty="0">
              <a:latin typeface="Century Gothic" panose="020B0502020202020204" pitchFamily="34" charset="0"/>
              <a:cs typeface="Arial" charset="0"/>
            </a:endParaRPr>
          </a:p>
        </p:txBody>
      </p:sp>
      <p:sp>
        <p:nvSpPr>
          <p:cNvPr id="78" name="Content Placeholder 4"/>
          <p:cNvSpPr txBox="1">
            <a:spLocks/>
          </p:cNvSpPr>
          <p:nvPr/>
        </p:nvSpPr>
        <p:spPr>
          <a:xfrm>
            <a:off x="150812" y="2839874"/>
            <a:ext cx="6585605" cy="1274926"/>
          </a:xfrm>
          <a:prstGeom prst="rect">
            <a:avLst/>
          </a:prstGeom>
        </p:spPr>
        <p:txBody>
          <a:bodyPr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lnSpc>
                <a:spcPct val="150000"/>
              </a:lnSpc>
            </a:pPr>
            <a:r>
              <a:rPr lang="fr-FR" sz="2000" b="1" dirty="0">
                <a:latin typeface="Century Gothic" panose="020B0502020202020204" pitchFamily="34" charset="0"/>
              </a:rPr>
              <a:t>Mettre en place un mécanisme de concertation, de vulgarisation, de coopération et de formation des agriculteurs dans un langage non technique</a:t>
            </a:r>
            <a:r>
              <a:rPr lang="fr-FR" sz="2000" b="1" dirty="0" smtClean="0">
                <a:latin typeface="Century Gothic" panose="020B0502020202020204" pitchFamily="34" charset="0"/>
              </a:rPr>
              <a:t>.</a:t>
            </a:r>
            <a:endParaRPr lang="fr-FR" sz="2000" b="1" dirty="0">
              <a:latin typeface="Century Gothic" panose="020B0502020202020204" pitchFamily="34" charset="0"/>
              <a:cs typeface="Arial" charset="0"/>
            </a:endParaRPr>
          </a:p>
        </p:txBody>
      </p:sp>
      <p:grpSp>
        <p:nvGrpSpPr>
          <p:cNvPr id="82" name="Group 56"/>
          <p:cNvGrpSpPr/>
          <p:nvPr/>
        </p:nvGrpSpPr>
        <p:grpSpPr>
          <a:xfrm>
            <a:off x="11040019" y="4346775"/>
            <a:ext cx="864816" cy="1776750"/>
            <a:chOff x="4446428" y="1524000"/>
            <a:chExt cx="2011680" cy="4233781"/>
          </a:xfrm>
        </p:grpSpPr>
        <p:grpSp>
          <p:nvGrpSpPr>
            <p:cNvPr id="83" name="Group 58"/>
            <p:cNvGrpSpPr/>
            <p:nvPr/>
          </p:nvGrpSpPr>
          <p:grpSpPr>
            <a:xfrm>
              <a:off x="4571999" y="1524000"/>
              <a:ext cx="1597026" cy="4124325"/>
              <a:chOff x="3732213" y="1524000"/>
              <a:chExt cx="1597026" cy="4124325"/>
            </a:xfrm>
          </p:grpSpPr>
          <p:sp>
            <p:nvSpPr>
              <p:cNvPr id="85" name="Freeform 6"/>
              <p:cNvSpPr>
                <a:spLocks/>
              </p:cNvSpPr>
              <p:nvPr/>
            </p:nvSpPr>
            <p:spPr bwMode="auto">
              <a:xfrm>
                <a:off x="4359276" y="2782888"/>
                <a:ext cx="506413" cy="796925"/>
              </a:xfrm>
              <a:custGeom>
                <a:avLst/>
                <a:gdLst/>
                <a:ahLst/>
                <a:cxnLst>
                  <a:cxn ang="0">
                    <a:pos x="268" y="0"/>
                  </a:cxn>
                  <a:cxn ang="0">
                    <a:pos x="319" y="442"/>
                  </a:cxn>
                  <a:cxn ang="0">
                    <a:pos x="86" y="502"/>
                  </a:cxn>
                  <a:cxn ang="0">
                    <a:pos x="0" y="26"/>
                  </a:cxn>
                  <a:cxn ang="0">
                    <a:pos x="2" y="26"/>
                  </a:cxn>
                  <a:cxn ang="0">
                    <a:pos x="10" y="25"/>
                  </a:cxn>
                  <a:cxn ang="0">
                    <a:pos x="22" y="25"/>
                  </a:cxn>
                  <a:cxn ang="0">
                    <a:pos x="39" y="24"/>
                  </a:cxn>
                  <a:cxn ang="0">
                    <a:pos x="59" y="23"/>
                  </a:cxn>
                  <a:cxn ang="0">
                    <a:pos x="83" y="21"/>
                  </a:cxn>
                  <a:cxn ang="0">
                    <a:pos x="110" y="19"/>
                  </a:cxn>
                  <a:cxn ang="0">
                    <a:pos x="139" y="16"/>
                  </a:cxn>
                  <a:cxn ang="0">
                    <a:pos x="170" y="13"/>
                  </a:cxn>
                  <a:cxn ang="0">
                    <a:pos x="201" y="9"/>
                  </a:cxn>
                  <a:cxn ang="0">
                    <a:pos x="234" y="5"/>
                  </a:cxn>
                  <a:cxn ang="0">
                    <a:pos x="268" y="0"/>
                  </a:cxn>
                </a:cxnLst>
                <a:rect l="0" t="0" r="r" b="b"/>
                <a:pathLst>
                  <a:path w="319" h="502">
                    <a:moveTo>
                      <a:pt x="268" y="0"/>
                    </a:moveTo>
                    <a:lnTo>
                      <a:pt x="319" y="442"/>
                    </a:lnTo>
                    <a:lnTo>
                      <a:pt x="86" y="502"/>
                    </a:lnTo>
                    <a:lnTo>
                      <a:pt x="0" y="26"/>
                    </a:lnTo>
                    <a:lnTo>
                      <a:pt x="2" y="26"/>
                    </a:lnTo>
                    <a:lnTo>
                      <a:pt x="10" y="25"/>
                    </a:lnTo>
                    <a:lnTo>
                      <a:pt x="22" y="25"/>
                    </a:lnTo>
                    <a:lnTo>
                      <a:pt x="39" y="24"/>
                    </a:lnTo>
                    <a:lnTo>
                      <a:pt x="59" y="23"/>
                    </a:lnTo>
                    <a:lnTo>
                      <a:pt x="83" y="21"/>
                    </a:lnTo>
                    <a:lnTo>
                      <a:pt x="110" y="19"/>
                    </a:lnTo>
                    <a:lnTo>
                      <a:pt x="139" y="16"/>
                    </a:lnTo>
                    <a:lnTo>
                      <a:pt x="170" y="13"/>
                    </a:lnTo>
                    <a:lnTo>
                      <a:pt x="201" y="9"/>
                    </a:lnTo>
                    <a:lnTo>
                      <a:pt x="234" y="5"/>
                    </a:lnTo>
                    <a:lnTo>
                      <a:pt x="268" y="0"/>
                    </a:lnTo>
                    <a:close/>
                  </a:path>
                </a:pathLst>
              </a:custGeom>
              <a:solidFill>
                <a:srgbClr val="F4F8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86" name="Freeform 7"/>
              <p:cNvSpPr>
                <a:spLocks/>
              </p:cNvSpPr>
              <p:nvPr/>
            </p:nvSpPr>
            <p:spPr bwMode="auto">
              <a:xfrm>
                <a:off x="4249738" y="4044950"/>
                <a:ext cx="666750" cy="1539875"/>
              </a:xfrm>
              <a:custGeom>
                <a:avLst/>
                <a:gdLst/>
                <a:ahLst/>
                <a:cxnLst>
                  <a:cxn ang="0">
                    <a:pos x="292" y="6"/>
                  </a:cxn>
                  <a:cxn ang="0">
                    <a:pos x="420" y="55"/>
                  </a:cxn>
                  <a:cxn ang="0">
                    <a:pos x="418" y="75"/>
                  </a:cxn>
                  <a:cxn ang="0">
                    <a:pos x="415" y="109"/>
                  </a:cxn>
                  <a:cxn ang="0">
                    <a:pos x="411" y="157"/>
                  </a:cxn>
                  <a:cxn ang="0">
                    <a:pos x="407" y="213"/>
                  </a:cxn>
                  <a:cxn ang="0">
                    <a:pos x="398" y="337"/>
                  </a:cxn>
                  <a:cxn ang="0">
                    <a:pos x="394" y="398"/>
                  </a:cxn>
                  <a:cxn ang="0">
                    <a:pos x="390" y="453"/>
                  </a:cxn>
                  <a:cxn ang="0">
                    <a:pos x="388" y="500"/>
                  </a:cxn>
                  <a:cxn ang="0">
                    <a:pos x="387" y="541"/>
                  </a:cxn>
                  <a:cxn ang="0">
                    <a:pos x="386" y="620"/>
                  </a:cxn>
                  <a:cxn ang="0">
                    <a:pos x="387" y="768"/>
                  </a:cxn>
                  <a:cxn ang="0">
                    <a:pos x="388" y="879"/>
                  </a:cxn>
                  <a:cxn ang="0">
                    <a:pos x="258" y="970"/>
                  </a:cxn>
                  <a:cxn ang="0">
                    <a:pos x="253" y="920"/>
                  </a:cxn>
                  <a:cxn ang="0">
                    <a:pos x="251" y="853"/>
                  </a:cxn>
                  <a:cxn ang="0">
                    <a:pos x="249" y="775"/>
                  </a:cxn>
                  <a:cxn ang="0">
                    <a:pos x="250" y="649"/>
                  </a:cxn>
                  <a:cxn ang="0">
                    <a:pos x="251" y="566"/>
                  </a:cxn>
                  <a:cxn ang="0">
                    <a:pos x="254" y="491"/>
                  </a:cxn>
                  <a:cxn ang="0">
                    <a:pos x="256" y="430"/>
                  </a:cxn>
                  <a:cxn ang="0">
                    <a:pos x="262" y="344"/>
                  </a:cxn>
                  <a:cxn ang="0">
                    <a:pos x="266" y="287"/>
                  </a:cxn>
                  <a:cxn ang="0">
                    <a:pos x="269" y="240"/>
                  </a:cxn>
                  <a:cxn ang="0">
                    <a:pos x="272" y="205"/>
                  </a:cxn>
                  <a:cxn ang="0">
                    <a:pos x="273" y="185"/>
                  </a:cxn>
                  <a:cxn ang="0">
                    <a:pos x="154" y="186"/>
                  </a:cxn>
                  <a:cxn ang="0">
                    <a:pos x="159" y="234"/>
                  </a:cxn>
                  <a:cxn ang="0">
                    <a:pos x="163" y="300"/>
                  </a:cxn>
                  <a:cxn ang="0">
                    <a:pos x="165" y="377"/>
                  </a:cxn>
                  <a:cxn ang="0">
                    <a:pos x="166" y="461"/>
                  </a:cxn>
                  <a:cxn ang="0">
                    <a:pos x="165" y="687"/>
                  </a:cxn>
                  <a:cxn ang="0">
                    <a:pos x="165" y="745"/>
                  </a:cxn>
                  <a:cxn ang="0">
                    <a:pos x="163" y="803"/>
                  </a:cxn>
                  <a:cxn ang="0">
                    <a:pos x="160" y="857"/>
                  </a:cxn>
                  <a:cxn ang="0">
                    <a:pos x="157" y="902"/>
                  </a:cxn>
                  <a:cxn ang="0">
                    <a:pos x="154" y="935"/>
                  </a:cxn>
                  <a:cxn ang="0">
                    <a:pos x="152" y="953"/>
                  </a:cxn>
                  <a:cxn ang="0">
                    <a:pos x="20" y="917"/>
                  </a:cxn>
                  <a:cxn ang="0">
                    <a:pos x="21" y="907"/>
                  </a:cxn>
                  <a:cxn ang="0">
                    <a:pos x="22" y="876"/>
                  </a:cxn>
                  <a:cxn ang="0">
                    <a:pos x="24" y="828"/>
                  </a:cxn>
                  <a:cxn ang="0">
                    <a:pos x="25" y="764"/>
                  </a:cxn>
                  <a:cxn ang="0">
                    <a:pos x="26" y="642"/>
                  </a:cxn>
                  <a:cxn ang="0">
                    <a:pos x="24" y="546"/>
                  </a:cxn>
                  <a:cxn ang="0">
                    <a:pos x="21" y="468"/>
                  </a:cxn>
                  <a:cxn ang="0">
                    <a:pos x="17" y="387"/>
                  </a:cxn>
                  <a:cxn ang="0">
                    <a:pos x="14" y="308"/>
                  </a:cxn>
                  <a:cxn ang="0">
                    <a:pos x="10" y="234"/>
                  </a:cxn>
                  <a:cxn ang="0">
                    <a:pos x="7" y="168"/>
                  </a:cxn>
                  <a:cxn ang="0">
                    <a:pos x="4" y="114"/>
                  </a:cxn>
                  <a:cxn ang="0">
                    <a:pos x="2" y="75"/>
                  </a:cxn>
                  <a:cxn ang="0">
                    <a:pos x="0" y="54"/>
                  </a:cxn>
                  <a:cxn ang="0">
                    <a:pos x="241" y="0"/>
                  </a:cxn>
                </a:cxnLst>
                <a:rect l="0" t="0" r="r" b="b"/>
                <a:pathLst>
                  <a:path w="420" h="970">
                    <a:moveTo>
                      <a:pt x="241" y="0"/>
                    </a:moveTo>
                    <a:lnTo>
                      <a:pt x="292" y="6"/>
                    </a:lnTo>
                    <a:lnTo>
                      <a:pt x="420" y="53"/>
                    </a:lnTo>
                    <a:lnTo>
                      <a:pt x="420" y="55"/>
                    </a:lnTo>
                    <a:lnTo>
                      <a:pt x="419" y="63"/>
                    </a:lnTo>
                    <a:lnTo>
                      <a:pt x="418" y="75"/>
                    </a:lnTo>
                    <a:lnTo>
                      <a:pt x="417" y="91"/>
                    </a:lnTo>
                    <a:lnTo>
                      <a:pt x="415" y="109"/>
                    </a:lnTo>
                    <a:lnTo>
                      <a:pt x="414" y="131"/>
                    </a:lnTo>
                    <a:lnTo>
                      <a:pt x="411" y="157"/>
                    </a:lnTo>
                    <a:lnTo>
                      <a:pt x="409" y="184"/>
                    </a:lnTo>
                    <a:lnTo>
                      <a:pt x="407" y="213"/>
                    </a:lnTo>
                    <a:lnTo>
                      <a:pt x="403" y="274"/>
                    </a:lnTo>
                    <a:lnTo>
                      <a:pt x="398" y="337"/>
                    </a:lnTo>
                    <a:lnTo>
                      <a:pt x="395" y="368"/>
                    </a:lnTo>
                    <a:lnTo>
                      <a:pt x="394" y="398"/>
                    </a:lnTo>
                    <a:lnTo>
                      <a:pt x="391" y="427"/>
                    </a:lnTo>
                    <a:lnTo>
                      <a:pt x="390" y="453"/>
                    </a:lnTo>
                    <a:lnTo>
                      <a:pt x="389" y="478"/>
                    </a:lnTo>
                    <a:lnTo>
                      <a:pt x="388" y="500"/>
                    </a:lnTo>
                    <a:lnTo>
                      <a:pt x="388" y="519"/>
                    </a:lnTo>
                    <a:lnTo>
                      <a:pt x="387" y="541"/>
                    </a:lnTo>
                    <a:lnTo>
                      <a:pt x="387" y="591"/>
                    </a:lnTo>
                    <a:lnTo>
                      <a:pt x="386" y="620"/>
                    </a:lnTo>
                    <a:lnTo>
                      <a:pt x="386" y="738"/>
                    </a:lnTo>
                    <a:lnTo>
                      <a:pt x="387" y="768"/>
                    </a:lnTo>
                    <a:lnTo>
                      <a:pt x="387" y="863"/>
                    </a:lnTo>
                    <a:lnTo>
                      <a:pt x="388" y="879"/>
                    </a:lnTo>
                    <a:lnTo>
                      <a:pt x="388" y="902"/>
                    </a:lnTo>
                    <a:lnTo>
                      <a:pt x="258" y="970"/>
                    </a:lnTo>
                    <a:lnTo>
                      <a:pt x="255" y="947"/>
                    </a:lnTo>
                    <a:lnTo>
                      <a:pt x="253" y="920"/>
                    </a:lnTo>
                    <a:lnTo>
                      <a:pt x="251" y="888"/>
                    </a:lnTo>
                    <a:lnTo>
                      <a:pt x="251" y="853"/>
                    </a:lnTo>
                    <a:lnTo>
                      <a:pt x="250" y="815"/>
                    </a:lnTo>
                    <a:lnTo>
                      <a:pt x="249" y="775"/>
                    </a:lnTo>
                    <a:lnTo>
                      <a:pt x="249" y="691"/>
                    </a:lnTo>
                    <a:lnTo>
                      <a:pt x="250" y="649"/>
                    </a:lnTo>
                    <a:lnTo>
                      <a:pt x="251" y="607"/>
                    </a:lnTo>
                    <a:lnTo>
                      <a:pt x="251" y="566"/>
                    </a:lnTo>
                    <a:lnTo>
                      <a:pt x="252" y="527"/>
                    </a:lnTo>
                    <a:lnTo>
                      <a:pt x="254" y="491"/>
                    </a:lnTo>
                    <a:lnTo>
                      <a:pt x="254" y="458"/>
                    </a:lnTo>
                    <a:lnTo>
                      <a:pt x="256" y="430"/>
                    </a:lnTo>
                    <a:lnTo>
                      <a:pt x="258" y="405"/>
                    </a:lnTo>
                    <a:lnTo>
                      <a:pt x="262" y="344"/>
                    </a:lnTo>
                    <a:lnTo>
                      <a:pt x="264" y="315"/>
                    </a:lnTo>
                    <a:lnTo>
                      <a:pt x="266" y="287"/>
                    </a:lnTo>
                    <a:lnTo>
                      <a:pt x="268" y="263"/>
                    </a:lnTo>
                    <a:lnTo>
                      <a:pt x="269" y="240"/>
                    </a:lnTo>
                    <a:lnTo>
                      <a:pt x="271" y="220"/>
                    </a:lnTo>
                    <a:lnTo>
                      <a:pt x="272" y="205"/>
                    </a:lnTo>
                    <a:lnTo>
                      <a:pt x="273" y="193"/>
                    </a:lnTo>
                    <a:lnTo>
                      <a:pt x="273" y="185"/>
                    </a:lnTo>
                    <a:lnTo>
                      <a:pt x="273" y="183"/>
                    </a:lnTo>
                    <a:lnTo>
                      <a:pt x="154" y="186"/>
                    </a:lnTo>
                    <a:lnTo>
                      <a:pt x="157" y="208"/>
                    </a:lnTo>
                    <a:lnTo>
                      <a:pt x="159" y="234"/>
                    </a:lnTo>
                    <a:lnTo>
                      <a:pt x="162" y="265"/>
                    </a:lnTo>
                    <a:lnTo>
                      <a:pt x="163" y="300"/>
                    </a:lnTo>
                    <a:lnTo>
                      <a:pt x="164" y="338"/>
                    </a:lnTo>
                    <a:lnTo>
                      <a:pt x="165" y="377"/>
                    </a:lnTo>
                    <a:lnTo>
                      <a:pt x="165" y="418"/>
                    </a:lnTo>
                    <a:lnTo>
                      <a:pt x="166" y="461"/>
                    </a:lnTo>
                    <a:lnTo>
                      <a:pt x="166" y="656"/>
                    </a:lnTo>
                    <a:lnTo>
                      <a:pt x="165" y="687"/>
                    </a:lnTo>
                    <a:lnTo>
                      <a:pt x="165" y="714"/>
                    </a:lnTo>
                    <a:lnTo>
                      <a:pt x="165" y="745"/>
                    </a:lnTo>
                    <a:lnTo>
                      <a:pt x="164" y="775"/>
                    </a:lnTo>
                    <a:lnTo>
                      <a:pt x="163" y="803"/>
                    </a:lnTo>
                    <a:lnTo>
                      <a:pt x="162" y="831"/>
                    </a:lnTo>
                    <a:lnTo>
                      <a:pt x="160" y="857"/>
                    </a:lnTo>
                    <a:lnTo>
                      <a:pt x="158" y="881"/>
                    </a:lnTo>
                    <a:lnTo>
                      <a:pt x="157" y="902"/>
                    </a:lnTo>
                    <a:lnTo>
                      <a:pt x="155" y="920"/>
                    </a:lnTo>
                    <a:lnTo>
                      <a:pt x="154" y="935"/>
                    </a:lnTo>
                    <a:lnTo>
                      <a:pt x="153" y="946"/>
                    </a:lnTo>
                    <a:lnTo>
                      <a:pt x="152" y="953"/>
                    </a:lnTo>
                    <a:lnTo>
                      <a:pt x="152" y="956"/>
                    </a:lnTo>
                    <a:lnTo>
                      <a:pt x="20" y="917"/>
                    </a:lnTo>
                    <a:lnTo>
                      <a:pt x="20" y="915"/>
                    </a:lnTo>
                    <a:lnTo>
                      <a:pt x="21" y="907"/>
                    </a:lnTo>
                    <a:lnTo>
                      <a:pt x="21" y="894"/>
                    </a:lnTo>
                    <a:lnTo>
                      <a:pt x="22" y="876"/>
                    </a:lnTo>
                    <a:lnTo>
                      <a:pt x="23" y="854"/>
                    </a:lnTo>
                    <a:lnTo>
                      <a:pt x="24" y="828"/>
                    </a:lnTo>
                    <a:lnTo>
                      <a:pt x="24" y="798"/>
                    </a:lnTo>
                    <a:lnTo>
                      <a:pt x="25" y="764"/>
                    </a:lnTo>
                    <a:lnTo>
                      <a:pt x="26" y="727"/>
                    </a:lnTo>
                    <a:lnTo>
                      <a:pt x="26" y="642"/>
                    </a:lnTo>
                    <a:lnTo>
                      <a:pt x="25" y="595"/>
                    </a:lnTo>
                    <a:lnTo>
                      <a:pt x="24" y="546"/>
                    </a:lnTo>
                    <a:lnTo>
                      <a:pt x="22" y="507"/>
                    </a:lnTo>
                    <a:lnTo>
                      <a:pt x="21" y="468"/>
                    </a:lnTo>
                    <a:lnTo>
                      <a:pt x="20" y="427"/>
                    </a:lnTo>
                    <a:lnTo>
                      <a:pt x="17" y="387"/>
                    </a:lnTo>
                    <a:lnTo>
                      <a:pt x="16" y="346"/>
                    </a:lnTo>
                    <a:lnTo>
                      <a:pt x="14" y="308"/>
                    </a:lnTo>
                    <a:lnTo>
                      <a:pt x="13" y="270"/>
                    </a:lnTo>
                    <a:lnTo>
                      <a:pt x="10" y="234"/>
                    </a:lnTo>
                    <a:lnTo>
                      <a:pt x="9" y="199"/>
                    </a:lnTo>
                    <a:lnTo>
                      <a:pt x="7" y="168"/>
                    </a:lnTo>
                    <a:lnTo>
                      <a:pt x="6" y="139"/>
                    </a:lnTo>
                    <a:lnTo>
                      <a:pt x="4" y="114"/>
                    </a:lnTo>
                    <a:lnTo>
                      <a:pt x="2" y="92"/>
                    </a:lnTo>
                    <a:lnTo>
                      <a:pt x="2" y="75"/>
                    </a:lnTo>
                    <a:lnTo>
                      <a:pt x="1" y="61"/>
                    </a:lnTo>
                    <a:lnTo>
                      <a:pt x="0" y="54"/>
                    </a:lnTo>
                    <a:lnTo>
                      <a:pt x="0" y="50"/>
                    </a:lnTo>
                    <a:lnTo>
                      <a:pt x="241"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87" name="Freeform 8"/>
              <p:cNvSpPr>
                <a:spLocks/>
              </p:cNvSpPr>
              <p:nvPr/>
            </p:nvSpPr>
            <p:spPr bwMode="auto">
              <a:xfrm>
                <a:off x="4203701" y="5438775"/>
                <a:ext cx="300038" cy="193675"/>
              </a:xfrm>
              <a:custGeom>
                <a:avLst/>
                <a:gdLst/>
                <a:ahLst/>
                <a:cxnLst>
                  <a:cxn ang="0">
                    <a:pos x="92" y="0"/>
                  </a:cxn>
                  <a:cxn ang="0">
                    <a:pos x="110" y="1"/>
                  </a:cxn>
                  <a:cxn ang="0">
                    <a:pos x="126" y="5"/>
                  </a:cxn>
                  <a:cxn ang="0">
                    <a:pos x="139" y="10"/>
                  </a:cxn>
                  <a:cxn ang="0">
                    <a:pos x="151" y="17"/>
                  </a:cxn>
                  <a:cxn ang="0">
                    <a:pos x="161" y="27"/>
                  </a:cxn>
                  <a:cxn ang="0">
                    <a:pos x="168" y="37"/>
                  </a:cxn>
                  <a:cxn ang="0">
                    <a:pos x="175" y="48"/>
                  </a:cxn>
                  <a:cxn ang="0">
                    <a:pos x="179" y="58"/>
                  </a:cxn>
                  <a:cxn ang="0">
                    <a:pos x="183" y="69"/>
                  </a:cxn>
                  <a:cxn ang="0">
                    <a:pos x="186" y="79"/>
                  </a:cxn>
                  <a:cxn ang="0">
                    <a:pos x="187" y="89"/>
                  </a:cxn>
                  <a:cxn ang="0">
                    <a:pos x="188" y="97"/>
                  </a:cxn>
                  <a:cxn ang="0">
                    <a:pos x="189" y="103"/>
                  </a:cxn>
                  <a:cxn ang="0">
                    <a:pos x="189" y="108"/>
                  </a:cxn>
                  <a:cxn ang="0">
                    <a:pos x="187" y="109"/>
                  </a:cxn>
                  <a:cxn ang="0">
                    <a:pos x="180" y="110"/>
                  </a:cxn>
                  <a:cxn ang="0">
                    <a:pos x="171" y="112"/>
                  </a:cxn>
                  <a:cxn ang="0">
                    <a:pos x="158" y="115"/>
                  </a:cxn>
                  <a:cxn ang="0">
                    <a:pos x="142" y="117"/>
                  </a:cxn>
                  <a:cxn ang="0">
                    <a:pos x="124" y="119"/>
                  </a:cxn>
                  <a:cxn ang="0">
                    <a:pos x="105" y="121"/>
                  </a:cxn>
                  <a:cxn ang="0">
                    <a:pos x="83" y="122"/>
                  </a:cxn>
                  <a:cxn ang="0">
                    <a:pos x="61" y="122"/>
                  </a:cxn>
                  <a:cxn ang="0">
                    <a:pos x="44" y="121"/>
                  </a:cxn>
                  <a:cxn ang="0">
                    <a:pos x="30" y="120"/>
                  </a:cxn>
                  <a:cxn ang="0">
                    <a:pos x="19" y="117"/>
                  </a:cxn>
                  <a:cxn ang="0">
                    <a:pos x="11" y="115"/>
                  </a:cxn>
                  <a:cxn ang="0">
                    <a:pos x="5" y="112"/>
                  </a:cxn>
                  <a:cxn ang="0">
                    <a:pos x="2" y="110"/>
                  </a:cxn>
                  <a:cxn ang="0">
                    <a:pos x="1" y="109"/>
                  </a:cxn>
                  <a:cxn ang="0">
                    <a:pos x="0" y="108"/>
                  </a:cxn>
                  <a:cxn ang="0">
                    <a:pos x="0" y="96"/>
                  </a:cxn>
                  <a:cxn ang="0">
                    <a:pos x="2" y="88"/>
                  </a:cxn>
                  <a:cxn ang="0">
                    <a:pos x="3" y="78"/>
                  </a:cxn>
                  <a:cxn ang="0">
                    <a:pos x="5" y="67"/>
                  </a:cxn>
                  <a:cxn ang="0">
                    <a:pos x="9" y="56"/>
                  </a:cxn>
                  <a:cxn ang="0">
                    <a:pos x="15" y="44"/>
                  </a:cxn>
                  <a:cxn ang="0">
                    <a:pos x="22" y="33"/>
                  </a:cxn>
                  <a:cxn ang="0">
                    <a:pos x="31" y="23"/>
                  </a:cxn>
                  <a:cxn ang="0">
                    <a:pos x="42" y="14"/>
                  </a:cxn>
                  <a:cxn ang="0">
                    <a:pos x="56" y="7"/>
                  </a:cxn>
                  <a:cxn ang="0">
                    <a:pos x="72" y="2"/>
                  </a:cxn>
                  <a:cxn ang="0">
                    <a:pos x="92" y="0"/>
                  </a:cxn>
                </a:cxnLst>
                <a:rect l="0" t="0" r="r" b="b"/>
                <a:pathLst>
                  <a:path w="189" h="122">
                    <a:moveTo>
                      <a:pt x="92" y="0"/>
                    </a:moveTo>
                    <a:lnTo>
                      <a:pt x="110" y="1"/>
                    </a:lnTo>
                    <a:lnTo>
                      <a:pt x="126" y="5"/>
                    </a:lnTo>
                    <a:lnTo>
                      <a:pt x="139" y="10"/>
                    </a:lnTo>
                    <a:lnTo>
                      <a:pt x="151" y="17"/>
                    </a:lnTo>
                    <a:lnTo>
                      <a:pt x="161" y="27"/>
                    </a:lnTo>
                    <a:lnTo>
                      <a:pt x="168" y="37"/>
                    </a:lnTo>
                    <a:lnTo>
                      <a:pt x="175" y="48"/>
                    </a:lnTo>
                    <a:lnTo>
                      <a:pt x="179" y="58"/>
                    </a:lnTo>
                    <a:lnTo>
                      <a:pt x="183" y="69"/>
                    </a:lnTo>
                    <a:lnTo>
                      <a:pt x="186" y="79"/>
                    </a:lnTo>
                    <a:lnTo>
                      <a:pt x="187" y="89"/>
                    </a:lnTo>
                    <a:lnTo>
                      <a:pt x="188" y="97"/>
                    </a:lnTo>
                    <a:lnTo>
                      <a:pt x="189" y="103"/>
                    </a:lnTo>
                    <a:lnTo>
                      <a:pt x="189" y="108"/>
                    </a:lnTo>
                    <a:lnTo>
                      <a:pt x="187" y="109"/>
                    </a:lnTo>
                    <a:lnTo>
                      <a:pt x="180" y="110"/>
                    </a:lnTo>
                    <a:lnTo>
                      <a:pt x="171" y="112"/>
                    </a:lnTo>
                    <a:lnTo>
                      <a:pt x="158" y="115"/>
                    </a:lnTo>
                    <a:lnTo>
                      <a:pt x="142" y="117"/>
                    </a:lnTo>
                    <a:lnTo>
                      <a:pt x="124" y="119"/>
                    </a:lnTo>
                    <a:lnTo>
                      <a:pt x="105" y="121"/>
                    </a:lnTo>
                    <a:lnTo>
                      <a:pt x="83" y="122"/>
                    </a:lnTo>
                    <a:lnTo>
                      <a:pt x="61" y="122"/>
                    </a:lnTo>
                    <a:lnTo>
                      <a:pt x="44" y="121"/>
                    </a:lnTo>
                    <a:lnTo>
                      <a:pt x="30" y="120"/>
                    </a:lnTo>
                    <a:lnTo>
                      <a:pt x="19" y="117"/>
                    </a:lnTo>
                    <a:lnTo>
                      <a:pt x="11" y="115"/>
                    </a:lnTo>
                    <a:lnTo>
                      <a:pt x="5" y="112"/>
                    </a:lnTo>
                    <a:lnTo>
                      <a:pt x="2" y="110"/>
                    </a:lnTo>
                    <a:lnTo>
                      <a:pt x="1" y="109"/>
                    </a:lnTo>
                    <a:lnTo>
                      <a:pt x="0" y="108"/>
                    </a:lnTo>
                    <a:lnTo>
                      <a:pt x="0" y="96"/>
                    </a:lnTo>
                    <a:lnTo>
                      <a:pt x="2" y="88"/>
                    </a:lnTo>
                    <a:lnTo>
                      <a:pt x="3" y="78"/>
                    </a:lnTo>
                    <a:lnTo>
                      <a:pt x="5" y="67"/>
                    </a:lnTo>
                    <a:lnTo>
                      <a:pt x="9" y="56"/>
                    </a:lnTo>
                    <a:lnTo>
                      <a:pt x="15" y="44"/>
                    </a:lnTo>
                    <a:lnTo>
                      <a:pt x="22" y="33"/>
                    </a:lnTo>
                    <a:lnTo>
                      <a:pt x="31" y="23"/>
                    </a:lnTo>
                    <a:lnTo>
                      <a:pt x="42" y="14"/>
                    </a:lnTo>
                    <a:lnTo>
                      <a:pt x="56" y="7"/>
                    </a:lnTo>
                    <a:lnTo>
                      <a:pt x="72" y="2"/>
                    </a:lnTo>
                    <a:lnTo>
                      <a:pt x="9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88" name="Freeform 9"/>
              <p:cNvSpPr>
                <a:spLocks/>
              </p:cNvSpPr>
              <p:nvPr/>
            </p:nvSpPr>
            <p:spPr bwMode="auto">
              <a:xfrm>
                <a:off x="4656138" y="5441950"/>
                <a:ext cx="322263" cy="206375"/>
              </a:xfrm>
              <a:custGeom>
                <a:avLst/>
                <a:gdLst/>
                <a:ahLst/>
                <a:cxnLst>
                  <a:cxn ang="0">
                    <a:pos x="111" y="0"/>
                  </a:cxn>
                  <a:cxn ang="0">
                    <a:pos x="129" y="1"/>
                  </a:cxn>
                  <a:cxn ang="0">
                    <a:pos x="146" y="4"/>
                  </a:cxn>
                  <a:cxn ang="0">
                    <a:pos x="159" y="10"/>
                  </a:cxn>
                  <a:cxn ang="0">
                    <a:pos x="170" y="18"/>
                  </a:cxn>
                  <a:cxn ang="0">
                    <a:pos x="179" y="27"/>
                  </a:cxn>
                  <a:cxn ang="0">
                    <a:pos x="187" y="36"/>
                  </a:cxn>
                  <a:cxn ang="0">
                    <a:pos x="192" y="47"/>
                  </a:cxn>
                  <a:cxn ang="0">
                    <a:pos x="196" y="58"/>
                  </a:cxn>
                  <a:cxn ang="0">
                    <a:pos x="199" y="69"/>
                  </a:cxn>
                  <a:cxn ang="0">
                    <a:pos x="202" y="80"/>
                  </a:cxn>
                  <a:cxn ang="0">
                    <a:pos x="202" y="89"/>
                  </a:cxn>
                  <a:cxn ang="0">
                    <a:pos x="203" y="97"/>
                  </a:cxn>
                  <a:cxn ang="0">
                    <a:pos x="203" y="110"/>
                  </a:cxn>
                  <a:cxn ang="0">
                    <a:pos x="202" y="110"/>
                  </a:cxn>
                  <a:cxn ang="0">
                    <a:pos x="201" y="113"/>
                  </a:cxn>
                  <a:cxn ang="0">
                    <a:pos x="197" y="115"/>
                  </a:cxn>
                  <a:cxn ang="0">
                    <a:pos x="191" y="118"/>
                  </a:cxn>
                  <a:cxn ang="0">
                    <a:pos x="182" y="121"/>
                  </a:cxn>
                  <a:cxn ang="0">
                    <a:pos x="169" y="124"/>
                  </a:cxn>
                  <a:cxn ang="0">
                    <a:pos x="152" y="127"/>
                  </a:cxn>
                  <a:cxn ang="0">
                    <a:pos x="131" y="129"/>
                  </a:cxn>
                  <a:cxn ang="0">
                    <a:pos x="111" y="130"/>
                  </a:cxn>
                  <a:cxn ang="0">
                    <a:pos x="92" y="129"/>
                  </a:cxn>
                  <a:cxn ang="0">
                    <a:pos x="74" y="127"/>
                  </a:cxn>
                  <a:cxn ang="0">
                    <a:pos x="57" y="125"/>
                  </a:cxn>
                  <a:cxn ang="0">
                    <a:pos x="41" y="121"/>
                  </a:cxn>
                  <a:cxn ang="0">
                    <a:pos x="28" y="118"/>
                  </a:cxn>
                  <a:cxn ang="0">
                    <a:pos x="16" y="114"/>
                  </a:cxn>
                  <a:cxn ang="0">
                    <a:pos x="7" y="111"/>
                  </a:cxn>
                  <a:cxn ang="0">
                    <a:pos x="2" y="110"/>
                  </a:cxn>
                  <a:cxn ang="0">
                    <a:pos x="0" y="109"/>
                  </a:cxn>
                  <a:cxn ang="0">
                    <a:pos x="0" y="104"/>
                  </a:cxn>
                  <a:cxn ang="0">
                    <a:pos x="1" y="98"/>
                  </a:cxn>
                  <a:cxn ang="0">
                    <a:pos x="2" y="91"/>
                  </a:cxn>
                  <a:cxn ang="0">
                    <a:pos x="4" y="82"/>
                  </a:cxn>
                  <a:cxn ang="0">
                    <a:pos x="7" y="72"/>
                  </a:cxn>
                  <a:cxn ang="0">
                    <a:pos x="11" y="62"/>
                  </a:cxn>
                  <a:cxn ang="0">
                    <a:pos x="17" y="51"/>
                  </a:cxn>
                  <a:cxn ang="0">
                    <a:pos x="24" y="40"/>
                  </a:cxn>
                  <a:cxn ang="0">
                    <a:pos x="32" y="30"/>
                  </a:cxn>
                  <a:cxn ang="0">
                    <a:pos x="43" y="21"/>
                  </a:cxn>
                  <a:cxn ang="0">
                    <a:pos x="57" y="14"/>
                  </a:cxn>
                  <a:cxn ang="0">
                    <a:pos x="72" y="7"/>
                  </a:cxn>
                  <a:cxn ang="0">
                    <a:pos x="90" y="3"/>
                  </a:cxn>
                  <a:cxn ang="0">
                    <a:pos x="111" y="0"/>
                  </a:cxn>
                </a:cxnLst>
                <a:rect l="0" t="0" r="r" b="b"/>
                <a:pathLst>
                  <a:path w="203" h="130">
                    <a:moveTo>
                      <a:pt x="111" y="0"/>
                    </a:moveTo>
                    <a:lnTo>
                      <a:pt x="129" y="1"/>
                    </a:lnTo>
                    <a:lnTo>
                      <a:pt x="146" y="4"/>
                    </a:lnTo>
                    <a:lnTo>
                      <a:pt x="159" y="10"/>
                    </a:lnTo>
                    <a:lnTo>
                      <a:pt x="170" y="18"/>
                    </a:lnTo>
                    <a:lnTo>
                      <a:pt x="179" y="27"/>
                    </a:lnTo>
                    <a:lnTo>
                      <a:pt x="187" y="36"/>
                    </a:lnTo>
                    <a:lnTo>
                      <a:pt x="192" y="47"/>
                    </a:lnTo>
                    <a:lnTo>
                      <a:pt x="196" y="58"/>
                    </a:lnTo>
                    <a:lnTo>
                      <a:pt x="199" y="69"/>
                    </a:lnTo>
                    <a:lnTo>
                      <a:pt x="202" y="80"/>
                    </a:lnTo>
                    <a:lnTo>
                      <a:pt x="202" y="89"/>
                    </a:lnTo>
                    <a:lnTo>
                      <a:pt x="203" y="97"/>
                    </a:lnTo>
                    <a:lnTo>
                      <a:pt x="203" y="110"/>
                    </a:lnTo>
                    <a:lnTo>
                      <a:pt x="202" y="110"/>
                    </a:lnTo>
                    <a:lnTo>
                      <a:pt x="201" y="113"/>
                    </a:lnTo>
                    <a:lnTo>
                      <a:pt x="197" y="115"/>
                    </a:lnTo>
                    <a:lnTo>
                      <a:pt x="191" y="118"/>
                    </a:lnTo>
                    <a:lnTo>
                      <a:pt x="182" y="121"/>
                    </a:lnTo>
                    <a:lnTo>
                      <a:pt x="169" y="124"/>
                    </a:lnTo>
                    <a:lnTo>
                      <a:pt x="152" y="127"/>
                    </a:lnTo>
                    <a:lnTo>
                      <a:pt x="131" y="129"/>
                    </a:lnTo>
                    <a:lnTo>
                      <a:pt x="111" y="130"/>
                    </a:lnTo>
                    <a:lnTo>
                      <a:pt x="92" y="129"/>
                    </a:lnTo>
                    <a:lnTo>
                      <a:pt x="74" y="127"/>
                    </a:lnTo>
                    <a:lnTo>
                      <a:pt x="57" y="125"/>
                    </a:lnTo>
                    <a:lnTo>
                      <a:pt x="41" y="121"/>
                    </a:lnTo>
                    <a:lnTo>
                      <a:pt x="28" y="118"/>
                    </a:lnTo>
                    <a:lnTo>
                      <a:pt x="16" y="114"/>
                    </a:lnTo>
                    <a:lnTo>
                      <a:pt x="7" y="111"/>
                    </a:lnTo>
                    <a:lnTo>
                      <a:pt x="2" y="110"/>
                    </a:lnTo>
                    <a:lnTo>
                      <a:pt x="0" y="109"/>
                    </a:lnTo>
                    <a:lnTo>
                      <a:pt x="0" y="104"/>
                    </a:lnTo>
                    <a:lnTo>
                      <a:pt x="1" y="98"/>
                    </a:lnTo>
                    <a:lnTo>
                      <a:pt x="2" y="91"/>
                    </a:lnTo>
                    <a:lnTo>
                      <a:pt x="4" y="82"/>
                    </a:lnTo>
                    <a:lnTo>
                      <a:pt x="7" y="72"/>
                    </a:lnTo>
                    <a:lnTo>
                      <a:pt x="11" y="62"/>
                    </a:lnTo>
                    <a:lnTo>
                      <a:pt x="17" y="51"/>
                    </a:lnTo>
                    <a:lnTo>
                      <a:pt x="24" y="40"/>
                    </a:lnTo>
                    <a:lnTo>
                      <a:pt x="32" y="30"/>
                    </a:lnTo>
                    <a:lnTo>
                      <a:pt x="43" y="21"/>
                    </a:lnTo>
                    <a:lnTo>
                      <a:pt x="57" y="14"/>
                    </a:lnTo>
                    <a:lnTo>
                      <a:pt x="72" y="7"/>
                    </a:lnTo>
                    <a:lnTo>
                      <a:pt x="90" y="3"/>
                    </a:lnTo>
                    <a:lnTo>
                      <a:pt x="1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89" name="Freeform 10"/>
              <p:cNvSpPr>
                <a:spLocks/>
              </p:cNvSpPr>
              <p:nvPr/>
            </p:nvSpPr>
            <p:spPr bwMode="auto">
              <a:xfrm>
                <a:off x="3732213" y="3940175"/>
                <a:ext cx="214313" cy="223838"/>
              </a:xfrm>
              <a:custGeom>
                <a:avLst/>
                <a:gdLst/>
                <a:ahLst/>
                <a:cxnLst>
                  <a:cxn ang="0">
                    <a:pos x="43" y="0"/>
                  </a:cxn>
                  <a:cxn ang="0">
                    <a:pos x="135" y="50"/>
                  </a:cxn>
                  <a:cxn ang="0">
                    <a:pos x="134" y="53"/>
                  </a:cxn>
                  <a:cxn ang="0">
                    <a:pos x="132" y="58"/>
                  </a:cxn>
                  <a:cxn ang="0">
                    <a:pos x="128" y="67"/>
                  </a:cxn>
                  <a:cxn ang="0">
                    <a:pos x="116" y="90"/>
                  </a:cxn>
                  <a:cxn ang="0">
                    <a:pos x="108" y="103"/>
                  </a:cxn>
                  <a:cxn ang="0">
                    <a:pos x="99" y="116"/>
                  </a:cxn>
                  <a:cxn ang="0">
                    <a:pos x="89" y="127"/>
                  </a:cxn>
                  <a:cxn ang="0">
                    <a:pos x="80" y="135"/>
                  </a:cxn>
                  <a:cxn ang="0">
                    <a:pos x="69" y="139"/>
                  </a:cxn>
                  <a:cxn ang="0">
                    <a:pos x="57" y="141"/>
                  </a:cxn>
                  <a:cxn ang="0">
                    <a:pos x="45" y="141"/>
                  </a:cxn>
                  <a:cxn ang="0">
                    <a:pos x="34" y="138"/>
                  </a:cxn>
                  <a:cxn ang="0">
                    <a:pos x="24" y="136"/>
                  </a:cxn>
                  <a:cxn ang="0">
                    <a:pos x="17" y="133"/>
                  </a:cxn>
                  <a:cxn ang="0">
                    <a:pos x="11" y="130"/>
                  </a:cxn>
                  <a:cxn ang="0">
                    <a:pos x="7" y="126"/>
                  </a:cxn>
                  <a:cxn ang="0">
                    <a:pos x="3" y="121"/>
                  </a:cxn>
                  <a:cxn ang="0">
                    <a:pos x="1" y="116"/>
                  </a:cxn>
                  <a:cxn ang="0">
                    <a:pos x="0" y="109"/>
                  </a:cxn>
                  <a:cxn ang="0">
                    <a:pos x="1" y="100"/>
                  </a:cxn>
                  <a:cxn ang="0">
                    <a:pos x="3" y="90"/>
                  </a:cxn>
                  <a:cxn ang="0">
                    <a:pos x="9" y="77"/>
                  </a:cxn>
                  <a:cxn ang="0">
                    <a:pos x="15" y="63"/>
                  </a:cxn>
                  <a:cxn ang="0">
                    <a:pos x="22" y="49"/>
                  </a:cxn>
                  <a:cxn ang="0">
                    <a:pos x="28" y="36"/>
                  </a:cxn>
                  <a:cxn ang="0">
                    <a:pos x="33" y="24"/>
                  </a:cxn>
                  <a:cxn ang="0">
                    <a:pos x="37" y="15"/>
                  </a:cxn>
                  <a:cxn ang="0">
                    <a:pos x="40" y="7"/>
                  </a:cxn>
                  <a:cxn ang="0">
                    <a:pos x="43" y="1"/>
                  </a:cxn>
                  <a:cxn ang="0">
                    <a:pos x="43" y="0"/>
                  </a:cxn>
                </a:cxnLst>
                <a:rect l="0" t="0" r="r" b="b"/>
                <a:pathLst>
                  <a:path w="135" h="141">
                    <a:moveTo>
                      <a:pt x="43" y="0"/>
                    </a:moveTo>
                    <a:lnTo>
                      <a:pt x="135" y="50"/>
                    </a:lnTo>
                    <a:lnTo>
                      <a:pt x="134" y="53"/>
                    </a:lnTo>
                    <a:lnTo>
                      <a:pt x="132" y="58"/>
                    </a:lnTo>
                    <a:lnTo>
                      <a:pt x="128" y="67"/>
                    </a:lnTo>
                    <a:lnTo>
                      <a:pt x="116" y="90"/>
                    </a:lnTo>
                    <a:lnTo>
                      <a:pt x="108" y="103"/>
                    </a:lnTo>
                    <a:lnTo>
                      <a:pt x="99" y="116"/>
                    </a:lnTo>
                    <a:lnTo>
                      <a:pt x="89" y="127"/>
                    </a:lnTo>
                    <a:lnTo>
                      <a:pt x="80" y="135"/>
                    </a:lnTo>
                    <a:lnTo>
                      <a:pt x="69" y="139"/>
                    </a:lnTo>
                    <a:lnTo>
                      <a:pt x="57" y="141"/>
                    </a:lnTo>
                    <a:lnTo>
                      <a:pt x="45" y="141"/>
                    </a:lnTo>
                    <a:lnTo>
                      <a:pt x="34" y="138"/>
                    </a:lnTo>
                    <a:lnTo>
                      <a:pt x="24" y="136"/>
                    </a:lnTo>
                    <a:lnTo>
                      <a:pt x="17" y="133"/>
                    </a:lnTo>
                    <a:lnTo>
                      <a:pt x="11" y="130"/>
                    </a:lnTo>
                    <a:lnTo>
                      <a:pt x="7" y="126"/>
                    </a:lnTo>
                    <a:lnTo>
                      <a:pt x="3" y="121"/>
                    </a:lnTo>
                    <a:lnTo>
                      <a:pt x="1" y="116"/>
                    </a:lnTo>
                    <a:lnTo>
                      <a:pt x="0" y="109"/>
                    </a:lnTo>
                    <a:lnTo>
                      <a:pt x="1" y="100"/>
                    </a:lnTo>
                    <a:lnTo>
                      <a:pt x="3" y="90"/>
                    </a:lnTo>
                    <a:lnTo>
                      <a:pt x="9" y="77"/>
                    </a:lnTo>
                    <a:lnTo>
                      <a:pt x="15" y="63"/>
                    </a:lnTo>
                    <a:lnTo>
                      <a:pt x="22" y="49"/>
                    </a:lnTo>
                    <a:lnTo>
                      <a:pt x="28" y="36"/>
                    </a:lnTo>
                    <a:lnTo>
                      <a:pt x="33" y="24"/>
                    </a:lnTo>
                    <a:lnTo>
                      <a:pt x="37" y="15"/>
                    </a:lnTo>
                    <a:lnTo>
                      <a:pt x="40" y="7"/>
                    </a:lnTo>
                    <a:lnTo>
                      <a:pt x="43" y="1"/>
                    </a:lnTo>
                    <a:lnTo>
                      <a:pt x="43"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0" name="Freeform 11"/>
              <p:cNvSpPr>
                <a:spLocks/>
              </p:cNvSpPr>
              <p:nvPr/>
            </p:nvSpPr>
            <p:spPr bwMode="auto">
              <a:xfrm>
                <a:off x="5108576" y="3871913"/>
                <a:ext cx="220663" cy="179388"/>
              </a:xfrm>
              <a:custGeom>
                <a:avLst/>
                <a:gdLst/>
                <a:ahLst/>
                <a:cxnLst>
                  <a:cxn ang="0">
                    <a:pos x="91" y="0"/>
                  </a:cxn>
                  <a:cxn ang="0">
                    <a:pos x="95" y="4"/>
                  </a:cxn>
                  <a:cxn ang="0">
                    <a:pos x="100" y="10"/>
                  </a:cxn>
                  <a:cxn ang="0">
                    <a:pos x="113" y="24"/>
                  </a:cxn>
                  <a:cxn ang="0">
                    <a:pos x="119" y="32"/>
                  </a:cxn>
                  <a:cxn ang="0">
                    <a:pos x="125" y="39"/>
                  </a:cxn>
                  <a:cxn ang="0">
                    <a:pos x="130" y="45"/>
                  </a:cxn>
                  <a:cxn ang="0">
                    <a:pos x="133" y="50"/>
                  </a:cxn>
                  <a:cxn ang="0">
                    <a:pos x="138" y="58"/>
                  </a:cxn>
                  <a:cxn ang="0">
                    <a:pos x="139" y="62"/>
                  </a:cxn>
                  <a:cxn ang="0">
                    <a:pos x="139" y="68"/>
                  </a:cxn>
                  <a:cxn ang="0">
                    <a:pos x="138" y="71"/>
                  </a:cxn>
                  <a:cxn ang="0">
                    <a:pos x="134" y="79"/>
                  </a:cxn>
                  <a:cxn ang="0">
                    <a:pos x="129" y="85"/>
                  </a:cxn>
                  <a:cxn ang="0">
                    <a:pos x="122" y="92"/>
                  </a:cxn>
                  <a:cxn ang="0">
                    <a:pos x="114" y="98"/>
                  </a:cxn>
                  <a:cxn ang="0">
                    <a:pos x="105" y="103"/>
                  </a:cxn>
                  <a:cxn ang="0">
                    <a:pos x="97" y="108"/>
                  </a:cxn>
                  <a:cxn ang="0">
                    <a:pos x="90" y="112"/>
                  </a:cxn>
                  <a:cxn ang="0">
                    <a:pos x="85" y="113"/>
                  </a:cxn>
                  <a:cxn ang="0">
                    <a:pos x="72" y="111"/>
                  </a:cxn>
                  <a:cxn ang="0">
                    <a:pos x="58" y="105"/>
                  </a:cxn>
                  <a:cxn ang="0">
                    <a:pos x="46" y="97"/>
                  </a:cxn>
                  <a:cxn ang="0">
                    <a:pos x="36" y="87"/>
                  </a:cxn>
                  <a:cxn ang="0">
                    <a:pos x="24" y="73"/>
                  </a:cxn>
                  <a:cxn ang="0">
                    <a:pos x="15" y="60"/>
                  </a:cxn>
                  <a:cxn ang="0">
                    <a:pos x="9" y="50"/>
                  </a:cxn>
                  <a:cxn ang="0">
                    <a:pos x="5" y="40"/>
                  </a:cxn>
                  <a:cxn ang="0">
                    <a:pos x="2" y="30"/>
                  </a:cxn>
                  <a:cxn ang="0">
                    <a:pos x="0" y="22"/>
                  </a:cxn>
                  <a:cxn ang="0">
                    <a:pos x="91" y="0"/>
                  </a:cxn>
                </a:cxnLst>
                <a:rect l="0" t="0" r="r" b="b"/>
                <a:pathLst>
                  <a:path w="139" h="113">
                    <a:moveTo>
                      <a:pt x="91" y="0"/>
                    </a:moveTo>
                    <a:lnTo>
                      <a:pt x="95" y="4"/>
                    </a:lnTo>
                    <a:lnTo>
                      <a:pt x="100" y="10"/>
                    </a:lnTo>
                    <a:lnTo>
                      <a:pt x="113" y="24"/>
                    </a:lnTo>
                    <a:lnTo>
                      <a:pt x="119" y="32"/>
                    </a:lnTo>
                    <a:lnTo>
                      <a:pt x="125" y="39"/>
                    </a:lnTo>
                    <a:lnTo>
                      <a:pt x="130" y="45"/>
                    </a:lnTo>
                    <a:lnTo>
                      <a:pt x="133" y="50"/>
                    </a:lnTo>
                    <a:lnTo>
                      <a:pt x="138" y="58"/>
                    </a:lnTo>
                    <a:lnTo>
                      <a:pt x="139" y="62"/>
                    </a:lnTo>
                    <a:lnTo>
                      <a:pt x="139" y="68"/>
                    </a:lnTo>
                    <a:lnTo>
                      <a:pt x="138" y="71"/>
                    </a:lnTo>
                    <a:lnTo>
                      <a:pt x="134" y="79"/>
                    </a:lnTo>
                    <a:lnTo>
                      <a:pt x="129" y="85"/>
                    </a:lnTo>
                    <a:lnTo>
                      <a:pt x="122" y="92"/>
                    </a:lnTo>
                    <a:lnTo>
                      <a:pt x="114" y="98"/>
                    </a:lnTo>
                    <a:lnTo>
                      <a:pt x="105" y="103"/>
                    </a:lnTo>
                    <a:lnTo>
                      <a:pt x="97" y="108"/>
                    </a:lnTo>
                    <a:lnTo>
                      <a:pt x="90" y="112"/>
                    </a:lnTo>
                    <a:lnTo>
                      <a:pt x="85" y="113"/>
                    </a:lnTo>
                    <a:lnTo>
                      <a:pt x="72" y="111"/>
                    </a:lnTo>
                    <a:lnTo>
                      <a:pt x="58" y="105"/>
                    </a:lnTo>
                    <a:lnTo>
                      <a:pt x="46" y="97"/>
                    </a:lnTo>
                    <a:lnTo>
                      <a:pt x="36" y="87"/>
                    </a:lnTo>
                    <a:lnTo>
                      <a:pt x="24" y="73"/>
                    </a:lnTo>
                    <a:lnTo>
                      <a:pt x="15" y="60"/>
                    </a:lnTo>
                    <a:lnTo>
                      <a:pt x="9" y="50"/>
                    </a:lnTo>
                    <a:lnTo>
                      <a:pt x="5" y="40"/>
                    </a:lnTo>
                    <a:lnTo>
                      <a:pt x="2" y="30"/>
                    </a:lnTo>
                    <a:lnTo>
                      <a:pt x="0" y="22"/>
                    </a:lnTo>
                    <a:lnTo>
                      <a:pt x="91"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1" name="Freeform 12"/>
              <p:cNvSpPr>
                <a:spLocks/>
              </p:cNvSpPr>
              <p:nvPr/>
            </p:nvSpPr>
            <p:spPr bwMode="auto">
              <a:xfrm>
                <a:off x="3765551" y="3940175"/>
                <a:ext cx="180975" cy="157163"/>
              </a:xfrm>
              <a:custGeom>
                <a:avLst/>
                <a:gdLst/>
                <a:ahLst/>
                <a:cxnLst>
                  <a:cxn ang="0">
                    <a:pos x="22" y="0"/>
                  </a:cxn>
                  <a:cxn ang="0">
                    <a:pos x="114" y="50"/>
                  </a:cxn>
                  <a:cxn ang="0">
                    <a:pos x="113" y="52"/>
                  </a:cxn>
                  <a:cxn ang="0">
                    <a:pos x="110" y="57"/>
                  </a:cxn>
                  <a:cxn ang="0">
                    <a:pos x="106" y="65"/>
                  </a:cxn>
                  <a:cxn ang="0">
                    <a:pos x="101" y="75"/>
                  </a:cxn>
                  <a:cxn ang="0">
                    <a:pos x="89" y="99"/>
                  </a:cxn>
                  <a:cxn ang="0">
                    <a:pos x="0" y="55"/>
                  </a:cxn>
                  <a:cxn ang="0">
                    <a:pos x="4" y="43"/>
                  </a:cxn>
                  <a:cxn ang="0">
                    <a:pos x="8" y="32"/>
                  </a:cxn>
                  <a:cxn ang="0">
                    <a:pos x="13" y="22"/>
                  </a:cxn>
                  <a:cxn ang="0">
                    <a:pos x="17" y="13"/>
                  </a:cxn>
                  <a:cxn ang="0">
                    <a:pos x="20" y="6"/>
                  </a:cxn>
                  <a:cxn ang="0">
                    <a:pos x="22" y="1"/>
                  </a:cxn>
                  <a:cxn ang="0">
                    <a:pos x="22" y="0"/>
                  </a:cxn>
                </a:cxnLst>
                <a:rect l="0" t="0" r="r" b="b"/>
                <a:pathLst>
                  <a:path w="114" h="99">
                    <a:moveTo>
                      <a:pt x="22" y="0"/>
                    </a:moveTo>
                    <a:lnTo>
                      <a:pt x="114" y="50"/>
                    </a:lnTo>
                    <a:lnTo>
                      <a:pt x="113" y="52"/>
                    </a:lnTo>
                    <a:lnTo>
                      <a:pt x="110" y="57"/>
                    </a:lnTo>
                    <a:lnTo>
                      <a:pt x="106" y="65"/>
                    </a:lnTo>
                    <a:lnTo>
                      <a:pt x="101" y="75"/>
                    </a:lnTo>
                    <a:lnTo>
                      <a:pt x="89" y="99"/>
                    </a:lnTo>
                    <a:lnTo>
                      <a:pt x="0" y="55"/>
                    </a:lnTo>
                    <a:lnTo>
                      <a:pt x="4" y="43"/>
                    </a:lnTo>
                    <a:lnTo>
                      <a:pt x="8" y="32"/>
                    </a:lnTo>
                    <a:lnTo>
                      <a:pt x="13" y="22"/>
                    </a:lnTo>
                    <a:lnTo>
                      <a:pt x="17" y="13"/>
                    </a:lnTo>
                    <a:lnTo>
                      <a:pt x="20" y="6"/>
                    </a:lnTo>
                    <a:lnTo>
                      <a:pt x="22" y="1"/>
                    </a:lnTo>
                    <a:lnTo>
                      <a:pt x="22" y="0"/>
                    </a:lnTo>
                    <a:close/>
                  </a:path>
                </a:pathLst>
              </a:custGeom>
              <a:solidFill>
                <a:srgbClr val="F97D3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2" name="Freeform 13"/>
              <p:cNvSpPr>
                <a:spLocks/>
              </p:cNvSpPr>
              <p:nvPr/>
            </p:nvSpPr>
            <p:spPr bwMode="auto">
              <a:xfrm>
                <a:off x="4502151" y="2795588"/>
                <a:ext cx="195263" cy="161925"/>
              </a:xfrm>
              <a:custGeom>
                <a:avLst/>
                <a:gdLst/>
                <a:ahLst/>
                <a:cxnLst>
                  <a:cxn ang="0">
                    <a:pos x="121" y="0"/>
                  </a:cxn>
                  <a:cxn ang="0">
                    <a:pos x="123" y="0"/>
                  </a:cxn>
                  <a:cxn ang="0">
                    <a:pos x="95" y="99"/>
                  </a:cxn>
                  <a:cxn ang="0">
                    <a:pos x="68" y="102"/>
                  </a:cxn>
                  <a:cxn ang="0">
                    <a:pos x="0" y="13"/>
                  </a:cxn>
                  <a:cxn ang="0">
                    <a:pos x="3" y="13"/>
                  </a:cxn>
                  <a:cxn ang="0">
                    <a:pos x="10" y="12"/>
                  </a:cxn>
                  <a:cxn ang="0">
                    <a:pos x="18" y="12"/>
                  </a:cxn>
                  <a:cxn ang="0">
                    <a:pos x="30" y="11"/>
                  </a:cxn>
                  <a:cxn ang="0">
                    <a:pos x="43" y="10"/>
                  </a:cxn>
                  <a:cxn ang="0">
                    <a:pos x="54" y="8"/>
                  </a:cxn>
                  <a:cxn ang="0">
                    <a:pos x="64" y="8"/>
                  </a:cxn>
                  <a:cxn ang="0">
                    <a:pos x="77" y="6"/>
                  </a:cxn>
                  <a:cxn ang="0">
                    <a:pos x="92" y="4"/>
                  </a:cxn>
                  <a:cxn ang="0">
                    <a:pos x="103" y="3"/>
                  </a:cxn>
                  <a:cxn ang="0">
                    <a:pos x="114" y="1"/>
                  </a:cxn>
                  <a:cxn ang="0">
                    <a:pos x="121" y="0"/>
                  </a:cxn>
                </a:cxnLst>
                <a:rect l="0" t="0" r="r" b="b"/>
                <a:pathLst>
                  <a:path w="123" h="102">
                    <a:moveTo>
                      <a:pt x="121" y="0"/>
                    </a:moveTo>
                    <a:lnTo>
                      <a:pt x="123" y="0"/>
                    </a:lnTo>
                    <a:lnTo>
                      <a:pt x="95" y="99"/>
                    </a:lnTo>
                    <a:lnTo>
                      <a:pt x="68" y="102"/>
                    </a:lnTo>
                    <a:lnTo>
                      <a:pt x="0" y="13"/>
                    </a:lnTo>
                    <a:lnTo>
                      <a:pt x="3" y="13"/>
                    </a:lnTo>
                    <a:lnTo>
                      <a:pt x="10" y="12"/>
                    </a:lnTo>
                    <a:lnTo>
                      <a:pt x="18" y="12"/>
                    </a:lnTo>
                    <a:lnTo>
                      <a:pt x="30" y="11"/>
                    </a:lnTo>
                    <a:lnTo>
                      <a:pt x="43" y="10"/>
                    </a:lnTo>
                    <a:lnTo>
                      <a:pt x="54" y="8"/>
                    </a:lnTo>
                    <a:lnTo>
                      <a:pt x="64" y="8"/>
                    </a:lnTo>
                    <a:lnTo>
                      <a:pt x="77" y="6"/>
                    </a:lnTo>
                    <a:lnTo>
                      <a:pt x="92" y="4"/>
                    </a:lnTo>
                    <a:lnTo>
                      <a:pt x="103" y="3"/>
                    </a:lnTo>
                    <a:lnTo>
                      <a:pt x="114" y="1"/>
                    </a:lnTo>
                    <a:lnTo>
                      <a:pt x="121" y="0"/>
                    </a:lnTo>
                    <a:close/>
                  </a:path>
                </a:pathLst>
              </a:custGeom>
              <a:solidFill>
                <a:srgbClr val="FF9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3" name="Freeform 14"/>
              <p:cNvSpPr>
                <a:spLocks/>
              </p:cNvSpPr>
              <p:nvPr/>
            </p:nvSpPr>
            <p:spPr bwMode="auto">
              <a:xfrm>
                <a:off x="4575176" y="2925763"/>
                <a:ext cx="180975" cy="703263"/>
              </a:xfrm>
              <a:custGeom>
                <a:avLst/>
                <a:gdLst/>
                <a:ahLst/>
                <a:cxnLst>
                  <a:cxn ang="0">
                    <a:pos x="47" y="0"/>
                  </a:cxn>
                  <a:cxn ang="0">
                    <a:pos x="48" y="2"/>
                  </a:cxn>
                  <a:cxn ang="0">
                    <a:pos x="49" y="8"/>
                  </a:cxn>
                  <a:cxn ang="0">
                    <a:pos x="53" y="18"/>
                  </a:cxn>
                  <a:cxn ang="0">
                    <a:pos x="56" y="31"/>
                  </a:cxn>
                  <a:cxn ang="0">
                    <a:pos x="60" y="47"/>
                  </a:cxn>
                  <a:cxn ang="0">
                    <a:pos x="65" y="65"/>
                  </a:cxn>
                  <a:cxn ang="0">
                    <a:pos x="71" y="85"/>
                  </a:cxn>
                  <a:cxn ang="0">
                    <a:pos x="76" y="107"/>
                  </a:cxn>
                  <a:cxn ang="0">
                    <a:pos x="83" y="130"/>
                  </a:cxn>
                  <a:cxn ang="0">
                    <a:pos x="88" y="154"/>
                  </a:cxn>
                  <a:cxn ang="0">
                    <a:pos x="99" y="203"/>
                  </a:cxn>
                  <a:cxn ang="0">
                    <a:pos x="104" y="227"/>
                  </a:cxn>
                  <a:cxn ang="0">
                    <a:pos x="108" y="250"/>
                  </a:cxn>
                  <a:cxn ang="0">
                    <a:pos x="112" y="272"/>
                  </a:cxn>
                  <a:cxn ang="0">
                    <a:pos x="114" y="292"/>
                  </a:cxn>
                  <a:cxn ang="0">
                    <a:pos x="68" y="443"/>
                  </a:cxn>
                  <a:cxn ang="0">
                    <a:pos x="0" y="326"/>
                  </a:cxn>
                  <a:cxn ang="0">
                    <a:pos x="0" y="324"/>
                  </a:cxn>
                  <a:cxn ang="0">
                    <a:pos x="1" y="316"/>
                  </a:cxn>
                  <a:cxn ang="0">
                    <a:pos x="2" y="303"/>
                  </a:cxn>
                  <a:cxn ang="0">
                    <a:pos x="4" y="288"/>
                  </a:cxn>
                  <a:cxn ang="0">
                    <a:pos x="5" y="268"/>
                  </a:cxn>
                  <a:cxn ang="0">
                    <a:pos x="8" y="246"/>
                  </a:cxn>
                  <a:cxn ang="0">
                    <a:pos x="9" y="222"/>
                  </a:cxn>
                  <a:cxn ang="0">
                    <a:pos x="12" y="196"/>
                  </a:cxn>
                  <a:cxn ang="0">
                    <a:pos x="14" y="169"/>
                  </a:cxn>
                  <a:cxn ang="0">
                    <a:pos x="17" y="114"/>
                  </a:cxn>
                  <a:cxn ang="0">
                    <a:pos x="19" y="88"/>
                  </a:cxn>
                  <a:cxn ang="0">
                    <a:pos x="20" y="63"/>
                  </a:cxn>
                  <a:cxn ang="0">
                    <a:pos x="20" y="18"/>
                  </a:cxn>
                  <a:cxn ang="0">
                    <a:pos x="19" y="0"/>
                  </a:cxn>
                  <a:cxn ang="0">
                    <a:pos x="47" y="0"/>
                  </a:cxn>
                </a:cxnLst>
                <a:rect l="0" t="0" r="r" b="b"/>
                <a:pathLst>
                  <a:path w="114" h="443">
                    <a:moveTo>
                      <a:pt x="47" y="0"/>
                    </a:moveTo>
                    <a:lnTo>
                      <a:pt x="48" y="2"/>
                    </a:lnTo>
                    <a:lnTo>
                      <a:pt x="49" y="8"/>
                    </a:lnTo>
                    <a:lnTo>
                      <a:pt x="53" y="18"/>
                    </a:lnTo>
                    <a:lnTo>
                      <a:pt x="56" y="31"/>
                    </a:lnTo>
                    <a:lnTo>
                      <a:pt x="60" y="47"/>
                    </a:lnTo>
                    <a:lnTo>
                      <a:pt x="65" y="65"/>
                    </a:lnTo>
                    <a:lnTo>
                      <a:pt x="71" y="85"/>
                    </a:lnTo>
                    <a:lnTo>
                      <a:pt x="76" y="107"/>
                    </a:lnTo>
                    <a:lnTo>
                      <a:pt x="83" y="130"/>
                    </a:lnTo>
                    <a:lnTo>
                      <a:pt x="88" y="154"/>
                    </a:lnTo>
                    <a:lnTo>
                      <a:pt x="99" y="203"/>
                    </a:lnTo>
                    <a:lnTo>
                      <a:pt x="104" y="227"/>
                    </a:lnTo>
                    <a:lnTo>
                      <a:pt x="108" y="250"/>
                    </a:lnTo>
                    <a:lnTo>
                      <a:pt x="112" y="272"/>
                    </a:lnTo>
                    <a:lnTo>
                      <a:pt x="114" y="292"/>
                    </a:lnTo>
                    <a:lnTo>
                      <a:pt x="68" y="443"/>
                    </a:lnTo>
                    <a:lnTo>
                      <a:pt x="0" y="326"/>
                    </a:lnTo>
                    <a:lnTo>
                      <a:pt x="0" y="324"/>
                    </a:lnTo>
                    <a:lnTo>
                      <a:pt x="1" y="316"/>
                    </a:lnTo>
                    <a:lnTo>
                      <a:pt x="2" y="303"/>
                    </a:lnTo>
                    <a:lnTo>
                      <a:pt x="4" y="288"/>
                    </a:lnTo>
                    <a:lnTo>
                      <a:pt x="5" y="268"/>
                    </a:lnTo>
                    <a:lnTo>
                      <a:pt x="8" y="246"/>
                    </a:lnTo>
                    <a:lnTo>
                      <a:pt x="9" y="222"/>
                    </a:lnTo>
                    <a:lnTo>
                      <a:pt x="12" y="196"/>
                    </a:lnTo>
                    <a:lnTo>
                      <a:pt x="14" y="169"/>
                    </a:lnTo>
                    <a:lnTo>
                      <a:pt x="17" y="114"/>
                    </a:lnTo>
                    <a:lnTo>
                      <a:pt x="19" y="88"/>
                    </a:lnTo>
                    <a:lnTo>
                      <a:pt x="20" y="63"/>
                    </a:lnTo>
                    <a:lnTo>
                      <a:pt x="20" y="18"/>
                    </a:lnTo>
                    <a:lnTo>
                      <a:pt x="19" y="0"/>
                    </a:lnTo>
                    <a:lnTo>
                      <a:pt x="47" y="0"/>
                    </a:lnTo>
                    <a:close/>
                  </a:path>
                </a:pathLst>
              </a:custGeom>
              <a:solidFill>
                <a:srgbClr val="FF9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4" name="Freeform 15"/>
              <p:cNvSpPr>
                <a:spLocks/>
              </p:cNvSpPr>
              <p:nvPr/>
            </p:nvSpPr>
            <p:spPr bwMode="auto">
              <a:xfrm>
                <a:off x="3967163" y="1524000"/>
                <a:ext cx="1011238" cy="1128713"/>
              </a:xfrm>
              <a:custGeom>
                <a:avLst/>
                <a:gdLst/>
                <a:ahLst/>
                <a:cxnLst>
                  <a:cxn ang="0">
                    <a:pos x="262" y="0"/>
                  </a:cxn>
                  <a:cxn ang="0">
                    <a:pos x="296" y="2"/>
                  </a:cxn>
                  <a:cxn ang="0">
                    <a:pos x="330" y="8"/>
                  </a:cxn>
                  <a:cxn ang="0">
                    <a:pos x="363" y="17"/>
                  </a:cxn>
                  <a:cxn ang="0">
                    <a:pos x="396" y="31"/>
                  </a:cxn>
                  <a:cxn ang="0">
                    <a:pos x="429" y="48"/>
                  </a:cxn>
                  <a:cxn ang="0">
                    <a:pos x="460" y="69"/>
                  </a:cxn>
                  <a:cxn ang="0">
                    <a:pos x="489" y="93"/>
                  </a:cxn>
                  <a:cxn ang="0">
                    <a:pos x="518" y="120"/>
                  </a:cxn>
                  <a:cxn ang="0">
                    <a:pos x="543" y="150"/>
                  </a:cxn>
                  <a:cxn ang="0">
                    <a:pos x="567" y="185"/>
                  </a:cxn>
                  <a:cxn ang="0">
                    <a:pos x="588" y="222"/>
                  </a:cxn>
                  <a:cxn ang="0">
                    <a:pos x="607" y="262"/>
                  </a:cxn>
                  <a:cxn ang="0">
                    <a:pos x="619" y="295"/>
                  </a:cxn>
                  <a:cxn ang="0">
                    <a:pos x="629" y="328"/>
                  </a:cxn>
                  <a:cxn ang="0">
                    <a:pos x="634" y="362"/>
                  </a:cxn>
                  <a:cxn ang="0">
                    <a:pos x="637" y="395"/>
                  </a:cxn>
                  <a:cxn ang="0">
                    <a:pos x="637" y="428"/>
                  </a:cxn>
                  <a:cxn ang="0">
                    <a:pos x="635" y="461"/>
                  </a:cxn>
                  <a:cxn ang="0">
                    <a:pos x="629" y="493"/>
                  </a:cxn>
                  <a:cxn ang="0">
                    <a:pos x="621" y="523"/>
                  </a:cxn>
                  <a:cxn ang="0">
                    <a:pos x="610" y="552"/>
                  </a:cxn>
                  <a:cxn ang="0">
                    <a:pos x="597" y="579"/>
                  </a:cxn>
                  <a:cxn ang="0">
                    <a:pos x="581" y="605"/>
                  </a:cxn>
                  <a:cxn ang="0">
                    <a:pos x="562" y="628"/>
                  </a:cxn>
                  <a:cxn ang="0">
                    <a:pos x="540" y="650"/>
                  </a:cxn>
                  <a:cxn ang="0">
                    <a:pos x="516" y="668"/>
                  </a:cxn>
                  <a:cxn ang="0">
                    <a:pos x="489" y="683"/>
                  </a:cxn>
                  <a:cxn ang="0">
                    <a:pos x="460" y="695"/>
                  </a:cxn>
                  <a:cxn ang="0">
                    <a:pos x="424" y="705"/>
                  </a:cxn>
                  <a:cxn ang="0">
                    <a:pos x="388" y="710"/>
                  </a:cxn>
                  <a:cxn ang="0">
                    <a:pos x="352" y="711"/>
                  </a:cxn>
                  <a:cxn ang="0">
                    <a:pos x="317" y="708"/>
                  </a:cxn>
                  <a:cxn ang="0">
                    <a:pos x="282" y="700"/>
                  </a:cxn>
                  <a:cxn ang="0">
                    <a:pos x="248" y="687"/>
                  </a:cxn>
                  <a:cxn ang="0">
                    <a:pos x="215" y="672"/>
                  </a:cxn>
                  <a:cxn ang="0">
                    <a:pos x="184" y="652"/>
                  </a:cxn>
                  <a:cxn ang="0">
                    <a:pos x="154" y="628"/>
                  </a:cxn>
                  <a:cxn ang="0">
                    <a:pos x="125" y="602"/>
                  </a:cxn>
                  <a:cxn ang="0">
                    <a:pos x="99" y="572"/>
                  </a:cxn>
                  <a:cxn ang="0">
                    <a:pos x="73" y="538"/>
                  </a:cxn>
                  <a:cxn ang="0">
                    <a:pos x="51" y="502"/>
                  </a:cxn>
                  <a:cxn ang="0">
                    <a:pos x="37" y="472"/>
                  </a:cxn>
                  <a:cxn ang="0">
                    <a:pos x="25" y="442"/>
                  </a:cxn>
                  <a:cxn ang="0">
                    <a:pos x="15" y="412"/>
                  </a:cxn>
                  <a:cxn ang="0">
                    <a:pos x="8" y="380"/>
                  </a:cxn>
                  <a:cxn ang="0">
                    <a:pos x="3" y="348"/>
                  </a:cxn>
                  <a:cxn ang="0">
                    <a:pos x="0" y="316"/>
                  </a:cxn>
                  <a:cxn ang="0">
                    <a:pos x="0" y="283"/>
                  </a:cxn>
                  <a:cxn ang="0">
                    <a:pos x="2" y="252"/>
                  </a:cxn>
                  <a:cxn ang="0">
                    <a:pos x="6" y="221"/>
                  </a:cxn>
                  <a:cxn ang="0">
                    <a:pos x="13" y="191"/>
                  </a:cxn>
                  <a:cxn ang="0">
                    <a:pos x="23" y="162"/>
                  </a:cxn>
                  <a:cxn ang="0">
                    <a:pos x="35" y="135"/>
                  </a:cxn>
                  <a:cxn ang="0">
                    <a:pos x="49" y="110"/>
                  </a:cxn>
                  <a:cxn ang="0">
                    <a:pos x="65" y="87"/>
                  </a:cxn>
                  <a:cxn ang="0">
                    <a:pos x="85" y="66"/>
                  </a:cxn>
                  <a:cxn ang="0">
                    <a:pos x="106" y="48"/>
                  </a:cxn>
                  <a:cxn ang="0">
                    <a:pos x="131" y="33"/>
                  </a:cxn>
                  <a:cxn ang="0">
                    <a:pos x="162" y="19"/>
                  </a:cxn>
                  <a:cxn ang="0">
                    <a:pos x="195" y="9"/>
                  </a:cxn>
                  <a:cxn ang="0">
                    <a:pos x="228" y="2"/>
                  </a:cxn>
                  <a:cxn ang="0">
                    <a:pos x="262" y="0"/>
                  </a:cxn>
                </a:cxnLst>
                <a:rect l="0" t="0" r="r" b="b"/>
                <a:pathLst>
                  <a:path w="637" h="711">
                    <a:moveTo>
                      <a:pt x="262" y="0"/>
                    </a:moveTo>
                    <a:lnTo>
                      <a:pt x="296" y="2"/>
                    </a:lnTo>
                    <a:lnTo>
                      <a:pt x="330" y="8"/>
                    </a:lnTo>
                    <a:lnTo>
                      <a:pt x="363" y="17"/>
                    </a:lnTo>
                    <a:lnTo>
                      <a:pt x="396" y="31"/>
                    </a:lnTo>
                    <a:lnTo>
                      <a:pt x="429" y="48"/>
                    </a:lnTo>
                    <a:lnTo>
                      <a:pt x="460" y="69"/>
                    </a:lnTo>
                    <a:lnTo>
                      <a:pt x="489" y="93"/>
                    </a:lnTo>
                    <a:lnTo>
                      <a:pt x="518" y="120"/>
                    </a:lnTo>
                    <a:lnTo>
                      <a:pt x="543" y="150"/>
                    </a:lnTo>
                    <a:lnTo>
                      <a:pt x="567" y="185"/>
                    </a:lnTo>
                    <a:lnTo>
                      <a:pt x="588" y="222"/>
                    </a:lnTo>
                    <a:lnTo>
                      <a:pt x="607" y="262"/>
                    </a:lnTo>
                    <a:lnTo>
                      <a:pt x="619" y="295"/>
                    </a:lnTo>
                    <a:lnTo>
                      <a:pt x="629" y="328"/>
                    </a:lnTo>
                    <a:lnTo>
                      <a:pt x="634" y="362"/>
                    </a:lnTo>
                    <a:lnTo>
                      <a:pt x="637" y="395"/>
                    </a:lnTo>
                    <a:lnTo>
                      <a:pt x="637" y="428"/>
                    </a:lnTo>
                    <a:lnTo>
                      <a:pt x="635" y="461"/>
                    </a:lnTo>
                    <a:lnTo>
                      <a:pt x="629" y="493"/>
                    </a:lnTo>
                    <a:lnTo>
                      <a:pt x="621" y="523"/>
                    </a:lnTo>
                    <a:lnTo>
                      <a:pt x="610" y="552"/>
                    </a:lnTo>
                    <a:lnTo>
                      <a:pt x="597" y="579"/>
                    </a:lnTo>
                    <a:lnTo>
                      <a:pt x="581" y="605"/>
                    </a:lnTo>
                    <a:lnTo>
                      <a:pt x="562" y="628"/>
                    </a:lnTo>
                    <a:lnTo>
                      <a:pt x="540" y="650"/>
                    </a:lnTo>
                    <a:lnTo>
                      <a:pt x="516" y="668"/>
                    </a:lnTo>
                    <a:lnTo>
                      <a:pt x="489" y="683"/>
                    </a:lnTo>
                    <a:lnTo>
                      <a:pt x="460" y="695"/>
                    </a:lnTo>
                    <a:lnTo>
                      <a:pt x="424" y="705"/>
                    </a:lnTo>
                    <a:lnTo>
                      <a:pt x="388" y="710"/>
                    </a:lnTo>
                    <a:lnTo>
                      <a:pt x="352" y="711"/>
                    </a:lnTo>
                    <a:lnTo>
                      <a:pt x="317" y="708"/>
                    </a:lnTo>
                    <a:lnTo>
                      <a:pt x="282" y="700"/>
                    </a:lnTo>
                    <a:lnTo>
                      <a:pt x="248" y="687"/>
                    </a:lnTo>
                    <a:lnTo>
                      <a:pt x="215" y="672"/>
                    </a:lnTo>
                    <a:lnTo>
                      <a:pt x="184" y="652"/>
                    </a:lnTo>
                    <a:lnTo>
                      <a:pt x="154" y="628"/>
                    </a:lnTo>
                    <a:lnTo>
                      <a:pt x="125" y="602"/>
                    </a:lnTo>
                    <a:lnTo>
                      <a:pt x="99" y="572"/>
                    </a:lnTo>
                    <a:lnTo>
                      <a:pt x="73" y="538"/>
                    </a:lnTo>
                    <a:lnTo>
                      <a:pt x="51" y="502"/>
                    </a:lnTo>
                    <a:lnTo>
                      <a:pt x="37" y="472"/>
                    </a:lnTo>
                    <a:lnTo>
                      <a:pt x="25" y="442"/>
                    </a:lnTo>
                    <a:lnTo>
                      <a:pt x="15" y="412"/>
                    </a:lnTo>
                    <a:lnTo>
                      <a:pt x="8" y="380"/>
                    </a:lnTo>
                    <a:lnTo>
                      <a:pt x="3" y="348"/>
                    </a:lnTo>
                    <a:lnTo>
                      <a:pt x="0" y="316"/>
                    </a:lnTo>
                    <a:lnTo>
                      <a:pt x="0" y="283"/>
                    </a:lnTo>
                    <a:lnTo>
                      <a:pt x="2" y="252"/>
                    </a:lnTo>
                    <a:lnTo>
                      <a:pt x="6" y="221"/>
                    </a:lnTo>
                    <a:lnTo>
                      <a:pt x="13" y="191"/>
                    </a:lnTo>
                    <a:lnTo>
                      <a:pt x="23" y="162"/>
                    </a:lnTo>
                    <a:lnTo>
                      <a:pt x="35" y="135"/>
                    </a:lnTo>
                    <a:lnTo>
                      <a:pt x="49" y="110"/>
                    </a:lnTo>
                    <a:lnTo>
                      <a:pt x="65" y="87"/>
                    </a:lnTo>
                    <a:lnTo>
                      <a:pt x="85" y="66"/>
                    </a:lnTo>
                    <a:lnTo>
                      <a:pt x="106" y="48"/>
                    </a:lnTo>
                    <a:lnTo>
                      <a:pt x="131" y="33"/>
                    </a:lnTo>
                    <a:lnTo>
                      <a:pt x="162" y="19"/>
                    </a:lnTo>
                    <a:lnTo>
                      <a:pt x="195" y="9"/>
                    </a:lnTo>
                    <a:lnTo>
                      <a:pt x="228" y="2"/>
                    </a:lnTo>
                    <a:lnTo>
                      <a:pt x="262" y="0"/>
                    </a:lnTo>
                    <a:close/>
                  </a:path>
                </a:pathLst>
              </a:custGeom>
              <a:solidFill>
                <a:srgbClr val="FFC97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5" name="Freeform 16"/>
              <p:cNvSpPr>
                <a:spLocks/>
              </p:cNvSpPr>
              <p:nvPr/>
            </p:nvSpPr>
            <p:spPr bwMode="auto">
              <a:xfrm>
                <a:off x="4033838" y="1577976"/>
                <a:ext cx="912812" cy="1016001"/>
              </a:xfrm>
              <a:custGeom>
                <a:avLst/>
                <a:gdLst/>
                <a:ahLst/>
                <a:cxnLst>
                  <a:cxn ang="0">
                    <a:pos x="244" y="0"/>
                  </a:cxn>
                  <a:cxn ang="0">
                    <a:pos x="277" y="2"/>
                  </a:cxn>
                  <a:cxn ang="0">
                    <a:pos x="309" y="9"/>
                  </a:cxn>
                  <a:cxn ang="0">
                    <a:pos x="342" y="20"/>
                  </a:cxn>
                  <a:cxn ang="0">
                    <a:pos x="373" y="35"/>
                  </a:cxn>
                  <a:cxn ang="0">
                    <a:pos x="404" y="53"/>
                  </a:cxn>
                  <a:cxn ang="0">
                    <a:pos x="433" y="75"/>
                  </a:cxn>
                  <a:cxn ang="0">
                    <a:pos x="460" y="101"/>
                  </a:cxn>
                  <a:cxn ang="0">
                    <a:pos x="486" y="130"/>
                  </a:cxn>
                  <a:cxn ang="0">
                    <a:pos x="509" y="162"/>
                  </a:cxn>
                  <a:cxn ang="0">
                    <a:pos x="530" y="197"/>
                  </a:cxn>
                  <a:cxn ang="0">
                    <a:pos x="548" y="236"/>
                  </a:cxn>
                  <a:cxn ang="0">
                    <a:pos x="559" y="268"/>
                  </a:cxn>
                  <a:cxn ang="0">
                    <a:pos x="568" y="300"/>
                  </a:cxn>
                  <a:cxn ang="0">
                    <a:pos x="572" y="332"/>
                  </a:cxn>
                  <a:cxn ang="0">
                    <a:pos x="575" y="364"/>
                  </a:cxn>
                  <a:cxn ang="0">
                    <a:pos x="574" y="396"/>
                  </a:cxn>
                  <a:cxn ang="0">
                    <a:pos x="571" y="427"/>
                  </a:cxn>
                  <a:cxn ang="0">
                    <a:pos x="565" y="457"/>
                  </a:cxn>
                  <a:cxn ang="0">
                    <a:pos x="555" y="485"/>
                  </a:cxn>
                  <a:cxn ang="0">
                    <a:pos x="543" y="512"/>
                  </a:cxn>
                  <a:cxn ang="0">
                    <a:pos x="528" y="537"/>
                  </a:cxn>
                  <a:cxn ang="0">
                    <a:pos x="511" y="560"/>
                  </a:cxn>
                  <a:cxn ang="0">
                    <a:pos x="490" y="581"/>
                  </a:cxn>
                  <a:cxn ang="0">
                    <a:pos x="468" y="599"/>
                  </a:cxn>
                  <a:cxn ang="0">
                    <a:pos x="442" y="614"/>
                  </a:cxn>
                  <a:cxn ang="0">
                    <a:pos x="415" y="626"/>
                  </a:cxn>
                  <a:cxn ang="0">
                    <a:pos x="379" y="635"/>
                  </a:cxn>
                  <a:cxn ang="0">
                    <a:pos x="345" y="640"/>
                  </a:cxn>
                  <a:cxn ang="0">
                    <a:pos x="309" y="640"/>
                  </a:cxn>
                  <a:cxn ang="0">
                    <a:pos x="275" y="635"/>
                  </a:cxn>
                  <a:cxn ang="0">
                    <a:pos x="242" y="626"/>
                  </a:cxn>
                  <a:cxn ang="0">
                    <a:pos x="209" y="612"/>
                  </a:cxn>
                  <a:cxn ang="0">
                    <a:pos x="177" y="595"/>
                  </a:cxn>
                  <a:cxn ang="0">
                    <a:pos x="147" y="573"/>
                  </a:cxn>
                  <a:cxn ang="0">
                    <a:pos x="119" y="548"/>
                  </a:cxn>
                  <a:cxn ang="0">
                    <a:pos x="92" y="519"/>
                  </a:cxn>
                  <a:cxn ang="0">
                    <a:pos x="68" y="486"/>
                  </a:cxn>
                  <a:cxn ang="0">
                    <a:pos x="46" y="451"/>
                  </a:cxn>
                  <a:cxn ang="0">
                    <a:pos x="33" y="423"/>
                  </a:cxn>
                  <a:cxn ang="0">
                    <a:pos x="21" y="394"/>
                  </a:cxn>
                  <a:cxn ang="0">
                    <a:pos x="12" y="364"/>
                  </a:cxn>
                  <a:cxn ang="0">
                    <a:pos x="6" y="334"/>
                  </a:cxn>
                  <a:cxn ang="0">
                    <a:pos x="1" y="304"/>
                  </a:cxn>
                  <a:cxn ang="0">
                    <a:pos x="0" y="273"/>
                  </a:cxn>
                  <a:cxn ang="0">
                    <a:pos x="1" y="242"/>
                  </a:cxn>
                  <a:cxn ang="0">
                    <a:pos x="4" y="212"/>
                  </a:cxn>
                  <a:cxn ang="0">
                    <a:pos x="9" y="183"/>
                  </a:cxn>
                  <a:cxn ang="0">
                    <a:pos x="17" y="155"/>
                  </a:cxn>
                  <a:cxn ang="0">
                    <a:pos x="27" y="129"/>
                  </a:cxn>
                  <a:cxn ang="0">
                    <a:pos x="41" y="104"/>
                  </a:cxn>
                  <a:cxn ang="0">
                    <a:pos x="56" y="82"/>
                  </a:cxn>
                  <a:cxn ang="0">
                    <a:pos x="74" y="61"/>
                  </a:cxn>
                  <a:cxn ang="0">
                    <a:pos x="95" y="44"/>
                  </a:cxn>
                  <a:cxn ang="0">
                    <a:pos x="118" y="29"/>
                  </a:cxn>
                  <a:cxn ang="0">
                    <a:pos x="148" y="16"/>
                  </a:cxn>
                  <a:cxn ang="0">
                    <a:pos x="179" y="6"/>
                  </a:cxn>
                  <a:cxn ang="0">
                    <a:pos x="212" y="1"/>
                  </a:cxn>
                  <a:cxn ang="0">
                    <a:pos x="244" y="0"/>
                  </a:cxn>
                </a:cxnLst>
                <a:rect l="0" t="0" r="r" b="b"/>
                <a:pathLst>
                  <a:path w="575" h="640">
                    <a:moveTo>
                      <a:pt x="244" y="0"/>
                    </a:moveTo>
                    <a:lnTo>
                      <a:pt x="277" y="2"/>
                    </a:lnTo>
                    <a:lnTo>
                      <a:pt x="309" y="9"/>
                    </a:lnTo>
                    <a:lnTo>
                      <a:pt x="342" y="20"/>
                    </a:lnTo>
                    <a:lnTo>
                      <a:pt x="373" y="35"/>
                    </a:lnTo>
                    <a:lnTo>
                      <a:pt x="404" y="53"/>
                    </a:lnTo>
                    <a:lnTo>
                      <a:pt x="433" y="75"/>
                    </a:lnTo>
                    <a:lnTo>
                      <a:pt x="460" y="101"/>
                    </a:lnTo>
                    <a:lnTo>
                      <a:pt x="486" y="130"/>
                    </a:lnTo>
                    <a:lnTo>
                      <a:pt x="509" y="162"/>
                    </a:lnTo>
                    <a:lnTo>
                      <a:pt x="530" y="197"/>
                    </a:lnTo>
                    <a:lnTo>
                      <a:pt x="548" y="236"/>
                    </a:lnTo>
                    <a:lnTo>
                      <a:pt x="559" y="268"/>
                    </a:lnTo>
                    <a:lnTo>
                      <a:pt x="568" y="300"/>
                    </a:lnTo>
                    <a:lnTo>
                      <a:pt x="572" y="332"/>
                    </a:lnTo>
                    <a:lnTo>
                      <a:pt x="575" y="364"/>
                    </a:lnTo>
                    <a:lnTo>
                      <a:pt x="574" y="396"/>
                    </a:lnTo>
                    <a:lnTo>
                      <a:pt x="571" y="427"/>
                    </a:lnTo>
                    <a:lnTo>
                      <a:pt x="565" y="457"/>
                    </a:lnTo>
                    <a:lnTo>
                      <a:pt x="555" y="485"/>
                    </a:lnTo>
                    <a:lnTo>
                      <a:pt x="543" y="512"/>
                    </a:lnTo>
                    <a:lnTo>
                      <a:pt x="528" y="537"/>
                    </a:lnTo>
                    <a:lnTo>
                      <a:pt x="511" y="560"/>
                    </a:lnTo>
                    <a:lnTo>
                      <a:pt x="490" y="581"/>
                    </a:lnTo>
                    <a:lnTo>
                      <a:pt x="468" y="599"/>
                    </a:lnTo>
                    <a:lnTo>
                      <a:pt x="442" y="614"/>
                    </a:lnTo>
                    <a:lnTo>
                      <a:pt x="415" y="626"/>
                    </a:lnTo>
                    <a:lnTo>
                      <a:pt x="379" y="635"/>
                    </a:lnTo>
                    <a:lnTo>
                      <a:pt x="345" y="640"/>
                    </a:lnTo>
                    <a:lnTo>
                      <a:pt x="309" y="640"/>
                    </a:lnTo>
                    <a:lnTo>
                      <a:pt x="275" y="635"/>
                    </a:lnTo>
                    <a:lnTo>
                      <a:pt x="242" y="626"/>
                    </a:lnTo>
                    <a:lnTo>
                      <a:pt x="209" y="612"/>
                    </a:lnTo>
                    <a:lnTo>
                      <a:pt x="177" y="595"/>
                    </a:lnTo>
                    <a:lnTo>
                      <a:pt x="147" y="573"/>
                    </a:lnTo>
                    <a:lnTo>
                      <a:pt x="119" y="548"/>
                    </a:lnTo>
                    <a:lnTo>
                      <a:pt x="92" y="519"/>
                    </a:lnTo>
                    <a:lnTo>
                      <a:pt x="68" y="486"/>
                    </a:lnTo>
                    <a:lnTo>
                      <a:pt x="46" y="451"/>
                    </a:lnTo>
                    <a:lnTo>
                      <a:pt x="33" y="423"/>
                    </a:lnTo>
                    <a:lnTo>
                      <a:pt x="21" y="394"/>
                    </a:lnTo>
                    <a:lnTo>
                      <a:pt x="12" y="364"/>
                    </a:lnTo>
                    <a:lnTo>
                      <a:pt x="6" y="334"/>
                    </a:lnTo>
                    <a:lnTo>
                      <a:pt x="1" y="304"/>
                    </a:lnTo>
                    <a:lnTo>
                      <a:pt x="0" y="273"/>
                    </a:lnTo>
                    <a:lnTo>
                      <a:pt x="1" y="242"/>
                    </a:lnTo>
                    <a:lnTo>
                      <a:pt x="4" y="212"/>
                    </a:lnTo>
                    <a:lnTo>
                      <a:pt x="9" y="183"/>
                    </a:lnTo>
                    <a:lnTo>
                      <a:pt x="17" y="155"/>
                    </a:lnTo>
                    <a:lnTo>
                      <a:pt x="27" y="129"/>
                    </a:lnTo>
                    <a:lnTo>
                      <a:pt x="41" y="104"/>
                    </a:lnTo>
                    <a:lnTo>
                      <a:pt x="56" y="82"/>
                    </a:lnTo>
                    <a:lnTo>
                      <a:pt x="74" y="61"/>
                    </a:lnTo>
                    <a:lnTo>
                      <a:pt x="95" y="44"/>
                    </a:lnTo>
                    <a:lnTo>
                      <a:pt x="118" y="29"/>
                    </a:lnTo>
                    <a:lnTo>
                      <a:pt x="148" y="16"/>
                    </a:lnTo>
                    <a:lnTo>
                      <a:pt x="179" y="6"/>
                    </a:lnTo>
                    <a:lnTo>
                      <a:pt x="212" y="1"/>
                    </a:lnTo>
                    <a:lnTo>
                      <a:pt x="244"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6" name="Freeform 17"/>
              <p:cNvSpPr>
                <a:spLocks/>
              </p:cNvSpPr>
              <p:nvPr/>
            </p:nvSpPr>
            <p:spPr bwMode="auto">
              <a:xfrm>
                <a:off x="4251326" y="4044950"/>
                <a:ext cx="665163" cy="158750"/>
              </a:xfrm>
              <a:custGeom>
                <a:avLst/>
                <a:gdLst/>
                <a:ahLst/>
                <a:cxnLst>
                  <a:cxn ang="0">
                    <a:pos x="240" y="0"/>
                  </a:cxn>
                  <a:cxn ang="0">
                    <a:pos x="291" y="6"/>
                  </a:cxn>
                  <a:cxn ang="0">
                    <a:pos x="419" y="57"/>
                  </a:cxn>
                  <a:cxn ang="0">
                    <a:pos x="419" y="59"/>
                  </a:cxn>
                  <a:cxn ang="0">
                    <a:pos x="418" y="63"/>
                  </a:cxn>
                  <a:cxn ang="0">
                    <a:pos x="417" y="71"/>
                  </a:cxn>
                  <a:cxn ang="0">
                    <a:pos x="416" y="83"/>
                  </a:cxn>
                  <a:cxn ang="0">
                    <a:pos x="398" y="83"/>
                  </a:cxn>
                  <a:cxn ang="0">
                    <a:pos x="349" y="83"/>
                  </a:cxn>
                  <a:cxn ang="0">
                    <a:pos x="320" y="83"/>
                  </a:cxn>
                  <a:cxn ang="0">
                    <a:pos x="288" y="84"/>
                  </a:cxn>
                  <a:cxn ang="0">
                    <a:pos x="281" y="68"/>
                  </a:cxn>
                  <a:cxn ang="0">
                    <a:pos x="272" y="85"/>
                  </a:cxn>
                  <a:cxn ang="0">
                    <a:pos x="238" y="87"/>
                  </a:cxn>
                  <a:cxn ang="0">
                    <a:pos x="201" y="89"/>
                  </a:cxn>
                  <a:cxn ang="0">
                    <a:pos x="166" y="91"/>
                  </a:cxn>
                  <a:cxn ang="0">
                    <a:pos x="131" y="92"/>
                  </a:cxn>
                  <a:cxn ang="0">
                    <a:pos x="99" y="94"/>
                  </a:cxn>
                  <a:cxn ang="0">
                    <a:pos x="68" y="96"/>
                  </a:cxn>
                  <a:cxn ang="0">
                    <a:pos x="42" y="98"/>
                  </a:cxn>
                  <a:cxn ang="0">
                    <a:pos x="20" y="99"/>
                  </a:cxn>
                  <a:cxn ang="0">
                    <a:pos x="2" y="100"/>
                  </a:cxn>
                  <a:cxn ang="0">
                    <a:pos x="1" y="93"/>
                  </a:cxn>
                  <a:cxn ang="0">
                    <a:pos x="1" y="83"/>
                  </a:cxn>
                  <a:cxn ang="0">
                    <a:pos x="1" y="75"/>
                  </a:cxn>
                  <a:cxn ang="0">
                    <a:pos x="0" y="68"/>
                  </a:cxn>
                  <a:cxn ang="0">
                    <a:pos x="0" y="66"/>
                  </a:cxn>
                  <a:cxn ang="0">
                    <a:pos x="240" y="0"/>
                  </a:cxn>
                </a:cxnLst>
                <a:rect l="0" t="0" r="r" b="b"/>
                <a:pathLst>
                  <a:path w="419" h="100">
                    <a:moveTo>
                      <a:pt x="240" y="0"/>
                    </a:moveTo>
                    <a:lnTo>
                      <a:pt x="291" y="6"/>
                    </a:lnTo>
                    <a:lnTo>
                      <a:pt x="419" y="57"/>
                    </a:lnTo>
                    <a:lnTo>
                      <a:pt x="419" y="59"/>
                    </a:lnTo>
                    <a:lnTo>
                      <a:pt x="418" y="63"/>
                    </a:lnTo>
                    <a:lnTo>
                      <a:pt x="417" y="71"/>
                    </a:lnTo>
                    <a:lnTo>
                      <a:pt x="416" y="83"/>
                    </a:lnTo>
                    <a:lnTo>
                      <a:pt x="398" y="83"/>
                    </a:lnTo>
                    <a:lnTo>
                      <a:pt x="349" y="83"/>
                    </a:lnTo>
                    <a:lnTo>
                      <a:pt x="320" y="83"/>
                    </a:lnTo>
                    <a:lnTo>
                      <a:pt x="288" y="84"/>
                    </a:lnTo>
                    <a:lnTo>
                      <a:pt x="281" y="68"/>
                    </a:lnTo>
                    <a:lnTo>
                      <a:pt x="272" y="85"/>
                    </a:lnTo>
                    <a:lnTo>
                      <a:pt x="238" y="87"/>
                    </a:lnTo>
                    <a:lnTo>
                      <a:pt x="201" y="89"/>
                    </a:lnTo>
                    <a:lnTo>
                      <a:pt x="166" y="91"/>
                    </a:lnTo>
                    <a:lnTo>
                      <a:pt x="131" y="92"/>
                    </a:lnTo>
                    <a:lnTo>
                      <a:pt x="99" y="94"/>
                    </a:lnTo>
                    <a:lnTo>
                      <a:pt x="68" y="96"/>
                    </a:lnTo>
                    <a:lnTo>
                      <a:pt x="42" y="98"/>
                    </a:lnTo>
                    <a:lnTo>
                      <a:pt x="20" y="99"/>
                    </a:lnTo>
                    <a:lnTo>
                      <a:pt x="2" y="100"/>
                    </a:lnTo>
                    <a:lnTo>
                      <a:pt x="1" y="93"/>
                    </a:lnTo>
                    <a:lnTo>
                      <a:pt x="1" y="83"/>
                    </a:lnTo>
                    <a:lnTo>
                      <a:pt x="1" y="75"/>
                    </a:lnTo>
                    <a:lnTo>
                      <a:pt x="0" y="68"/>
                    </a:lnTo>
                    <a:lnTo>
                      <a:pt x="0" y="66"/>
                    </a:lnTo>
                    <a:lnTo>
                      <a:pt x="240"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7" name="Freeform 18"/>
              <p:cNvSpPr>
                <a:spLocks/>
              </p:cNvSpPr>
              <p:nvPr/>
            </p:nvSpPr>
            <p:spPr bwMode="auto">
              <a:xfrm>
                <a:off x="3967163" y="1550988"/>
                <a:ext cx="857250" cy="823913"/>
              </a:xfrm>
              <a:custGeom>
                <a:avLst/>
                <a:gdLst/>
                <a:ahLst/>
                <a:cxnLst>
                  <a:cxn ang="0">
                    <a:pos x="293" y="3"/>
                  </a:cxn>
                  <a:cxn ang="0">
                    <a:pos x="361" y="19"/>
                  </a:cxn>
                  <a:cxn ang="0">
                    <a:pos x="426" y="52"/>
                  </a:cxn>
                  <a:cxn ang="0">
                    <a:pos x="487" y="100"/>
                  </a:cxn>
                  <a:cxn ang="0">
                    <a:pos x="540" y="161"/>
                  </a:cxn>
                  <a:cxn ang="0">
                    <a:pos x="525" y="200"/>
                  </a:cxn>
                  <a:cxn ang="0">
                    <a:pos x="501" y="238"/>
                  </a:cxn>
                  <a:cxn ang="0">
                    <a:pos x="468" y="272"/>
                  </a:cxn>
                  <a:cxn ang="0">
                    <a:pos x="426" y="298"/>
                  </a:cxn>
                  <a:cxn ang="0">
                    <a:pos x="374" y="314"/>
                  </a:cxn>
                  <a:cxn ang="0">
                    <a:pos x="303" y="319"/>
                  </a:cxn>
                  <a:cxn ang="0">
                    <a:pos x="243" y="314"/>
                  </a:cxn>
                  <a:cxn ang="0">
                    <a:pos x="194" y="303"/>
                  </a:cxn>
                  <a:cxn ang="0">
                    <a:pos x="154" y="288"/>
                  </a:cxn>
                  <a:cxn ang="0">
                    <a:pos x="127" y="273"/>
                  </a:cxn>
                  <a:cxn ang="0">
                    <a:pos x="106" y="259"/>
                  </a:cxn>
                  <a:cxn ang="0">
                    <a:pos x="115" y="292"/>
                  </a:cxn>
                  <a:cxn ang="0">
                    <a:pos x="125" y="357"/>
                  </a:cxn>
                  <a:cxn ang="0">
                    <a:pos x="123" y="412"/>
                  </a:cxn>
                  <a:cxn ang="0">
                    <a:pos x="113" y="458"/>
                  </a:cxn>
                  <a:cxn ang="0">
                    <a:pos x="95" y="494"/>
                  </a:cxn>
                  <a:cxn ang="0">
                    <a:pos x="73" y="519"/>
                  </a:cxn>
                  <a:cxn ang="0">
                    <a:pos x="34" y="450"/>
                  </a:cxn>
                  <a:cxn ang="0">
                    <a:pos x="10" y="375"/>
                  </a:cxn>
                  <a:cxn ang="0">
                    <a:pos x="0" y="297"/>
                  </a:cxn>
                  <a:cxn ang="0">
                    <a:pos x="4" y="221"/>
                  </a:cxn>
                  <a:cxn ang="0">
                    <a:pos x="21" y="157"/>
                  </a:cxn>
                  <a:cxn ang="0">
                    <a:pos x="47" y="107"/>
                  </a:cxn>
                  <a:cxn ang="0">
                    <a:pos x="81" y="66"/>
                  </a:cxn>
                  <a:cxn ang="0">
                    <a:pos x="125" y="33"/>
                  </a:cxn>
                  <a:cxn ang="0">
                    <a:pos x="191" y="8"/>
                  </a:cxn>
                  <a:cxn ang="0">
                    <a:pos x="258" y="0"/>
                  </a:cxn>
                </a:cxnLst>
                <a:rect l="0" t="0" r="r" b="b"/>
                <a:pathLst>
                  <a:path w="540" h="519">
                    <a:moveTo>
                      <a:pt x="258" y="0"/>
                    </a:moveTo>
                    <a:lnTo>
                      <a:pt x="293" y="3"/>
                    </a:lnTo>
                    <a:lnTo>
                      <a:pt x="327" y="9"/>
                    </a:lnTo>
                    <a:lnTo>
                      <a:pt x="361" y="19"/>
                    </a:lnTo>
                    <a:lnTo>
                      <a:pt x="394" y="34"/>
                    </a:lnTo>
                    <a:lnTo>
                      <a:pt x="426" y="52"/>
                    </a:lnTo>
                    <a:lnTo>
                      <a:pt x="457" y="74"/>
                    </a:lnTo>
                    <a:lnTo>
                      <a:pt x="487" y="100"/>
                    </a:lnTo>
                    <a:lnTo>
                      <a:pt x="514" y="129"/>
                    </a:lnTo>
                    <a:lnTo>
                      <a:pt x="540" y="161"/>
                    </a:lnTo>
                    <a:lnTo>
                      <a:pt x="533" y="181"/>
                    </a:lnTo>
                    <a:lnTo>
                      <a:pt x="525" y="200"/>
                    </a:lnTo>
                    <a:lnTo>
                      <a:pt x="514" y="219"/>
                    </a:lnTo>
                    <a:lnTo>
                      <a:pt x="501" y="238"/>
                    </a:lnTo>
                    <a:lnTo>
                      <a:pt x="486" y="255"/>
                    </a:lnTo>
                    <a:lnTo>
                      <a:pt x="468" y="272"/>
                    </a:lnTo>
                    <a:lnTo>
                      <a:pt x="448" y="286"/>
                    </a:lnTo>
                    <a:lnTo>
                      <a:pt x="426" y="298"/>
                    </a:lnTo>
                    <a:lnTo>
                      <a:pt x="402" y="307"/>
                    </a:lnTo>
                    <a:lnTo>
                      <a:pt x="374" y="314"/>
                    </a:lnTo>
                    <a:lnTo>
                      <a:pt x="337" y="318"/>
                    </a:lnTo>
                    <a:lnTo>
                      <a:pt x="303" y="319"/>
                    </a:lnTo>
                    <a:lnTo>
                      <a:pt x="272" y="318"/>
                    </a:lnTo>
                    <a:lnTo>
                      <a:pt x="243" y="314"/>
                    </a:lnTo>
                    <a:lnTo>
                      <a:pt x="217" y="309"/>
                    </a:lnTo>
                    <a:lnTo>
                      <a:pt x="194" y="303"/>
                    </a:lnTo>
                    <a:lnTo>
                      <a:pt x="173" y="296"/>
                    </a:lnTo>
                    <a:lnTo>
                      <a:pt x="154" y="288"/>
                    </a:lnTo>
                    <a:lnTo>
                      <a:pt x="139" y="280"/>
                    </a:lnTo>
                    <a:lnTo>
                      <a:pt x="127" y="273"/>
                    </a:lnTo>
                    <a:lnTo>
                      <a:pt x="110" y="262"/>
                    </a:lnTo>
                    <a:lnTo>
                      <a:pt x="106" y="259"/>
                    </a:lnTo>
                    <a:lnTo>
                      <a:pt x="105" y="257"/>
                    </a:lnTo>
                    <a:lnTo>
                      <a:pt x="115" y="292"/>
                    </a:lnTo>
                    <a:lnTo>
                      <a:pt x="121" y="325"/>
                    </a:lnTo>
                    <a:lnTo>
                      <a:pt x="125" y="357"/>
                    </a:lnTo>
                    <a:lnTo>
                      <a:pt x="125" y="385"/>
                    </a:lnTo>
                    <a:lnTo>
                      <a:pt x="123" y="412"/>
                    </a:lnTo>
                    <a:lnTo>
                      <a:pt x="119" y="437"/>
                    </a:lnTo>
                    <a:lnTo>
                      <a:pt x="113" y="458"/>
                    </a:lnTo>
                    <a:lnTo>
                      <a:pt x="104" y="477"/>
                    </a:lnTo>
                    <a:lnTo>
                      <a:pt x="95" y="494"/>
                    </a:lnTo>
                    <a:lnTo>
                      <a:pt x="84" y="507"/>
                    </a:lnTo>
                    <a:lnTo>
                      <a:pt x="73" y="519"/>
                    </a:lnTo>
                    <a:lnTo>
                      <a:pt x="51" y="485"/>
                    </a:lnTo>
                    <a:lnTo>
                      <a:pt x="34" y="450"/>
                    </a:lnTo>
                    <a:lnTo>
                      <a:pt x="21" y="413"/>
                    </a:lnTo>
                    <a:lnTo>
                      <a:pt x="10" y="375"/>
                    </a:lnTo>
                    <a:lnTo>
                      <a:pt x="4" y="337"/>
                    </a:lnTo>
                    <a:lnTo>
                      <a:pt x="0" y="297"/>
                    </a:lnTo>
                    <a:lnTo>
                      <a:pt x="0" y="259"/>
                    </a:lnTo>
                    <a:lnTo>
                      <a:pt x="4" y="221"/>
                    </a:lnTo>
                    <a:lnTo>
                      <a:pt x="11" y="184"/>
                    </a:lnTo>
                    <a:lnTo>
                      <a:pt x="21" y="157"/>
                    </a:lnTo>
                    <a:lnTo>
                      <a:pt x="32" y="131"/>
                    </a:lnTo>
                    <a:lnTo>
                      <a:pt x="47" y="107"/>
                    </a:lnTo>
                    <a:lnTo>
                      <a:pt x="63" y="85"/>
                    </a:lnTo>
                    <a:lnTo>
                      <a:pt x="81" y="66"/>
                    </a:lnTo>
                    <a:lnTo>
                      <a:pt x="102" y="48"/>
                    </a:lnTo>
                    <a:lnTo>
                      <a:pt x="125" y="33"/>
                    </a:lnTo>
                    <a:lnTo>
                      <a:pt x="158" y="18"/>
                    </a:lnTo>
                    <a:lnTo>
                      <a:pt x="191" y="8"/>
                    </a:lnTo>
                    <a:lnTo>
                      <a:pt x="225" y="3"/>
                    </a:lnTo>
                    <a:lnTo>
                      <a:pt x="258" y="0"/>
                    </a:lnTo>
                    <a:close/>
                  </a:path>
                </a:pathLst>
              </a:custGeom>
              <a:solidFill>
                <a:srgbClr val="F97D3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8" name="Freeform 19"/>
              <p:cNvSpPr>
                <a:spLocks/>
              </p:cNvSpPr>
              <p:nvPr/>
            </p:nvSpPr>
            <p:spPr bwMode="auto">
              <a:xfrm>
                <a:off x="5108576" y="3871913"/>
                <a:ext cx="174625" cy="104775"/>
              </a:xfrm>
              <a:custGeom>
                <a:avLst/>
                <a:gdLst/>
                <a:ahLst/>
                <a:cxnLst>
                  <a:cxn ang="0">
                    <a:pos x="91" y="0"/>
                  </a:cxn>
                  <a:cxn ang="0">
                    <a:pos x="95" y="4"/>
                  </a:cxn>
                  <a:cxn ang="0">
                    <a:pos x="99" y="8"/>
                  </a:cxn>
                  <a:cxn ang="0">
                    <a:pos x="104" y="14"/>
                  </a:cxn>
                  <a:cxn ang="0">
                    <a:pos x="110" y="20"/>
                  </a:cxn>
                  <a:cxn ang="0">
                    <a:pos x="18" y="66"/>
                  </a:cxn>
                  <a:cxn ang="0">
                    <a:pos x="10" y="53"/>
                  </a:cxn>
                  <a:cxn ang="0">
                    <a:pos x="6" y="41"/>
                  </a:cxn>
                  <a:cxn ang="0">
                    <a:pos x="2" y="31"/>
                  </a:cxn>
                  <a:cxn ang="0">
                    <a:pos x="0" y="22"/>
                  </a:cxn>
                  <a:cxn ang="0">
                    <a:pos x="91" y="0"/>
                  </a:cxn>
                </a:cxnLst>
                <a:rect l="0" t="0" r="r" b="b"/>
                <a:pathLst>
                  <a:path w="110" h="66">
                    <a:moveTo>
                      <a:pt x="91" y="0"/>
                    </a:moveTo>
                    <a:lnTo>
                      <a:pt x="95" y="4"/>
                    </a:lnTo>
                    <a:lnTo>
                      <a:pt x="99" y="8"/>
                    </a:lnTo>
                    <a:lnTo>
                      <a:pt x="104" y="14"/>
                    </a:lnTo>
                    <a:lnTo>
                      <a:pt x="110" y="20"/>
                    </a:lnTo>
                    <a:lnTo>
                      <a:pt x="18" y="66"/>
                    </a:lnTo>
                    <a:lnTo>
                      <a:pt x="10" y="53"/>
                    </a:lnTo>
                    <a:lnTo>
                      <a:pt x="6" y="41"/>
                    </a:lnTo>
                    <a:lnTo>
                      <a:pt x="2" y="31"/>
                    </a:lnTo>
                    <a:lnTo>
                      <a:pt x="0" y="22"/>
                    </a:lnTo>
                    <a:lnTo>
                      <a:pt x="91" y="0"/>
                    </a:lnTo>
                    <a:close/>
                  </a:path>
                </a:pathLst>
              </a:custGeom>
              <a:solidFill>
                <a:srgbClr val="F97D3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99" name="Freeform 20"/>
              <p:cNvSpPr>
                <a:spLocks/>
              </p:cNvSpPr>
              <p:nvPr/>
            </p:nvSpPr>
            <p:spPr bwMode="auto">
              <a:xfrm>
                <a:off x="3752851" y="2814638"/>
                <a:ext cx="963613" cy="1344613"/>
              </a:xfrm>
              <a:custGeom>
                <a:avLst/>
                <a:gdLst/>
                <a:ahLst/>
                <a:cxnLst>
                  <a:cxn ang="0">
                    <a:pos x="219" y="3"/>
                  </a:cxn>
                  <a:cxn ang="0">
                    <a:pos x="257" y="7"/>
                  </a:cxn>
                  <a:cxn ang="0">
                    <a:pos x="356" y="7"/>
                  </a:cxn>
                  <a:cxn ang="0">
                    <a:pos x="383" y="7"/>
                  </a:cxn>
                  <a:cxn ang="0">
                    <a:pos x="393" y="6"/>
                  </a:cxn>
                  <a:cxn ang="0">
                    <a:pos x="411" y="79"/>
                  </a:cxn>
                  <a:cxn ang="0">
                    <a:pos x="433" y="152"/>
                  </a:cxn>
                  <a:cxn ang="0">
                    <a:pos x="471" y="258"/>
                  </a:cxn>
                  <a:cxn ang="0">
                    <a:pos x="498" y="324"/>
                  </a:cxn>
                  <a:cxn ang="0">
                    <a:pos x="524" y="385"/>
                  </a:cxn>
                  <a:cxn ang="0">
                    <a:pos x="549" y="438"/>
                  </a:cxn>
                  <a:cxn ang="0">
                    <a:pos x="571" y="482"/>
                  </a:cxn>
                  <a:cxn ang="0">
                    <a:pos x="588" y="515"/>
                  </a:cxn>
                  <a:cxn ang="0">
                    <a:pos x="599" y="536"/>
                  </a:cxn>
                  <a:cxn ang="0">
                    <a:pos x="607" y="783"/>
                  </a:cxn>
                  <a:cxn ang="0">
                    <a:pos x="275" y="847"/>
                  </a:cxn>
                  <a:cxn ang="0">
                    <a:pos x="281" y="762"/>
                  </a:cxn>
                  <a:cxn ang="0">
                    <a:pos x="282" y="638"/>
                  </a:cxn>
                  <a:cxn ang="0">
                    <a:pos x="280" y="562"/>
                  </a:cxn>
                  <a:cxn ang="0">
                    <a:pos x="277" y="493"/>
                  </a:cxn>
                  <a:cxn ang="0">
                    <a:pos x="272" y="436"/>
                  </a:cxn>
                  <a:cxn ang="0">
                    <a:pos x="268" y="391"/>
                  </a:cxn>
                  <a:cxn ang="0">
                    <a:pos x="265" y="362"/>
                  </a:cxn>
                  <a:cxn ang="0">
                    <a:pos x="263" y="352"/>
                  </a:cxn>
                  <a:cxn ang="0">
                    <a:pos x="252" y="421"/>
                  </a:cxn>
                  <a:cxn ang="0">
                    <a:pos x="241" y="476"/>
                  </a:cxn>
                  <a:cxn ang="0">
                    <a:pos x="229" y="526"/>
                  </a:cxn>
                  <a:cxn ang="0">
                    <a:pos x="211" y="597"/>
                  </a:cxn>
                  <a:cxn ang="0">
                    <a:pos x="203" y="622"/>
                  </a:cxn>
                  <a:cxn ang="0">
                    <a:pos x="195" y="644"/>
                  </a:cxn>
                  <a:cxn ang="0">
                    <a:pos x="185" y="663"/>
                  </a:cxn>
                  <a:cxn ang="0">
                    <a:pos x="174" y="686"/>
                  </a:cxn>
                  <a:cxn ang="0">
                    <a:pos x="151" y="732"/>
                  </a:cxn>
                  <a:cxn ang="0">
                    <a:pos x="130" y="777"/>
                  </a:cxn>
                  <a:cxn ang="0">
                    <a:pos x="0" y="744"/>
                  </a:cxn>
                  <a:cxn ang="0">
                    <a:pos x="19" y="702"/>
                  </a:cxn>
                  <a:cxn ang="0">
                    <a:pos x="56" y="607"/>
                  </a:cxn>
                  <a:cxn ang="0">
                    <a:pos x="73" y="562"/>
                  </a:cxn>
                  <a:cxn ang="0">
                    <a:pos x="87" y="524"/>
                  </a:cxn>
                  <a:cxn ang="0">
                    <a:pos x="97" y="496"/>
                  </a:cxn>
                  <a:cxn ang="0">
                    <a:pos x="100" y="481"/>
                  </a:cxn>
                  <a:cxn ang="0">
                    <a:pos x="124" y="374"/>
                  </a:cxn>
                  <a:cxn ang="0">
                    <a:pos x="148" y="273"/>
                  </a:cxn>
                  <a:cxn ang="0">
                    <a:pos x="163" y="183"/>
                  </a:cxn>
                  <a:cxn ang="0">
                    <a:pos x="176" y="115"/>
                  </a:cxn>
                  <a:cxn ang="0">
                    <a:pos x="187" y="66"/>
                  </a:cxn>
                  <a:cxn ang="0">
                    <a:pos x="195" y="31"/>
                  </a:cxn>
                  <a:cxn ang="0">
                    <a:pos x="201" y="11"/>
                  </a:cxn>
                  <a:cxn ang="0">
                    <a:pos x="204" y="1"/>
                  </a:cxn>
                </a:cxnLst>
                <a:rect l="0" t="0" r="r" b="b"/>
                <a:pathLst>
                  <a:path w="607" h="847">
                    <a:moveTo>
                      <a:pt x="204" y="0"/>
                    </a:moveTo>
                    <a:lnTo>
                      <a:pt x="219" y="3"/>
                    </a:lnTo>
                    <a:lnTo>
                      <a:pt x="237" y="5"/>
                    </a:lnTo>
                    <a:lnTo>
                      <a:pt x="257" y="7"/>
                    </a:lnTo>
                    <a:lnTo>
                      <a:pt x="278" y="7"/>
                    </a:lnTo>
                    <a:lnTo>
                      <a:pt x="356" y="7"/>
                    </a:lnTo>
                    <a:lnTo>
                      <a:pt x="371" y="7"/>
                    </a:lnTo>
                    <a:lnTo>
                      <a:pt x="383" y="7"/>
                    </a:lnTo>
                    <a:lnTo>
                      <a:pt x="391" y="6"/>
                    </a:lnTo>
                    <a:lnTo>
                      <a:pt x="393" y="6"/>
                    </a:lnTo>
                    <a:lnTo>
                      <a:pt x="401" y="42"/>
                    </a:lnTo>
                    <a:lnTo>
                      <a:pt x="411" y="79"/>
                    </a:lnTo>
                    <a:lnTo>
                      <a:pt x="422" y="115"/>
                    </a:lnTo>
                    <a:lnTo>
                      <a:pt x="433" y="152"/>
                    </a:lnTo>
                    <a:lnTo>
                      <a:pt x="458" y="223"/>
                    </a:lnTo>
                    <a:lnTo>
                      <a:pt x="471" y="258"/>
                    </a:lnTo>
                    <a:lnTo>
                      <a:pt x="485" y="292"/>
                    </a:lnTo>
                    <a:lnTo>
                      <a:pt x="498" y="324"/>
                    </a:lnTo>
                    <a:lnTo>
                      <a:pt x="512" y="355"/>
                    </a:lnTo>
                    <a:lnTo>
                      <a:pt x="524" y="385"/>
                    </a:lnTo>
                    <a:lnTo>
                      <a:pt x="537" y="412"/>
                    </a:lnTo>
                    <a:lnTo>
                      <a:pt x="549" y="438"/>
                    </a:lnTo>
                    <a:lnTo>
                      <a:pt x="560" y="461"/>
                    </a:lnTo>
                    <a:lnTo>
                      <a:pt x="571" y="482"/>
                    </a:lnTo>
                    <a:lnTo>
                      <a:pt x="580" y="500"/>
                    </a:lnTo>
                    <a:lnTo>
                      <a:pt x="588" y="515"/>
                    </a:lnTo>
                    <a:lnTo>
                      <a:pt x="594" y="528"/>
                    </a:lnTo>
                    <a:lnTo>
                      <a:pt x="599" y="536"/>
                    </a:lnTo>
                    <a:lnTo>
                      <a:pt x="603" y="544"/>
                    </a:lnTo>
                    <a:lnTo>
                      <a:pt x="607" y="783"/>
                    </a:lnTo>
                    <a:lnTo>
                      <a:pt x="576" y="843"/>
                    </a:lnTo>
                    <a:lnTo>
                      <a:pt x="275" y="847"/>
                    </a:lnTo>
                    <a:lnTo>
                      <a:pt x="278" y="805"/>
                    </a:lnTo>
                    <a:lnTo>
                      <a:pt x="281" y="762"/>
                    </a:lnTo>
                    <a:lnTo>
                      <a:pt x="282" y="720"/>
                    </a:lnTo>
                    <a:lnTo>
                      <a:pt x="282" y="638"/>
                    </a:lnTo>
                    <a:lnTo>
                      <a:pt x="282" y="599"/>
                    </a:lnTo>
                    <a:lnTo>
                      <a:pt x="280" y="562"/>
                    </a:lnTo>
                    <a:lnTo>
                      <a:pt x="278" y="526"/>
                    </a:lnTo>
                    <a:lnTo>
                      <a:pt x="277" y="493"/>
                    </a:lnTo>
                    <a:lnTo>
                      <a:pt x="274" y="462"/>
                    </a:lnTo>
                    <a:lnTo>
                      <a:pt x="272" y="436"/>
                    </a:lnTo>
                    <a:lnTo>
                      <a:pt x="270" y="411"/>
                    </a:lnTo>
                    <a:lnTo>
                      <a:pt x="268" y="391"/>
                    </a:lnTo>
                    <a:lnTo>
                      <a:pt x="266" y="374"/>
                    </a:lnTo>
                    <a:lnTo>
                      <a:pt x="265" y="362"/>
                    </a:lnTo>
                    <a:lnTo>
                      <a:pt x="263" y="355"/>
                    </a:lnTo>
                    <a:lnTo>
                      <a:pt x="263" y="352"/>
                    </a:lnTo>
                    <a:lnTo>
                      <a:pt x="258" y="388"/>
                    </a:lnTo>
                    <a:lnTo>
                      <a:pt x="252" y="421"/>
                    </a:lnTo>
                    <a:lnTo>
                      <a:pt x="246" y="449"/>
                    </a:lnTo>
                    <a:lnTo>
                      <a:pt x="241" y="476"/>
                    </a:lnTo>
                    <a:lnTo>
                      <a:pt x="235" y="501"/>
                    </a:lnTo>
                    <a:lnTo>
                      <a:pt x="229" y="526"/>
                    </a:lnTo>
                    <a:lnTo>
                      <a:pt x="222" y="553"/>
                    </a:lnTo>
                    <a:lnTo>
                      <a:pt x="211" y="597"/>
                    </a:lnTo>
                    <a:lnTo>
                      <a:pt x="207" y="610"/>
                    </a:lnTo>
                    <a:lnTo>
                      <a:pt x="203" y="622"/>
                    </a:lnTo>
                    <a:lnTo>
                      <a:pt x="199" y="633"/>
                    </a:lnTo>
                    <a:lnTo>
                      <a:pt x="195" y="644"/>
                    </a:lnTo>
                    <a:lnTo>
                      <a:pt x="190" y="653"/>
                    </a:lnTo>
                    <a:lnTo>
                      <a:pt x="185" y="663"/>
                    </a:lnTo>
                    <a:lnTo>
                      <a:pt x="180" y="674"/>
                    </a:lnTo>
                    <a:lnTo>
                      <a:pt x="174" y="686"/>
                    </a:lnTo>
                    <a:lnTo>
                      <a:pt x="167" y="699"/>
                    </a:lnTo>
                    <a:lnTo>
                      <a:pt x="151" y="732"/>
                    </a:lnTo>
                    <a:lnTo>
                      <a:pt x="141" y="753"/>
                    </a:lnTo>
                    <a:lnTo>
                      <a:pt x="130" y="777"/>
                    </a:lnTo>
                    <a:lnTo>
                      <a:pt x="118" y="804"/>
                    </a:lnTo>
                    <a:lnTo>
                      <a:pt x="0" y="744"/>
                    </a:lnTo>
                    <a:lnTo>
                      <a:pt x="10" y="724"/>
                    </a:lnTo>
                    <a:lnTo>
                      <a:pt x="19" y="702"/>
                    </a:lnTo>
                    <a:lnTo>
                      <a:pt x="48" y="631"/>
                    </a:lnTo>
                    <a:lnTo>
                      <a:pt x="56" y="607"/>
                    </a:lnTo>
                    <a:lnTo>
                      <a:pt x="65" y="584"/>
                    </a:lnTo>
                    <a:lnTo>
                      <a:pt x="73" y="562"/>
                    </a:lnTo>
                    <a:lnTo>
                      <a:pt x="80" y="542"/>
                    </a:lnTo>
                    <a:lnTo>
                      <a:pt x="87" y="524"/>
                    </a:lnTo>
                    <a:lnTo>
                      <a:pt x="92" y="508"/>
                    </a:lnTo>
                    <a:lnTo>
                      <a:pt x="97" y="496"/>
                    </a:lnTo>
                    <a:lnTo>
                      <a:pt x="99" y="486"/>
                    </a:lnTo>
                    <a:lnTo>
                      <a:pt x="100" y="481"/>
                    </a:lnTo>
                    <a:lnTo>
                      <a:pt x="111" y="427"/>
                    </a:lnTo>
                    <a:lnTo>
                      <a:pt x="124" y="374"/>
                    </a:lnTo>
                    <a:lnTo>
                      <a:pt x="136" y="323"/>
                    </a:lnTo>
                    <a:lnTo>
                      <a:pt x="148" y="273"/>
                    </a:lnTo>
                    <a:lnTo>
                      <a:pt x="156" y="225"/>
                    </a:lnTo>
                    <a:lnTo>
                      <a:pt x="163" y="183"/>
                    </a:lnTo>
                    <a:lnTo>
                      <a:pt x="170" y="147"/>
                    </a:lnTo>
                    <a:lnTo>
                      <a:pt x="176" y="115"/>
                    </a:lnTo>
                    <a:lnTo>
                      <a:pt x="182" y="88"/>
                    </a:lnTo>
                    <a:lnTo>
                      <a:pt x="187" y="66"/>
                    </a:lnTo>
                    <a:lnTo>
                      <a:pt x="191" y="46"/>
                    </a:lnTo>
                    <a:lnTo>
                      <a:pt x="195" y="31"/>
                    </a:lnTo>
                    <a:lnTo>
                      <a:pt x="198" y="19"/>
                    </a:lnTo>
                    <a:lnTo>
                      <a:pt x="201" y="11"/>
                    </a:lnTo>
                    <a:lnTo>
                      <a:pt x="203" y="5"/>
                    </a:lnTo>
                    <a:lnTo>
                      <a:pt x="204" y="1"/>
                    </a:lnTo>
                    <a:lnTo>
                      <a:pt x="20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0" name="Freeform 21"/>
              <p:cNvSpPr>
                <a:spLocks/>
              </p:cNvSpPr>
              <p:nvPr/>
            </p:nvSpPr>
            <p:spPr bwMode="auto">
              <a:xfrm>
                <a:off x="4365626" y="3230563"/>
                <a:ext cx="344488" cy="900113"/>
              </a:xfrm>
              <a:custGeom>
                <a:avLst/>
                <a:gdLst/>
                <a:ahLst/>
                <a:cxnLst>
                  <a:cxn ang="0">
                    <a:pos x="0" y="0"/>
                  </a:cxn>
                  <a:cxn ang="0">
                    <a:pos x="210" y="295"/>
                  </a:cxn>
                  <a:cxn ang="0">
                    <a:pos x="207" y="487"/>
                  </a:cxn>
                  <a:cxn ang="0">
                    <a:pos x="217" y="525"/>
                  </a:cxn>
                  <a:cxn ang="0">
                    <a:pos x="197" y="567"/>
                  </a:cxn>
                  <a:cxn ang="0">
                    <a:pos x="192" y="522"/>
                  </a:cxn>
                  <a:cxn ang="0">
                    <a:pos x="196" y="322"/>
                  </a:cxn>
                  <a:cxn ang="0">
                    <a:pos x="195" y="321"/>
                  </a:cxn>
                  <a:cxn ang="0">
                    <a:pos x="192" y="316"/>
                  </a:cxn>
                  <a:cxn ang="0">
                    <a:pos x="186" y="308"/>
                  </a:cxn>
                  <a:cxn ang="0">
                    <a:pos x="179" y="298"/>
                  </a:cxn>
                  <a:cxn ang="0">
                    <a:pos x="171" y="285"/>
                  </a:cxn>
                  <a:cxn ang="0">
                    <a:pos x="161" y="270"/>
                  </a:cxn>
                  <a:cxn ang="0">
                    <a:pos x="150" y="252"/>
                  </a:cxn>
                  <a:cxn ang="0">
                    <a:pos x="138" y="234"/>
                  </a:cxn>
                  <a:cxn ang="0">
                    <a:pos x="126" y="213"/>
                  </a:cxn>
                  <a:cxn ang="0">
                    <a:pos x="111" y="192"/>
                  </a:cxn>
                  <a:cxn ang="0">
                    <a:pos x="97" y="169"/>
                  </a:cxn>
                  <a:cxn ang="0">
                    <a:pos x="83" y="145"/>
                  </a:cxn>
                  <a:cxn ang="0">
                    <a:pos x="69" y="121"/>
                  </a:cxn>
                  <a:cxn ang="0">
                    <a:pos x="54" y="97"/>
                  </a:cxn>
                  <a:cxn ang="0">
                    <a:pos x="40" y="72"/>
                  </a:cxn>
                  <a:cxn ang="0">
                    <a:pos x="13" y="23"/>
                  </a:cxn>
                  <a:cxn ang="0">
                    <a:pos x="0" y="0"/>
                  </a:cxn>
                </a:cxnLst>
                <a:rect l="0" t="0" r="r" b="b"/>
                <a:pathLst>
                  <a:path w="217" h="567">
                    <a:moveTo>
                      <a:pt x="0" y="0"/>
                    </a:moveTo>
                    <a:lnTo>
                      <a:pt x="210" y="295"/>
                    </a:lnTo>
                    <a:lnTo>
                      <a:pt x="207" y="487"/>
                    </a:lnTo>
                    <a:lnTo>
                      <a:pt x="217" y="525"/>
                    </a:lnTo>
                    <a:lnTo>
                      <a:pt x="197" y="567"/>
                    </a:lnTo>
                    <a:lnTo>
                      <a:pt x="192" y="522"/>
                    </a:lnTo>
                    <a:lnTo>
                      <a:pt x="196" y="322"/>
                    </a:lnTo>
                    <a:lnTo>
                      <a:pt x="195" y="321"/>
                    </a:lnTo>
                    <a:lnTo>
                      <a:pt x="192" y="316"/>
                    </a:lnTo>
                    <a:lnTo>
                      <a:pt x="186" y="308"/>
                    </a:lnTo>
                    <a:lnTo>
                      <a:pt x="179" y="298"/>
                    </a:lnTo>
                    <a:lnTo>
                      <a:pt x="171" y="285"/>
                    </a:lnTo>
                    <a:lnTo>
                      <a:pt x="161" y="270"/>
                    </a:lnTo>
                    <a:lnTo>
                      <a:pt x="150" y="252"/>
                    </a:lnTo>
                    <a:lnTo>
                      <a:pt x="138" y="234"/>
                    </a:lnTo>
                    <a:lnTo>
                      <a:pt x="126" y="213"/>
                    </a:lnTo>
                    <a:lnTo>
                      <a:pt x="111" y="192"/>
                    </a:lnTo>
                    <a:lnTo>
                      <a:pt x="97" y="169"/>
                    </a:lnTo>
                    <a:lnTo>
                      <a:pt x="83" y="145"/>
                    </a:lnTo>
                    <a:lnTo>
                      <a:pt x="69" y="121"/>
                    </a:lnTo>
                    <a:lnTo>
                      <a:pt x="54" y="97"/>
                    </a:lnTo>
                    <a:lnTo>
                      <a:pt x="40" y="72"/>
                    </a:lnTo>
                    <a:lnTo>
                      <a:pt x="13" y="23"/>
                    </a:lnTo>
                    <a:lnTo>
                      <a:pt x="0"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1" name="Freeform 22"/>
              <p:cNvSpPr>
                <a:spLocks/>
              </p:cNvSpPr>
              <p:nvPr/>
            </p:nvSpPr>
            <p:spPr bwMode="auto">
              <a:xfrm>
                <a:off x="4683126" y="2754313"/>
                <a:ext cx="612775" cy="1397000"/>
              </a:xfrm>
              <a:custGeom>
                <a:avLst/>
                <a:gdLst/>
                <a:ahLst/>
                <a:cxnLst>
                  <a:cxn ang="0">
                    <a:pos x="159" y="2"/>
                  </a:cxn>
                  <a:cxn ang="0">
                    <a:pos x="163" y="20"/>
                  </a:cxn>
                  <a:cxn ang="0">
                    <a:pos x="170" y="53"/>
                  </a:cxn>
                  <a:cxn ang="0">
                    <a:pos x="178" y="97"/>
                  </a:cxn>
                  <a:cxn ang="0">
                    <a:pos x="189" y="149"/>
                  </a:cxn>
                  <a:cxn ang="0">
                    <a:pos x="211" y="252"/>
                  </a:cxn>
                  <a:cxn ang="0">
                    <a:pos x="230" y="337"/>
                  </a:cxn>
                  <a:cxn ang="0">
                    <a:pos x="249" y="408"/>
                  </a:cxn>
                  <a:cxn ang="0">
                    <a:pos x="265" y="452"/>
                  </a:cxn>
                  <a:cxn ang="0">
                    <a:pos x="278" y="482"/>
                  </a:cxn>
                  <a:cxn ang="0">
                    <a:pos x="294" y="518"/>
                  </a:cxn>
                  <a:cxn ang="0">
                    <a:pos x="322" y="578"/>
                  </a:cxn>
                  <a:cxn ang="0">
                    <a:pos x="351" y="636"/>
                  </a:cxn>
                  <a:cxn ang="0">
                    <a:pos x="367" y="669"/>
                  </a:cxn>
                  <a:cxn ang="0">
                    <a:pos x="378" y="693"/>
                  </a:cxn>
                  <a:cxn ang="0">
                    <a:pos x="385" y="708"/>
                  </a:cxn>
                  <a:cxn ang="0">
                    <a:pos x="273" y="767"/>
                  </a:cxn>
                  <a:cxn ang="0">
                    <a:pos x="269" y="759"/>
                  </a:cxn>
                  <a:cxn ang="0">
                    <a:pos x="259" y="740"/>
                  </a:cxn>
                  <a:cxn ang="0">
                    <a:pos x="244" y="711"/>
                  </a:cxn>
                  <a:cxn ang="0">
                    <a:pos x="226" y="674"/>
                  </a:cxn>
                  <a:cxn ang="0">
                    <a:pos x="196" y="611"/>
                  </a:cxn>
                  <a:cxn ang="0">
                    <a:pos x="176" y="567"/>
                  </a:cxn>
                  <a:cxn ang="0">
                    <a:pos x="159" y="525"/>
                  </a:cxn>
                  <a:cxn ang="0">
                    <a:pos x="145" y="487"/>
                  </a:cxn>
                  <a:cxn ang="0">
                    <a:pos x="137" y="456"/>
                  </a:cxn>
                  <a:cxn ang="0">
                    <a:pos x="138" y="466"/>
                  </a:cxn>
                  <a:cxn ang="0">
                    <a:pos x="141" y="491"/>
                  </a:cxn>
                  <a:cxn ang="0">
                    <a:pos x="145" y="528"/>
                  </a:cxn>
                  <a:cxn ang="0">
                    <a:pos x="149" y="575"/>
                  </a:cxn>
                  <a:cxn ang="0">
                    <a:pos x="156" y="654"/>
                  </a:cxn>
                  <a:cxn ang="0">
                    <a:pos x="159" y="708"/>
                  </a:cxn>
                  <a:cxn ang="0">
                    <a:pos x="160" y="803"/>
                  </a:cxn>
                  <a:cxn ang="0">
                    <a:pos x="159" y="839"/>
                  </a:cxn>
                  <a:cxn ang="0">
                    <a:pos x="158" y="865"/>
                  </a:cxn>
                  <a:cxn ang="0">
                    <a:pos x="16" y="880"/>
                  </a:cxn>
                  <a:cxn ang="0">
                    <a:pos x="6" y="606"/>
                  </a:cxn>
                  <a:cxn ang="0">
                    <a:pos x="9" y="602"/>
                  </a:cxn>
                  <a:cxn ang="0">
                    <a:pos x="16" y="589"/>
                  </a:cxn>
                  <a:cxn ang="0">
                    <a:pos x="27" y="567"/>
                  </a:cxn>
                  <a:cxn ang="0">
                    <a:pos x="40" y="534"/>
                  </a:cxn>
                  <a:cxn ang="0">
                    <a:pos x="53" y="491"/>
                  </a:cxn>
                  <a:cxn ang="0">
                    <a:pos x="66" y="435"/>
                  </a:cxn>
                  <a:cxn ang="0">
                    <a:pos x="76" y="367"/>
                  </a:cxn>
                  <a:cxn ang="0">
                    <a:pos x="81" y="285"/>
                  </a:cxn>
                  <a:cxn ang="0">
                    <a:pos x="83" y="189"/>
                  </a:cxn>
                  <a:cxn ang="0">
                    <a:pos x="77" y="78"/>
                  </a:cxn>
                  <a:cxn ang="0">
                    <a:pos x="158" y="0"/>
                  </a:cxn>
                </a:cxnLst>
                <a:rect l="0" t="0" r="r" b="b"/>
                <a:pathLst>
                  <a:path w="386" h="880">
                    <a:moveTo>
                      <a:pt x="158" y="0"/>
                    </a:moveTo>
                    <a:lnTo>
                      <a:pt x="159" y="2"/>
                    </a:lnTo>
                    <a:lnTo>
                      <a:pt x="160" y="9"/>
                    </a:lnTo>
                    <a:lnTo>
                      <a:pt x="163" y="20"/>
                    </a:lnTo>
                    <a:lnTo>
                      <a:pt x="166" y="35"/>
                    </a:lnTo>
                    <a:lnTo>
                      <a:pt x="170" y="53"/>
                    </a:lnTo>
                    <a:lnTo>
                      <a:pt x="174" y="75"/>
                    </a:lnTo>
                    <a:lnTo>
                      <a:pt x="178" y="97"/>
                    </a:lnTo>
                    <a:lnTo>
                      <a:pt x="184" y="123"/>
                    </a:lnTo>
                    <a:lnTo>
                      <a:pt x="189" y="149"/>
                    </a:lnTo>
                    <a:lnTo>
                      <a:pt x="200" y="204"/>
                    </a:lnTo>
                    <a:lnTo>
                      <a:pt x="211" y="252"/>
                    </a:lnTo>
                    <a:lnTo>
                      <a:pt x="220" y="297"/>
                    </a:lnTo>
                    <a:lnTo>
                      <a:pt x="230" y="337"/>
                    </a:lnTo>
                    <a:lnTo>
                      <a:pt x="239" y="374"/>
                    </a:lnTo>
                    <a:lnTo>
                      <a:pt x="249" y="408"/>
                    </a:lnTo>
                    <a:lnTo>
                      <a:pt x="260" y="440"/>
                    </a:lnTo>
                    <a:lnTo>
                      <a:pt x="265" y="452"/>
                    </a:lnTo>
                    <a:lnTo>
                      <a:pt x="270" y="466"/>
                    </a:lnTo>
                    <a:lnTo>
                      <a:pt x="278" y="482"/>
                    </a:lnTo>
                    <a:lnTo>
                      <a:pt x="285" y="499"/>
                    </a:lnTo>
                    <a:lnTo>
                      <a:pt x="294" y="518"/>
                    </a:lnTo>
                    <a:lnTo>
                      <a:pt x="304" y="537"/>
                    </a:lnTo>
                    <a:lnTo>
                      <a:pt x="322" y="578"/>
                    </a:lnTo>
                    <a:lnTo>
                      <a:pt x="341" y="618"/>
                    </a:lnTo>
                    <a:lnTo>
                      <a:pt x="351" y="636"/>
                    </a:lnTo>
                    <a:lnTo>
                      <a:pt x="359" y="653"/>
                    </a:lnTo>
                    <a:lnTo>
                      <a:pt x="367" y="669"/>
                    </a:lnTo>
                    <a:lnTo>
                      <a:pt x="373" y="682"/>
                    </a:lnTo>
                    <a:lnTo>
                      <a:pt x="378" y="693"/>
                    </a:lnTo>
                    <a:lnTo>
                      <a:pt x="383" y="702"/>
                    </a:lnTo>
                    <a:lnTo>
                      <a:pt x="385" y="708"/>
                    </a:lnTo>
                    <a:lnTo>
                      <a:pt x="386" y="709"/>
                    </a:lnTo>
                    <a:lnTo>
                      <a:pt x="273" y="767"/>
                    </a:lnTo>
                    <a:lnTo>
                      <a:pt x="272" y="765"/>
                    </a:lnTo>
                    <a:lnTo>
                      <a:pt x="269" y="759"/>
                    </a:lnTo>
                    <a:lnTo>
                      <a:pt x="265" y="751"/>
                    </a:lnTo>
                    <a:lnTo>
                      <a:pt x="259" y="740"/>
                    </a:lnTo>
                    <a:lnTo>
                      <a:pt x="252" y="726"/>
                    </a:lnTo>
                    <a:lnTo>
                      <a:pt x="244" y="711"/>
                    </a:lnTo>
                    <a:lnTo>
                      <a:pt x="235" y="693"/>
                    </a:lnTo>
                    <a:lnTo>
                      <a:pt x="226" y="674"/>
                    </a:lnTo>
                    <a:lnTo>
                      <a:pt x="216" y="653"/>
                    </a:lnTo>
                    <a:lnTo>
                      <a:pt x="196" y="611"/>
                    </a:lnTo>
                    <a:lnTo>
                      <a:pt x="186" y="589"/>
                    </a:lnTo>
                    <a:lnTo>
                      <a:pt x="176" y="567"/>
                    </a:lnTo>
                    <a:lnTo>
                      <a:pt x="167" y="545"/>
                    </a:lnTo>
                    <a:lnTo>
                      <a:pt x="159" y="525"/>
                    </a:lnTo>
                    <a:lnTo>
                      <a:pt x="152" y="505"/>
                    </a:lnTo>
                    <a:lnTo>
                      <a:pt x="145" y="487"/>
                    </a:lnTo>
                    <a:lnTo>
                      <a:pt x="141" y="471"/>
                    </a:lnTo>
                    <a:lnTo>
                      <a:pt x="137" y="456"/>
                    </a:lnTo>
                    <a:lnTo>
                      <a:pt x="137" y="459"/>
                    </a:lnTo>
                    <a:lnTo>
                      <a:pt x="138" y="466"/>
                    </a:lnTo>
                    <a:lnTo>
                      <a:pt x="140" y="476"/>
                    </a:lnTo>
                    <a:lnTo>
                      <a:pt x="141" y="491"/>
                    </a:lnTo>
                    <a:lnTo>
                      <a:pt x="143" y="508"/>
                    </a:lnTo>
                    <a:lnTo>
                      <a:pt x="145" y="528"/>
                    </a:lnTo>
                    <a:lnTo>
                      <a:pt x="147" y="551"/>
                    </a:lnTo>
                    <a:lnTo>
                      <a:pt x="149" y="575"/>
                    </a:lnTo>
                    <a:lnTo>
                      <a:pt x="152" y="600"/>
                    </a:lnTo>
                    <a:lnTo>
                      <a:pt x="156" y="654"/>
                    </a:lnTo>
                    <a:lnTo>
                      <a:pt x="158" y="682"/>
                    </a:lnTo>
                    <a:lnTo>
                      <a:pt x="159" y="708"/>
                    </a:lnTo>
                    <a:lnTo>
                      <a:pt x="160" y="725"/>
                    </a:lnTo>
                    <a:lnTo>
                      <a:pt x="160" y="803"/>
                    </a:lnTo>
                    <a:lnTo>
                      <a:pt x="159" y="822"/>
                    </a:lnTo>
                    <a:lnTo>
                      <a:pt x="159" y="839"/>
                    </a:lnTo>
                    <a:lnTo>
                      <a:pt x="159" y="854"/>
                    </a:lnTo>
                    <a:lnTo>
                      <a:pt x="158" y="865"/>
                    </a:lnTo>
                    <a:lnTo>
                      <a:pt x="158" y="875"/>
                    </a:lnTo>
                    <a:lnTo>
                      <a:pt x="16" y="880"/>
                    </a:lnTo>
                    <a:lnTo>
                      <a:pt x="0" y="814"/>
                    </a:lnTo>
                    <a:lnTo>
                      <a:pt x="6" y="606"/>
                    </a:lnTo>
                    <a:lnTo>
                      <a:pt x="7" y="605"/>
                    </a:lnTo>
                    <a:lnTo>
                      <a:pt x="9" y="602"/>
                    </a:lnTo>
                    <a:lnTo>
                      <a:pt x="12" y="596"/>
                    </a:lnTo>
                    <a:lnTo>
                      <a:pt x="16" y="589"/>
                    </a:lnTo>
                    <a:lnTo>
                      <a:pt x="22" y="579"/>
                    </a:lnTo>
                    <a:lnTo>
                      <a:pt x="27" y="567"/>
                    </a:lnTo>
                    <a:lnTo>
                      <a:pt x="33" y="552"/>
                    </a:lnTo>
                    <a:lnTo>
                      <a:pt x="40" y="534"/>
                    </a:lnTo>
                    <a:lnTo>
                      <a:pt x="47" y="514"/>
                    </a:lnTo>
                    <a:lnTo>
                      <a:pt x="53" y="491"/>
                    </a:lnTo>
                    <a:lnTo>
                      <a:pt x="59" y="464"/>
                    </a:lnTo>
                    <a:lnTo>
                      <a:pt x="66" y="435"/>
                    </a:lnTo>
                    <a:lnTo>
                      <a:pt x="71" y="403"/>
                    </a:lnTo>
                    <a:lnTo>
                      <a:pt x="76" y="367"/>
                    </a:lnTo>
                    <a:lnTo>
                      <a:pt x="79" y="328"/>
                    </a:lnTo>
                    <a:lnTo>
                      <a:pt x="81" y="285"/>
                    </a:lnTo>
                    <a:lnTo>
                      <a:pt x="83" y="239"/>
                    </a:lnTo>
                    <a:lnTo>
                      <a:pt x="83" y="189"/>
                    </a:lnTo>
                    <a:lnTo>
                      <a:pt x="81" y="135"/>
                    </a:lnTo>
                    <a:lnTo>
                      <a:pt x="77" y="78"/>
                    </a:lnTo>
                    <a:lnTo>
                      <a:pt x="71" y="16"/>
                    </a:lnTo>
                    <a:lnTo>
                      <a:pt x="158"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2" name="Freeform 23"/>
              <p:cNvSpPr>
                <a:spLocks/>
              </p:cNvSpPr>
              <p:nvPr/>
            </p:nvSpPr>
            <p:spPr bwMode="auto">
              <a:xfrm>
                <a:off x="4675188" y="2763838"/>
                <a:ext cx="246063" cy="952500"/>
              </a:xfrm>
              <a:custGeom>
                <a:avLst/>
                <a:gdLst/>
                <a:ahLst/>
                <a:cxnLst>
                  <a:cxn ang="0">
                    <a:pos x="146" y="0"/>
                  </a:cxn>
                  <a:cxn ang="0">
                    <a:pos x="155" y="168"/>
                  </a:cxn>
                  <a:cxn ang="0">
                    <a:pos x="115" y="188"/>
                  </a:cxn>
                  <a:cxn ang="0">
                    <a:pos x="148" y="196"/>
                  </a:cxn>
                  <a:cxn ang="0">
                    <a:pos x="147" y="198"/>
                  </a:cxn>
                  <a:cxn ang="0">
                    <a:pos x="146" y="206"/>
                  </a:cxn>
                  <a:cxn ang="0">
                    <a:pos x="144" y="217"/>
                  </a:cxn>
                  <a:cxn ang="0">
                    <a:pos x="140" y="232"/>
                  </a:cxn>
                  <a:cxn ang="0">
                    <a:pos x="136" y="251"/>
                  </a:cxn>
                  <a:cxn ang="0">
                    <a:pos x="131" y="272"/>
                  </a:cxn>
                  <a:cxn ang="0">
                    <a:pos x="125" y="296"/>
                  </a:cxn>
                  <a:cxn ang="0">
                    <a:pos x="119" y="323"/>
                  </a:cxn>
                  <a:cxn ang="0">
                    <a:pos x="111" y="350"/>
                  </a:cxn>
                  <a:cxn ang="0">
                    <a:pos x="103" y="379"/>
                  </a:cxn>
                  <a:cxn ang="0">
                    <a:pos x="84" y="439"/>
                  </a:cxn>
                  <a:cxn ang="0">
                    <a:pos x="73" y="468"/>
                  </a:cxn>
                  <a:cxn ang="0">
                    <a:pos x="62" y="498"/>
                  </a:cxn>
                  <a:cxn ang="0">
                    <a:pos x="50" y="526"/>
                  </a:cxn>
                  <a:cxn ang="0">
                    <a:pos x="38" y="553"/>
                  </a:cxn>
                  <a:cxn ang="0">
                    <a:pos x="24" y="577"/>
                  </a:cxn>
                  <a:cxn ang="0">
                    <a:pos x="11" y="600"/>
                  </a:cxn>
                  <a:cxn ang="0">
                    <a:pos x="0" y="555"/>
                  </a:cxn>
                  <a:cxn ang="0">
                    <a:pos x="1" y="553"/>
                  </a:cxn>
                  <a:cxn ang="0">
                    <a:pos x="3" y="546"/>
                  </a:cxn>
                  <a:cxn ang="0">
                    <a:pos x="6" y="537"/>
                  </a:cxn>
                  <a:cxn ang="0">
                    <a:pos x="11" y="524"/>
                  </a:cxn>
                  <a:cxn ang="0">
                    <a:pos x="16" y="506"/>
                  </a:cxn>
                  <a:cxn ang="0">
                    <a:pos x="21" y="487"/>
                  </a:cxn>
                  <a:cxn ang="0">
                    <a:pos x="27" y="465"/>
                  </a:cxn>
                  <a:cxn ang="0">
                    <a:pos x="34" y="439"/>
                  </a:cxn>
                  <a:cxn ang="0">
                    <a:pos x="40" y="412"/>
                  </a:cxn>
                  <a:cxn ang="0">
                    <a:pos x="46" y="383"/>
                  </a:cxn>
                  <a:cxn ang="0">
                    <a:pos x="51" y="352"/>
                  </a:cxn>
                  <a:cxn ang="0">
                    <a:pos x="55" y="320"/>
                  </a:cxn>
                  <a:cxn ang="0">
                    <a:pos x="59" y="287"/>
                  </a:cxn>
                  <a:cxn ang="0">
                    <a:pos x="62" y="242"/>
                  </a:cxn>
                  <a:cxn ang="0">
                    <a:pos x="64" y="201"/>
                  </a:cxn>
                  <a:cxn ang="0">
                    <a:pos x="65" y="163"/>
                  </a:cxn>
                  <a:cxn ang="0">
                    <a:pos x="65" y="129"/>
                  </a:cxn>
                  <a:cxn ang="0">
                    <a:pos x="64" y="99"/>
                  </a:cxn>
                  <a:cxn ang="0">
                    <a:pos x="63" y="74"/>
                  </a:cxn>
                  <a:cxn ang="0">
                    <a:pos x="61" y="53"/>
                  </a:cxn>
                  <a:cxn ang="0">
                    <a:pos x="60" y="35"/>
                  </a:cxn>
                  <a:cxn ang="0">
                    <a:pos x="59" y="24"/>
                  </a:cxn>
                  <a:cxn ang="0">
                    <a:pos x="57" y="16"/>
                  </a:cxn>
                  <a:cxn ang="0">
                    <a:pos x="57" y="13"/>
                  </a:cxn>
                  <a:cxn ang="0">
                    <a:pos x="146" y="0"/>
                  </a:cxn>
                </a:cxnLst>
                <a:rect l="0" t="0" r="r" b="b"/>
                <a:pathLst>
                  <a:path w="155" h="600">
                    <a:moveTo>
                      <a:pt x="146" y="0"/>
                    </a:moveTo>
                    <a:lnTo>
                      <a:pt x="155" y="168"/>
                    </a:lnTo>
                    <a:lnTo>
                      <a:pt x="115" y="188"/>
                    </a:lnTo>
                    <a:lnTo>
                      <a:pt x="148" y="196"/>
                    </a:lnTo>
                    <a:lnTo>
                      <a:pt x="147" y="198"/>
                    </a:lnTo>
                    <a:lnTo>
                      <a:pt x="146" y="206"/>
                    </a:lnTo>
                    <a:lnTo>
                      <a:pt x="144" y="217"/>
                    </a:lnTo>
                    <a:lnTo>
                      <a:pt x="140" y="232"/>
                    </a:lnTo>
                    <a:lnTo>
                      <a:pt x="136" y="251"/>
                    </a:lnTo>
                    <a:lnTo>
                      <a:pt x="131" y="272"/>
                    </a:lnTo>
                    <a:lnTo>
                      <a:pt x="125" y="296"/>
                    </a:lnTo>
                    <a:lnTo>
                      <a:pt x="119" y="323"/>
                    </a:lnTo>
                    <a:lnTo>
                      <a:pt x="111" y="350"/>
                    </a:lnTo>
                    <a:lnTo>
                      <a:pt x="103" y="379"/>
                    </a:lnTo>
                    <a:lnTo>
                      <a:pt x="84" y="439"/>
                    </a:lnTo>
                    <a:lnTo>
                      <a:pt x="73" y="468"/>
                    </a:lnTo>
                    <a:lnTo>
                      <a:pt x="62" y="498"/>
                    </a:lnTo>
                    <a:lnTo>
                      <a:pt x="50" y="526"/>
                    </a:lnTo>
                    <a:lnTo>
                      <a:pt x="38" y="553"/>
                    </a:lnTo>
                    <a:lnTo>
                      <a:pt x="24" y="577"/>
                    </a:lnTo>
                    <a:lnTo>
                      <a:pt x="11" y="600"/>
                    </a:lnTo>
                    <a:lnTo>
                      <a:pt x="0" y="555"/>
                    </a:lnTo>
                    <a:lnTo>
                      <a:pt x="1" y="553"/>
                    </a:lnTo>
                    <a:lnTo>
                      <a:pt x="3" y="546"/>
                    </a:lnTo>
                    <a:lnTo>
                      <a:pt x="6" y="537"/>
                    </a:lnTo>
                    <a:lnTo>
                      <a:pt x="11" y="524"/>
                    </a:lnTo>
                    <a:lnTo>
                      <a:pt x="16" y="506"/>
                    </a:lnTo>
                    <a:lnTo>
                      <a:pt x="21" y="487"/>
                    </a:lnTo>
                    <a:lnTo>
                      <a:pt x="27" y="465"/>
                    </a:lnTo>
                    <a:lnTo>
                      <a:pt x="34" y="439"/>
                    </a:lnTo>
                    <a:lnTo>
                      <a:pt x="40" y="412"/>
                    </a:lnTo>
                    <a:lnTo>
                      <a:pt x="46" y="383"/>
                    </a:lnTo>
                    <a:lnTo>
                      <a:pt x="51" y="352"/>
                    </a:lnTo>
                    <a:lnTo>
                      <a:pt x="55" y="320"/>
                    </a:lnTo>
                    <a:lnTo>
                      <a:pt x="59" y="287"/>
                    </a:lnTo>
                    <a:lnTo>
                      <a:pt x="62" y="242"/>
                    </a:lnTo>
                    <a:lnTo>
                      <a:pt x="64" y="201"/>
                    </a:lnTo>
                    <a:lnTo>
                      <a:pt x="65" y="163"/>
                    </a:lnTo>
                    <a:lnTo>
                      <a:pt x="65" y="129"/>
                    </a:lnTo>
                    <a:lnTo>
                      <a:pt x="64" y="99"/>
                    </a:lnTo>
                    <a:lnTo>
                      <a:pt x="63" y="74"/>
                    </a:lnTo>
                    <a:lnTo>
                      <a:pt x="61" y="53"/>
                    </a:lnTo>
                    <a:lnTo>
                      <a:pt x="60" y="35"/>
                    </a:lnTo>
                    <a:lnTo>
                      <a:pt x="59" y="24"/>
                    </a:lnTo>
                    <a:lnTo>
                      <a:pt x="57" y="16"/>
                    </a:lnTo>
                    <a:lnTo>
                      <a:pt x="57" y="13"/>
                    </a:lnTo>
                    <a:lnTo>
                      <a:pt x="146" y="0"/>
                    </a:lnTo>
                    <a:close/>
                  </a:path>
                </a:pathLst>
              </a:custGeom>
              <a:solidFill>
                <a:srgbClr val="3C535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3" name="Freeform 24"/>
              <p:cNvSpPr>
                <a:spLocks/>
              </p:cNvSpPr>
              <p:nvPr/>
            </p:nvSpPr>
            <p:spPr bwMode="auto">
              <a:xfrm>
                <a:off x="4249738" y="2824163"/>
                <a:ext cx="442913" cy="892175"/>
              </a:xfrm>
              <a:custGeom>
                <a:avLst/>
                <a:gdLst/>
                <a:ahLst/>
                <a:cxnLst>
                  <a:cxn ang="0">
                    <a:pos x="93" y="2"/>
                  </a:cxn>
                  <a:cxn ang="0">
                    <a:pos x="98" y="19"/>
                  </a:cxn>
                  <a:cxn ang="0">
                    <a:pos x="107" y="50"/>
                  </a:cxn>
                  <a:cxn ang="0">
                    <a:pos x="119" y="92"/>
                  </a:cxn>
                  <a:cxn ang="0">
                    <a:pos x="134" y="140"/>
                  </a:cxn>
                  <a:cxn ang="0">
                    <a:pos x="158" y="218"/>
                  </a:cxn>
                  <a:cxn ang="0">
                    <a:pos x="175" y="267"/>
                  </a:cxn>
                  <a:cxn ang="0">
                    <a:pos x="192" y="317"/>
                  </a:cxn>
                  <a:cxn ang="0">
                    <a:pos x="212" y="366"/>
                  </a:cxn>
                  <a:cxn ang="0">
                    <a:pos x="231" y="411"/>
                  </a:cxn>
                  <a:cxn ang="0">
                    <a:pos x="249" y="449"/>
                  </a:cxn>
                  <a:cxn ang="0">
                    <a:pos x="263" y="479"/>
                  </a:cxn>
                  <a:cxn ang="0">
                    <a:pos x="273" y="499"/>
                  </a:cxn>
                  <a:cxn ang="0">
                    <a:pos x="277" y="506"/>
                  </a:cxn>
                  <a:cxn ang="0">
                    <a:pos x="277" y="560"/>
                  </a:cxn>
                  <a:cxn ang="0">
                    <a:pos x="269" y="548"/>
                  </a:cxn>
                  <a:cxn ang="0">
                    <a:pos x="254" y="525"/>
                  </a:cxn>
                  <a:cxn ang="0">
                    <a:pos x="234" y="497"/>
                  </a:cxn>
                  <a:cxn ang="0">
                    <a:pos x="200" y="449"/>
                  </a:cxn>
                  <a:cxn ang="0">
                    <a:pos x="179" y="419"/>
                  </a:cxn>
                  <a:cxn ang="0">
                    <a:pos x="160" y="395"/>
                  </a:cxn>
                  <a:cxn ang="0">
                    <a:pos x="140" y="367"/>
                  </a:cxn>
                  <a:cxn ang="0">
                    <a:pos x="97" y="302"/>
                  </a:cxn>
                  <a:cxn ang="0">
                    <a:pos x="77" y="271"/>
                  </a:cxn>
                  <a:cxn ang="0">
                    <a:pos x="61" y="245"/>
                  </a:cxn>
                  <a:cxn ang="0">
                    <a:pos x="49" y="227"/>
                  </a:cxn>
                  <a:cxn ang="0">
                    <a:pos x="45" y="220"/>
                  </a:cxn>
                  <a:cxn ang="0">
                    <a:pos x="36" y="190"/>
                  </a:cxn>
                  <a:cxn ang="0">
                    <a:pos x="33" y="181"/>
                  </a:cxn>
                  <a:cxn ang="0">
                    <a:pos x="28" y="157"/>
                  </a:cxn>
                  <a:cxn ang="0">
                    <a:pos x="21" y="125"/>
                  </a:cxn>
                  <a:cxn ang="0">
                    <a:pos x="10" y="68"/>
                  </a:cxn>
                  <a:cxn ang="0">
                    <a:pos x="4" y="31"/>
                  </a:cxn>
                  <a:cxn ang="0">
                    <a:pos x="0" y="2"/>
                  </a:cxn>
                </a:cxnLst>
                <a:rect l="0" t="0" r="r" b="b"/>
                <a:pathLst>
                  <a:path w="279" h="562">
                    <a:moveTo>
                      <a:pt x="92" y="0"/>
                    </a:moveTo>
                    <a:lnTo>
                      <a:pt x="93" y="2"/>
                    </a:lnTo>
                    <a:lnTo>
                      <a:pt x="95" y="8"/>
                    </a:lnTo>
                    <a:lnTo>
                      <a:pt x="98" y="19"/>
                    </a:lnTo>
                    <a:lnTo>
                      <a:pt x="102" y="34"/>
                    </a:lnTo>
                    <a:lnTo>
                      <a:pt x="107" y="50"/>
                    </a:lnTo>
                    <a:lnTo>
                      <a:pt x="113" y="70"/>
                    </a:lnTo>
                    <a:lnTo>
                      <a:pt x="119" y="92"/>
                    </a:lnTo>
                    <a:lnTo>
                      <a:pt x="126" y="116"/>
                    </a:lnTo>
                    <a:lnTo>
                      <a:pt x="134" y="140"/>
                    </a:lnTo>
                    <a:lnTo>
                      <a:pt x="150" y="192"/>
                    </a:lnTo>
                    <a:lnTo>
                      <a:pt x="158" y="218"/>
                    </a:lnTo>
                    <a:lnTo>
                      <a:pt x="166" y="243"/>
                    </a:lnTo>
                    <a:lnTo>
                      <a:pt x="175" y="267"/>
                    </a:lnTo>
                    <a:lnTo>
                      <a:pt x="183" y="291"/>
                    </a:lnTo>
                    <a:lnTo>
                      <a:pt x="192" y="317"/>
                    </a:lnTo>
                    <a:lnTo>
                      <a:pt x="202" y="341"/>
                    </a:lnTo>
                    <a:lnTo>
                      <a:pt x="212" y="366"/>
                    </a:lnTo>
                    <a:lnTo>
                      <a:pt x="221" y="389"/>
                    </a:lnTo>
                    <a:lnTo>
                      <a:pt x="231" y="411"/>
                    </a:lnTo>
                    <a:lnTo>
                      <a:pt x="240" y="431"/>
                    </a:lnTo>
                    <a:lnTo>
                      <a:pt x="249" y="449"/>
                    </a:lnTo>
                    <a:lnTo>
                      <a:pt x="256" y="466"/>
                    </a:lnTo>
                    <a:lnTo>
                      <a:pt x="263" y="479"/>
                    </a:lnTo>
                    <a:lnTo>
                      <a:pt x="269" y="491"/>
                    </a:lnTo>
                    <a:lnTo>
                      <a:pt x="273" y="499"/>
                    </a:lnTo>
                    <a:lnTo>
                      <a:pt x="276" y="504"/>
                    </a:lnTo>
                    <a:lnTo>
                      <a:pt x="277" y="506"/>
                    </a:lnTo>
                    <a:lnTo>
                      <a:pt x="279" y="562"/>
                    </a:lnTo>
                    <a:lnTo>
                      <a:pt x="277" y="560"/>
                    </a:lnTo>
                    <a:lnTo>
                      <a:pt x="274" y="555"/>
                    </a:lnTo>
                    <a:lnTo>
                      <a:pt x="269" y="548"/>
                    </a:lnTo>
                    <a:lnTo>
                      <a:pt x="262" y="538"/>
                    </a:lnTo>
                    <a:lnTo>
                      <a:pt x="254" y="525"/>
                    </a:lnTo>
                    <a:lnTo>
                      <a:pt x="244" y="512"/>
                    </a:lnTo>
                    <a:lnTo>
                      <a:pt x="234" y="497"/>
                    </a:lnTo>
                    <a:lnTo>
                      <a:pt x="212" y="465"/>
                    </a:lnTo>
                    <a:lnTo>
                      <a:pt x="200" y="449"/>
                    </a:lnTo>
                    <a:lnTo>
                      <a:pt x="189" y="434"/>
                    </a:lnTo>
                    <a:lnTo>
                      <a:pt x="179" y="419"/>
                    </a:lnTo>
                    <a:lnTo>
                      <a:pt x="169" y="407"/>
                    </a:lnTo>
                    <a:lnTo>
                      <a:pt x="160" y="395"/>
                    </a:lnTo>
                    <a:lnTo>
                      <a:pt x="150" y="382"/>
                    </a:lnTo>
                    <a:lnTo>
                      <a:pt x="140" y="367"/>
                    </a:lnTo>
                    <a:lnTo>
                      <a:pt x="130" y="352"/>
                    </a:lnTo>
                    <a:lnTo>
                      <a:pt x="97" y="302"/>
                    </a:lnTo>
                    <a:lnTo>
                      <a:pt x="87" y="286"/>
                    </a:lnTo>
                    <a:lnTo>
                      <a:pt x="77" y="271"/>
                    </a:lnTo>
                    <a:lnTo>
                      <a:pt x="68" y="257"/>
                    </a:lnTo>
                    <a:lnTo>
                      <a:pt x="61" y="245"/>
                    </a:lnTo>
                    <a:lnTo>
                      <a:pt x="54" y="234"/>
                    </a:lnTo>
                    <a:lnTo>
                      <a:pt x="49" y="227"/>
                    </a:lnTo>
                    <a:lnTo>
                      <a:pt x="46" y="222"/>
                    </a:lnTo>
                    <a:lnTo>
                      <a:pt x="45" y="220"/>
                    </a:lnTo>
                    <a:lnTo>
                      <a:pt x="87" y="190"/>
                    </a:lnTo>
                    <a:lnTo>
                      <a:pt x="36" y="190"/>
                    </a:lnTo>
                    <a:lnTo>
                      <a:pt x="35" y="187"/>
                    </a:lnTo>
                    <a:lnTo>
                      <a:pt x="33" y="181"/>
                    </a:lnTo>
                    <a:lnTo>
                      <a:pt x="32" y="171"/>
                    </a:lnTo>
                    <a:lnTo>
                      <a:pt x="28" y="157"/>
                    </a:lnTo>
                    <a:lnTo>
                      <a:pt x="25" y="142"/>
                    </a:lnTo>
                    <a:lnTo>
                      <a:pt x="21" y="125"/>
                    </a:lnTo>
                    <a:lnTo>
                      <a:pt x="13" y="87"/>
                    </a:lnTo>
                    <a:lnTo>
                      <a:pt x="10" y="68"/>
                    </a:lnTo>
                    <a:lnTo>
                      <a:pt x="6" y="49"/>
                    </a:lnTo>
                    <a:lnTo>
                      <a:pt x="4" y="31"/>
                    </a:lnTo>
                    <a:lnTo>
                      <a:pt x="2" y="16"/>
                    </a:lnTo>
                    <a:lnTo>
                      <a:pt x="0" y="2"/>
                    </a:lnTo>
                    <a:lnTo>
                      <a:pt x="92" y="0"/>
                    </a:lnTo>
                    <a:close/>
                  </a:path>
                </a:pathLst>
              </a:custGeom>
              <a:solidFill>
                <a:srgbClr val="3C535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4" name="Freeform 25"/>
              <p:cNvSpPr>
                <a:spLocks/>
              </p:cNvSpPr>
              <p:nvPr/>
            </p:nvSpPr>
            <p:spPr bwMode="auto">
              <a:xfrm>
                <a:off x="3967163" y="1524000"/>
                <a:ext cx="874713" cy="842963"/>
              </a:xfrm>
              <a:custGeom>
                <a:avLst/>
                <a:gdLst/>
                <a:ahLst/>
                <a:cxnLst>
                  <a:cxn ang="0">
                    <a:pos x="300" y="2"/>
                  </a:cxn>
                  <a:cxn ang="0">
                    <a:pos x="369" y="20"/>
                  </a:cxn>
                  <a:cxn ang="0">
                    <a:pos x="436" y="52"/>
                  </a:cxn>
                  <a:cxn ang="0">
                    <a:pos x="497" y="100"/>
                  </a:cxn>
                  <a:cxn ang="0">
                    <a:pos x="551" y="161"/>
                  </a:cxn>
                  <a:cxn ang="0">
                    <a:pos x="543" y="200"/>
                  </a:cxn>
                  <a:cxn ang="0">
                    <a:pos x="522" y="238"/>
                  </a:cxn>
                  <a:cxn ang="0">
                    <a:pos x="489" y="271"/>
                  </a:cxn>
                  <a:cxn ang="0">
                    <a:pos x="446" y="296"/>
                  </a:cxn>
                  <a:cxn ang="0">
                    <a:pos x="393" y="311"/>
                  </a:cxn>
                  <a:cxn ang="0">
                    <a:pos x="321" y="316"/>
                  </a:cxn>
                  <a:cxn ang="0">
                    <a:pos x="258" y="309"/>
                  </a:cxn>
                  <a:cxn ang="0">
                    <a:pos x="206" y="295"/>
                  </a:cxn>
                  <a:cxn ang="0">
                    <a:pos x="164" y="279"/>
                  </a:cxn>
                  <a:cxn ang="0">
                    <a:pos x="132" y="261"/>
                  </a:cxn>
                  <a:cxn ang="0">
                    <a:pos x="113" y="249"/>
                  </a:cxn>
                  <a:cxn ang="0">
                    <a:pos x="107" y="243"/>
                  </a:cxn>
                  <a:cxn ang="0">
                    <a:pos x="123" y="312"/>
                  </a:cxn>
                  <a:cxn ang="0">
                    <a:pos x="126" y="372"/>
                  </a:cxn>
                  <a:cxn ang="0">
                    <a:pos x="119" y="424"/>
                  </a:cxn>
                  <a:cxn ang="0">
                    <a:pos x="106" y="468"/>
                  </a:cxn>
                  <a:cxn ang="0">
                    <a:pos x="88" y="503"/>
                  </a:cxn>
                  <a:cxn ang="0">
                    <a:pos x="69" y="531"/>
                  </a:cxn>
                  <a:cxn ang="0">
                    <a:pos x="51" y="502"/>
                  </a:cxn>
                  <a:cxn ang="0">
                    <a:pos x="25" y="442"/>
                  </a:cxn>
                  <a:cxn ang="0">
                    <a:pos x="8" y="380"/>
                  </a:cxn>
                  <a:cxn ang="0">
                    <a:pos x="0" y="316"/>
                  </a:cxn>
                  <a:cxn ang="0">
                    <a:pos x="2" y="252"/>
                  </a:cxn>
                  <a:cxn ang="0">
                    <a:pos x="13" y="191"/>
                  </a:cxn>
                  <a:cxn ang="0">
                    <a:pos x="35" y="135"/>
                  </a:cxn>
                  <a:cxn ang="0">
                    <a:pos x="65" y="87"/>
                  </a:cxn>
                  <a:cxn ang="0">
                    <a:pos x="106" y="48"/>
                  </a:cxn>
                  <a:cxn ang="0">
                    <a:pos x="163" y="18"/>
                  </a:cxn>
                  <a:cxn ang="0">
                    <a:pos x="231" y="2"/>
                  </a:cxn>
                </a:cxnLst>
                <a:rect l="0" t="0" r="r" b="b"/>
                <a:pathLst>
                  <a:path w="551" h="531">
                    <a:moveTo>
                      <a:pt x="265" y="0"/>
                    </a:moveTo>
                    <a:lnTo>
                      <a:pt x="300" y="2"/>
                    </a:lnTo>
                    <a:lnTo>
                      <a:pt x="335" y="9"/>
                    </a:lnTo>
                    <a:lnTo>
                      <a:pt x="369" y="20"/>
                    </a:lnTo>
                    <a:lnTo>
                      <a:pt x="403" y="34"/>
                    </a:lnTo>
                    <a:lnTo>
                      <a:pt x="436" y="52"/>
                    </a:lnTo>
                    <a:lnTo>
                      <a:pt x="467" y="74"/>
                    </a:lnTo>
                    <a:lnTo>
                      <a:pt x="497" y="100"/>
                    </a:lnTo>
                    <a:lnTo>
                      <a:pt x="525" y="129"/>
                    </a:lnTo>
                    <a:lnTo>
                      <a:pt x="551" y="161"/>
                    </a:lnTo>
                    <a:lnTo>
                      <a:pt x="549" y="181"/>
                    </a:lnTo>
                    <a:lnTo>
                      <a:pt x="543" y="200"/>
                    </a:lnTo>
                    <a:lnTo>
                      <a:pt x="535" y="219"/>
                    </a:lnTo>
                    <a:lnTo>
                      <a:pt x="522" y="238"/>
                    </a:lnTo>
                    <a:lnTo>
                      <a:pt x="507" y="255"/>
                    </a:lnTo>
                    <a:lnTo>
                      <a:pt x="489" y="271"/>
                    </a:lnTo>
                    <a:lnTo>
                      <a:pt x="469" y="284"/>
                    </a:lnTo>
                    <a:lnTo>
                      <a:pt x="446" y="296"/>
                    </a:lnTo>
                    <a:lnTo>
                      <a:pt x="421" y="305"/>
                    </a:lnTo>
                    <a:lnTo>
                      <a:pt x="393" y="311"/>
                    </a:lnTo>
                    <a:lnTo>
                      <a:pt x="355" y="315"/>
                    </a:lnTo>
                    <a:lnTo>
                      <a:pt x="321" y="316"/>
                    </a:lnTo>
                    <a:lnTo>
                      <a:pt x="288" y="313"/>
                    </a:lnTo>
                    <a:lnTo>
                      <a:pt x="258" y="309"/>
                    </a:lnTo>
                    <a:lnTo>
                      <a:pt x="231" y="303"/>
                    </a:lnTo>
                    <a:lnTo>
                      <a:pt x="206" y="295"/>
                    </a:lnTo>
                    <a:lnTo>
                      <a:pt x="184" y="287"/>
                    </a:lnTo>
                    <a:lnTo>
                      <a:pt x="164" y="279"/>
                    </a:lnTo>
                    <a:lnTo>
                      <a:pt x="147" y="269"/>
                    </a:lnTo>
                    <a:lnTo>
                      <a:pt x="132" y="261"/>
                    </a:lnTo>
                    <a:lnTo>
                      <a:pt x="121" y="254"/>
                    </a:lnTo>
                    <a:lnTo>
                      <a:pt x="113" y="249"/>
                    </a:lnTo>
                    <a:lnTo>
                      <a:pt x="109" y="245"/>
                    </a:lnTo>
                    <a:lnTo>
                      <a:pt x="107" y="243"/>
                    </a:lnTo>
                    <a:lnTo>
                      <a:pt x="117" y="279"/>
                    </a:lnTo>
                    <a:lnTo>
                      <a:pt x="123" y="312"/>
                    </a:lnTo>
                    <a:lnTo>
                      <a:pt x="126" y="342"/>
                    </a:lnTo>
                    <a:lnTo>
                      <a:pt x="126" y="372"/>
                    </a:lnTo>
                    <a:lnTo>
                      <a:pt x="124" y="399"/>
                    </a:lnTo>
                    <a:lnTo>
                      <a:pt x="119" y="424"/>
                    </a:lnTo>
                    <a:lnTo>
                      <a:pt x="113" y="447"/>
                    </a:lnTo>
                    <a:lnTo>
                      <a:pt x="106" y="468"/>
                    </a:lnTo>
                    <a:lnTo>
                      <a:pt x="97" y="487"/>
                    </a:lnTo>
                    <a:lnTo>
                      <a:pt x="88" y="503"/>
                    </a:lnTo>
                    <a:lnTo>
                      <a:pt x="79" y="518"/>
                    </a:lnTo>
                    <a:lnTo>
                      <a:pt x="69" y="531"/>
                    </a:lnTo>
                    <a:lnTo>
                      <a:pt x="60" y="516"/>
                    </a:lnTo>
                    <a:lnTo>
                      <a:pt x="51" y="502"/>
                    </a:lnTo>
                    <a:lnTo>
                      <a:pt x="37" y="472"/>
                    </a:lnTo>
                    <a:lnTo>
                      <a:pt x="25" y="442"/>
                    </a:lnTo>
                    <a:lnTo>
                      <a:pt x="15" y="412"/>
                    </a:lnTo>
                    <a:lnTo>
                      <a:pt x="8" y="380"/>
                    </a:lnTo>
                    <a:lnTo>
                      <a:pt x="3" y="348"/>
                    </a:lnTo>
                    <a:lnTo>
                      <a:pt x="0" y="316"/>
                    </a:lnTo>
                    <a:lnTo>
                      <a:pt x="0" y="283"/>
                    </a:lnTo>
                    <a:lnTo>
                      <a:pt x="2" y="252"/>
                    </a:lnTo>
                    <a:lnTo>
                      <a:pt x="6" y="221"/>
                    </a:lnTo>
                    <a:lnTo>
                      <a:pt x="13" y="191"/>
                    </a:lnTo>
                    <a:lnTo>
                      <a:pt x="23" y="162"/>
                    </a:lnTo>
                    <a:lnTo>
                      <a:pt x="35" y="135"/>
                    </a:lnTo>
                    <a:lnTo>
                      <a:pt x="49" y="110"/>
                    </a:lnTo>
                    <a:lnTo>
                      <a:pt x="65" y="87"/>
                    </a:lnTo>
                    <a:lnTo>
                      <a:pt x="85" y="66"/>
                    </a:lnTo>
                    <a:lnTo>
                      <a:pt x="106" y="48"/>
                    </a:lnTo>
                    <a:lnTo>
                      <a:pt x="131" y="33"/>
                    </a:lnTo>
                    <a:lnTo>
                      <a:pt x="163" y="18"/>
                    </a:lnTo>
                    <a:lnTo>
                      <a:pt x="196" y="8"/>
                    </a:lnTo>
                    <a:lnTo>
                      <a:pt x="231" y="2"/>
                    </a:lnTo>
                    <a:lnTo>
                      <a:pt x="26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5" name="Freeform 26"/>
              <p:cNvSpPr>
                <a:spLocks/>
              </p:cNvSpPr>
              <p:nvPr/>
            </p:nvSpPr>
            <p:spPr bwMode="auto">
              <a:xfrm>
                <a:off x="4721226" y="3819525"/>
                <a:ext cx="26988" cy="26988"/>
              </a:xfrm>
              <a:custGeom>
                <a:avLst/>
                <a:gdLst/>
                <a:ahLst/>
                <a:cxnLst>
                  <a:cxn ang="0">
                    <a:pos x="9" y="0"/>
                  </a:cxn>
                  <a:cxn ang="0">
                    <a:pos x="13" y="2"/>
                  </a:cxn>
                  <a:cxn ang="0">
                    <a:pos x="15" y="3"/>
                  </a:cxn>
                  <a:cxn ang="0">
                    <a:pos x="17" y="6"/>
                  </a:cxn>
                  <a:cxn ang="0">
                    <a:pos x="17" y="11"/>
                  </a:cxn>
                  <a:cxn ang="0">
                    <a:pos x="13" y="15"/>
                  </a:cxn>
                  <a:cxn ang="0">
                    <a:pos x="9" y="17"/>
                  </a:cxn>
                  <a:cxn ang="0">
                    <a:pos x="4" y="15"/>
                  </a:cxn>
                  <a:cxn ang="0">
                    <a:pos x="2" y="13"/>
                  </a:cxn>
                  <a:cxn ang="0">
                    <a:pos x="0" y="8"/>
                  </a:cxn>
                  <a:cxn ang="0">
                    <a:pos x="2" y="3"/>
                  </a:cxn>
                  <a:cxn ang="0">
                    <a:pos x="4" y="2"/>
                  </a:cxn>
                  <a:cxn ang="0">
                    <a:pos x="9" y="0"/>
                  </a:cxn>
                </a:cxnLst>
                <a:rect l="0" t="0" r="r" b="b"/>
                <a:pathLst>
                  <a:path w="17" h="17">
                    <a:moveTo>
                      <a:pt x="9" y="0"/>
                    </a:moveTo>
                    <a:lnTo>
                      <a:pt x="13" y="2"/>
                    </a:lnTo>
                    <a:lnTo>
                      <a:pt x="15" y="3"/>
                    </a:lnTo>
                    <a:lnTo>
                      <a:pt x="17" y="6"/>
                    </a:lnTo>
                    <a:lnTo>
                      <a:pt x="17" y="11"/>
                    </a:lnTo>
                    <a:lnTo>
                      <a:pt x="13" y="15"/>
                    </a:lnTo>
                    <a:lnTo>
                      <a:pt x="9" y="17"/>
                    </a:lnTo>
                    <a:lnTo>
                      <a:pt x="4" y="15"/>
                    </a:lnTo>
                    <a:lnTo>
                      <a:pt x="2" y="13"/>
                    </a:lnTo>
                    <a:lnTo>
                      <a:pt x="0" y="8"/>
                    </a:lnTo>
                    <a:lnTo>
                      <a:pt x="2" y="3"/>
                    </a:lnTo>
                    <a:lnTo>
                      <a:pt x="4" y="2"/>
                    </a:lnTo>
                    <a:lnTo>
                      <a:pt x="9"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6" name="Freeform 27"/>
              <p:cNvSpPr>
                <a:spLocks/>
              </p:cNvSpPr>
              <p:nvPr/>
            </p:nvSpPr>
            <p:spPr bwMode="auto">
              <a:xfrm>
                <a:off x="4718051" y="3941763"/>
                <a:ext cx="25400" cy="26988"/>
              </a:xfrm>
              <a:custGeom>
                <a:avLst/>
                <a:gdLst/>
                <a:ahLst/>
                <a:cxnLst>
                  <a:cxn ang="0">
                    <a:pos x="7" y="0"/>
                  </a:cxn>
                  <a:cxn ang="0">
                    <a:pos x="12" y="2"/>
                  </a:cxn>
                  <a:cxn ang="0">
                    <a:pos x="15" y="4"/>
                  </a:cxn>
                  <a:cxn ang="0">
                    <a:pos x="16" y="8"/>
                  </a:cxn>
                  <a:cxn ang="0">
                    <a:pos x="15" y="13"/>
                  </a:cxn>
                  <a:cxn ang="0">
                    <a:pos x="12" y="15"/>
                  </a:cxn>
                  <a:cxn ang="0">
                    <a:pos x="7" y="17"/>
                  </a:cxn>
                  <a:cxn ang="0">
                    <a:pos x="3" y="15"/>
                  </a:cxn>
                  <a:cxn ang="0">
                    <a:pos x="1" y="13"/>
                  </a:cxn>
                  <a:cxn ang="0">
                    <a:pos x="0" y="8"/>
                  </a:cxn>
                  <a:cxn ang="0">
                    <a:pos x="0" y="5"/>
                  </a:cxn>
                  <a:cxn ang="0">
                    <a:pos x="2" y="3"/>
                  </a:cxn>
                  <a:cxn ang="0">
                    <a:pos x="4" y="1"/>
                  </a:cxn>
                  <a:cxn ang="0">
                    <a:pos x="7" y="0"/>
                  </a:cxn>
                </a:cxnLst>
                <a:rect l="0" t="0" r="r" b="b"/>
                <a:pathLst>
                  <a:path w="16" h="17">
                    <a:moveTo>
                      <a:pt x="7" y="0"/>
                    </a:moveTo>
                    <a:lnTo>
                      <a:pt x="12" y="2"/>
                    </a:lnTo>
                    <a:lnTo>
                      <a:pt x="15" y="4"/>
                    </a:lnTo>
                    <a:lnTo>
                      <a:pt x="16" y="8"/>
                    </a:lnTo>
                    <a:lnTo>
                      <a:pt x="15" y="13"/>
                    </a:lnTo>
                    <a:lnTo>
                      <a:pt x="12" y="15"/>
                    </a:lnTo>
                    <a:lnTo>
                      <a:pt x="7" y="17"/>
                    </a:lnTo>
                    <a:lnTo>
                      <a:pt x="3" y="15"/>
                    </a:lnTo>
                    <a:lnTo>
                      <a:pt x="1" y="13"/>
                    </a:lnTo>
                    <a:lnTo>
                      <a:pt x="0" y="8"/>
                    </a:lnTo>
                    <a:lnTo>
                      <a:pt x="0" y="5"/>
                    </a:lnTo>
                    <a:lnTo>
                      <a:pt x="2" y="3"/>
                    </a:lnTo>
                    <a:lnTo>
                      <a:pt x="4" y="1"/>
                    </a:lnTo>
                    <a:lnTo>
                      <a:pt x="7"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7" name="Freeform 28"/>
              <p:cNvSpPr>
                <a:spLocks noEditPoints="1"/>
              </p:cNvSpPr>
              <p:nvPr/>
            </p:nvSpPr>
            <p:spPr bwMode="auto">
              <a:xfrm>
                <a:off x="4864101" y="1873250"/>
                <a:ext cx="87313" cy="465138"/>
              </a:xfrm>
              <a:custGeom>
                <a:avLst/>
                <a:gdLst/>
                <a:ahLst/>
                <a:cxnLst>
                  <a:cxn ang="0">
                    <a:pos x="35" y="291"/>
                  </a:cxn>
                  <a:cxn ang="0">
                    <a:pos x="34" y="293"/>
                  </a:cxn>
                  <a:cxn ang="0">
                    <a:pos x="35" y="291"/>
                  </a:cxn>
                  <a:cxn ang="0">
                    <a:pos x="0" y="0"/>
                  </a:cxn>
                  <a:cxn ang="0">
                    <a:pos x="1" y="1"/>
                  </a:cxn>
                  <a:cxn ang="0">
                    <a:pos x="4" y="6"/>
                  </a:cxn>
                  <a:cxn ang="0">
                    <a:pos x="9" y="14"/>
                  </a:cxn>
                  <a:cxn ang="0">
                    <a:pos x="16" y="25"/>
                  </a:cxn>
                  <a:cxn ang="0">
                    <a:pos x="23" y="38"/>
                  </a:cxn>
                  <a:cxn ang="0">
                    <a:pos x="30" y="54"/>
                  </a:cxn>
                  <a:cxn ang="0">
                    <a:pos x="37" y="73"/>
                  </a:cxn>
                  <a:cxn ang="0">
                    <a:pos x="44" y="94"/>
                  </a:cxn>
                  <a:cxn ang="0">
                    <a:pos x="49" y="117"/>
                  </a:cxn>
                  <a:cxn ang="0">
                    <a:pos x="53" y="142"/>
                  </a:cxn>
                  <a:cxn ang="0">
                    <a:pos x="55" y="169"/>
                  </a:cxn>
                  <a:cxn ang="0">
                    <a:pos x="55" y="198"/>
                  </a:cxn>
                  <a:cxn ang="0">
                    <a:pos x="52" y="228"/>
                  </a:cxn>
                  <a:cxn ang="0">
                    <a:pos x="45" y="260"/>
                  </a:cxn>
                  <a:cxn ang="0">
                    <a:pos x="35" y="291"/>
                  </a:cxn>
                  <a:cxn ang="0">
                    <a:pos x="36" y="285"/>
                  </a:cxn>
                  <a:cxn ang="0">
                    <a:pos x="38" y="274"/>
                  </a:cxn>
                  <a:cxn ang="0">
                    <a:pos x="41" y="260"/>
                  </a:cxn>
                  <a:cxn ang="0">
                    <a:pos x="42" y="244"/>
                  </a:cxn>
                  <a:cxn ang="0">
                    <a:pos x="44" y="223"/>
                  </a:cxn>
                  <a:cxn ang="0">
                    <a:pos x="45" y="201"/>
                  </a:cxn>
                  <a:cxn ang="0">
                    <a:pos x="44" y="176"/>
                  </a:cxn>
                  <a:cxn ang="0">
                    <a:pos x="42" y="150"/>
                  </a:cxn>
                  <a:cxn ang="0">
                    <a:pos x="38" y="122"/>
                  </a:cxn>
                  <a:cxn ang="0">
                    <a:pos x="33" y="92"/>
                  </a:cxn>
                  <a:cxn ang="0">
                    <a:pos x="25" y="62"/>
                  </a:cxn>
                  <a:cxn ang="0">
                    <a:pos x="14" y="31"/>
                  </a:cxn>
                  <a:cxn ang="0">
                    <a:pos x="0" y="0"/>
                  </a:cxn>
                </a:cxnLst>
                <a:rect l="0" t="0" r="r" b="b"/>
                <a:pathLst>
                  <a:path w="55" h="293">
                    <a:moveTo>
                      <a:pt x="35" y="291"/>
                    </a:moveTo>
                    <a:lnTo>
                      <a:pt x="34" y="293"/>
                    </a:lnTo>
                    <a:lnTo>
                      <a:pt x="35" y="291"/>
                    </a:lnTo>
                    <a:close/>
                    <a:moveTo>
                      <a:pt x="0" y="0"/>
                    </a:moveTo>
                    <a:lnTo>
                      <a:pt x="1" y="1"/>
                    </a:lnTo>
                    <a:lnTo>
                      <a:pt x="4" y="6"/>
                    </a:lnTo>
                    <a:lnTo>
                      <a:pt x="9" y="14"/>
                    </a:lnTo>
                    <a:lnTo>
                      <a:pt x="16" y="25"/>
                    </a:lnTo>
                    <a:lnTo>
                      <a:pt x="23" y="38"/>
                    </a:lnTo>
                    <a:lnTo>
                      <a:pt x="30" y="54"/>
                    </a:lnTo>
                    <a:lnTo>
                      <a:pt x="37" y="73"/>
                    </a:lnTo>
                    <a:lnTo>
                      <a:pt x="44" y="94"/>
                    </a:lnTo>
                    <a:lnTo>
                      <a:pt x="49" y="117"/>
                    </a:lnTo>
                    <a:lnTo>
                      <a:pt x="53" y="142"/>
                    </a:lnTo>
                    <a:lnTo>
                      <a:pt x="55" y="169"/>
                    </a:lnTo>
                    <a:lnTo>
                      <a:pt x="55" y="198"/>
                    </a:lnTo>
                    <a:lnTo>
                      <a:pt x="52" y="228"/>
                    </a:lnTo>
                    <a:lnTo>
                      <a:pt x="45" y="260"/>
                    </a:lnTo>
                    <a:lnTo>
                      <a:pt x="35" y="291"/>
                    </a:lnTo>
                    <a:lnTo>
                      <a:pt x="36" y="285"/>
                    </a:lnTo>
                    <a:lnTo>
                      <a:pt x="38" y="274"/>
                    </a:lnTo>
                    <a:lnTo>
                      <a:pt x="41" y="260"/>
                    </a:lnTo>
                    <a:lnTo>
                      <a:pt x="42" y="244"/>
                    </a:lnTo>
                    <a:lnTo>
                      <a:pt x="44" y="223"/>
                    </a:lnTo>
                    <a:lnTo>
                      <a:pt x="45" y="201"/>
                    </a:lnTo>
                    <a:lnTo>
                      <a:pt x="44" y="176"/>
                    </a:lnTo>
                    <a:lnTo>
                      <a:pt x="42" y="150"/>
                    </a:lnTo>
                    <a:lnTo>
                      <a:pt x="38" y="122"/>
                    </a:lnTo>
                    <a:lnTo>
                      <a:pt x="33" y="92"/>
                    </a:lnTo>
                    <a:lnTo>
                      <a:pt x="25" y="62"/>
                    </a:lnTo>
                    <a:lnTo>
                      <a:pt x="14" y="3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sp>
            <p:nvSpPr>
              <p:cNvPr id="108" name="Freeform 29"/>
              <p:cNvSpPr>
                <a:spLocks/>
              </p:cNvSpPr>
              <p:nvPr/>
            </p:nvSpPr>
            <p:spPr bwMode="auto">
              <a:xfrm>
                <a:off x="4332288" y="1682750"/>
                <a:ext cx="409575" cy="303213"/>
              </a:xfrm>
              <a:custGeom>
                <a:avLst/>
                <a:gdLst/>
                <a:ahLst/>
                <a:cxnLst>
                  <a:cxn ang="0">
                    <a:pos x="208" y="0"/>
                  </a:cxn>
                  <a:cxn ang="0">
                    <a:pos x="210" y="1"/>
                  </a:cxn>
                  <a:cxn ang="0">
                    <a:pos x="219" y="10"/>
                  </a:cxn>
                  <a:cxn ang="0">
                    <a:pos x="225" y="17"/>
                  </a:cxn>
                  <a:cxn ang="0">
                    <a:pos x="232" y="26"/>
                  </a:cxn>
                  <a:cxn ang="0">
                    <a:pos x="240" y="36"/>
                  </a:cxn>
                  <a:cxn ang="0">
                    <a:pos x="247" y="48"/>
                  </a:cxn>
                  <a:cxn ang="0">
                    <a:pos x="253" y="61"/>
                  </a:cxn>
                  <a:cxn ang="0">
                    <a:pos x="257" y="74"/>
                  </a:cxn>
                  <a:cxn ang="0">
                    <a:pos x="258" y="88"/>
                  </a:cxn>
                  <a:cxn ang="0">
                    <a:pos x="257" y="102"/>
                  </a:cxn>
                  <a:cxn ang="0">
                    <a:pos x="252" y="118"/>
                  </a:cxn>
                  <a:cxn ang="0">
                    <a:pos x="243" y="133"/>
                  </a:cxn>
                  <a:cxn ang="0">
                    <a:pos x="229" y="148"/>
                  </a:cxn>
                  <a:cxn ang="0">
                    <a:pos x="212" y="162"/>
                  </a:cxn>
                  <a:cxn ang="0">
                    <a:pos x="192" y="173"/>
                  </a:cxn>
                  <a:cxn ang="0">
                    <a:pos x="171" y="181"/>
                  </a:cxn>
                  <a:cxn ang="0">
                    <a:pos x="149" y="187"/>
                  </a:cxn>
                  <a:cxn ang="0">
                    <a:pos x="127" y="191"/>
                  </a:cxn>
                  <a:cxn ang="0">
                    <a:pos x="104" y="191"/>
                  </a:cxn>
                  <a:cxn ang="0">
                    <a:pos x="83" y="191"/>
                  </a:cxn>
                  <a:cxn ang="0">
                    <a:pos x="62" y="188"/>
                  </a:cxn>
                  <a:cxn ang="0">
                    <a:pos x="43" y="183"/>
                  </a:cxn>
                  <a:cxn ang="0">
                    <a:pos x="26" y="178"/>
                  </a:cxn>
                  <a:cxn ang="0">
                    <a:pos x="11" y="171"/>
                  </a:cxn>
                  <a:cxn ang="0">
                    <a:pos x="0" y="163"/>
                  </a:cxn>
                  <a:cxn ang="0">
                    <a:pos x="2" y="163"/>
                  </a:cxn>
                  <a:cxn ang="0">
                    <a:pos x="9" y="164"/>
                  </a:cxn>
                  <a:cxn ang="0">
                    <a:pos x="18" y="165"/>
                  </a:cxn>
                  <a:cxn ang="0">
                    <a:pos x="30" y="165"/>
                  </a:cxn>
                  <a:cxn ang="0">
                    <a:pos x="45" y="165"/>
                  </a:cxn>
                  <a:cxn ang="0">
                    <a:pos x="61" y="165"/>
                  </a:cxn>
                  <a:cxn ang="0">
                    <a:pos x="79" y="162"/>
                  </a:cxn>
                  <a:cxn ang="0">
                    <a:pos x="98" y="158"/>
                  </a:cxn>
                  <a:cxn ang="0">
                    <a:pos x="116" y="152"/>
                  </a:cxn>
                  <a:cxn ang="0">
                    <a:pos x="133" y="143"/>
                  </a:cxn>
                  <a:cxn ang="0">
                    <a:pos x="150" y="132"/>
                  </a:cxn>
                  <a:cxn ang="0">
                    <a:pos x="165" y="118"/>
                  </a:cxn>
                  <a:cxn ang="0">
                    <a:pos x="163" y="119"/>
                  </a:cxn>
                  <a:cxn ang="0">
                    <a:pos x="158" y="120"/>
                  </a:cxn>
                  <a:cxn ang="0">
                    <a:pos x="149" y="121"/>
                  </a:cxn>
                  <a:cxn ang="0">
                    <a:pos x="138" y="122"/>
                  </a:cxn>
                  <a:cxn ang="0">
                    <a:pos x="124" y="122"/>
                  </a:cxn>
                  <a:cxn ang="0">
                    <a:pos x="110" y="120"/>
                  </a:cxn>
                  <a:cxn ang="0">
                    <a:pos x="96" y="116"/>
                  </a:cxn>
                  <a:cxn ang="0">
                    <a:pos x="82" y="109"/>
                  </a:cxn>
                  <a:cxn ang="0">
                    <a:pos x="69" y="99"/>
                  </a:cxn>
                  <a:cxn ang="0">
                    <a:pos x="75" y="99"/>
                  </a:cxn>
                  <a:cxn ang="0">
                    <a:pos x="82" y="98"/>
                  </a:cxn>
                  <a:cxn ang="0">
                    <a:pos x="91" y="98"/>
                  </a:cxn>
                  <a:cxn ang="0">
                    <a:pos x="102" y="97"/>
                  </a:cxn>
                  <a:cxn ang="0">
                    <a:pos x="114" y="94"/>
                  </a:cxn>
                  <a:cxn ang="0">
                    <a:pos x="127" y="91"/>
                  </a:cxn>
                  <a:cxn ang="0">
                    <a:pos x="140" y="87"/>
                  </a:cxn>
                  <a:cxn ang="0">
                    <a:pos x="153" y="82"/>
                  </a:cxn>
                  <a:cxn ang="0">
                    <a:pos x="166" y="76"/>
                  </a:cxn>
                  <a:cxn ang="0">
                    <a:pos x="178" y="68"/>
                  </a:cxn>
                  <a:cxn ang="0">
                    <a:pos x="188" y="58"/>
                  </a:cxn>
                  <a:cxn ang="0">
                    <a:pos x="197" y="46"/>
                  </a:cxn>
                  <a:cxn ang="0">
                    <a:pos x="203" y="33"/>
                  </a:cxn>
                  <a:cxn ang="0">
                    <a:pos x="207" y="18"/>
                  </a:cxn>
                  <a:cxn ang="0">
                    <a:pos x="208" y="0"/>
                  </a:cxn>
                </a:cxnLst>
                <a:rect l="0" t="0" r="r" b="b"/>
                <a:pathLst>
                  <a:path w="258" h="191">
                    <a:moveTo>
                      <a:pt x="208" y="0"/>
                    </a:moveTo>
                    <a:lnTo>
                      <a:pt x="210" y="1"/>
                    </a:lnTo>
                    <a:lnTo>
                      <a:pt x="219" y="10"/>
                    </a:lnTo>
                    <a:lnTo>
                      <a:pt x="225" y="17"/>
                    </a:lnTo>
                    <a:lnTo>
                      <a:pt x="232" y="26"/>
                    </a:lnTo>
                    <a:lnTo>
                      <a:pt x="240" y="36"/>
                    </a:lnTo>
                    <a:lnTo>
                      <a:pt x="247" y="48"/>
                    </a:lnTo>
                    <a:lnTo>
                      <a:pt x="253" y="61"/>
                    </a:lnTo>
                    <a:lnTo>
                      <a:pt x="257" y="74"/>
                    </a:lnTo>
                    <a:lnTo>
                      <a:pt x="258" y="88"/>
                    </a:lnTo>
                    <a:lnTo>
                      <a:pt x="257" y="102"/>
                    </a:lnTo>
                    <a:lnTo>
                      <a:pt x="252" y="118"/>
                    </a:lnTo>
                    <a:lnTo>
                      <a:pt x="243" y="133"/>
                    </a:lnTo>
                    <a:lnTo>
                      <a:pt x="229" y="148"/>
                    </a:lnTo>
                    <a:lnTo>
                      <a:pt x="212" y="162"/>
                    </a:lnTo>
                    <a:lnTo>
                      <a:pt x="192" y="173"/>
                    </a:lnTo>
                    <a:lnTo>
                      <a:pt x="171" y="181"/>
                    </a:lnTo>
                    <a:lnTo>
                      <a:pt x="149" y="187"/>
                    </a:lnTo>
                    <a:lnTo>
                      <a:pt x="127" y="191"/>
                    </a:lnTo>
                    <a:lnTo>
                      <a:pt x="104" y="191"/>
                    </a:lnTo>
                    <a:lnTo>
                      <a:pt x="83" y="191"/>
                    </a:lnTo>
                    <a:lnTo>
                      <a:pt x="62" y="188"/>
                    </a:lnTo>
                    <a:lnTo>
                      <a:pt x="43" y="183"/>
                    </a:lnTo>
                    <a:lnTo>
                      <a:pt x="26" y="178"/>
                    </a:lnTo>
                    <a:lnTo>
                      <a:pt x="11" y="171"/>
                    </a:lnTo>
                    <a:lnTo>
                      <a:pt x="0" y="163"/>
                    </a:lnTo>
                    <a:lnTo>
                      <a:pt x="2" y="163"/>
                    </a:lnTo>
                    <a:lnTo>
                      <a:pt x="9" y="164"/>
                    </a:lnTo>
                    <a:lnTo>
                      <a:pt x="18" y="165"/>
                    </a:lnTo>
                    <a:lnTo>
                      <a:pt x="30" y="165"/>
                    </a:lnTo>
                    <a:lnTo>
                      <a:pt x="45" y="165"/>
                    </a:lnTo>
                    <a:lnTo>
                      <a:pt x="61" y="165"/>
                    </a:lnTo>
                    <a:lnTo>
                      <a:pt x="79" y="162"/>
                    </a:lnTo>
                    <a:lnTo>
                      <a:pt x="98" y="158"/>
                    </a:lnTo>
                    <a:lnTo>
                      <a:pt x="116" y="152"/>
                    </a:lnTo>
                    <a:lnTo>
                      <a:pt x="133" y="143"/>
                    </a:lnTo>
                    <a:lnTo>
                      <a:pt x="150" y="132"/>
                    </a:lnTo>
                    <a:lnTo>
                      <a:pt x="165" y="118"/>
                    </a:lnTo>
                    <a:lnTo>
                      <a:pt x="163" y="119"/>
                    </a:lnTo>
                    <a:lnTo>
                      <a:pt x="158" y="120"/>
                    </a:lnTo>
                    <a:lnTo>
                      <a:pt x="149" y="121"/>
                    </a:lnTo>
                    <a:lnTo>
                      <a:pt x="138" y="122"/>
                    </a:lnTo>
                    <a:lnTo>
                      <a:pt x="124" y="122"/>
                    </a:lnTo>
                    <a:lnTo>
                      <a:pt x="110" y="120"/>
                    </a:lnTo>
                    <a:lnTo>
                      <a:pt x="96" y="116"/>
                    </a:lnTo>
                    <a:lnTo>
                      <a:pt x="82" y="109"/>
                    </a:lnTo>
                    <a:lnTo>
                      <a:pt x="69" y="99"/>
                    </a:lnTo>
                    <a:lnTo>
                      <a:pt x="75" y="99"/>
                    </a:lnTo>
                    <a:lnTo>
                      <a:pt x="82" y="98"/>
                    </a:lnTo>
                    <a:lnTo>
                      <a:pt x="91" y="98"/>
                    </a:lnTo>
                    <a:lnTo>
                      <a:pt x="102" y="97"/>
                    </a:lnTo>
                    <a:lnTo>
                      <a:pt x="114" y="94"/>
                    </a:lnTo>
                    <a:lnTo>
                      <a:pt x="127" y="91"/>
                    </a:lnTo>
                    <a:lnTo>
                      <a:pt x="140" y="87"/>
                    </a:lnTo>
                    <a:lnTo>
                      <a:pt x="153" y="82"/>
                    </a:lnTo>
                    <a:lnTo>
                      <a:pt x="166" y="76"/>
                    </a:lnTo>
                    <a:lnTo>
                      <a:pt x="178" y="68"/>
                    </a:lnTo>
                    <a:lnTo>
                      <a:pt x="188" y="58"/>
                    </a:lnTo>
                    <a:lnTo>
                      <a:pt x="197" y="46"/>
                    </a:lnTo>
                    <a:lnTo>
                      <a:pt x="203" y="33"/>
                    </a:lnTo>
                    <a:lnTo>
                      <a:pt x="207" y="18"/>
                    </a:lnTo>
                    <a:lnTo>
                      <a:pt x="208" y="0"/>
                    </a:lnTo>
                    <a:close/>
                  </a:path>
                </a:pathLst>
              </a:custGeom>
              <a:solidFill>
                <a:srgbClr val="3636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entury Gothic" panose="020B0502020202020204" pitchFamily="34" charset="0"/>
                </a:endParaRPr>
              </a:p>
            </p:txBody>
          </p:sp>
        </p:grpSp>
        <p:sp>
          <p:nvSpPr>
            <p:cNvPr id="84" name="Oval 59"/>
            <p:cNvSpPr/>
            <p:nvPr/>
          </p:nvSpPr>
          <p:spPr>
            <a:xfrm>
              <a:off x="4446428" y="5487640"/>
              <a:ext cx="2011680" cy="270141"/>
            </a:xfrm>
            <a:prstGeom prst="ellipse">
              <a:avLst/>
            </a:prstGeom>
            <a:gradFill flip="none" rotWithShape="1">
              <a:gsLst>
                <a:gs pos="0">
                  <a:schemeClr val="tx1">
                    <a:lumMod val="65000"/>
                    <a:lumOff val="35000"/>
                  </a:schemeClr>
                </a:gs>
                <a:gs pos="67000">
                  <a:schemeClr val="tx1">
                    <a:lumMod val="65000"/>
                    <a:lumOff val="35000"/>
                    <a:alpha val="0"/>
                  </a:scheme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entury Gothic" panose="020B0502020202020204" pitchFamily="34" charset="0"/>
              </a:endParaRPr>
            </a:p>
          </p:txBody>
        </p:sp>
      </p:grpSp>
      <p:graphicFrame>
        <p:nvGraphicFramePr>
          <p:cNvPr id="63" name="Diagramme 62"/>
          <p:cNvGraphicFramePr/>
          <p:nvPr>
            <p:extLst>
              <p:ext uri="{D42A27DB-BD31-4B8C-83A1-F6EECF244321}">
                <p14:modId xmlns:p14="http://schemas.microsoft.com/office/powerpoint/2010/main" val="14323339"/>
              </p:ext>
            </p:extLst>
          </p:nvPr>
        </p:nvGraphicFramePr>
        <p:xfrm>
          <a:off x="0" y="0"/>
          <a:ext cx="12188825" cy="338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09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00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1000"/>
                                        <p:tgtEl>
                                          <p:spTgt spid="17412"/>
                                        </p:tgtEl>
                                        <p:attrNameLst>
                                          <p:attrName>ppt_y</p:attrName>
                                        </p:attrNameLst>
                                      </p:cBhvr>
                                      <p:tavLst>
                                        <p:tav tm="0">
                                          <p:val>
                                            <p:strVal val="#ppt_y+#ppt_h*1.125000"/>
                                          </p:val>
                                        </p:tav>
                                        <p:tav tm="100000">
                                          <p:val>
                                            <p:strVal val="#ppt_y"/>
                                          </p:val>
                                        </p:tav>
                                      </p:tavLst>
                                    </p:anim>
                                    <p:animEffect transition="in" filter="wipe(up)">
                                      <p:cBhvr>
                                        <p:cTn id="8" dur="1000"/>
                                        <p:tgtEl>
                                          <p:spTgt spid="174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p:tgtEl>
                                          <p:spTgt spid="17"/>
                                        </p:tgtEl>
                                        <p:attrNameLst>
                                          <p:attrName>ppt_y</p:attrName>
                                        </p:attrNameLst>
                                      </p:cBhvr>
                                      <p:tavLst>
                                        <p:tav tm="0">
                                          <p:val>
                                            <p:strVal val="#ppt_y+#ppt_h*1.125000"/>
                                          </p:val>
                                        </p:tav>
                                        <p:tav tm="100000">
                                          <p:val>
                                            <p:strVal val="#ppt_y"/>
                                          </p:val>
                                        </p:tav>
                                      </p:tavLst>
                                    </p:anim>
                                    <p:animEffect transition="in" filter="wipe(up)">
                                      <p:cBhvr>
                                        <p:cTn id="12" dur="1000"/>
                                        <p:tgtEl>
                                          <p:spTgt spid="17"/>
                                        </p:tgtEl>
                                      </p:cBhvr>
                                    </p:animEffect>
                                  </p:childTnLst>
                                </p:cTn>
                              </p:par>
                              <p:par>
                                <p:cTn id="13" presetID="12" presetClass="entr" presetSubtype="4" fill="hold" grpId="0" nodeType="withEffect">
                                  <p:stCondLst>
                                    <p:cond delay="10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1000"/>
                                        <p:tgtEl>
                                          <p:spTgt spid="78"/>
                                        </p:tgtEl>
                                        <p:attrNameLst>
                                          <p:attrName>ppt_y</p:attrName>
                                        </p:attrNameLst>
                                      </p:cBhvr>
                                      <p:tavLst>
                                        <p:tav tm="0">
                                          <p:val>
                                            <p:strVal val="#ppt_y+#ppt_h*1.125000"/>
                                          </p:val>
                                        </p:tav>
                                        <p:tav tm="100000">
                                          <p:val>
                                            <p:strVal val="#ppt_y"/>
                                          </p:val>
                                        </p:tav>
                                      </p:tavLst>
                                    </p:anim>
                                    <p:animEffect transition="in" filter="wipe(up)">
                                      <p:cBhvr>
                                        <p:cTn id="16" dur="1000"/>
                                        <p:tgtEl>
                                          <p:spTgt spid="78"/>
                                        </p:tgtEl>
                                      </p:cBhvr>
                                    </p:animEffect>
                                  </p:childTnLst>
                                </p:cTn>
                              </p:par>
                              <p:par>
                                <p:cTn id="17" presetID="42" presetClass="entr" presetSubtype="0" fill="hold" nodeType="withEffect">
                                  <p:stCondLst>
                                    <p:cond delay="100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3000"/>
                                        <p:tgtEl>
                                          <p:spTgt spid="82"/>
                                        </p:tgtEl>
                                      </p:cBhvr>
                                    </p:animEffect>
                                    <p:anim calcmode="lin" valueType="num">
                                      <p:cBhvr>
                                        <p:cTn id="20" dur="3000" fill="hold"/>
                                        <p:tgtEl>
                                          <p:spTgt spid="82"/>
                                        </p:tgtEl>
                                        <p:attrNameLst>
                                          <p:attrName>ppt_x</p:attrName>
                                        </p:attrNameLst>
                                      </p:cBhvr>
                                      <p:tavLst>
                                        <p:tav tm="0">
                                          <p:val>
                                            <p:strVal val="#ppt_x"/>
                                          </p:val>
                                        </p:tav>
                                        <p:tav tm="100000">
                                          <p:val>
                                            <p:strVal val="#ppt_x"/>
                                          </p:val>
                                        </p:tav>
                                      </p:tavLst>
                                    </p:anim>
                                    <p:anim calcmode="lin" valueType="num">
                                      <p:cBhvr>
                                        <p:cTn id="21" dur="3000" fill="hold"/>
                                        <p:tgtEl>
                                          <p:spTgt spid="82"/>
                                        </p:tgtEl>
                                        <p:attrNameLst>
                                          <p:attrName>ppt_y</p:attrName>
                                        </p:attrNameLst>
                                      </p:cBhvr>
                                      <p:tavLst>
                                        <p:tav tm="0">
                                          <p:val>
                                            <p:strVal val="#ppt_y+.1"/>
                                          </p:val>
                                        </p:tav>
                                        <p:tav tm="100000">
                                          <p:val>
                                            <p:strVal val="#ppt_y"/>
                                          </p:val>
                                        </p:tav>
                                      </p:tavLst>
                                    </p:anim>
                                  </p:childTnLst>
                                </p:cTn>
                              </p:par>
                              <p:par>
                                <p:cTn id="22" presetID="12" presetClass="entr" presetSubtype="4" fill="hold" grpId="0" nodeType="withEffect">
                                  <p:stCondLst>
                                    <p:cond delay="100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1000"/>
                                        <p:tgtEl>
                                          <p:spTgt spid="77"/>
                                        </p:tgtEl>
                                        <p:attrNameLst>
                                          <p:attrName>ppt_y</p:attrName>
                                        </p:attrNameLst>
                                      </p:cBhvr>
                                      <p:tavLst>
                                        <p:tav tm="0">
                                          <p:val>
                                            <p:strVal val="#ppt_y+#ppt_h*1.125000"/>
                                          </p:val>
                                        </p:tav>
                                        <p:tav tm="100000">
                                          <p:val>
                                            <p:strVal val="#ppt_y"/>
                                          </p:val>
                                        </p:tav>
                                      </p:tavLst>
                                    </p:anim>
                                    <p:animEffect transition="in" filter="wipe(up)">
                                      <p:cBhvr>
                                        <p:cTn id="25" dur="1000"/>
                                        <p:tgtEl>
                                          <p:spTgt spid="77"/>
                                        </p:tgtEl>
                                      </p:cBhvr>
                                    </p:animEffect>
                                  </p:childTnLst>
                                </p:cTn>
                              </p:par>
                              <p:par>
                                <p:cTn id="26" presetID="12" presetClass="entr" presetSubtype="4" fill="hold" nodeType="withEffect">
                                  <p:stCondLst>
                                    <p:cond delay="10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1000"/>
                                        <p:tgtEl>
                                          <p:spTgt spid="18"/>
                                        </p:tgtEl>
                                        <p:attrNameLst>
                                          <p:attrName>ppt_y</p:attrName>
                                        </p:attrNameLst>
                                      </p:cBhvr>
                                      <p:tavLst>
                                        <p:tav tm="0">
                                          <p:val>
                                            <p:strVal val="#ppt_y+#ppt_h*1.125000"/>
                                          </p:val>
                                        </p:tav>
                                        <p:tav tm="100000">
                                          <p:val>
                                            <p:strVal val="#ppt_y"/>
                                          </p:val>
                                        </p:tav>
                                      </p:tavLst>
                                    </p:anim>
                                    <p:animEffect transition="in" filter="wipe(up)">
                                      <p:cBhvr>
                                        <p:cTn id="2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 grpId="0" animBg="1"/>
      <p:bldP spid="77" grpId="0" animBg="1"/>
      <p:bldP spid="78" grpId="0"/>
    </p:bldLst>
  </p:timing>
</p:sld>
</file>

<file path=ppt/theme/theme1.xml><?xml version="1.0" encoding="utf-8"?>
<a:theme xmlns:a="http://schemas.openxmlformats.org/drawingml/2006/main" name="Office Theme">
  <a:themeElements>
    <a:clrScheme name="Jithin - Blue">
      <a:dk1>
        <a:sysClr val="windowText" lastClr="000000"/>
      </a:dk1>
      <a:lt1>
        <a:sysClr val="window" lastClr="FFFFFF"/>
      </a:lt1>
      <a:dk2>
        <a:srgbClr val="0070C0"/>
      </a:dk2>
      <a:lt2>
        <a:srgbClr val="EEECE1"/>
      </a:lt2>
      <a:accent1>
        <a:srgbClr val="1F497D"/>
      </a:accent1>
      <a:accent2>
        <a:srgbClr val="CC3229"/>
      </a:accent2>
      <a:accent3>
        <a:srgbClr val="FFC000"/>
      </a:accent3>
      <a:accent4>
        <a:srgbClr val="8064A2"/>
      </a:accent4>
      <a:accent5>
        <a:srgbClr val="4BACC6"/>
      </a:accent5>
      <a:accent6>
        <a:srgbClr val="A5A5A5"/>
      </a:accent6>
      <a:hlink>
        <a:srgbClr val="1F497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13191</TotalTime>
  <Words>1410</Words>
  <Application>Microsoft Office PowerPoint</Application>
  <PresentationFormat>Personnalisé</PresentationFormat>
  <Paragraphs>412</Paragraphs>
  <Slides>25</Slides>
  <Notes>9</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Titres des diapositives</vt:lpstr>
      </vt:variant>
      <vt:variant>
        <vt:i4>25</vt:i4>
      </vt:variant>
      <vt:variant>
        <vt:lpstr>Diaporamas personnalisés</vt:lpstr>
      </vt:variant>
      <vt:variant>
        <vt:i4>1</vt:i4>
      </vt:variant>
    </vt:vector>
  </HeadingPairs>
  <TitlesOfParts>
    <vt:vector size="36" baseType="lpstr">
      <vt:lpstr>Arial Unicode MS</vt:lpstr>
      <vt:lpstr>Arial</vt:lpstr>
      <vt:lpstr>Bell MT</vt:lpstr>
      <vt:lpstr>Calibri</vt:lpstr>
      <vt:lpstr>Century Gothic</vt:lpstr>
      <vt:lpstr>Lucida Calligraphy</vt:lpstr>
      <vt:lpstr>Times New Roman</vt:lpstr>
      <vt:lpstr>Verdana</vt:lpstr>
      <vt:lpstr>Wingdings</vt:lpstr>
      <vt:lpstr>Office Theme</vt:lpstr>
      <vt:lpstr>Présentation PowerPoint</vt:lpstr>
      <vt:lpstr>PLAN</vt:lpstr>
      <vt:lpstr>Présentation PowerPoint</vt:lpstr>
      <vt:lpstr>CRA/ISRA Saint-Louis</vt:lpstr>
      <vt:lpstr>CRA/ISRA Saint-Louis</vt:lpstr>
      <vt:lpstr>Présentation PowerPoint</vt:lpstr>
      <vt:lpstr>Présentation PowerPoint</vt:lpstr>
      <vt:lpstr>Présentation PowerPoint</vt:lpstr>
      <vt:lpstr>Objectifs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Diaporama personnalisé 1</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Utilisateur Windows</cp:lastModifiedBy>
  <cp:revision>317</cp:revision>
  <dcterms:created xsi:type="dcterms:W3CDTF">2013-09-12T13:05:01Z</dcterms:created>
  <dcterms:modified xsi:type="dcterms:W3CDTF">2018-04-20T15:16:07Z</dcterms:modified>
</cp:coreProperties>
</file>