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6386-C3DD-8301-5975-297FAD12E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DC3EC-3CE0-70B0-CC16-DE164763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13E1-6390-8BCC-950B-52E8756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B4E3-09A1-4FCD-C190-7B8813A1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24F0-3E85-C6F9-5AD6-2CFE1BC3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1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D49B-F0D0-4244-1274-03B9C1EE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CCDE2-08DE-23CD-05AE-5043C9F24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3BA5-03C4-9825-D434-162D6297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0D05-3D79-00A8-94BE-2CAFBF7B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C0B-9E8E-D460-D3A3-57BD5F59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52F9C-34BF-780C-1B78-6FEE447CD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30F2-5E16-D4C9-B51F-D60114CE4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BC0B-5473-8498-65F3-4118C368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B0BB-84DC-39A0-99AB-F141E2E8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4FB3-9956-814D-5F2E-9C5B4174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0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5878-FC16-5635-C7E2-79C4878D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9B7C-ECF6-24B8-5313-CBBFCC34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3E52-7AD6-A853-29F6-11B2B6D4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25B1F-A800-6C19-C46F-F5A5DB27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B546-6AE9-D994-1511-7BD933BB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F61C-F715-971A-18CE-53739976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B4DE-E55F-AB1E-C1EB-DB7608F8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36ED-79C0-EC87-6DA8-AF717EF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82C0-42CE-3E88-1EE2-70470D64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727F-7BC6-E759-7A9B-C5FDD8C2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A3E-B152-C298-C818-83AA6153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FAAF-BE98-F8CC-AD1C-EB0C0E3AC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18957-9475-1480-DFB8-DE46F4E9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34009-E9ED-4606-C010-52184878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760DE-637D-8E03-9FF2-1C8B39D0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1A46-AEED-6D04-745F-ABA126F1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A235-8CE6-6727-8F03-21C54781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EA0EB-9713-BE55-D972-914F9220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95BA5-30B7-45FA-6BBA-09720697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C2469-09E1-5073-4CBC-13371051D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82A3E-DE45-3438-A822-27217E043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103A2-931F-5052-1D74-2CA9297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B3B5E-9F70-EFD2-1C5B-B710F635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D582E-8EC3-BC2E-DAAA-F05103EF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9494-F18F-4176-F05D-4C9FCB7A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E69DB-2630-3E26-EE61-04744D3B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E123A-6754-DA64-DF9B-0EEFDBD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B56D5-F4C0-A8F9-43F6-0BCD8DB9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B85F4-C22E-E7EE-0387-23FBABDF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322E3-5193-AFC0-FEE8-09625CAF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F095D-80B6-7D14-B76D-B34243A5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CB8B-D39C-84D6-5B7B-5E21C1E5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5942-50D1-688D-DA17-734BE284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8FA20-1F0B-5B63-A3F3-338D02F52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3109B-4ECE-616F-97E2-C0B506DA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75C83-8A75-4A28-5D38-A4BB1937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2E0E9-2F2C-9C75-1E98-0AB584CD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AEB-76C0-A996-283E-981A8B1D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AD90D-ED91-9629-3B4B-BF6B57FE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73ABC-5C33-069B-0014-05103C49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7826E-1962-1CFE-0D3B-A5C8780A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F584-7050-B610-FD17-016616FE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91D3E-F22C-886A-2073-4A420639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16188-FE06-FEBD-5262-DAFAFBC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47260-F493-9434-41F7-9D7ACC1FA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F230-1009-2CD2-503D-6F6831A51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74FE-82BC-4B78-BC7D-1C28CE66859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07F8-0DB5-5093-F76E-8BFE67214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3C43-3796-558B-D879-59FD17F4C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4B1A-DBBE-4DC7-B4D9-BF117EF9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3D0F60-0220-0D7E-71B2-31FE9E97E91D}"/>
              </a:ext>
            </a:extLst>
          </p:cNvPr>
          <p:cNvSpPr/>
          <p:nvPr/>
        </p:nvSpPr>
        <p:spPr>
          <a:xfrm>
            <a:off x="-1" y="112541"/>
            <a:ext cx="12192000" cy="478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SALES REPORT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18B05-7469-9741-9D04-EE86A721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1403"/>
            <a:ext cx="6358597" cy="3038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D63744-0958-BF10-E5BD-0EB35ABF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96" y="591403"/>
            <a:ext cx="5788168" cy="3038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53C5B-677E-D3B5-C58A-88D1CDCA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29464"/>
            <a:ext cx="6358596" cy="3228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C865E-A9A4-5FB2-3B16-6A6159CE3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832" y="3629464"/>
            <a:ext cx="5788168" cy="32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Salisu Ibrahim</dc:creator>
  <cp:lastModifiedBy>Salisu Ibrahim</cp:lastModifiedBy>
  <cp:revision>1</cp:revision>
  <dcterms:created xsi:type="dcterms:W3CDTF">2024-03-03T10:53:08Z</dcterms:created>
  <dcterms:modified xsi:type="dcterms:W3CDTF">2024-03-03T11:10:37Z</dcterms:modified>
</cp:coreProperties>
</file>