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73" r:id="rId5"/>
    <p:sldId id="274" r:id="rId6"/>
    <p:sldId id="276" r:id="rId7"/>
    <p:sldId id="259" r:id="rId8"/>
    <p:sldId id="264" r:id="rId9"/>
    <p:sldId id="258" r:id="rId10"/>
    <p:sldId id="260" r:id="rId11"/>
    <p:sldId id="261" r:id="rId12"/>
    <p:sldId id="262" r:id="rId13"/>
    <p:sldId id="263" r:id="rId14"/>
    <p:sldId id="268" r:id="rId15"/>
    <p:sldId id="265" r:id="rId16"/>
    <p:sldId id="266" r:id="rId17"/>
    <p:sldId id="267" r:id="rId18"/>
    <p:sldId id="269" r:id="rId19"/>
    <p:sldId id="270" r:id="rId20"/>
    <p:sldId id="271"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19D06E-D131-A531-BC12-B5F6FAB4EA1B}" v="147" dt="2025-02-04T15:27:06.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8119D06E-D131-A531-BC12-B5F6FAB4EA1B}"/>
    <pc:docChg chg="addSld delSld modSld">
      <pc:chgData name="Guest User" userId="" providerId="Windows Live" clId="Web-{8119D06E-D131-A531-BC12-B5F6FAB4EA1B}" dt="2025-02-04T15:27:06.313" v="151" actId="20577"/>
      <pc:docMkLst>
        <pc:docMk/>
      </pc:docMkLst>
      <pc:sldChg chg="modSp">
        <pc:chgData name="Guest User" userId="" providerId="Windows Live" clId="Web-{8119D06E-D131-A531-BC12-B5F6FAB4EA1B}" dt="2025-02-04T14:55:13.642" v="19" actId="20577"/>
        <pc:sldMkLst>
          <pc:docMk/>
          <pc:sldMk cId="109857222" sldId="256"/>
        </pc:sldMkLst>
        <pc:spChg chg="mod">
          <ac:chgData name="Guest User" userId="" providerId="Windows Live" clId="Web-{8119D06E-D131-A531-BC12-B5F6FAB4EA1B}" dt="2025-02-04T14:55:13.642" v="19" actId="20577"/>
          <ac:spMkLst>
            <pc:docMk/>
            <pc:sldMk cId="109857222" sldId="256"/>
            <ac:spMk id="3" creationId="{00000000-0000-0000-0000-000000000000}"/>
          </ac:spMkLst>
        </pc:spChg>
      </pc:sldChg>
      <pc:sldChg chg="modSp">
        <pc:chgData name="Guest User" userId="" providerId="Windows Live" clId="Web-{8119D06E-D131-A531-BC12-B5F6FAB4EA1B}" dt="2025-02-04T15:03:31.177" v="41" actId="1076"/>
        <pc:sldMkLst>
          <pc:docMk/>
          <pc:sldMk cId="28268230" sldId="257"/>
        </pc:sldMkLst>
        <pc:spChg chg="mod">
          <ac:chgData name="Guest User" userId="" providerId="Windows Live" clId="Web-{8119D06E-D131-A531-BC12-B5F6FAB4EA1B}" dt="2025-02-04T15:03:13.396" v="40" actId="20577"/>
          <ac:spMkLst>
            <pc:docMk/>
            <pc:sldMk cId="28268230" sldId="257"/>
            <ac:spMk id="2" creationId="{F0D5DBDC-85F1-597F-1E41-436F61CA11B6}"/>
          </ac:spMkLst>
        </pc:spChg>
        <pc:graphicFrameChg chg="mod">
          <ac:chgData name="Guest User" userId="" providerId="Windows Live" clId="Web-{8119D06E-D131-A531-BC12-B5F6FAB4EA1B}" dt="2025-02-04T15:03:31.177" v="41" actId="1076"/>
          <ac:graphicFrameMkLst>
            <pc:docMk/>
            <pc:sldMk cId="28268230" sldId="257"/>
            <ac:graphicFrameMk id="5" creationId="{4A616C5A-9EA8-7233-83BE-84AB4FEB2848}"/>
          </ac:graphicFrameMkLst>
        </pc:graphicFrameChg>
      </pc:sldChg>
      <pc:sldChg chg="modSp">
        <pc:chgData name="Guest User" userId="" providerId="Windows Live" clId="Web-{8119D06E-D131-A531-BC12-B5F6FAB4EA1B}" dt="2025-02-04T15:24:15.999" v="138" actId="20577"/>
        <pc:sldMkLst>
          <pc:docMk/>
          <pc:sldMk cId="3963681198" sldId="265"/>
        </pc:sldMkLst>
        <pc:spChg chg="mod">
          <ac:chgData name="Guest User" userId="" providerId="Windows Live" clId="Web-{8119D06E-D131-A531-BC12-B5F6FAB4EA1B}" dt="2025-02-04T15:24:15.999" v="138" actId="20577"/>
          <ac:spMkLst>
            <pc:docMk/>
            <pc:sldMk cId="3963681198" sldId="265"/>
            <ac:spMk id="2" creationId="{E4EBEF26-E7AB-AA94-8791-B234B2D16657}"/>
          </ac:spMkLst>
        </pc:spChg>
      </pc:sldChg>
      <pc:sldChg chg="modSp">
        <pc:chgData name="Guest User" userId="" providerId="Windows Live" clId="Web-{8119D06E-D131-A531-BC12-B5F6FAB4EA1B}" dt="2025-02-04T15:25:30.296" v="142" actId="20577"/>
        <pc:sldMkLst>
          <pc:docMk/>
          <pc:sldMk cId="2596669778" sldId="267"/>
        </pc:sldMkLst>
        <pc:spChg chg="mod">
          <ac:chgData name="Guest User" userId="" providerId="Windows Live" clId="Web-{8119D06E-D131-A531-BC12-B5F6FAB4EA1B}" dt="2025-02-04T15:25:30.296" v="142" actId="20577"/>
          <ac:spMkLst>
            <pc:docMk/>
            <pc:sldMk cId="2596669778" sldId="267"/>
            <ac:spMk id="2" creationId="{13A77AE4-2536-0F1B-620B-0EA655D40AFC}"/>
          </ac:spMkLst>
        </pc:spChg>
      </pc:sldChg>
      <pc:sldChg chg="modSp">
        <pc:chgData name="Guest User" userId="" providerId="Windows Live" clId="Web-{8119D06E-D131-A531-BC12-B5F6FAB4EA1B}" dt="2025-02-04T15:23:10.842" v="132" actId="20577"/>
        <pc:sldMkLst>
          <pc:docMk/>
          <pc:sldMk cId="556381870" sldId="268"/>
        </pc:sldMkLst>
        <pc:spChg chg="mod">
          <ac:chgData name="Guest User" userId="" providerId="Windows Live" clId="Web-{8119D06E-D131-A531-BC12-B5F6FAB4EA1B}" dt="2025-02-04T15:23:10.842" v="132" actId="20577"/>
          <ac:spMkLst>
            <pc:docMk/>
            <pc:sldMk cId="556381870" sldId="268"/>
            <ac:spMk id="2" creationId="{8364C21A-4E1A-C766-E9ED-245387FA8A9B}"/>
          </ac:spMkLst>
        </pc:spChg>
      </pc:sldChg>
      <pc:sldChg chg="modSp">
        <pc:chgData name="Guest User" userId="" providerId="Windows Live" clId="Web-{8119D06E-D131-A531-BC12-B5F6FAB4EA1B}" dt="2025-02-04T15:17:29.402" v="120" actId="20577"/>
        <pc:sldMkLst>
          <pc:docMk/>
          <pc:sldMk cId="590845229" sldId="269"/>
        </pc:sldMkLst>
        <pc:spChg chg="mod">
          <ac:chgData name="Guest User" userId="" providerId="Windows Live" clId="Web-{8119D06E-D131-A531-BC12-B5F6FAB4EA1B}" dt="2025-02-04T15:17:29.402" v="120" actId="20577"/>
          <ac:spMkLst>
            <pc:docMk/>
            <pc:sldMk cId="590845229" sldId="269"/>
            <ac:spMk id="2" creationId="{C21DC3F2-9FF6-448C-987B-6894863A1AB6}"/>
          </ac:spMkLst>
        </pc:spChg>
      </pc:sldChg>
      <pc:sldChg chg="modSp">
        <pc:chgData name="Guest User" userId="" providerId="Windows Live" clId="Web-{8119D06E-D131-A531-BC12-B5F6FAB4EA1B}" dt="2025-02-04T15:27:06.313" v="151" actId="20577"/>
        <pc:sldMkLst>
          <pc:docMk/>
          <pc:sldMk cId="2700371494" sldId="270"/>
        </pc:sldMkLst>
        <pc:spChg chg="mod">
          <ac:chgData name="Guest User" userId="" providerId="Windows Live" clId="Web-{8119D06E-D131-A531-BC12-B5F6FAB4EA1B}" dt="2025-02-04T15:27:06.313" v="151" actId="20577"/>
          <ac:spMkLst>
            <pc:docMk/>
            <pc:sldMk cId="2700371494" sldId="270"/>
            <ac:spMk id="2" creationId="{BD4C9F15-E84E-DE64-ED1F-A527F8C5568D}"/>
          </ac:spMkLst>
        </pc:spChg>
      </pc:sldChg>
      <pc:sldChg chg="modSp">
        <pc:chgData name="Guest User" userId="" providerId="Windows Live" clId="Web-{8119D06E-D131-A531-BC12-B5F6FAB4EA1B}" dt="2025-02-04T15:20:31.435" v="121" actId="20577"/>
        <pc:sldMkLst>
          <pc:docMk/>
          <pc:sldMk cId="759404875" sldId="272"/>
        </pc:sldMkLst>
        <pc:spChg chg="mod">
          <ac:chgData name="Guest User" userId="" providerId="Windows Live" clId="Web-{8119D06E-D131-A531-BC12-B5F6FAB4EA1B}" dt="2025-02-04T15:20:31.435" v="121" actId="20577"/>
          <ac:spMkLst>
            <pc:docMk/>
            <pc:sldMk cId="759404875" sldId="272"/>
            <ac:spMk id="2" creationId="{8B4F818E-8C87-5F36-B32F-97E219EAC517}"/>
          </ac:spMkLst>
        </pc:spChg>
      </pc:sldChg>
      <pc:sldChg chg="modSp">
        <pc:chgData name="Guest User" userId="" providerId="Windows Live" clId="Web-{8119D06E-D131-A531-BC12-B5F6FAB4EA1B}" dt="2025-02-04T15:06:02.803" v="47" actId="1076"/>
        <pc:sldMkLst>
          <pc:docMk/>
          <pc:sldMk cId="922654429" sldId="274"/>
        </pc:sldMkLst>
        <pc:picChg chg="mod">
          <ac:chgData name="Guest User" userId="" providerId="Windows Live" clId="Web-{8119D06E-D131-A531-BC12-B5F6FAB4EA1B}" dt="2025-02-04T15:06:02.803" v="47" actId="1076"/>
          <ac:picMkLst>
            <pc:docMk/>
            <pc:sldMk cId="922654429" sldId="274"/>
            <ac:picMk id="6" creationId="{DA677386-486A-0C7F-E177-08F989ABB66E}"/>
          </ac:picMkLst>
        </pc:picChg>
      </pc:sldChg>
      <pc:sldChg chg="del">
        <pc:chgData name="Guest User" userId="" providerId="Windows Live" clId="Web-{8119D06E-D131-A531-BC12-B5F6FAB4EA1B}" dt="2025-02-04T15:06:28.569" v="48"/>
        <pc:sldMkLst>
          <pc:docMk/>
          <pc:sldMk cId="2136651972" sldId="275"/>
        </pc:sldMkLst>
      </pc:sldChg>
      <pc:sldChg chg="new del">
        <pc:chgData name="Guest User" userId="" providerId="Windows Live" clId="Web-{8119D06E-D131-A531-BC12-B5F6FAB4EA1B}" dt="2025-02-04T15:02:32.771" v="34"/>
        <pc:sldMkLst>
          <pc:docMk/>
          <pc:sldMk cId="60627719" sldId="280"/>
        </pc:sldMkLst>
      </pc:sldChg>
    </pc:docChg>
  </pc:docChgLst>
  <pc:docChgLst>
    <pc:chgData name="Guest User" providerId="Windows Live" clId="Web-{6E9039E4-3BD2-8BF9-0F1F-CF7AF00FADA0}"/>
    <pc:docChg chg="modSld">
      <pc:chgData name="Guest User" userId="" providerId="Windows Live" clId="Web-{6E9039E4-3BD2-8BF9-0F1F-CF7AF00FADA0}" dt="2025-01-24T23:25:26.439" v="144"/>
      <pc:docMkLst>
        <pc:docMk/>
      </pc:docMkLst>
      <pc:sldChg chg="addSp modSp mod setBg">
        <pc:chgData name="Guest User" userId="" providerId="Windows Live" clId="Web-{6E9039E4-3BD2-8BF9-0F1F-CF7AF00FADA0}" dt="2025-01-24T23:20:52.771" v="0"/>
        <pc:sldMkLst>
          <pc:docMk/>
          <pc:sldMk cId="109857222" sldId="256"/>
        </pc:sldMkLst>
        <pc:spChg chg="mod">
          <ac:chgData name="Guest User" userId="" providerId="Windows Live" clId="Web-{6E9039E4-3BD2-8BF9-0F1F-CF7AF00FADA0}" dt="2025-01-24T23:20:52.771" v="0"/>
          <ac:spMkLst>
            <pc:docMk/>
            <pc:sldMk cId="109857222" sldId="256"/>
            <ac:spMk id="2" creationId="{00000000-0000-0000-0000-000000000000}"/>
          </ac:spMkLst>
        </pc:spChg>
        <pc:spChg chg="mod">
          <ac:chgData name="Guest User" userId="" providerId="Windows Live" clId="Web-{6E9039E4-3BD2-8BF9-0F1F-CF7AF00FADA0}" dt="2025-01-24T23:20:52.771" v="0"/>
          <ac:spMkLst>
            <pc:docMk/>
            <pc:sldMk cId="109857222" sldId="256"/>
            <ac:spMk id="3" creationId="{00000000-0000-0000-0000-000000000000}"/>
          </ac:spMkLst>
        </pc:spChg>
        <pc:spChg chg="add">
          <ac:chgData name="Guest User" userId="" providerId="Windows Live" clId="Web-{6E9039E4-3BD2-8BF9-0F1F-CF7AF00FADA0}" dt="2025-01-24T23:20:52.771" v="0"/>
          <ac:spMkLst>
            <pc:docMk/>
            <pc:sldMk cId="109857222" sldId="256"/>
            <ac:spMk id="8" creationId="{0E30439A-8A5B-46EC-8283-9B6B031D40D0}"/>
          </ac:spMkLst>
        </pc:spChg>
        <pc:spChg chg="add">
          <ac:chgData name="Guest User" userId="" providerId="Windows Live" clId="Web-{6E9039E4-3BD2-8BF9-0F1F-CF7AF00FADA0}" dt="2025-01-24T23:20:52.771" v="0"/>
          <ac:spMkLst>
            <pc:docMk/>
            <pc:sldMk cId="109857222" sldId="256"/>
            <ac:spMk id="10" creationId="{5CEAD642-85CF-4750-8432-7C80C901F001}"/>
          </ac:spMkLst>
        </pc:spChg>
        <pc:spChg chg="add">
          <ac:chgData name="Guest User" userId="" providerId="Windows Live" clId="Web-{6E9039E4-3BD2-8BF9-0F1F-CF7AF00FADA0}" dt="2025-01-24T23:20:52.771" v="0"/>
          <ac:spMkLst>
            <pc:docMk/>
            <pc:sldMk cId="109857222" sldId="256"/>
            <ac:spMk id="12" creationId="{FA33EEAE-15D5-4119-8C1E-89D943F911EF}"/>
          </ac:spMkLst>
        </pc:spChg>
        <pc:spChg chg="add">
          <ac:chgData name="Guest User" userId="" providerId="Windows Live" clId="Web-{6E9039E4-3BD2-8BF9-0F1F-CF7AF00FADA0}" dt="2025-01-24T23:20:52.771" v="0"/>
          <ac:spMkLst>
            <pc:docMk/>
            <pc:sldMk cId="109857222" sldId="256"/>
            <ac:spMk id="14" creationId="{730D8B3B-9B80-4025-B934-26DC7D7CD231}"/>
          </ac:spMkLst>
        </pc:spChg>
        <pc:spChg chg="add">
          <ac:chgData name="Guest User" userId="" providerId="Windows Live" clId="Web-{6E9039E4-3BD2-8BF9-0F1F-CF7AF00FADA0}" dt="2025-01-24T23:20:52.771" v="0"/>
          <ac:spMkLst>
            <pc:docMk/>
            <pc:sldMk cId="109857222" sldId="256"/>
            <ac:spMk id="16" creationId="{B5A1B09C-1565-46F8-B70F-621C5EB48A09}"/>
          </ac:spMkLst>
        </pc:spChg>
        <pc:spChg chg="add">
          <ac:chgData name="Guest User" userId="" providerId="Windows Live" clId="Web-{6E9039E4-3BD2-8BF9-0F1F-CF7AF00FADA0}" dt="2025-01-24T23:20:52.771" v="0"/>
          <ac:spMkLst>
            <pc:docMk/>
            <pc:sldMk cId="109857222" sldId="256"/>
            <ac:spMk id="18" creationId="{8C516CC8-80AC-446C-A56E-9F54B7210402}"/>
          </ac:spMkLst>
        </pc:spChg>
        <pc:spChg chg="add">
          <ac:chgData name="Guest User" userId="" providerId="Windows Live" clId="Web-{6E9039E4-3BD2-8BF9-0F1F-CF7AF00FADA0}" dt="2025-01-24T23:20:52.771" v="0"/>
          <ac:spMkLst>
            <pc:docMk/>
            <pc:sldMk cId="109857222" sldId="256"/>
            <ac:spMk id="20" creationId="{53947E58-F088-49F1-A3D1-DEA690192E84}"/>
          </ac:spMkLst>
        </pc:spChg>
      </pc:sldChg>
      <pc:sldChg chg="addSp delSp modSp mod setBg">
        <pc:chgData name="Guest User" userId="" providerId="Windows Live" clId="Web-{6E9039E4-3BD2-8BF9-0F1F-CF7AF00FADA0}" dt="2025-01-24T23:25:26.439" v="144"/>
        <pc:sldMkLst>
          <pc:docMk/>
          <pc:sldMk cId="28268230" sldId="257"/>
        </pc:sldMkLst>
        <pc:spChg chg="mod">
          <ac:chgData name="Guest User" userId="" providerId="Windows Live" clId="Web-{6E9039E4-3BD2-8BF9-0F1F-CF7AF00FADA0}" dt="2025-01-24T23:25:26.439" v="144"/>
          <ac:spMkLst>
            <pc:docMk/>
            <pc:sldMk cId="28268230" sldId="257"/>
            <ac:spMk id="2" creationId="{F0D5DBDC-85F1-597F-1E41-436F61CA11B6}"/>
          </ac:spMkLst>
        </pc:spChg>
        <pc:spChg chg="del mod">
          <ac:chgData name="Guest User" userId="" providerId="Windows Live" clId="Web-{6E9039E4-3BD2-8BF9-0F1F-CF7AF00FADA0}" dt="2025-01-24T23:25:26.439" v="144"/>
          <ac:spMkLst>
            <pc:docMk/>
            <pc:sldMk cId="28268230" sldId="257"/>
            <ac:spMk id="3" creationId="{9571C689-B173-F5B7-9147-7295F041E90A}"/>
          </ac:spMkLst>
        </pc:spChg>
        <pc:spChg chg="add">
          <ac:chgData name="Guest User" userId="" providerId="Windows Live" clId="Web-{6E9039E4-3BD2-8BF9-0F1F-CF7AF00FADA0}" dt="2025-01-24T23:25:26.439" v="144"/>
          <ac:spMkLst>
            <pc:docMk/>
            <pc:sldMk cId="28268230" sldId="257"/>
            <ac:spMk id="9" creationId="{BACC6370-2D7E-4714-9D71-7542949D7D5D}"/>
          </ac:spMkLst>
        </pc:spChg>
        <pc:spChg chg="add">
          <ac:chgData name="Guest User" userId="" providerId="Windows Live" clId="Web-{6E9039E4-3BD2-8BF9-0F1F-CF7AF00FADA0}" dt="2025-01-24T23:25:26.439" v="144"/>
          <ac:spMkLst>
            <pc:docMk/>
            <pc:sldMk cId="28268230" sldId="257"/>
            <ac:spMk id="11" creationId="{F68B3F68-107C-434F-AA38-110D5EA91B85}"/>
          </ac:spMkLst>
        </pc:spChg>
        <pc:spChg chg="add">
          <ac:chgData name="Guest User" userId="" providerId="Windows Live" clId="Web-{6E9039E4-3BD2-8BF9-0F1F-CF7AF00FADA0}" dt="2025-01-24T23:25:26.439" v="144"/>
          <ac:spMkLst>
            <pc:docMk/>
            <pc:sldMk cId="28268230" sldId="257"/>
            <ac:spMk id="13" creationId="{AAD0DBB9-1A4B-4391-81D4-CB19F9AB918A}"/>
          </ac:spMkLst>
        </pc:spChg>
        <pc:spChg chg="add">
          <ac:chgData name="Guest User" userId="" providerId="Windows Live" clId="Web-{6E9039E4-3BD2-8BF9-0F1F-CF7AF00FADA0}" dt="2025-01-24T23:25:26.439" v="144"/>
          <ac:spMkLst>
            <pc:docMk/>
            <pc:sldMk cId="28268230" sldId="257"/>
            <ac:spMk id="15" creationId="{063BBA22-50EA-4C4D-BE05-F1CE4E63AA56}"/>
          </ac:spMkLst>
        </pc:spChg>
        <pc:graphicFrameChg chg="add">
          <ac:chgData name="Guest User" userId="" providerId="Windows Live" clId="Web-{6E9039E4-3BD2-8BF9-0F1F-CF7AF00FADA0}" dt="2025-01-24T23:25:26.439" v="144"/>
          <ac:graphicFrameMkLst>
            <pc:docMk/>
            <pc:sldMk cId="28268230" sldId="257"/>
            <ac:graphicFrameMk id="5" creationId="{4A616C5A-9EA8-7233-83BE-84AB4FEB2848}"/>
          </ac:graphicFrameMkLst>
        </pc:graphicFrameChg>
      </pc:sldChg>
    </pc:docChg>
  </pc:docChgLst>
  <pc:docChgLst>
    <pc:chgData name="Abdullahi Saliu" userId="44f647e9d08cd165" providerId="Windows Live" clId="Web-{F5371B8A-EEF3-D463-F583-CF41E1E085AD}"/>
    <pc:docChg chg="addSld modSld">
      <pc:chgData name="Abdullahi Saliu" userId="44f647e9d08cd165" providerId="Windows Live" clId="Web-{F5371B8A-EEF3-D463-F583-CF41E1E085AD}" dt="2025-01-24T23:17:22.165" v="2094" actId="20577"/>
      <pc:docMkLst>
        <pc:docMk/>
      </pc:docMkLst>
      <pc:sldChg chg="modSp">
        <pc:chgData name="Abdullahi Saliu" userId="44f647e9d08cd165" providerId="Windows Live" clId="Web-{F5371B8A-EEF3-D463-F583-CF41E1E085AD}" dt="2025-01-24T21:13:01.286" v="35" actId="20577"/>
        <pc:sldMkLst>
          <pc:docMk/>
          <pc:sldMk cId="109857222" sldId="256"/>
        </pc:sldMkLst>
        <pc:spChg chg="mod">
          <ac:chgData name="Abdullahi Saliu" userId="44f647e9d08cd165" providerId="Windows Live" clId="Web-{F5371B8A-EEF3-D463-F583-CF41E1E085AD}" dt="2025-01-24T21:12:42.676" v="22" actId="20577"/>
          <ac:spMkLst>
            <pc:docMk/>
            <pc:sldMk cId="109857222" sldId="256"/>
            <ac:spMk id="2" creationId="{00000000-0000-0000-0000-000000000000}"/>
          </ac:spMkLst>
        </pc:spChg>
        <pc:spChg chg="mod">
          <ac:chgData name="Abdullahi Saliu" userId="44f647e9d08cd165" providerId="Windows Live" clId="Web-{F5371B8A-EEF3-D463-F583-CF41E1E085AD}" dt="2025-01-24T21:13:01.286" v="35" actId="20577"/>
          <ac:spMkLst>
            <pc:docMk/>
            <pc:sldMk cId="109857222" sldId="256"/>
            <ac:spMk id="3" creationId="{00000000-0000-0000-0000-000000000000}"/>
          </ac:spMkLst>
        </pc:spChg>
      </pc:sldChg>
      <pc:sldChg chg="modSp new">
        <pc:chgData name="Abdullahi Saliu" userId="44f647e9d08cd165" providerId="Windows Live" clId="Web-{F5371B8A-EEF3-D463-F583-CF41E1E085AD}" dt="2025-01-24T21:16:32.505" v="167" actId="20577"/>
        <pc:sldMkLst>
          <pc:docMk/>
          <pc:sldMk cId="28268230" sldId="257"/>
        </pc:sldMkLst>
        <pc:spChg chg="mod">
          <ac:chgData name="Abdullahi Saliu" userId="44f647e9d08cd165" providerId="Windows Live" clId="Web-{F5371B8A-EEF3-D463-F583-CF41E1E085AD}" dt="2025-01-24T21:14:06.791" v="61" actId="20577"/>
          <ac:spMkLst>
            <pc:docMk/>
            <pc:sldMk cId="28268230" sldId="257"/>
            <ac:spMk id="2" creationId="{F0D5DBDC-85F1-597F-1E41-436F61CA11B6}"/>
          </ac:spMkLst>
        </pc:spChg>
        <pc:spChg chg="mod">
          <ac:chgData name="Abdullahi Saliu" userId="44f647e9d08cd165" providerId="Windows Live" clId="Web-{F5371B8A-EEF3-D463-F583-CF41E1E085AD}" dt="2025-01-24T21:16:32.505" v="167" actId="20577"/>
          <ac:spMkLst>
            <pc:docMk/>
            <pc:sldMk cId="28268230" sldId="257"/>
            <ac:spMk id="3" creationId="{9571C689-B173-F5B7-9147-7295F041E90A}"/>
          </ac:spMkLst>
        </pc:spChg>
      </pc:sldChg>
      <pc:sldChg chg="addSp delSp modSp new mod setBg">
        <pc:chgData name="Abdullahi Saliu" userId="44f647e9d08cd165" providerId="Windows Live" clId="Web-{F5371B8A-EEF3-D463-F583-CF41E1E085AD}" dt="2025-01-24T21:22:43.720" v="186"/>
        <pc:sldMkLst>
          <pc:docMk/>
          <pc:sldMk cId="3784753790" sldId="258"/>
        </pc:sldMkLst>
        <pc:spChg chg="mod">
          <ac:chgData name="Abdullahi Saliu" userId="44f647e9d08cd165" providerId="Windows Live" clId="Web-{F5371B8A-EEF3-D463-F583-CF41E1E085AD}" dt="2025-01-24T21:22:43.720" v="186"/>
          <ac:spMkLst>
            <pc:docMk/>
            <pc:sldMk cId="3784753790" sldId="258"/>
            <ac:spMk id="2" creationId="{A20D8F13-765A-DF40-DAAF-BDA5662E1627}"/>
          </ac:spMkLst>
        </pc:spChg>
        <pc:spChg chg="del">
          <ac:chgData name="Abdullahi Saliu" userId="44f647e9d08cd165" providerId="Windows Live" clId="Web-{F5371B8A-EEF3-D463-F583-CF41E1E085AD}" dt="2025-01-24T21:21:36.637" v="183"/>
          <ac:spMkLst>
            <pc:docMk/>
            <pc:sldMk cId="3784753790" sldId="258"/>
            <ac:spMk id="3" creationId="{78CF3DC4-5803-9766-BC9A-DA0C70B3050D}"/>
          </ac:spMkLst>
        </pc:spChg>
        <pc:spChg chg="add del">
          <ac:chgData name="Abdullahi Saliu" userId="44f647e9d08cd165" providerId="Windows Live" clId="Web-{F5371B8A-EEF3-D463-F583-CF41E1E085AD}" dt="2025-01-24T21:22:43.720" v="185"/>
          <ac:spMkLst>
            <pc:docMk/>
            <pc:sldMk cId="3784753790" sldId="258"/>
            <ac:spMk id="8" creationId="{5491C8E6-9035-57BF-1747-B2EDADE78E55}"/>
          </ac:spMkLst>
        </pc:spChg>
        <pc:spChg chg="add">
          <ac:chgData name="Abdullahi Saliu" userId="44f647e9d08cd165" providerId="Windows Live" clId="Web-{F5371B8A-EEF3-D463-F583-CF41E1E085AD}" dt="2025-01-24T21:22:43.720" v="186"/>
          <ac:spMkLst>
            <pc:docMk/>
            <pc:sldMk cId="3784753790" sldId="258"/>
            <ac:spMk id="9" creationId="{A4AC5506-6312-4701-8D3C-40187889A947}"/>
          </ac:spMkLst>
        </pc:spChg>
        <pc:spChg chg="add del">
          <ac:chgData name="Abdullahi Saliu" userId="44f647e9d08cd165" providerId="Windows Live" clId="Web-{F5371B8A-EEF3-D463-F583-CF41E1E085AD}" dt="2025-01-24T21:22:43.720" v="185"/>
          <ac:spMkLst>
            <pc:docMk/>
            <pc:sldMk cId="3784753790" sldId="258"/>
            <ac:spMk id="11" creationId="{0288C6B4-AFC3-407F-A595-EFFD38D4CCAF}"/>
          </ac:spMkLst>
        </pc:spChg>
        <pc:spChg chg="add del">
          <ac:chgData name="Abdullahi Saliu" userId="44f647e9d08cd165" providerId="Windows Live" clId="Web-{F5371B8A-EEF3-D463-F583-CF41E1E085AD}" dt="2025-01-24T21:22:43.720" v="185"/>
          <ac:spMkLst>
            <pc:docMk/>
            <pc:sldMk cId="3784753790" sldId="258"/>
            <ac:spMk id="13" creationId="{CF236821-17FE-429B-8D2C-08E13A64EA40}"/>
          </ac:spMkLst>
        </pc:spChg>
        <pc:spChg chg="add del">
          <ac:chgData name="Abdullahi Saliu" userId="44f647e9d08cd165" providerId="Windows Live" clId="Web-{F5371B8A-EEF3-D463-F583-CF41E1E085AD}" dt="2025-01-24T21:22:43.720" v="185"/>
          <ac:spMkLst>
            <pc:docMk/>
            <pc:sldMk cId="3784753790" sldId="258"/>
            <ac:spMk id="15" creationId="{C0BDBCD2-E081-43AB-9119-C55465E59757}"/>
          </ac:spMkLst>
        </pc:spChg>
        <pc:spChg chg="add del">
          <ac:chgData name="Abdullahi Saliu" userId="44f647e9d08cd165" providerId="Windows Live" clId="Web-{F5371B8A-EEF3-D463-F583-CF41E1E085AD}" dt="2025-01-24T21:22:43.720" v="185"/>
          <ac:spMkLst>
            <pc:docMk/>
            <pc:sldMk cId="3784753790" sldId="258"/>
            <ac:spMk id="17" creationId="{98E79BE4-34FE-485A-98A5-92CE8F7C4743}"/>
          </ac:spMkLst>
        </pc:spChg>
        <pc:spChg chg="add del">
          <ac:chgData name="Abdullahi Saliu" userId="44f647e9d08cd165" providerId="Windows Live" clId="Web-{F5371B8A-EEF3-D463-F583-CF41E1E085AD}" dt="2025-01-24T21:22:43.720" v="185"/>
          <ac:spMkLst>
            <pc:docMk/>
            <pc:sldMk cId="3784753790" sldId="258"/>
            <ac:spMk id="19" creationId="{7A5F0580-5EE9-419F-96EE-B6529EF6E7D0}"/>
          </ac:spMkLst>
        </pc:spChg>
        <pc:picChg chg="add mod ord">
          <ac:chgData name="Abdullahi Saliu" userId="44f647e9d08cd165" providerId="Windows Live" clId="Web-{F5371B8A-EEF3-D463-F583-CF41E1E085AD}" dt="2025-01-24T21:22:43.720" v="186"/>
          <ac:picMkLst>
            <pc:docMk/>
            <pc:sldMk cId="3784753790" sldId="258"/>
            <ac:picMk id="4" creationId="{44874DA8-E785-EE02-1F3E-FA34DF3CD95E}"/>
          </ac:picMkLst>
        </pc:picChg>
      </pc:sldChg>
      <pc:sldChg chg="modSp new">
        <pc:chgData name="Abdullahi Saliu" userId="44f647e9d08cd165" providerId="Windows Live" clId="Web-{F5371B8A-EEF3-D463-F583-CF41E1E085AD}" dt="2025-01-24T21:26:48.019" v="213" actId="20577"/>
        <pc:sldMkLst>
          <pc:docMk/>
          <pc:sldMk cId="2401888877" sldId="259"/>
        </pc:sldMkLst>
        <pc:spChg chg="mod">
          <ac:chgData name="Abdullahi Saliu" userId="44f647e9d08cd165" providerId="Windows Live" clId="Web-{F5371B8A-EEF3-D463-F583-CF41E1E085AD}" dt="2025-01-24T21:26:13.298" v="207" actId="20577"/>
          <ac:spMkLst>
            <pc:docMk/>
            <pc:sldMk cId="2401888877" sldId="259"/>
            <ac:spMk id="2" creationId="{AA3812E5-BDAD-AA79-E430-1B7E569084B9}"/>
          </ac:spMkLst>
        </pc:spChg>
        <pc:spChg chg="mod">
          <ac:chgData name="Abdullahi Saliu" userId="44f647e9d08cd165" providerId="Windows Live" clId="Web-{F5371B8A-EEF3-D463-F583-CF41E1E085AD}" dt="2025-01-24T21:26:48.019" v="213" actId="20577"/>
          <ac:spMkLst>
            <pc:docMk/>
            <pc:sldMk cId="2401888877" sldId="259"/>
            <ac:spMk id="3" creationId="{E307B911-738D-E54E-4CFF-25A7EF4A93A4}"/>
          </ac:spMkLst>
        </pc:spChg>
      </pc:sldChg>
      <pc:sldChg chg="addSp delSp modSp new mod setBg">
        <pc:chgData name="Abdullahi Saliu" userId="44f647e9d08cd165" providerId="Windows Live" clId="Web-{F5371B8A-EEF3-D463-F583-CF41E1E085AD}" dt="2025-01-24T21:28:21.042" v="236"/>
        <pc:sldMkLst>
          <pc:docMk/>
          <pc:sldMk cId="175158684" sldId="260"/>
        </pc:sldMkLst>
        <pc:spChg chg="mod">
          <ac:chgData name="Abdullahi Saliu" userId="44f647e9d08cd165" providerId="Windows Live" clId="Web-{F5371B8A-EEF3-D463-F583-CF41E1E085AD}" dt="2025-01-24T21:28:21.042" v="236"/>
          <ac:spMkLst>
            <pc:docMk/>
            <pc:sldMk cId="175158684" sldId="260"/>
            <ac:spMk id="2" creationId="{DFA96624-C0DC-FF19-EB4E-7C2244A50F37}"/>
          </ac:spMkLst>
        </pc:spChg>
        <pc:spChg chg="del">
          <ac:chgData name="Abdullahi Saliu" userId="44f647e9d08cd165" providerId="Windows Live" clId="Web-{F5371B8A-EEF3-D463-F583-CF41E1E085AD}" dt="2025-01-24T21:27:30.335" v="215"/>
          <ac:spMkLst>
            <pc:docMk/>
            <pc:sldMk cId="175158684" sldId="260"/>
            <ac:spMk id="3" creationId="{684589EA-F9BF-61C1-A6D4-5A3C10D11B04}"/>
          </ac:spMkLst>
        </pc:spChg>
        <pc:spChg chg="add">
          <ac:chgData name="Abdullahi Saliu" userId="44f647e9d08cd165" providerId="Windows Live" clId="Web-{F5371B8A-EEF3-D463-F583-CF41E1E085AD}" dt="2025-01-24T21:28:21.042" v="236"/>
          <ac:spMkLst>
            <pc:docMk/>
            <pc:sldMk cId="175158684" sldId="260"/>
            <ac:spMk id="9" creationId="{A4AC5506-6312-4701-8D3C-40187889A947}"/>
          </ac:spMkLst>
        </pc:spChg>
        <pc:picChg chg="add mod ord">
          <ac:chgData name="Abdullahi Saliu" userId="44f647e9d08cd165" providerId="Windows Live" clId="Web-{F5371B8A-EEF3-D463-F583-CF41E1E085AD}" dt="2025-01-24T21:28:21.042" v="236"/>
          <ac:picMkLst>
            <pc:docMk/>
            <pc:sldMk cId="175158684" sldId="260"/>
            <ac:picMk id="4" creationId="{FC3DBC4F-AC49-4EEF-A210-B1A372075E8C}"/>
          </ac:picMkLst>
        </pc:picChg>
      </pc:sldChg>
      <pc:sldChg chg="addSp delSp modSp new mod setBg">
        <pc:chgData name="Abdullahi Saliu" userId="44f647e9d08cd165" providerId="Windows Live" clId="Web-{F5371B8A-EEF3-D463-F583-CF41E1E085AD}" dt="2025-01-24T21:29:12.311" v="255"/>
        <pc:sldMkLst>
          <pc:docMk/>
          <pc:sldMk cId="3117469126" sldId="261"/>
        </pc:sldMkLst>
        <pc:spChg chg="mod">
          <ac:chgData name="Abdullahi Saliu" userId="44f647e9d08cd165" providerId="Windows Live" clId="Web-{F5371B8A-EEF3-D463-F583-CF41E1E085AD}" dt="2025-01-24T21:29:12.311" v="255"/>
          <ac:spMkLst>
            <pc:docMk/>
            <pc:sldMk cId="3117469126" sldId="261"/>
            <ac:spMk id="2" creationId="{91EC0D75-3184-7E70-050F-F66CEBAF3AB4}"/>
          </ac:spMkLst>
        </pc:spChg>
        <pc:spChg chg="del">
          <ac:chgData name="Abdullahi Saliu" userId="44f647e9d08cd165" providerId="Windows Live" clId="Web-{F5371B8A-EEF3-D463-F583-CF41E1E085AD}" dt="2025-01-24T21:29:07.983" v="254"/>
          <ac:spMkLst>
            <pc:docMk/>
            <pc:sldMk cId="3117469126" sldId="261"/>
            <ac:spMk id="3" creationId="{A515D978-0623-A9B4-142F-5612F5C3CE86}"/>
          </ac:spMkLst>
        </pc:spChg>
        <pc:spChg chg="add">
          <ac:chgData name="Abdullahi Saliu" userId="44f647e9d08cd165" providerId="Windows Live" clId="Web-{F5371B8A-EEF3-D463-F583-CF41E1E085AD}" dt="2025-01-24T21:29:12.311" v="255"/>
          <ac:spMkLst>
            <pc:docMk/>
            <pc:sldMk cId="3117469126" sldId="261"/>
            <ac:spMk id="9" creationId="{A4AC5506-6312-4701-8D3C-40187889A947}"/>
          </ac:spMkLst>
        </pc:spChg>
        <pc:picChg chg="add mod ord">
          <ac:chgData name="Abdullahi Saliu" userId="44f647e9d08cd165" providerId="Windows Live" clId="Web-{F5371B8A-EEF3-D463-F583-CF41E1E085AD}" dt="2025-01-24T21:29:12.311" v="255"/>
          <ac:picMkLst>
            <pc:docMk/>
            <pc:sldMk cId="3117469126" sldId="261"/>
            <ac:picMk id="4" creationId="{9ADB2178-C733-3C08-B123-1ECD785BDB82}"/>
          </ac:picMkLst>
        </pc:picChg>
      </pc:sldChg>
      <pc:sldChg chg="addSp delSp modSp new mod setBg">
        <pc:chgData name="Abdullahi Saliu" userId="44f647e9d08cd165" providerId="Windows Live" clId="Web-{F5371B8A-EEF3-D463-F583-CF41E1E085AD}" dt="2025-01-24T21:32:17.325" v="287"/>
        <pc:sldMkLst>
          <pc:docMk/>
          <pc:sldMk cId="3087722974" sldId="262"/>
        </pc:sldMkLst>
        <pc:spChg chg="mod">
          <ac:chgData name="Abdullahi Saliu" userId="44f647e9d08cd165" providerId="Windows Live" clId="Web-{F5371B8A-EEF3-D463-F583-CF41E1E085AD}" dt="2025-01-24T21:32:17.325" v="287"/>
          <ac:spMkLst>
            <pc:docMk/>
            <pc:sldMk cId="3087722974" sldId="262"/>
            <ac:spMk id="2" creationId="{CB72B1BA-2D3A-8AB8-7371-F91490805C34}"/>
          </ac:spMkLst>
        </pc:spChg>
        <pc:spChg chg="del">
          <ac:chgData name="Abdullahi Saliu" userId="44f647e9d08cd165" providerId="Windows Live" clId="Web-{F5371B8A-EEF3-D463-F583-CF41E1E085AD}" dt="2025-01-24T21:29:34.953" v="257"/>
          <ac:spMkLst>
            <pc:docMk/>
            <pc:sldMk cId="3087722974" sldId="262"/>
            <ac:spMk id="3" creationId="{99525085-D54D-5598-BE96-2D84F9877D8B}"/>
          </ac:spMkLst>
        </pc:spChg>
        <pc:spChg chg="add del">
          <ac:chgData name="Abdullahi Saliu" userId="44f647e9d08cd165" providerId="Windows Live" clId="Web-{F5371B8A-EEF3-D463-F583-CF41E1E085AD}" dt="2025-01-24T21:32:17.325" v="287"/>
          <ac:spMkLst>
            <pc:docMk/>
            <pc:sldMk cId="3087722974" sldId="262"/>
            <ac:spMk id="10" creationId="{022BDE4A-8A20-4A69-9C5A-581C82036A4D}"/>
          </ac:spMkLst>
        </pc:spChg>
        <pc:spChg chg="add">
          <ac:chgData name="Abdullahi Saliu" userId="44f647e9d08cd165" providerId="Windows Live" clId="Web-{F5371B8A-EEF3-D463-F583-CF41E1E085AD}" dt="2025-01-24T21:32:17.325" v="287"/>
          <ac:spMkLst>
            <pc:docMk/>
            <pc:sldMk cId="3087722974" sldId="262"/>
            <ac:spMk id="15" creationId="{2151139A-886F-4B97-8815-729AD3831BBD}"/>
          </ac:spMkLst>
        </pc:spChg>
        <pc:spChg chg="add">
          <ac:chgData name="Abdullahi Saliu" userId="44f647e9d08cd165" providerId="Windows Live" clId="Web-{F5371B8A-EEF3-D463-F583-CF41E1E085AD}" dt="2025-01-24T21:32:17.325" v="287"/>
          <ac:spMkLst>
            <pc:docMk/>
            <pc:sldMk cId="3087722974" sldId="262"/>
            <ac:spMk id="17" creationId="{AB5E08C4-8CDD-4623-A5B8-E998C6DEE3B7}"/>
          </ac:spMkLst>
        </pc:spChg>
        <pc:spChg chg="add">
          <ac:chgData name="Abdullahi Saliu" userId="44f647e9d08cd165" providerId="Windows Live" clId="Web-{F5371B8A-EEF3-D463-F583-CF41E1E085AD}" dt="2025-01-24T21:32:17.325" v="287"/>
          <ac:spMkLst>
            <pc:docMk/>
            <pc:sldMk cId="3087722974" sldId="262"/>
            <ac:spMk id="19" creationId="{15F33878-D502-4FFA-8ACE-F2AECDB2A23F}"/>
          </ac:spMkLst>
        </pc:spChg>
        <pc:spChg chg="add">
          <ac:chgData name="Abdullahi Saliu" userId="44f647e9d08cd165" providerId="Windows Live" clId="Web-{F5371B8A-EEF3-D463-F583-CF41E1E085AD}" dt="2025-01-24T21:32:17.325" v="287"/>
          <ac:spMkLst>
            <pc:docMk/>
            <pc:sldMk cId="3087722974" sldId="262"/>
            <ac:spMk id="21" creationId="{D3539FEE-81D3-4406-802E-60B20B16F4F6}"/>
          </ac:spMkLst>
        </pc:spChg>
        <pc:spChg chg="add">
          <ac:chgData name="Abdullahi Saliu" userId="44f647e9d08cd165" providerId="Windows Live" clId="Web-{F5371B8A-EEF3-D463-F583-CF41E1E085AD}" dt="2025-01-24T21:32:17.325" v="287"/>
          <ac:spMkLst>
            <pc:docMk/>
            <pc:sldMk cId="3087722974" sldId="262"/>
            <ac:spMk id="23" creationId="{DC701763-729E-462F-A5A8-E0DEFEB1E2E4}"/>
          </ac:spMkLst>
        </pc:spChg>
        <pc:picChg chg="add mod ord">
          <ac:chgData name="Abdullahi Saliu" userId="44f647e9d08cd165" providerId="Windows Live" clId="Web-{F5371B8A-EEF3-D463-F583-CF41E1E085AD}" dt="2025-01-24T21:32:17.325" v="287"/>
          <ac:picMkLst>
            <pc:docMk/>
            <pc:sldMk cId="3087722974" sldId="262"/>
            <ac:picMk id="4" creationId="{0CD10DD2-8C7F-7622-04F4-5F6486A122D2}"/>
          </ac:picMkLst>
        </pc:picChg>
        <pc:picChg chg="add mod">
          <ac:chgData name="Abdullahi Saliu" userId="44f647e9d08cd165" providerId="Windows Live" clId="Web-{F5371B8A-EEF3-D463-F583-CF41E1E085AD}" dt="2025-01-24T21:32:17.325" v="287"/>
          <ac:picMkLst>
            <pc:docMk/>
            <pc:sldMk cId="3087722974" sldId="262"/>
            <ac:picMk id="5" creationId="{F393B364-5F0A-50B2-6DA2-A812B4F87442}"/>
          </ac:picMkLst>
        </pc:picChg>
      </pc:sldChg>
      <pc:sldChg chg="addSp delSp modSp new mod setBg">
        <pc:chgData name="Abdullahi Saliu" userId="44f647e9d08cd165" providerId="Windows Live" clId="Web-{F5371B8A-EEF3-D463-F583-CF41E1E085AD}" dt="2025-01-24T21:41:11.317" v="454" actId="20577"/>
        <pc:sldMkLst>
          <pc:docMk/>
          <pc:sldMk cId="1306275371" sldId="263"/>
        </pc:sldMkLst>
        <pc:spChg chg="mod">
          <ac:chgData name="Abdullahi Saliu" userId="44f647e9d08cd165" providerId="Windows Live" clId="Web-{F5371B8A-EEF3-D463-F583-CF41E1E085AD}" dt="2025-01-24T21:39:23.778" v="368"/>
          <ac:spMkLst>
            <pc:docMk/>
            <pc:sldMk cId="1306275371" sldId="263"/>
            <ac:spMk id="2" creationId="{B383BE17-A062-6E75-6B2C-979376BC148B}"/>
          </ac:spMkLst>
        </pc:spChg>
        <pc:spChg chg="del">
          <ac:chgData name="Abdullahi Saliu" userId="44f647e9d08cd165" providerId="Windows Live" clId="Web-{F5371B8A-EEF3-D463-F583-CF41E1E085AD}" dt="2025-01-24T21:37:36.692" v="310"/>
          <ac:spMkLst>
            <pc:docMk/>
            <pc:sldMk cId="1306275371" sldId="263"/>
            <ac:spMk id="3" creationId="{D8BF19EC-51F8-A223-C354-BA3B05758385}"/>
          </ac:spMkLst>
        </pc:spChg>
        <pc:spChg chg="add del">
          <ac:chgData name="Abdullahi Saliu" userId="44f647e9d08cd165" providerId="Windows Live" clId="Web-{F5371B8A-EEF3-D463-F583-CF41E1E085AD}" dt="2025-01-24T21:39:23.778" v="367"/>
          <ac:spMkLst>
            <pc:docMk/>
            <pc:sldMk cId="1306275371" sldId="263"/>
            <ac:spMk id="8" creationId="{60172CC2-D86C-1022-6768-DF01876E5B05}"/>
          </ac:spMkLst>
        </pc:spChg>
        <pc:spChg chg="add">
          <ac:chgData name="Abdullahi Saliu" userId="44f647e9d08cd165" providerId="Windows Live" clId="Web-{F5371B8A-EEF3-D463-F583-CF41E1E085AD}" dt="2025-01-24T21:39:23.778" v="368"/>
          <ac:spMkLst>
            <pc:docMk/>
            <pc:sldMk cId="1306275371" sldId="263"/>
            <ac:spMk id="15" creationId="{7ED7575E-88D2-B771-681D-46A7E55415DD}"/>
          </ac:spMkLst>
        </pc:spChg>
        <pc:spChg chg="add mod">
          <ac:chgData name="Abdullahi Saliu" userId="44f647e9d08cd165" providerId="Windows Live" clId="Web-{F5371B8A-EEF3-D463-F583-CF41E1E085AD}" dt="2025-01-24T21:41:11.317" v="454" actId="20577"/>
          <ac:spMkLst>
            <pc:docMk/>
            <pc:sldMk cId="1306275371" sldId="263"/>
            <ac:spMk id="16" creationId="{D315DE3F-7B86-ECA0-51C9-6C4FB2A7737C}"/>
          </ac:spMkLst>
        </pc:spChg>
        <pc:grpChg chg="add del">
          <ac:chgData name="Abdullahi Saliu" userId="44f647e9d08cd165" providerId="Windows Live" clId="Web-{F5371B8A-EEF3-D463-F583-CF41E1E085AD}" dt="2025-01-24T21:39:23.778" v="367"/>
          <ac:grpSpMkLst>
            <pc:docMk/>
            <pc:sldMk cId="1306275371" sldId="263"/>
            <ac:grpSpMk id="11" creationId="{31C49F18-8757-4E87-5C2E-9D6D7B82BA3B}"/>
          </ac:grpSpMkLst>
        </pc:grpChg>
        <pc:picChg chg="add mod ord">
          <ac:chgData name="Abdullahi Saliu" userId="44f647e9d08cd165" providerId="Windows Live" clId="Web-{F5371B8A-EEF3-D463-F583-CF41E1E085AD}" dt="2025-01-24T21:39:23.778" v="368"/>
          <ac:picMkLst>
            <pc:docMk/>
            <pc:sldMk cId="1306275371" sldId="263"/>
            <ac:picMk id="4" creationId="{18115170-CE83-AB5C-EAF0-CE2BAA5780A9}"/>
          </ac:picMkLst>
        </pc:picChg>
        <pc:cxnChg chg="add">
          <ac:chgData name="Abdullahi Saliu" userId="44f647e9d08cd165" providerId="Windows Live" clId="Web-{F5371B8A-EEF3-D463-F583-CF41E1E085AD}" dt="2025-01-24T21:39:23.778" v="368"/>
          <ac:cxnSpMkLst>
            <pc:docMk/>
            <pc:sldMk cId="1306275371" sldId="263"/>
            <ac:cxnSpMk id="13" creationId="{249EDD1B-F94D-B4E6-ACAA-566B9A26FDE3}"/>
          </ac:cxnSpMkLst>
        </pc:cxnChg>
      </pc:sldChg>
      <pc:sldChg chg="addSp delSp modSp new mod setBg">
        <pc:chgData name="Abdullahi Saliu" userId="44f647e9d08cd165" providerId="Windows Live" clId="Web-{F5371B8A-EEF3-D463-F583-CF41E1E085AD}" dt="2025-01-24T21:36:47.235" v="309"/>
        <pc:sldMkLst>
          <pc:docMk/>
          <pc:sldMk cId="139988000" sldId="264"/>
        </pc:sldMkLst>
        <pc:spChg chg="mod">
          <ac:chgData name="Abdullahi Saliu" userId="44f647e9d08cd165" providerId="Windows Live" clId="Web-{F5371B8A-EEF3-D463-F583-CF41E1E085AD}" dt="2025-01-24T21:36:47.235" v="309"/>
          <ac:spMkLst>
            <pc:docMk/>
            <pc:sldMk cId="139988000" sldId="264"/>
            <ac:spMk id="2" creationId="{F850E460-2884-CCB2-1E9E-FC3A694AC724}"/>
          </ac:spMkLst>
        </pc:spChg>
        <pc:spChg chg="del">
          <ac:chgData name="Abdullahi Saliu" userId="44f647e9d08cd165" providerId="Windows Live" clId="Web-{F5371B8A-EEF3-D463-F583-CF41E1E085AD}" dt="2025-01-24T21:36:18.592" v="290"/>
          <ac:spMkLst>
            <pc:docMk/>
            <pc:sldMk cId="139988000" sldId="264"/>
            <ac:spMk id="3" creationId="{EA847A63-EE00-BD0D-8D62-53D6462D9F7A}"/>
          </ac:spMkLst>
        </pc:spChg>
        <pc:spChg chg="add">
          <ac:chgData name="Abdullahi Saliu" userId="44f647e9d08cd165" providerId="Windows Live" clId="Web-{F5371B8A-EEF3-D463-F583-CF41E1E085AD}" dt="2025-01-24T21:36:47.235" v="309"/>
          <ac:spMkLst>
            <pc:docMk/>
            <pc:sldMk cId="139988000" sldId="264"/>
            <ac:spMk id="9" creationId="{A4AC5506-6312-4701-8D3C-40187889A947}"/>
          </ac:spMkLst>
        </pc:spChg>
        <pc:picChg chg="add mod ord">
          <ac:chgData name="Abdullahi Saliu" userId="44f647e9d08cd165" providerId="Windows Live" clId="Web-{F5371B8A-EEF3-D463-F583-CF41E1E085AD}" dt="2025-01-24T21:36:47.235" v="309"/>
          <ac:picMkLst>
            <pc:docMk/>
            <pc:sldMk cId="139988000" sldId="264"/>
            <ac:picMk id="4" creationId="{87D487E7-9CB8-55F8-D666-FBAD754D848C}"/>
          </ac:picMkLst>
        </pc:picChg>
      </pc:sldChg>
      <pc:sldChg chg="addSp delSp modSp new mod setBg">
        <pc:chgData name="Abdullahi Saliu" userId="44f647e9d08cd165" providerId="Windows Live" clId="Web-{F5371B8A-EEF3-D463-F583-CF41E1E085AD}" dt="2025-01-24T22:08:09.033" v="557" actId="20577"/>
        <pc:sldMkLst>
          <pc:docMk/>
          <pc:sldMk cId="3963681198" sldId="265"/>
        </pc:sldMkLst>
        <pc:spChg chg="mod">
          <ac:chgData name="Abdullahi Saliu" userId="44f647e9d08cd165" providerId="Windows Live" clId="Web-{F5371B8A-EEF3-D463-F583-CF41E1E085AD}" dt="2025-01-24T22:08:09.033" v="557" actId="20577"/>
          <ac:spMkLst>
            <pc:docMk/>
            <pc:sldMk cId="3963681198" sldId="265"/>
            <ac:spMk id="2" creationId="{E4EBEF26-E7AB-AA94-8791-B234B2D16657}"/>
          </ac:spMkLst>
        </pc:spChg>
        <pc:spChg chg="del">
          <ac:chgData name="Abdullahi Saliu" userId="44f647e9d08cd165" providerId="Windows Live" clId="Web-{F5371B8A-EEF3-D463-F583-CF41E1E085AD}" dt="2025-01-24T21:43:08.826" v="456"/>
          <ac:spMkLst>
            <pc:docMk/>
            <pc:sldMk cId="3963681198" sldId="265"/>
            <ac:spMk id="3" creationId="{AD1B8AF6-943F-0AB5-2409-9D7F21F621A4}"/>
          </ac:spMkLst>
        </pc:spChg>
        <pc:spChg chg="add del mod">
          <ac:chgData name="Abdullahi Saliu" userId="44f647e9d08cd165" providerId="Windows Live" clId="Web-{F5371B8A-EEF3-D463-F583-CF41E1E085AD}" dt="2025-01-24T21:46:26.293" v="475"/>
          <ac:spMkLst>
            <pc:docMk/>
            <pc:sldMk cId="3963681198" sldId="265"/>
            <ac:spMk id="8" creationId="{6AFF3F84-507A-B258-F511-EB2BA70BEA3B}"/>
          </ac:spMkLst>
        </pc:spChg>
        <pc:spChg chg="add del mod">
          <ac:chgData name="Abdullahi Saliu" userId="44f647e9d08cd165" providerId="Windows Live" clId="Web-{F5371B8A-EEF3-D463-F583-CF41E1E085AD}" dt="2025-01-24T21:47:28.782" v="477"/>
          <ac:spMkLst>
            <pc:docMk/>
            <pc:sldMk cId="3963681198" sldId="265"/>
            <ac:spMk id="11" creationId="{D973138F-91CB-5416-A9AB-BE941DB202A9}"/>
          </ac:spMkLst>
        </pc:spChg>
        <pc:spChg chg="add">
          <ac:chgData name="Abdullahi Saliu" userId="44f647e9d08cd165" providerId="Windows Live" clId="Web-{F5371B8A-EEF3-D463-F583-CF41E1E085AD}" dt="2025-01-24T21:58:31.881" v="541"/>
          <ac:spMkLst>
            <pc:docMk/>
            <pc:sldMk cId="3963681198" sldId="265"/>
            <ac:spMk id="17" creationId="{A4E37431-20F0-4DD6-84A9-ED2B644943A2}"/>
          </ac:spMkLst>
        </pc:spChg>
        <pc:spChg chg="add">
          <ac:chgData name="Abdullahi Saliu" userId="44f647e9d08cd165" providerId="Windows Live" clId="Web-{F5371B8A-EEF3-D463-F583-CF41E1E085AD}" dt="2025-01-24T21:58:31.881" v="541"/>
          <ac:spMkLst>
            <pc:docMk/>
            <pc:sldMk cId="3963681198" sldId="265"/>
            <ac:spMk id="19" creationId="{0AE98B72-66C6-4AB4-AF0D-BA830DE86393}"/>
          </ac:spMkLst>
        </pc:spChg>
        <pc:spChg chg="add">
          <ac:chgData name="Abdullahi Saliu" userId="44f647e9d08cd165" providerId="Windows Live" clId="Web-{F5371B8A-EEF3-D463-F583-CF41E1E085AD}" dt="2025-01-24T21:58:31.881" v="541"/>
          <ac:spMkLst>
            <pc:docMk/>
            <pc:sldMk cId="3963681198" sldId="265"/>
            <ac:spMk id="21" creationId="{407EAFC6-733F-403D-BB4D-05A3A28742F1}"/>
          </ac:spMkLst>
        </pc:spChg>
        <pc:spChg chg="add">
          <ac:chgData name="Abdullahi Saliu" userId="44f647e9d08cd165" providerId="Windows Live" clId="Web-{F5371B8A-EEF3-D463-F583-CF41E1E085AD}" dt="2025-01-24T21:58:31.881" v="541"/>
          <ac:spMkLst>
            <pc:docMk/>
            <pc:sldMk cId="3963681198" sldId="265"/>
            <ac:spMk id="23" creationId="{17A36730-4CB0-4F61-AD11-A44C9765833F}"/>
          </ac:spMkLst>
        </pc:spChg>
        <pc:spChg chg="add">
          <ac:chgData name="Abdullahi Saliu" userId="44f647e9d08cd165" providerId="Windows Live" clId="Web-{F5371B8A-EEF3-D463-F583-CF41E1E085AD}" dt="2025-01-24T21:58:31.881" v="541"/>
          <ac:spMkLst>
            <pc:docMk/>
            <pc:sldMk cId="3963681198" sldId="265"/>
            <ac:spMk id="25" creationId="{C69C79E1-F916-4929-A4F3-DE763D4BFA57}"/>
          </ac:spMkLst>
        </pc:spChg>
        <pc:spChg chg="add">
          <ac:chgData name="Abdullahi Saliu" userId="44f647e9d08cd165" providerId="Windows Live" clId="Web-{F5371B8A-EEF3-D463-F583-CF41E1E085AD}" dt="2025-01-24T21:58:31.881" v="541"/>
          <ac:spMkLst>
            <pc:docMk/>
            <pc:sldMk cId="3963681198" sldId="265"/>
            <ac:spMk id="27" creationId="{767334AB-16BD-4EC7-8C6B-4B5171600933}"/>
          </ac:spMkLst>
        </pc:spChg>
        <pc:picChg chg="add del mod ord">
          <ac:chgData name="Abdullahi Saliu" userId="44f647e9d08cd165" providerId="Windows Live" clId="Web-{F5371B8A-EEF3-D463-F583-CF41E1E085AD}" dt="2025-01-24T21:46:13.402" v="474"/>
          <ac:picMkLst>
            <pc:docMk/>
            <pc:sldMk cId="3963681198" sldId="265"/>
            <ac:picMk id="4" creationId="{E818D508-2822-D086-4016-ECE2FF22A7F8}"/>
          </ac:picMkLst>
        </pc:picChg>
        <pc:picChg chg="add del mod">
          <ac:chgData name="Abdullahi Saliu" userId="44f647e9d08cd165" providerId="Windows Live" clId="Web-{F5371B8A-EEF3-D463-F583-CF41E1E085AD}" dt="2025-01-24T21:44:52.380" v="473"/>
          <ac:picMkLst>
            <pc:docMk/>
            <pc:sldMk cId="3963681198" sldId="265"/>
            <ac:picMk id="6" creationId="{2B80C9C4-9AC3-AD79-1FBE-7D15F88723CE}"/>
          </ac:picMkLst>
        </pc:picChg>
        <pc:picChg chg="add del mod ord">
          <ac:chgData name="Abdullahi Saliu" userId="44f647e9d08cd165" providerId="Windows Live" clId="Web-{F5371B8A-EEF3-D463-F583-CF41E1E085AD}" dt="2025-01-24T21:46:53.811" v="476"/>
          <ac:picMkLst>
            <pc:docMk/>
            <pc:sldMk cId="3963681198" sldId="265"/>
            <ac:picMk id="9" creationId="{704F92AC-BE83-6FAC-48B9-BC995A431A3F}"/>
          </ac:picMkLst>
        </pc:picChg>
        <pc:picChg chg="add mod ord">
          <ac:chgData name="Abdullahi Saliu" userId="44f647e9d08cd165" providerId="Windows Live" clId="Web-{F5371B8A-EEF3-D463-F583-CF41E1E085AD}" dt="2025-01-24T21:58:31.881" v="541"/>
          <ac:picMkLst>
            <pc:docMk/>
            <pc:sldMk cId="3963681198" sldId="265"/>
            <ac:picMk id="12" creationId="{93CCB36E-47A1-5250-5167-56B3BB5B5416}"/>
          </ac:picMkLst>
        </pc:picChg>
      </pc:sldChg>
      <pc:sldChg chg="addSp delSp modSp new mod setBg">
        <pc:chgData name="Abdullahi Saliu" userId="44f647e9d08cd165" providerId="Windows Live" clId="Web-{F5371B8A-EEF3-D463-F583-CF41E1E085AD}" dt="2025-01-24T22:19:55.382" v="648"/>
        <pc:sldMkLst>
          <pc:docMk/>
          <pc:sldMk cId="3569929396" sldId="266"/>
        </pc:sldMkLst>
        <pc:spChg chg="mod">
          <ac:chgData name="Abdullahi Saliu" userId="44f647e9d08cd165" providerId="Windows Live" clId="Web-{F5371B8A-EEF3-D463-F583-CF41E1E085AD}" dt="2025-01-24T22:19:55.382" v="648"/>
          <ac:spMkLst>
            <pc:docMk/>
            <pc:sldMk cId="3569929396" sldId="266"/>
            <ac:spMk id="2" creationId="{EB64EE22-C5F2-1BF0-BB24-A8B0777ECDAA}"/>
          </ac:spMkLst>
        </pc:spChg>
        <pc:spChg chg="del">
          <ac:chgData name="Abdullahi Saliu" userId="44f647e9d08cd165" providerId="Windows Live" clId="Web-{F5371B8A-EEF3-D463-F583-CF41E1E085AD}" dt="2025-01-24T22:08:41.254" v="559"/>
          <ac:spMkLst>
            <pc:docMk/>
            <pc:sldMk cId="3569929396" sldId="266"/>
            <ac:spMk id="3" creationId="{BB88D129-656E-33A6-1C01-03F3781FD192}"/>
          </ac:spMkLst>
        </pc:spChg>
        <pc:spChg chg="add">
          <ac:chgData name="Abdullahi Saliu" userId="44f647e9d08cd165" providerId="Windows Live" clId="Web-{F5371B8A-EEF3-D463-F583-CF41E1E085AD}" dt="2025-01-24T22:19:55.382" v="648"/>
          <ac:spMkLst>
            <pc:docMk/>
            <pc:sldMk cId="3569929396" sldId="266"/>
            <ac:spMk id="9" creationId="{1707FC24-6981-43D9-B525-C7832BA22463}"/>
          </ac:spMkLst>
        </pc:spChg>
        <pc:picChg chg="add mod ord">
          <ac:chgData name="Abdullahi Saliu" userId="44f647e9d08cd165" providerId="Windows Live" clId="Web-{F5371B8A-EEF3-D463-F583-CF41E1E085AD}" dt="2025-01-24T22:19:55.382" v="648"/>
          <ac:picMkLst>
            <pc:docMk/>
            <pc:sldMk cId="3569929396" sldId="266"/>
            <ac:picMk id="4" creationId="{69C663B0-74AF-1913-CC8C-9009A8A87917}"/>
          </ac:picMkLst>
        </pc:picChg>
      </pc:sldChg>
      <pc:sldChg chg="addSp delSp modSp new mod setBg">
        <pc:chgData name="Abdullahi Saliu" userId="44f647e9d08cd165" providerId="Windows Live" clId="Web-{F5371B8A-EEF3-D463-F583-CF41E1E085AD}" dt="2025-01-24T22:24:34.606" v="784"/>
        <pc:sldMkLst>
          <pc:docMk/>
          <pc:sldMk cId="2596669778" sldId="267"/>
        </pc:sldMkLst>
        <pc:spChg chg="mod">
          <ac:chgData name="Abdullahi Saliu" userId="44f647e9d08cd165" providerId="Windows Live" clId="Web-{F5371B8A-EEF3-D463-F583-CF41E1E085AD}" dt="2025-01-24T22:24:34.606" v="784"/>
          <ac:spMkLst>
            <pc:docMk/>
            <pc:sldMk cId="2596669778" sldId="267"/>
            <ac:spMk id="2" creationId="{13A77AE4-2536-0F1B-620B-0EA655D40AFC}"/>
          </ac:spMkLst>
        </pc:spChg>
        <pc:spChg chg="del">
          <ac:chgData name="Abdullahi Saliu" userId="44f647e9d08cd165" providerId="Windows Live" clId="Web-{F5371B8A-EEF3-D463-F583-CF41E1E085AD}" dt="2025-01-24T22:20:38.276" v="650"/>
          <ac:spMkLst>
            <pc:docMk/>
            <pc:sldMk cId="2596669778" sldId="267"/>
            <ac:spMk id="3" creationId="{988D171B-FC07-1721-B21D-299F8941AA6F}"/>
          </ac:spMkLst>
        </pc:spChg>
        <pc:spChg chg="add">
          <ac:chgData name="Abdullahi Saliu" userId="44f647e9d08cd165" providerId="Windows Live" clId="Web-{F5371B8A-EEF3-D463-F583-CF41E1E085AD}" dt="2025-01-24T22:24:34.606" v="784"/>
          <ac:spMkLst>
            <pc:docMk/>
            <pc:sldMk cId="2596669778" sldId="267"/>
            <ac:spMk id="9" creationId="{A4E37431-20F0-4DD6-84A9-ED2B644943A2}"/>
          </ac:spMkLst>
        </pc:spChg>
        <pc:spChg chg="add">
          <ac:chgData name="Abdullahi Saliu" userId="44f647e9d08cd165" providerId="Windows Live" clId="Web-{F5371B8A-EEF3-D463-F583-CF41E1E085AD}" dt="2025-01-24T22:24:34.606" v="784"/>
          <ac:spMkLst>
            <pc:docMk/>
            <pc:sldMk cId="2596669778" sldId="267"/>
            <ac:spMk id="11" creationId="{0AE98B72-66C6-4AB4-AF0D-BA830DE86393}"/>
          </ac:spMkLst>
        </pc:spChg>
        <pc:spChg chg="add">
          <ac:chgData name="Abdullahi Saliu" userId="44f647e9d08cd165" providerId="Windows Live" clId="Web-{F5371B8A-EEF3-D463-F583-CF41E1E085AD}" dt="2025-01-24T22:24:34.606" v="784"/>
          <ac:spMkLst>
            <pc:docMk/>
            <pc:sldMk cId="2596669778" sldId="267"/>
            <ac:spMk id="13" creationId="{407EAFC6-733F-403D-BB4D-05A3A28742F1}"/>
          </ac:spMkLst>
        </pc:spChg>
        <pc:spChg chg="add">
          <ac:chgData name="Abdullahi Saliu" userId="44f647e9d08cd165" providerId="Windows Live" clId="Web-{F5371B8A-EEF3-D463-F583-CF41E1E085AD}" dt="2025-01-24T22:24:34.606" v="784"/>
          <ac:spMkLst>
            <pc:docMk/>
            <pc:sldMk cId="2596669778" sldId="267"/>
            <ac:spMk id="15" creationId="{17A36730-4CB0-4F61-AD11-A44C9765833F}"/>
          </ac:spMkLst>
        </pc:spChg>
        <pc:spChg chg="add">
          <ac:chgData name="Abdullahi Saliu" userId="44f647e9d08cd165" providerId="Windows Live" clId="Web-{F5371B8A-EEF3-D463-F583-CF41E1E085AD}" dt="2025-01-24T22:24:34.606" v="784"/>
          <ac:spMkLst>
            <pc:docMk/>
            <pc:sldMk cId="2596669778" sldId="267"/>
            <ac:spMk id="17" creationId="{C69C79E1-F916-4929-A4F3-DE763D4BFA57}"/>
          </ac:spMkLst>
        </pc:spChg>
        <pc:spChg chg="add">
          <ac:chgData name="Abdullahi Saliu" userId="44f647e9d08cd165" providerId="Windows Live" clId="Web-{F5371B8A-EEF3-D463-F583-CF41E1E085AD}" dt="2025-01-24T22:24:34.606" v="784"/>
          <ac:spMkLst>
            <pc:docMk/>
            <pc:sldMk cId="2596669778" sldId="267"/>
            <ac:spMk id="19" creationId="{767334AB-16BD-4EC7-8C6B-4B5171600933}"/>
          </ac:spMkLst>
        </pc:spChg>
        <pc:picChg chg="add mod ord">
          <ac:chgData name="Abdullahi Saliu" userId="44f647e9d08cd165" providerId="Windows Live" clId="Web-{F5371B8A-EEF3-D463-F583-CF41E1E085AD}" dt="2025-01-24T22:24:34.606" v="784"/>
          <ac:picMkLst>
            <pc:docMk/>
            <pc:sldMk cId="2596669778" sldId="267"/>
            <ac:picMk id="4" creationId="{ED4846B1-865C-F442-89F2-B09E1DBBA274}"/>
          </ac:picMkLst>
        </pc:picChg>
      </pc:sldChg>
      <pc:sldChg chg="addSp delSp modSp new mod setBg">
        <pc:chgData name="Abdullahi Saliu" userId="44f647e9d08cd165" providerId="Windows Live" clId="Web-{F5371B8A-EEF3-D463-F583-CF41E1E085AD}" dt="2025-01-24T22:28:24.487" v="877"/>
        <pc:sldMkLst>
          <pc:docMk/>
          <pc:sldMk cId="556381870" sldId="268"/>
        </pc:sldMkLst>
        <pc:spChg chg="mod">
          <ac:chgData name="Abdullahi Saliu" userId="44f647e9d08cd165" providerId="Windows Live" clId="Web-{F5371B8A-EEF3-D463-F583-CF41E1E085AD}" dt="2025-01-24T22:28:24.487" v="877"/>
          <ac:spMkLst>
            <pc:docMk/>
            <pc:sldMk cId="556381870" sldId="268"/>
            <ac:spMk id="2" creationId="{8364C21A-4E1A-C766-E9ED-245387FA8A9B}"/>
          </ac:spMkLst>
        </pc:spChg>
        <pc:spChg chg="del">
          <ac:chgData name="Abdullahi Saliu" userId="44f647e9d08cd165" providerId="Windows Live" clId="Web-{F5371B8A-EEF3-D463-F583-CF41E1E085AD}" dt="2025-01-24T22:26:43.995" v="786"/>
          <ac:spMkLst>
            <pc:docMk/>
            <pc:sldMk cId="556381870" sldId="268"/>
            <ac:spMk id="3" creationId="{C5874CEB-75F9-7FBC-D8D7-F9803EDDBF26}"/>
          </ac:spMkLst>
        </pc:spChg>
        <pc:spChg chg="add">
          <ac:chgData name="Abdullahi Saliu" userId="44f647e9d08cd165" providerId="Windows Live" clId="Web-{F5371B8A-EEF3-D463-F583-CF41E1E085AD}" dt="2025-01-24T22:28:24.487" v="877"/>
          <ac:spMkLst>
            <pc:docMk/>
            <pc:sldMk cId="556381870" sldId="268"/>
            <ac:spMk id="9" creationId="{A4E37431-20F0-4DD6-84A9-ED2B644943A2}"/>
          </ac:spMkLst>
        </pc:spChg>
        <pc:spChg chg="add">
          <ac:chgData name="Abdullahi Saliu" userId="44f647e9d08cd165" providerId="Windows Live" clId="Web-{F5371B8A-EEF3-D463-F583-CF41E1E085AD}" dt="2025-01-24T22:28:24.487" v="877"/>
          <ac:spMkLst>
            <pc:docMk/>
            <pc:sldMk cId="556381870" sldId="268"/>
            <ac:spMk id="11" creationId="{0AE98B72-66C6-4AB4-AF0D-BA830DE86393}"/>
          </ac:spMkLst>
        </pc:spChg>
        <pc:spChg chg="add">
          <ac:chgData name="Abdullahi Saliu" userId="44f647e9d08cd165" providerId="Windows Live" clId="Web-{F5371B8A-EEF3-D463-F583-CF41E1E085AD}" dt="2025-01-24T22:28:24.487" v="877"/>
          <ac:spMkLst>
            <pc:docMk/>
            <pc:sldMk cId="556381870" sldId="268"/>
            <ac:spMk id="13" creationId="{407EAFC6-733F-403D-BB4D-05A3A28742F1}"/>
          </ac:spMkLst>
        </pc:spChg>
        <pc:spChg chg="add">
          <ac:chgData name="Abdullahi Saliu" userId="44f647e9d08cd165" providerId="Windows Live" clId="Web-{F5371B8A-EEF3-D463-F583-CF41E1E085AD}" dt="2025-01-24T22:28:24.487" v="877"/>
          <ac:spMkLst>
            <pc:docMk/>
            <pc:sldMk cId="556381870" sldId="268"/>
            <ac:spMk id="15" creationId="{17A36730-4CB0-4F61-AD11-A44C9765833F}"/>
          </ac:spMkLst>
        </pc:spChg>
        <pc:spChg chg="add">
          <ac:chgData name="Abdullahi Saliu" userId="44f647e9d08cd165" providerId="Windows Live" clId="Web-{F5371B8A-EEF3-D463-F583-CF41E1E085AD}" dt="2025-01-24T22:28:24.487" v="877"/>
          <ac:spMkLst>
            <pc:docMk/>
            <pc:sldMk cId="556381870" sldId="268"/>
            <ac:spMk id="17" creationId="{C69C79E1-F916-4929-A4F3-DE763D4BFA57}"/>
          </ac:spMkLst>
        </pc:spChg>
        <pc:spChg chg="add">
          <ac:chgData name="Abdullahi Saliu" userId="44f647e9d08cd165" providerId="Windows Live" clId="Web-{F5371B8A-EEF3-D463-F583-CF41E1E085AD}" dt="2025-01-24T22:28:24.487" v="877"/>
          <ac:spMkLst>
            <pc:docMk/>
            <pc:sldMk cId="556381870" sldId="268"/>
            <ac:spMk id="19" creationId="{767334AB-16BD-4EC7-8C6B-4B5171600933}"/>
          </ac:spMkLst>
        </pc:spChg>
        <pc:picChg chg="add mod ord">
          <ac:chgData name="Abdullahi Saliu" userId="44f647e9d08cd165" providerId="Windows Live" clId="Web-{F5371B8A-EEF3-D463-F583-CF41E1E085AD}" dt="2025-01-24T22:28:24.487" v="877"/>
          <ac:picMkLst>
            <pc:docMk/>
            <pc:sldMk cId="556381870" sldId="268"/>
            <ac:picMk id="4" creationId="{D73CA4D3-6067-6D64-C102-5BE5A1B7FF25}"/>
          </ac:picMkLst>
        </pc:picChg>
      </pc:sldChg>
      <pc:sldChg chg="addSp delSp modSp new mod setBg">
        <pc:chgData name="Abdullahi Saliu" userId="44f647e9d08cd165" providerId="Windows Live" clId="Web-{F5371B8A-EEF3-D463-F583-CF41E1E085AD}" dt="2025-01-24T22:38:11.470" v="1285" actId="20577"/>
        <pc:sldMkLst>
          <pc:docMk/>
          <pc:sldMk cId="590845229" sldId="269"/>
        </pc:sldMkLst>
        <pc:spChg chg="add del mod">
          <ac:chgData name="Abdullahi Saliu" userId="44f647e9d08cd165" providerId="Windows Live" clId="Web-{F5371B8A-EEF3-D463-F583-CF41E1E085AD}" dt="2025-01-24T22:38:11.470" v="1285" actId="20577"/>
          <ac:spMkLst>
            <pc:docMk/>
            <pc:sldMk cId="590845229" sldId="269"/>
            <ac:spMk id="2" creationId="{C21DC3F2-9FF6-448C-987B-6894863A1AB6}"/>
          </ac:spMkLst>
        </pc:spChg>
        <pc:spChg chg="del">
          <ac:chgData name="Abdullahi Saliu" userId="44f647e9d08cd165" providerId="Windows Live" clId="Web-{F5371B8A-EEF3-D463-F583-CF41E1E085AD}" dt="2025-01-24T22:29:33.867" v="879"/>
          <ac:spMkLst>
            <pc:docMk/>
            <pc:sldMk cId="590845229" sldId="269"/>
            <ac:spMk id="3" creationId="{2705AFB7-6C1F-05D9-A5C2-DA66AC4BA3FF}"/>
          </ac:spMkLst>
        </pc:spChg>
        <pc:spChg chg="add del mod">
          <ac:chgData name="Abdullahi Saliu" userId="44f647e9d08cd165" providerId="Windows Live" clId="Web-{F5371B8A-EEF3-D463-F583-CF41E1E085AD}" dt="2025-01-24T22:34:47.358" v="1066"/>
          <ac:spMkLst>
            <pc:docMk/>
            <pc:sldMk cId="590845229" sldId="269"/>
            <ac:spMk id="6" creationId="{53647D59-0E1E-FF78-3674-A93457F89A0D}"/>
          </ac:spMkLst>
        </pc:spChg>
        <pc:spChg chg="add">
          <ac:chgData name="Abdullahi Saliu" userId="44f647e9d08cd165" providerId="Windows Live" clId="Web-{F5371B8A-EEF3-D463-F583-CF41E1E085AD}" dt="2025-01-24T22:34:55.140" v="1120"/>
          <ac:spMkLst>
            <pc:docMk/>
            <pc:sldMk cId="590845229" sldId="269"/>
            <ac:spMk id="9" creationId="{A4E37431-20F0-4DD6-84A9-ED2B644943A2}"/>
          </ac:spMkLst>
        </pc:spChg>
        <pc:spChg chg="add">
          <ac:chgData name="Abdullahi Saliu" userId="44f647e9d08cd165" providerId="Windows Live" clId="Web-{F5371B8A-EEF3-D463-F583-CF41E1E085AD}" dt="2025-01-24T22:34:55.140" v="1120"/>
          <ac:spMkLst>
            <pc:docMk/>
            <pc:sldMk cId="590845229" sldId="269"/>
            <ac:spMk id="11" creationId="{0AE98B72-66C6-4AB4-AF0D-BA830DE86393}"/>
          </ac:spMkLst>
        </pc:spChg>
        <pc:spChg chg="add">
          <ac:chgData name="Abdullahi Saliu" userId="44f647e9d08cd165" providerId="Windows Live" clId="Web-{F5371B8A-EEF3-D463-F583-CF41E1E085AD}" dt="2025-01-24T22:34:55.140" v="1120"/>
          <ac:spMkLst>
            <pc:docMk/>
            <pc:sldMk cId="590845229" sldId="269"/>
            <ac:spMk id="13" creationId="{407EAFC6-733F-403D-BB4D-05A3A28742F1}"/>
          </ac:spMkLst>
        </pc:spChg>
        <pc:spChg chg="add">
          <ac:chgData name="Abdullahi Saliu" userId="44f647e9d08cd165" providerId="Windows Live" clId="Web-{F5371B8A-EEF3-D463-F583-CF41E1E085AD}" dt="2025-01-24T22:34:55.140" v="1120"/>
          <ac:spMkLst>
            <pc:docMk/>
            <pc:sldMk cId="590845229" sldId="269"/>
            <ac:spMk id="15" creationId="{17A36730-4CB0-4F61-AD11-A44C9765833F}"/>
          </ac:spMkLst>
        </pc:spChg>
        <pc:spChg chg="add">
          <ac:chgData name="Abdullahi Saliu" userId="44f647e9d08cd165" providerId="Windows Live" clId="Web-{F5371B8A-EEF3-D463-F583-CF41E1E085AD}" dt="2025-01-24T22:34:55.140" v="1120"/>
          <ac:spMkLst>
            <pc:docMk/>
            <pc:sldMk cId="590845229" sldId="269"/>
            <ac:spMk id="17" creationId="{C69C79E1-F916-4929-A4F3-DE763D4BFA57}"/>
          </ac:spMkLst>
        </pc:spChg>
        <pc:spChg chg="add">
          <ac:chgData name="Abdullahi Saliu" userId="44f647e9d08cd165" providerId="Windows Live" clId="Web-{F5371B8A-EEF3-D463-F583-CF41E1E085AD}" dt="2025-01-24T22:34:55.140" v="1120"/>
          <ac:spMkLst>
            <pc:docMk/>
            <pc:sldMk cId="590845229" sldId="269"/>
            <ac:spMk id="19" creationId="{767334AB-16BD-4EC7-8C6B-4B5171600933}"/>
          </ac:spMkLst>
        </pc:spChg>
        <pc:picChg chg="add mod ord">
          <ac:chgData name="Abdullahi Saliu" userId="44f647e9d08cd165" providerId="Windows Live" clId="Web-{F5371B8A-EEF3-D463-F583-CF41E1E085AD}" dt="2025-01-24T22:34:55.140" v="1120"/>
          <ac:picMkLst>
            <pc:docMk/>
            <pc:sldMk cId="590845229" sldId="269"/>
            <ac:picMk id="4" creationId="{985BD06A-FA67-F315-B98E-7885E4271575}"/>
          </ac:picMkLst>
        </pc:picChg>
      </pc:sldChg>
      <pc:sldChg chg="addSp delSp modSp new mod setBg">
        <pc:chgData name="Abdullahi Saliu" userId="44f647e9d08cd165" providerId="Windows Live" clId="Web-{F5371B8A-EEF3-D463-F583-CF41E1E085AD}" dt="2025-01-24T22:46:29.398" v="1577" actId="20577"/>
        <pc:sldMkLst>
          <pc:docMk/>
          <pc:sldMk cId="2700371494" sldId="270"/>
        </pc:sldMkLst>
        <pc:spChg chg="mod">
          <ac:chgData name="Abdullahi Saliu" userId="44f647e9d08cd165" providerId="Windows Live" clId="Web-{F5371B8A-EEF3-D463-F583-CF41E1E085AD}" dt="2025-01-24T22:46:29.398" v="1577" actId="20577"/>
          <ac:spMkLst>
            <pc:docMk/>
            <pc:sldMk cId="2700371494" sldId="270"/>
            <ac:spMk id="2" creationId="{BD4C9F15-E84E-DE64-ED1F-A527F8C5568D}"/>
          </ac:spMkLst>
        </pc:spChg>
        <pc:spChg chg="del">
          <ac:chgData name="Abdullahi Saliu" userId="44f647e9d08cd165" providerId="Windows Live" clId="Web-{F5371B8A-EEF3-D463-F583-CF41E1E085AD}" dt="2025-01-24T22:39:11.256" v="1287"/>
          <ac:spMkLst>
            <pc:docMk/>
            <pc:sldMk cId="2700371494" sldId="270"/>
            <ac:spMk id="3" creationId="{0E7A3AC3-67EE-E2BA-6C0D-241CB8B22B37}"/>
          </ac:spMkLst>
        </pc:spChg>
        <pc:picChg chg="add mod ord">
          <ac:chgData name="Abdullahi Saliu" userId="44f647e9d08cd165" providerId="Windows Live" clId="Web-{F5371B8A-EEF3-D463-F583-CF41E1E085AD}" dt="2025-01-24T22:45:41.113" v="1570"/>
          <ac:picMkLst>
            <pc:docMk/>
            <pc:sldMk cId="2700371494" sldId="270"/>
            <ac:picMk id="4" creationId="{879110F4-EEFB-5C57-2823-0627226B67A9}"/>
          </ac:picMkLst>
        </pc:picChg>
        <pc:cxnChg chg="add">
          <ac:chgData name="Abdullahi Saliu" userId="44f647e9d08cd165" providerId="Windows Live" clId="Web-{F5371B8A-EEF3-D463-F583-CF41E1E085AD}" dt="2025-01-24T22:45:41.113" v="1570"/>
          <ac:cxnSpMkLst>
            <pc:docMk/>
            <pc:sldMk cId="2700371494" sldId="270"/>
            <ac:cxnSpMk id="9" creationId="{33193FD5-6A49-7562-EA76-F15D42E15804}"/>
          </ac:cxnSpMkLst>
        </pc:cxnChg>
      </pc:sldChg>
      <pc:sldChg chg="new">
        <pc:chgData name="Abdullahi Saliu" userId="44f647e9d08cd165" providerId="Windows Live" clId="Web-{F5371B8A-EEF3-D463-F583-CF41E1E085AD}" dt="2025-01-24T22:46:30.336" v="1578"/>
        <pc:sldMkLst>
          <pc:docMk/>
          <pc:sldMk cId="742340692" sldId="271"/>
        </pc:sldMkLst>
      </pc:sldChg>
      <pc:sldChg chg="addSp delSp modSp new mod setBg">
        <pc:chgData name="Abdullahi Saliu" userId="44f647e9d08cd165" providerId="Windows Live" clId="Web-{F5371B8A-EEF3-D463-F583-CF41E1E085AD}" dt="2025-01-24T22:54:17.797" v="1737"/>
        <pc:sldMkLst>
          <pc:docMk/>
          <pc:sldMk cId="759404875" sldId="272"/>
        </pc:sldMkLst>
        <pc:spChg chg="mod">
          <ac:chgData name="Abdullahi Saliu" userId="44f647e9d08cd165" providerId="Windows Live" clId="Web-{F5371B8A-EEF3-D463-F583-CF41E1E085AD}" dt="2025-01-24T22:54:15.531" v="1736" actId="20577"/>
          <ac:spMkLst>
            <pc:docMk/>
            <pc:sldMk cId="759404875" sldId="272"/>
            <ac:spMk id="2" creationId="{8B4F818E-8C87-5F36-B32F-97E219EAC517}"/>
          </ac:spMkLst>
        </pc:spChg>
        <pc:spChg chg="del mod">
          <ac:chgData name="Abdullahi Saliu" userId="44f647e9d08cd165" providerId="Windows Live" clId="Web-{F5371B8A-EEF3-D463-F583-CF41E1E085AD}" dt="2025-01-24T22:54:17.797" v="1737"/>
          <ac:spMkLst>
            <pc:docMk/>
            <pc:sldMk cId="759404875" sldId="272"/>
            <ac:spMk id="3" creationId="{75F21C0D-EBEF-79E3-B72F-1240D765F2F3}"/>
          </ac:spMkLst>
        </pc:spChg>
        <pc:spChg chg="add">
          <ac:chgData name="Abdullahi Saliu" userId="44f647e9d08cd165" providerId="Windows Live" clId="Web-{F5371B8A-EEF3-D463-F583-CF41E1E085AD}" dt="2025-01-24T22:51:52.688" v="1696"/>
          <ac:spMkLst>
            <pc:docMk/>
            <pc:sldMk cId="759404875" sldId="272"/>
            <ac:spMk id="8" creationId="{09588DA8-065E-4F6F-8EFD-43104AB2E0CF}"/>
          </ac:spMkLst>
        </pc:spChg>
        <pc:spChg chg="add">
          <ac:chgData name="Abdullahi Saliu" userId="44f647e9d08cd165" providerId="Windows Live" clId="Web-{F5371B8A-EEF3-D463-F583-CF41E1E085AD}" dt="2025-01-24T22:51:52.688" v="1696"/>
          <ac:spMkLst>
            <pc:docMk/>
            <pc:sldMk cId="759404875" sldId="272"/>
            <ac:spMk id="10" creationId="{C4285719-470E-454C-AF62-8323075F1F5B}"/>
          </ac:spMkLst>
        </pc:spChg>
        <pc:spChg chg="add">
          <ac:chgData name="Abdullahi Saliu" userId="44f647e9d08cd165" providerId="Windows Live" clId="Web-{F5371B8A-EEF3-D463-F583-CF41E1E085AD}" dt="2025-01-24T22:51:52.688" v="1696"/>
          <ac:spMkLst>
            <pc:docMk/>
            <pc:sldMk cId="759404875" sldId="272"/>
            <ac:spMk id="12" creationId="{CD9FE4EF-C4D8-49A0-B2FF-81D8DB7D8A24}"/>
          </ac:spMkLst>
        </pc:spChg>
        <pc:spChg chg="add">
          <ac:chgData name="Abdullahi Saliu" userId="44f647e9d08cd165" providerId="Windows Live" clId="Web-{F5371B8A-EEF3-D463-F583-CF41E1E085AD}" dt="2025-01-24T22:51:52.688" v="1696"/>
          <ac:spMkLst>
            <pc:docMk/>
            <pc:sldMk cId="759404875" sldId="272"/>
            <ac:spMk id="14" creationId="{4300840D-0A0B-4512-BACA-B439D5B9C57C}"/>
          </ac:spMkLst>
        </pc:spChg>
        <pc:spChg chg="add">
          <ac:chgData name="Abdullahi Saliu" userId="44f647e9d08cd165" providerId="Windows Live" clId="Web-{F5371B8A-EEF3-D463-F583-CF41E1E085AD}" dt="2025-01-24T22:51:52.688" v="1696"/>
          <ac:spMkLst>
            <pc:docMk/>
            <pc:sldMk cId="759404875" sldId="272"/>
            <ac:spMk id="16" creationId="{D2B78728-A580-49A7-84F9-6EF6F583ADE0}"/>
          </ac:spMkLst>
        </pc:spChg>
        <pc:spChg chg="add">
          <ac:chgData name="Abdullahi Saliu" userId="44f647e9d08cd165" providerId="Windows Live" clId="Web-{F5371B8A-EEF3-D463-F583-CF41E1E085AD}" dt="2025-01-24T22:51:52.688" v="1696"/>
          <ac:spMkLst>
            <pc:docMk/>
            <pc:sldMk cId="759404875" sldId="272"/>
            <ac:spMk id="18" creationId="{38FAA1A1-D861-433F-88FA-1E9D6FD31D11}"/>
          </ac:spMkLst>
        </pc:spChg>
        <pc:spChg chg="add">
          <ac:chgData name="Abdullahi Saliu" userId="44f647e9d08cd165" providerId="Windows Live" clId="Web-{F5371B8A-EEF3-D463-F583-CF41E1E085AD}" dt="2025-01-24T22:51:52.688" v="1696"/>
          <ac:spMkLst>
            <pc:docMk/>
            <pc:sldMk cId="759404875" sldId="272"/>
            <ac:spMk id="20" creationId="{8D71EDA1-87BF-4D5D-AB79-F346FD19278A}"/>
          </ac:spMkLst>
        </pc:spChg>
        <pc:picChg chg="add mod ord">
          <ac:chgData name="Abdullahi Saliu" userId="44f647e9d08cd165" providerId="Windows Live" clId="Web-{F5371B8A-EEF3-D463-F583-CF41E1E085AD}" dt="2025-01-24T22:54:17.797" v="1737"/>
          <ac:picMkLst>
            <pc:docMk/>
            <pc:sldMk cId="759404875" sldId="272"/>
            <ac:picMk id="4" creationId="{704B05E9-A1B9-D96E-5046-2DB0331B3ED4}"/>
          </ac:picMkLst>
        </pc:picChg>
      </pc:sldChg>
      <pc:sldChg chg="addSp delSp modSp new">
        <pc:chgData name="Abdullahi Saliu" userId="44f647e9d08cd165" providerId="Windows Live" clId="Web-{F5371B8A-EEF3-D463-F583-CF41E1E085AD}" dt="2025-01-24T23:11:41.265" v="2024" actId="20577"/>
        <pc:sldMkLst>
          <pc:docMk/>
          <pc:sldMk cId="1145873428" sldId="273"/>
        </pc:sldMkLst>
        <pc:spChg chg="mod">
          <ac:chgData name="Abdullahi Saliu" userId="44f647e9d08cd165" providerId="Windows Live" clId="Web-{F5371B8A-EEF3-D463-F583-CF41E1E085AD}" dt="2025-01-24T22:55:33.396" v="1756" actId="20577"/>
          <ac:spMkLst>
            <pc:docMk/>
            <pc:sldMk cId="1145873428" sldId="273"/>
            <ac:spMk id="2" creationId="{29E18C5C-0662-0DC5-FCFE-4D41E192CA8A}"/>
          </ac:spMkLst>
        </pc:spChg>
        <pc:spChg chg="mod">
          <ac:chgData name="Abdullahi Saliu" userId="44f647e9d08cd165" providerId="Windows Live" clId="Web-{F5371B8A-EEF3-D463-F583-CF41E1E085AD}" dt="2025-01-24T23:10:26.619" v="2016" actId="20577"/>
          <ac:spMkLst>
            <pc:docMk/>
            <pc:sldMk cId="1145873428" sldId="273"/>
            <ac:spMk id="3" creationId="{571CC281-1123-E8F6-1283-75193A9AE9C8}"/>
          </ac:spMkLst>
        </pc:spChg>
        <pc:spChg chg="add del mod">
          <ac:chgData name="Abdullahi Saliu" userId="44f647e9d08cd165" providerId="Windows Live" clId="Web-{F5371B8A-EEF3-D463-F583-CF41E1E085AD}" dt="2025-01-24T23:02:20.660" v="1937"/>
          <ac:spMkLst>
            <pc:docMk/>
            <pc:sldMk cId="1145873428" sldId="273"/>
            <ac:spMk id="5" creationId="{B19BBAEA-FA54-723B-21FA-D9BC9C8720B7}"/>
          </ac:spMkLst>
        </pc:spChg>
        <pc:spChg chg="add mod">
          <ac:chgData name="Abdullahi Saliu" userId="44f647e9d08cd165" providerId="Windows Live" clId="Web-{F5371B8A-EEF3-D463-F583-CF41E1E085AD}" dt="2025-01-24T23:10:19.540" v="2014" actId="20577"/>
          <ac:spMkLst>
            <pc:docMk/>
            <pc:sldMk cId="1145873428" sldId="273"/>
            <ac:spMk id="6" creationId="{9E2F039E-5823-E148-1131-039A02753D8B}"/>
          </ac:spMkLst>
        </pc:spChg>
        <pc:spChg chg="add del mod">
          <ac:chgData name="Abdullahi Saliu" userId="44f647e9d08cd165" providerId="Windows Live" clId="Web-{F5371B8A-EEF3-D463-F583-CF41E1E085AD}" dt="2025-01-24T23:10:43.526" v="2019"/>
          <ac:spMkLst>
            <pc:docMk/>
            <pc:sldMk cId="1145873428" sldId="273"/>
            <ac:spMk id="7" creationId="{2F6C8564-FD36-1B21-CD74-9C143328780B}"/>
          </ac:spMkLst>
        </pc:spChg>
        <pc:spChg chg="add mod">
          <ac:chgData name="Abdullahi Saliu" userId="44f647e9d08cd165" providerId="Windows Live" clId="Web-{F5371B8A-EEF3-D463-F583-CF41E1E085AD}" dt="2025-01-24T23:11:41.265" v="2024" actId="20577"/>
          <ac:spMkLst>
            <pc:docMk/>
            <pc:sldMk cId="1145873428" sldId="273"/>
            <ac:spMk id="8" creationId="{47C9CF5B-AFD0-F136-BD2E-3D74106B277C}"/>
          </ac:spMkLst>
        </pc:spChg>
      </pc:sldChg>
      <pc:sldChg chg="addSp delSp modSp new mod setBg">
        <pc:chgData name="Abdullahi Saliu" userId="44f647e9d08cd165" providerId="Windows Live" clId="Web-{F5371B8A-EEF3-D463-F583-CF41E1E085AD}" dt="2025-01-24T23:15:50.721" v="2052" actId="14100"/>
        <pc:sldMkLst>
          <pc:docMk/>
          <pc:sldMk cId="922654429" sldId="274"/>
        </pc:sldMkLst>
        <pc:spChg chg="mod">
          <ac:chgData name="Abdullahi Saliu" userId="44f647e9d08cd165" providerId="Windows Live" clId="Web-{F5371B8A-EEF3-D463-F583-CF41E1E085AD}" dt="2025-01-24T23:14:40.559" v="2047"/>
          <ac:spMkLst>
            <pc:docMk/>
            <pc:sldMk cId="922654429" sldId="274"/>
            <ac:spMk id="2" creationId="{4233DC51-AE5B-A342-BB0C-6D14760BDC0F}"/>
          </ac:spMkLst>
        </pc:spChg>
        <pc:spChg chg="del">
          <ac:chgData name="Abdullahi Saliu" userId="44f647e9d08cd165" providerId="Windows Live" clId="Web-{F5371B8A-EEF3-D463-F583-CF41E1E085AD}" dt="2025-01-24T23:12:34.034" v="2026"/>
          <ac:spMkLst>
            <pc:docMk/>
            <pc:sldMk cId="922654429" sldId="274"/>
            <ac:spMk id="3" creationId="{AC44A715-F7F8-54C2-A67C-A81C1F87137C}"/>
          </ac:spMkLst>
        </pc:spChg>
        <pc:spChg chg="add del">
          <ac:chgData name="Abdullahi Saliu" userId="44f647e9d08cd165" providerId="Windows Live" clId="Web-{F5371B8A-EEF3-D463-F583-CF41E1E085AD}" dt="2025-01-24T23:14:40.559" v="2047"/>
          <ac:spMkLst>
            <pc:docMk/>
            <pc:sldMk cId="922654429" sldId="274"/>
            <ac:spMk id="9" creationId="{D4771268-CB57-404A-9271-370EB28F6090}"/>
          </ac:spMkLst>
        </pc:spChg>
        <pc:spChg chg="add">
          <ac:chgData name="Abdullahi Saliu" userId="44f647e9d08cd165" providerId="Windows Live" clId="Web-{F5371B8A-EEF3-D463-F583-CF41E1E085AD}" dt="2025-01-24T23:14:40.559" v="2047"/>
          <ac:spMkLst>
            <pc:docMk/>
            <pc:sldMk cId="922654429" sldId="274"/>
            <ac:spMk id="14" creationId="{2151139A-886F-4B97-8815-729AD3831BBD}"/>
          </ac:spMkLst>
        </pc:spChg>
        <pc:spChg chg="add">
          <ac:chgData name="Abdullahi Saliu" userId="44f647e9d08cd165" providerId="Windows Live" clId="Web-{F5371B8A-EEF3-D463-F583-CF41E1E085AD}" dt="2025-01-24T23:14:40.559" v="2047"/>
          <ac:spMkLst>
            <pc:docMk/>
            <pc:sldMk cId="922654429" sldId="274"/>
            <ac:spMk id="16" creationId="{AB5E08C4-8CDD-4623-A5B8-E998C6DEE3B7}"/>
          </ac:spMkLst>
        </pc:spChg>
        <pc:spChg chg="add">
          <ac:chgData name="Abdullahi Saliu" userId="44f647e9d08cd165" providerId="Windows Live" clId="Web-{F5371B8A-EEF3-D463-F583-CF41E1E085AD}" dt="2025-01-24T23:14:40.559" v="2047"/>
          <ac:spMkLst>
            <pc:docMk/>
            <pc:sldMk cId="922654429" sldId="274"/>
            <ac:spMk id="18" creationId="{15F33878-D502-4FFA-8ACE-F2AECDB2A23F}"/>
          </ac:spMkLst>
        </pc:spChg>
        <pc:spChg chg="add">
          <ac:chgData name="Abdullahi Saliu" userId="44f647e9d08cd165" providerId="Windows Live" clId="Web-{F5371B8A-EEF3-D463-F583-CF41E1E085AD}" dt="2025-01-24T23:14:40.559" v="2047"/>
          <ac:spMkLst>
            <pc:docMk/>
            <pc:sldMk cId="922654429" sldId="274"/>
            <ac:spMk id="20" creationId="{D3539FEE-81D3-4406-802E-60B20B16F4F6}"/>
          </ac:spMkLst>
        </pc:spChg>
        <pc:spChg chg="add">
          <ac:chgData name="Abdullahi Saliu" userId="44f647e9d08cd165" providerId="Windows Live" clId="Web-{F5371B8A-EEF3-D463-F583-CF41E1E085AD}" dt="2025-01-24T23:14:40.559" v="2047"/>
          <ac:spMkLst>
            <pc:docMk/>
            <pc:sldMk cId="922654429" sldId="274"/>
            <ac:spMk id="22" creationId="{DC701763-729E-462F-A5A8-E0DEFEB1E2E4}"/>
          </ac:spMkLst>
        </pc:spChg>
        <pc:picChg chg="add mod ord">
          <ac:chgData name="Abdullahi Saliu" userId="44f647e9d08cd165" providerId="Windows Live" clId="Web-{F5371B8A-EEF3-D463-F583-CF41E1E085AD}" dt="2025-01-24T23:15:41.845" v="2050" actId="1076"/>
          <ac:picMkLst>
            <pc:docMk/>
            <pc:sldMk cId="922654429" sldId="274"/>
            <ac:picMk id="4" creationId="{7DB4BC2B-523E-C60F-13B2-D6B8F2E34FF9}"/>
          </ac:picMkLst>
        </pc:picChg>
        <pc:picChg chg="add mod">
          <ac:chgData name="Abdullahi Saliu" userId="44f647e9d08cd165" providerId="Windows Live" clId="Web-{F5371B8A-EEF3-D463-F583-CF41E1E085AD}" dt="2025-01-24T23:15:50.721" v="2052" actId="14100"/>
          <ac:picMkLst>
            <pc:docMk/>
            <pc:sldMk cId="922654429" sldId="274"/>
            <ac:picMk id="6" creationId="{DA677386-486A-0C7F-E177-08F989ABB66E}"/>
          </ac:picMkLst>
        </pc:picChg>
      </pc:sldChg>
      <pc:sldChg chg="addSp delSp modSp new">
        <pc:chgData name="Abdullahi Saliu" userId="44f647e9d08cd165" providerId="Windows Live" clId="Web-{F5371B8A-EEF3-D463-F583-CF41E1E085AD}" dt="2025-01-24T23:13:34.961" v="2044"/>
        <pc:sldMkLst>
          <pc:docMk/>
          <pc:sldMk cId="2136651972" sldId="275"/>
        </pc:sldMkLst>
        <pc:spChg chg="del">
          <ac:chgData name="Abdullahi Saliu" userId="44f647e9d08cd165" providerId="Windows Live" clId="Web-{F5371B8A-EEF3-D463-F583-CF41E1E085AD}" dt="2025-01-24T23:13:30.163" v="2043"/>
          <ac:spMkLst>
            <pc:docMk/>
            <pc:sldMk cId="2136651972" sldId="275"/>
            <ac:spMk id="3" creationId="{9F6AAD98-C76E-5AB0-7527-79FD52271C49}"/>
          </ac:spMkLst>
        </pc:spChg>
        <pc:spChg chg="add mod">
          <ac:chgData name="Abdullahi Saliu" userId="44f647e9d08cd165" providerId="Windows Live" clId="Web-{F5371B8A-EEF3-D463-F583-CF41E1E085AD}" dt="2025-01-24T23:13:34.961" v="2044"/>
          <ac:spMkLst>
            <pc:docMk/>
            <pc:sldMk cId="2136651972" sldId="275"/>
            <ac:spMk id="6" creationId="{9DD6F63E-C230-F0F6-0FD5-09531C841D7F}"/>
          </ac:spMkLst>
        </pc:spChg>
        <pc:picChg chg="add del mod ord">
          <ac:chgData name="Abdullahi Saliu" userId="44f647e9d08cd165" providerId="Windows Live" clId="Web-{F5371B8A-EEF3-D463-F583-CF41E1E085AD}" dt="2025-01-24T23:13:34.961" v="2044"/>
          <ac:picMkLst>
            <pc:docMk/>
            <pc:sldMk cId="2136651972" sldId="275"/>
            <ac:picMk id="4" creationId="{0EC66E85-88EC-0213-7661-AF224C52A192}"/>
          </ac:picMkLst>
        </pc:picChg>
      </pc:sldChg>
      <pc:sldChg chg="addSp delSp modSp new">
        <pc:chgData name="Abdullahi Saliu" userId="44f647e9d08cd165" providerId="Windows Live" clId="Web-{F5371B8A-EEF3-D463-F583-CF41E1E085AD}" dt="2025-01-24T23:17:22.165" v="2094" actId="20577"/>
        <pc:sldMkLst>
          <pc:docMk/>
          <pc:sldMk cId="259074172" sldId="276"/>
        </pc:sldMkLst>
        <pc:spChg chg="mod">
          <ac:chgData name="Abdullahi Saliu" userId="44f647e9d08cd165" providerId="Windows Live" clId="Web-{F5371B8A-EEF3-D463-F583-CF41E1E085AD}" dt="2025-01-24T23:17:22.165" v="2094" actId="20577"/>
          <ac:spMkLst>
            <pc:docMk/>
            <pc:sldMk cId="259074172" sldId="276"/>
            <ac:spMk id="2" creationId="{23A09C0B-1DCC-9FE2-E709-A180DC11D31A}"/>
          </ac:spMkLst>
        </pc:spChg>
        <pc:spChg chg="del">
          <ac:chgData name="Abdullahi Saliu" userId="44f647e9d08cd165" providerId="Windows Live" clId="Web-{F5371B8A-EEF3-D463-F583-CF41E1E085AD}" dt="2025-01-24T23:16:37.849" v="2054"/>
          <ac:spMkLst>
            <pc:docMk/>
            <pc:sldMk cId="259074172" sldId="276"/>
            <ac:spMk id="3" creationId="{F983ECAC-C83E-D3B1-EAB7-C03C0A5387E4}"/>
          </ac:spMkLst>
        </pc:spChg>
        <pc:picChg chg="add mod ord">
          <ac:chgData name="Abdullahi Saliu" userId="44f647e9d08cd165" providerId="Windows Live" clId="Web-{F5371B8A-EEF3-D463-F583-CF41E1E085AD}" dt="2025-01-24T23:16:37.849" v="2054"/>
          <ac:picMkLst>
            <pc:docMk/>
            <pc:sldMk cId="259074172" sldId="276"/>
            <ac:picMk id="4" creationId="{D02D9217-45DA-5FEA-4C9B-8D8D6E642ADB}"/>
          </ac:picMkLst>
        </pc:picChg>
      </pc:sldChg>
    </pc:docChg>
  </pc:docChgLst>
  <pc:docChgLst>
    <pc:chgData name="Guest User" providerId="Windows Live" clId="Web-{EF4E9A08-3CAA-38E2-4BE3-395B69BCEA0B}"/>
    <pc:docChg chg="addSld modSld">
      <pc:chgData name="Guest User" userId="" providerId="Windows Live" clId="Web-{EF4E9A08-3CAA-38E2-4BE3-395B69BCEA0B}" dt="2025-01-25T00:31:59.574" v="193"/>
      <pc:docMkLst>
        <pc:docMk/>
      </pc:docMkLst>
      <pc:sldChg chg="addSp delSp modSp mod setBg">
        <pc:chgData name="Guest User" userId="" providerId="Windows Live" clId="Web-{EF4E9A08-3CAA-38E2-4BE3-395B69BCEA0B}" dt="2025-01-25T00:27:19.028" v="68"/>
        <pc:sldMkLst>
          <pc:docMk/>
          <pc:sldMk cId="742340692" sldId="271"/>
        </pc:sldMkLst>
        <pc:spChg chg="mod">
          <ac:chgData name="Guest User" userId="" providerId="Windows Live" clId="Web-{EF4E9A08-3CAA-38E2-4BE3-395B69BCEA0B}" dt="2025-01-25T00:27:19.028" v="68"/>
          <ac:spMkLst>
            <pc:docMk/>
            <pc:sldMk cId="742340692" sldId="271"/>
            <ac:spMk id="2" creationId="{6F3B0EC1-A6E0-C40C-8DC8-1E72E82587AD}"/>
          </ac:spMkLst>
        </pc:spChg>
        <pc:spChg chg="del">
          <ac:chgData name="Guest User" userId="" providerId="Windows Live" clId="Web-{EF4E9A08-3CAA-38E2-4BE3-395B69BCEA0B}" dt="2025-01-25T00:25:48.180" v="0"/>
          <ac:spMkLst>
            <pc:docMk/>
            <pc:sldMk cId="742340692" sldId="271"/>
            <ac:spMk id="3" creationId="{74A8AEC9-1471-F584-A29A-F95D8FF42186}"/>
          </ac:spMkLst>
        </pc:spChg>
        <pc:spChg chg="add">
          <ac:chgData name="Guest User" userId="" providerId="Windows Live" clId="Web-{EF4E9A08-3CAA-38E2-4BE3-395B69BCEA0B}" dt="2025-01-25T00:27:19.028" v="68"/>
          <ac:spMkLst>
            <pc:docMk/>
            <pc:sldMk cId="742340692" sldId="271"/>
            <ac:spMk id="9" creationId="{D4771268-CB57-404A-9271-370EB28F6090}"/>
          </ac:spMkLst>
        </pc:spChg>
        <pc:picChg chg="add mod ord">
          <ac:chgData name="Guest User" userId="" providerId="Windows Live" clId="Web-{EF4E9A08-3CAA-38E2-4BE3-395B69BCEA0B}" dt="2025-01-25T00:27:19.028" v="68"/>
          <ac:picMkLst>
            <pc:docMk/>
            <pc:sldMk cId="742340692" sldId="271"/>
            <ac:picMk id="4" creationId="{34A81552-4607-EE39-1F19-DBC46A0299E1}"/>
          </ac:picMkLst>
        </pc:picChg>
      </pc:sldChg>
      <pc:sldChg chg="addSp delSp modSp new mod setBg">
        <pc:chgData name="Guest User" userId="" providerId="Windows Live" clId="Web-{EF4E9A08-3CAA-38E2-4BE3-395B69BCEA0B}" dt="2025-01-25T00:28:26.062" v="108"/>
        <pc:sldMkLst>
          <pc:docMk/>
          <pc:sldMk cId="4175954632" sldId="277"/>
        </pc:sldMkLst>
        <pc:spChg chg="mod">
          <ac:chgData name="Guest User" userId="" providerId="Windows Live" clId="Web-{EF4E9A08-3CAA-38E2-4BE3-395B69BCEA0B}" dt="2025-01-25T00:28:26.062" v="108"/>
          <ac:spMkLst>
            <pc:docMk/>
            <pc:sldMk cId="4175954632" sldId="277"/>
            <ac:spMk id="2" creationId="{D80078EE-2595-ECCF-2C6D-0F0B5FD5575F}"/>
          </ac:spMkLst>
        </pc:spChg>
        <pc:spChg chg="del">
          <ac:chgData name="Guest User" userId="" providerId="Windows Live" clId="Web-{EF4E9A08-3CAA-38E2-4BE3-395B69BCEA0B}" dt="2025-01-25T00:27:48.810" v="70"/>
          <ac:spMkLst>
            <pc:docMk/>
            <pc:sldMk cId="4175954632" sldId="277"/>
            <ac:spMk id="3" creationId="{28383E6E-EE67-7096-753A-7DF34293B82C}"/>
          </ac:spMkLst>
        </pc:spChg>
        <pc:spChg chg="add">
          <ac:chgData name="Guest User" userId="" providerId="Windows Live" clId="Web-{EF4E9A08-3CAA-38E2-4BE3-395B69BCEA0B}" dt="2025-01-25T00:28:26.062" v="108"/>
          <ac:spMkLst>
            <pc:docMk/>
            <pc:sldMk cId="4175954632" sldId="277"/>
            <ac:spMk id="9" creationId="{D4771268-CB57-404A-9271-370EB28F6090}"/>
          </ac:spMkLst>
        </pc:spChg>
        <pc:picChg chg="add mod ord">
          <ac:chgData name="Guest User" userId="" providerId="Windows Live" clId="Web-{EF4E9A08-3CAA-38E2-4BE3-395B69BCEA0B}" dt="2025-01-25T00:28:26.062" v="108"/>
          <ac:picMkLst>
            <pc:docMk/>
            <pc:sldMk cId="4175954632" sldId="277"/>
            <ac:picMk id="4" creationId="{DFD389A6-AF0C-A41A-73A7-039C3E4D36BC}"/>
          </ac:picMkLst>
        </pc:picChg>
      </pc:sldChg>
      <pc:sldChg chg="addSp delSp modSp new">
        <pc:chgData name="Guest User" userId="" providerId="Windows Live" clId="Web-{EF4E9A08-3CAA-38E2-4BE3-395B69BCEA0B}" dt="2025-01-25T00:30:27.301" v="170" actId="20577"/>
        <pc:sldMkLst>
          <pc:docMk/>
          <pc:sldMk cId="2440884324" sldId="278"/>
        </pc:sldMkLst>
        <pc:spChg chg="mod">
          <ac:chgData name="Guest User" userId="" providerId="Windows Live" clId="Web-{EF4E9A08-3CAA-38E2-4BE3-395B69BCEA0B}" dt="2025-01-25T00:30:27.301" v="170" actId="20577"/>
          <ac:spMkLst>
            <pc:docMk/>
            <pc:sldMk cId="2440884324" sldId="278"/>
            <ac:spMk id="2" creationId="{CC1BD732-48A0-4061-F2C0-7E2AA8E54138}"/>
          </ac:spMkLst>
        </pc:spChg>
        <pc:spChg chg="del">
          <ac:chgData name="Guest User" userId="" providerId="Windows Live" clId="Web-{EF4E9A08-3CAA-38E2-4BE3-395B69BCEA0B}" dt="2025-01-25T00:28:53.453" v="110"/>
          <ac:spMkLst>
            <pc:docMk/>
            <pc:sldMk cId="2440884324" sldId="278"/>
            <ac:spMk id="3" creationId="{8FC9187A-249B-1B00-5DA8-85D6FD4F47C5}"/>
          </ac:spMkLst>
        </pc:spChg>
        <pc:picChg chg="add mod ord">
          <ac:chgData name="Guest User" userId="" providerId="Windows Live" clId="Web-{EF4E9A08-3CAA-38E2-4BE3-395B69BCEA0B}" dt="2025-01-25T00:28:53.453" v="110"/>
          <ac:picMkLst>
            <pc:docMk/>
            <pc:sldMk cId="2440884324" sldId="278"/>
            <ac:picMk id="4" creationId="{09D6C1BB-3984-61B4-2374-830D4E2581A5}"/>
          </ac:picMkLst>
        </pc:picChg>
      </pc:sldChg>
      <pc:sldChg chg="addSp delSp modSp new mod setBg">
        <pc:chgData name="Guest User" userId="" providerId="Windows Live" clId="Web-{EF4E9A08-3CAA-38E2-4BE3-395B69BCEA0B}" dt="2025-01-25T00:31:59.574" v="193"/>
        <pc:sldMkLst>
          <pc:docMk/>
          <pc:sldMk cId="3394522865" sldId="279"/>
        </pc:sldMkLst>
        <pc:spChg chg="mod">
          <ac:chgData name="Guest User" userId="" providerId="Windows Live" clId="Web-{EF4E9A08-3CAA-38E2-4BE3-395B69BCEA0B}" dt="2025-01-25T00:31:59.574" v="193"/>
          <ac:spMkLst>
            <pc:docMk/>
            <pc:sldMk cId="3394522865" sldId="279"/>
            <ac:spMk id="2" creationId="{499F2A28-36E3-1843-94B1-16CA4D85B97E}"/>
          </ac:spMkLst>
        </pc:spChg>
        <pc:spChg chg="del">
          <ac:chgData name="Guest User" userId="" providerId="Windows Live" clId="Web-{EF4E9A08-3CAA-38E2-4BE3-395B69BCEA0B}" dt="2025-01-25T00:31:32.339" v="172"/>
          <ac:spMkLst>
            <pc:docMk/>
            <pc:sldMk cId="3394522865" sldId="279"/>
            <ac:spMk id="3" creationId="{661553E6-D185-4529-6808-956061F0C32F}"/>
          </ac:spMkLst>
        </pc:spChg>
        <pc:spChg chg="add">
          <ac:chgData name="Guest User" userId="" providerId="Windows Live" clId="Web-{EF4E9A08-3CAA-38E2-4BE3-395B69BCEA0B}" dt="2025-01-25T00:31:59.574" v="193"/>
          <ac:spMkLst>
            <pc:docMk/>
            <pc:sldMk cId="3394522865" sldId="279"/>
            <ac:spMk id="9" creationId="{D4771268-CB57-404A-9271-370EB28F6090}"/>
          </ac:spMkLst>
        </pc:spChg>
        <pc:picChg chg="add mod ord">
          <ac:chgData name="Guest User" userId="" providerId="Windows Live" clId="Web-{EF4E9A08-3CAA-38E2-4BE3-395B69BCEA0B}" dt="2025-01-25T00:31:59.574" v="193"/>
          <ac:picMkLst>
            <pc:docMk/>
            <pc:sldMk cId="3394522865" sldId="279"/>
            <ac:picMk id="4" creationId="{8971FD92-086F-4223-EAB4-DED1A37ABD4B}"/>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8BF02E58-3539-4CA9-BA0D-F249D83F6F52}"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F24ACAC-8A0B-4B0C-BB85-9269F57560A9}">
      <dgm:prSet/>
      <dgm:spPr/>
      <dgm:t>
        <a:bodyPr/>
        <a:lstStyle/>
        <a:p>
          <a:r>
            <a:rPr lang="en-US"/>
            <a:t>Setting up and Configuring Apache Tomcat on an Ubuntu VM</a:t>
          </a:r>
        </a:p>
      </dgm:t>
    </dgm:pt>
    <dgm:pt modelId="{BE2DE4D3-EC43-4B45-AA65-B75043440F9D}" type="parTrans" cxnId="{393478CE-B70C-4C15-A5C3-C7555ADB73B6}">
      <dgm:prSet/>
      <dgm:spPr/>
      <dgm:t>
        <a:bodyPr/>
        <a:lstStyle/>
        <a:p>
          <a:endParaRPr lang="en-US"/>
        </a:p>
      </dgm:t>
    </dgm:pt>
    <dgm:pt modelId="{FD1FB532-671E-42F2-BAF7-69A4607B7E96}" type="sibTrans" cxnId="{393478CE-B70C-4C15-A5C3-C7555ADB73B6}">
      <dgm:prSet/>
      <dgm:spPr/>
      <dgm:t>
        <a:bodyPr/>
        <a:lstStyle/>
        <a:p>
          <a:endParaRPr lang="en-US"/>
        </a:p>
      </dgm:t>
    </dgm:pt>
    <dgm:pt modelId="{B2C527EA-2042-40E8-93E7-E653C61F1A0F}">
      <dgm:prSet/>
      <dgm:spPr/>
      <dgm:t>
        <a:bodyPr/>
        <a:lstStyle/>
        <a:p>
          <a:r>
            <a:rPr lang="en-US"/>
            <a:t>Installing Jenkins and configuring it Using  Window Subsystem Linus (Ubuntu WSL)</a:t>
          </a:r>
        </a:p>
      </dgm:t>
    </dgm:pt>
    <dgm:pt modelId="{27C8860F-7D3B-487C-9278-8EF192483C91}" type="parTrans" cxnId="{BB121F6E-8581-42CA-83B3-6DE08166665F}">
      <dgm:prSet/>
      <dgm:spPr/>
      <dgm:t>
        <a:bodyPr/>
        <a:lstStyle/>
        <a:p>
          <a:endParaRPr lang="en-US"/>
        </a:p>
      </dgm:t>
    </dgm:pt>
    <dgm:pt modelId="{911744E1-9D19-454B-8819-3CFBD17F0615}" type="sibTrans" cxnId="{BB121F6E-8581-42CA-83B3-6DE08166665F}">
      <dgm:prSet/>
      <dgm:spPr/>
      <dgm:t>
        <a:bodyPr/>
        <a:lstStyle/>
        <a:p>
          <a:endParaRPr lang="en-US"/>
        </a:p>
      </dgm:t>
    </dgm:pt>
    <dgm:pt modelId="{C1C2AB7A-E432-42A3-B34E-2A17315CBE08}">
      <dgm:prSet/>
      <dgm:spPr/>
      <dgm:t>
        <a:bodyPr/>
        <a:lstStyle/>
        <a:p>
          <a:r>
            <a:rPr lang="en-US"/>
            <a:t>Configuring Jenkins to Fetch source Code from github </a:t>
          </a:r>
        </a:p>
      </dgm:t>
    </dgm:pt>
    <dgm:pt modelId="{827BFAC6-CFAD-4CA5-89AE-08A9828580B2}" type="parTrans" cxnId="{A07DD664-1408-4CBF-87FE-68171080439D}">
      <dgm:prSet/>
      <dgm:spPr/>
      <dgm:t>
        <a:bodyPr/>
        <a:lstStyle/>
        <a:p>
          <a:endParaRPr lang="en-US"/>
        </a:p>
      </dgm:t>
    </dgm:pt>
    <dgm:pt modelId="{C8D57051-355E-433E-A353-DAD5545F7460}" type="sibTrans" cxnId="{A07DD664-1408-4CBF-87FE-68171080439D}">
      <dgm:prSet/>
      <dgm:spPr/>
      <dgm:t>
        <a:bodyPr/>
        <a:lstStyle/>
        <a:p>
          <a:endParaRPr lang="en-US"/>
        </a:p>
      </dgm:t>
    </dgm:pt>
    <dgm:pt modelId="{A03D77AD-B5CC-4614-93A9-8414C2BDFED4}">
      <dgm:prSet/>
      <dgm:spPr/>
      <dgm:t>
        <a:bodyPr/>
        <a:lstStyle/>
        <a:p>
          <a:r>
            <a:rPr lang="en-US"/>
            <a:t>To Build the code Using Maven Build</a:t>
          </a:r>
        </a:p>
      </dgm:t>
    </dgm:pt>
    <dgm:pt modelId="{3AA9D882-5FC0-474E-AAFF-EA28F1EA7925}" type="parTrans" cxnId="{8D1DFEDC-C4B3-4D12-9046-3B6FF0E055D6}">
      <dgm:prSet/>
      <dgm:spPr/>
      <dgm:t>
        <a:bodyPr/>
        <a:lstStyle/>
        <a:p>
          <a:endParaRPr lang="en-US"/>
        </a:p>
      </dgm:t>
    </dgm:pt>
    <dgm:pt modelId="{63F09384-22DA-433B-95DB-79C429985F5B}" type="sibTrans" cxnId="{8D1DFEDC-C4B3-4D12-9046-3B6FF0E055D6}">
      <dgm:prSet/>
      <dgm:spPr/>
      <dgm:t>
        <a:bodyPr/>
        <a:lstStyle/>
        <a:p>
          <a:endParaRPr lang="en-US"/>
        </a:p>
      </dgm:t>
    </dgm:pt>
    <dgm:pt modelId="{7D885BC4-787A-4929-A6A8-DAE0E886D1AA}">
      <dgm:prSet/>
      <dgm:spPr/>
      <dgm:t>
        <a:bodyPr/>
        <a:lstStyle/>
        <a:p>
          <a:r>
            <a:rPr lang="en-US"/>
            <a:t>To Deploy the artifact to Apache Tomcat </a:t>
          </a:r>
        </a:p>
      </dgm:t>
    </dgm:pt>
    <dgm:pt modelId="{0B292A8E-E5A2-4ACC-B68D-79EF44C64E64}" type="parTrans" cxnId="{08F868B5-B660-4AC8-8571-66FDF1C39C1A}">
      <dgm:prSet/>
      <dgm:spPr/>
      <dgm:t>
        <a:bodyPr/>
        <a:lstStyle/>
        <a:p>
          <a:endParaRPr lang="en-US"/>
        </a:p>
      </dgm:t>
    </dgm:pt>
    <dgm:pt modelId="{46C61427-9D73-4405-86FE-A376AA6F4AC6}" type="sibTrans" cxnId="{08F868B5-B660-4AC8-8571-66FDF1C39C1A}">
      <dgm:prSet/>
      <dgm:spPr/>
      <dgm:t>
        <a:bodyPr/>
        <a:lstStyle/>
        <a:p>
          <a:endParaRPr lang="en-US"/>
        </a:p>
      </dgm:t>
    </dgm:pt>
    <dgm:pt modelId="{B0DF1C02-C497-4887-9ECD-C7E74D977A6B}" type="pres">
      <dgm:prSet presAssocID="{8BF02E58-3539-4CA9-BA0D-F249D83F6F52}" presName="root" presStyleCnt="0">
        <dgm:presLayoutVars>
          <dgm:dir/>
          <dgm:resizeHandles val="exact"/>
        </dgm:presLayoutVars>
      </dgm:prSet>
      <dgm:spPr/>
    </dgm:pt>
    <dgm:pt modelId="{A92E9C13-E4AC-4D25-9AB7-173169871AC7}" type="pres">
      <dgm:prSet presAssocID="{8BF02E58-3539-4CA9-BA0D-F249D83F6F52}" presName="container" presStyleCnt="0">
        <dgm:presLayoutVars>
          <dgm:dir/>
          <dgm:resizeHandles val="exact"/>
        </dgm:presLayoutVars>
      </dgm:prSet>
      <dgm:spPr/>
    </dgm:pt>
    <dgm:pt modelId="{4DBC33ED-B4A9-4E28-A25E-C14C69DC17D5}" type="pres">
      <dgm:prSet presAssocID="{8F24ACAC-8A0B-4B0C-BB85-9269F57560A9}" presName="compNode" presStyleCnt="0"/>
      <dgm:spPr/>
    </dgm:pt>
    <dgm:pt modelId="{EDC23AC4-7530-4257-9C81-729989D5B4B3}" type="pres">
      <dgm:prSet presAssocID="{8F24ACAC-8A0B-4B0C-BB85-9269F57560A9}" presName="iconBgRect" presStyleLbl="bgShp" presStyleIdx="0" presStyleCnt="5"/>
      <dgm:spPr/>
    </dgm:pt>
    <dgm:pt modelId="{C3A416C5-C24B-4374-A2C8-BFFB223D079B}" type="pres">
      <dgm:prSet presAssocID="{8F24ACAC-8A0B-4B0C-BB85-9269F57560A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1C5257C9-0C68-45EC-9831-4BE00659BF7A}" type="pres">
      <dgm:prSet presAssocID="{8F24ACAC-8A0B-4B0C-BB85-9269F57560A9}" presName="spaceRect" presStyleCnt="0"/>
      <dgm:spPr/>
    </dgm:pt>
    <dgm:pt modelId="{DA2446BC-52DD-452B-B8F1-B673274ED82B}" type="pres">
      <dgm:prSet presAssocID="{8F24ACAC-8A0B-4B0C-BB85-9269F57560A9}" presName="textRect" presStyleLbl="revTx" presStyleIdx="0" presStyleCnt="5">
        <dgm:presLayoutVars>
          <dgm:chMax val="1"/>
          <dgm:chPref val="1"/>
        </dgm:presLayoutVars>
      </dgm:prSet>
      <dgm:spPr/>
    </dgm:pt>
    <dgm:pt modelId="{E96EB826-2812-4262-8FF2-68CB24AFF957}" type="pres">
      <dgm:prSet presAssocID="{FD1FB532-671E-42F2-BAF7-69A4607B7E96}" presName="sibTrans" presStyleLbl="sibTrans2D1" presStyleIdx="0" presStyleCnt="0"/>
      <dgm:spPr/>
    </dgm:pt>
    <dgm:pt modelId="{8B1485B3-F47D-4987-930C-ADAC62559C94}" type="pres">
      <dgm:prSet presAssocID="{B2C527EA-2042-40E8-93E7-E653C61F1A0F}" presName="compNode" presStyleCnt="0"/>
      <dgm:spPr/>
    </dgm:pt>
    <dgm:pt modelId="{9F7E1A5E-07D1-433B-8F13-6D8D846CB844}" type="pres">
      <dgm:prSet presAssocID="{B2C527EA-2042-40E8-93E7-E653C61F1A0F}" presName="iconBgRect" presStyleLbl="bgShp" presStyleIdx="1" presStyleCnt="5"/>
      <dgm:spPr/>
    </dgm:pt>
    <dgm:pt modelId="{F5EE44ED-4E1D-4DF9-9C0D-6014BD487143}" type="pres">
      <dgm:prSet presAssocID="{B2C527EA-2042-40E8-93E7-E653C61F1A0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9A96F11B-88DF-4FCE-8F0C-943D806F5BC5}" type="pres">
      <dgm:prSet presAssocID="{B2C527EA-2042-40E8-93E7-E653C61F1A0F}" presName="spaceRect" presStyleCnt="0"/>
      <dgm:spPr/>
    </dgm:pt>
    <dgm:pt modelId="{AF00C69F-4077-4442-9CBF-6647FEDCB905}" type="pres">
      <dgm:prSet presAssocID="{B2C527EA-2042-40E8-93E7-E653C61F1A0F}" presName="textRect" presStyleLbl="revTx" presStyleIdx="1" presStyleCnt="5">
        <dgm:presLayoutVars>
          <dgm:chMax val="1"/>
          <dgm:chPref val="1"/>
        </dgm:presLayoutVars>
      </dgm:prSet>
      <dgm:spPr/>
    </dgm:pt>
    <dgm:pt modelId="{8E73C217-8B4A-42DA-92EE-9A30E04EB529}" type="pres">
      <dgm:prSet presAssocID="{911744E1-9D19-454B-8819-3CFBD17F0615}" presName="sibTrans" presStyleLbl="sibTrans2D1" presStyleIdx="0" presStyleCnt="0"/>
      <dgm:spPr/>
    </dgm:pt>
    <dgm:pt modelId="{D4B99BF1-1FE3-4C9A-BB76-0D1690C3A259}" type="pres">
      <dgm:prSet presAssocID="{C1C2AB7A-E432-42A3-B34E-2A17315CBE08}" presName="compNode" presStyleCnt="0"/>
      <dgm:spPr/>
    </dgm:pt>
    <dgm:pt modelId="{562CEB00-30CA-4786-B1BF-00E878A44D5A}" type="pres">
      <dgm:prSet presAssocID="{C1C2AB7A-E432-42A3-B34E-2A17315CBE08}" presName="iconBgRect" presStyleLbl="bgShp" presStyleIdx="2" presStyleCnt="5"/>
      <dgm:spPr/>
    </dgm:pt>
    <dgm:pt modelId="{4BDCF122-9C6F-49D5-8D25-E218225EC153}" type="pres">
      <dgm:prSet presAssocID="{C1C2AB7A-E432-42A3-B34E-2A17315CBE0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5A0C0D0-7E05-4469-A481-7D7097C9DF99}" type="pres">
      <dgm:prSet presAssocID="{C1C2AB7A-E432-42A3-B34E-2A17315CBE08}" presName="spaceRect" presStyleCnt="0"/>
      <dgm:spPr/>
    </dgm:pt>
    <dgm:pt modelId="{3400D18F-BE94-4EDA-9A6C-403FA35C3954}" type="pres">
      <dgm:prSet presAssocID="{C1C2AB7A-E432-42A3-B34E-2A17315CBE08}" presName="textRect" presStyleLbl="revTx" presStyleIdx="2" presStyleCnt="5">
        <dgm:presLayoutVars>
          <dgm:chMax val="1"/>
          <dgm:chPref val="1"/>
        </dgm:presLayoutVars>
      </dgm:prSet>
      <dgm:spPr/>
    </dgm:pt>
    <dgm:pt modelId="{75396504-9A56-4F2A-9EB7-F2F511289704}" type="pres">
      <dgm:prSet presAssocID="{C8D57051-355E-433E-A353-DAD5545F7460}" presName="sibTrans" presStyleLbl="sibTrans2D1" presStyleIdx="0" presStyleCnt="0"/>
      <dgm:spPr/>
    </dgm:pt>
    <dgm:pt modelId="{16543072-B5B3-4A56-9B09-D46D4AB4F6E7}" type="pres">
      <dgm:prSet presAssocID="{A03D77AD-B5CC-4614-93A9-8414C2BDFED4}" presName="compNode" presStyleCnt="0"/>
      <dgm:spPr/>
    </dgm:pt>
    <dgm:pt modelId="{ADBF1624-659E-468C-AE38-CC2205FFABAC}" type="pres">
      <dgm:prSet presAssocID="{A03D77AD-B5CC-4614-93A9-8414C2BDFED4}" presName="iconBgRect" presStyleLbl="bgShp" presStyleIdx="3" presStyleCnt="5"/>
      <dgm:spPr/>
    </dgm:pt>
    <dgm:pt modelId="{85291B4C-219B-43B0-8FF4-06A691CC018B}" type="pres">
      <dgm:prSet presAssocID="{A03D77AD-B5CC-4614-93A9-8414C2BDFED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20287363-4659-4FA3-8A4C-C8192FA0E4F7}" type="pres">
      <dgm:prSet presAssocID="{A03D77AD-B5CC-4614-93A9-8414C2BDFED4}" presName="spaceRect" presStyleCnt="0"/>
      <dgm:spPr/>
    </dgm:pt>
    <dgm:pt modelId="{E601E107-5B0A-47F2-9BA6-C2D9EE41A84B}" type="pres">
      <dgm:prSet presAssocID="{A03D77AD-B5CC-4614-93A9-8414C2BDFED4}" presName="textRect" presStyleLbl="revTx" presStyleIdx="3" presStyleCnt="5">
        <dgm:presLayoutVars>
          <dgm:chMax val="1"/>
          <dgm:chPref val="1"/>
        </dgm:presLayoutVars>
      </dgm:prSet>
      <dgm:spPr/>
    </dgm:pt>
    <dgm:pt modelId="{8B64A072-8B30-49EA-8148-A0DC9D21F52C}" type="pres">
      <dgm:prSet presAssocID="{63F09384-22DA-433B-95DB-79C429985F5B}" presName="sibTrans" presStyleLbl="sibTrans2D1" presStyleIdx="0" presStyleCnt="0"/>
      <dgm:spPr/>
    </dgm:pt>
    <dgm:pt modelId="{932D9599-9E85-4CE4-8BB2-58114165B46E}" type="pres">
      <dgm:prSet presAssocID="{7D885BC4-787A-4929-A6A8-DAE0E886D1AA}" presName="compNode" presStyleCnt="0"/>
      <dgm:spPr/>
    </dgm:pt>
    <dgm:pt modelId="{7C4B3508-0AFC-4F8B-AC52-0C1BB80D32B3}" type="pres">
      <dgm:prSet presAssocID="{7D885BC4-787A-4929-A6A8-DAE0E886D1AA}" presName="iconBgRect" presStyleLbl="bgShp" presStyleIdx="4" presStyleCnt="5"/>
      <dgm:spPr/>
    </dgm:pt>
    <dgm:pt modelId="{80FD968C-D3FF-4FE4-9C05-449CC77620B6}" type="pres">
      <dgm:prSet presAssocID="{7D885BC4-787A-4929-A6A8-DAE0E886D1A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22BEAB42-E084-4728-881F-1C0ED3C23713}" type="pres">
      <dgm:prSet presAssocID="{7D885BC4-787A-4929-A6A8-DAE0E886D1AA}" presName="spaceRect" presStyleCnt="0"/>
      <dgm:spPr/>
    </dgm:pt>
    <dgm:pt modelId="{518C0090-C7FC-4E70-A781-207B779272E1}" type="pres">
      <dgm:prSet presAssocID="{7D885BC4-787A-4929-A6A8-DAE0E886D1AA}" presName="textRect" presStyleLbl="revTx" presStyleIdx="4" presStyleCnt="5">
        <dgm:presLayoutVars>
          <dgm:chMax val="1"/>
          <dgm:chPref val="1"/>
        </dgm:presLayoutVars>
      </dgm:prSet>
      <dgm:spPr/>
    </dgm:pt>
  </dgm:ptLst>
  <dgm:cxnLst>
    <dgm:cxn modelId="{EE15AF06-5B88-4D55-85D5-7B00948A7EEE}" type="presOf" srcId="{C1C2AB7A-E432-42A3-B34E-2A17315CBE08}" destId="{3400D18F-BE94-4EDA-9A6C-403FA35C3954}" srcOrd="0" destOrd="0" presId="urn:microsoft.com/office/officeart/2018/2/layout/IconCircleList"/>
    <dgm:cxn modelId="{17E63E1B-7BDA-445C-8324-AD075373E73F}" type="presOf" srcId="{63F09384-22DA-433B-95DB-79C429985F5B}" destId="{8B64A072-8B30-49EA-8148-A0DC9D21F52C}" srcOrd="0" destOrd="0" presId="urn:microsoft.com/office/officeart/2018/2/layout/IconCircleList"/>
    <dgm:cxn modelId="{0F17CE1F-B433-461B-8ABE-9DEEA82608E4}" type="presOf" srcId="{7D885BC4-787A-4929-A6A8-DAE0E886D1AA}" destId="{518C0090-C7FC-4E70-A781-207B779272E1}" srcOrd="0" destOrd="0" presId="urn:microsoft.com/office/officeart/2018/2/layout/IconCircleList"/>
    <dgm:cxn modelId="{CA8AA85D-B834-4272-88D2-EC66246A6443}" type="presOf" srcId="{B2C527EA-2042-40E8-93E7-E653C61F1A0F}" destId="{AF00C69F-4077-4442-9CBF-6647FEDCB905}" srcOrd="0" destOrd="0" presId="urn:microsoft.com/office/officeart/2018/2/layout/IconCircleList"/>
    <dgm:cxn modelId="{AF48A442-2C22-48D0-AEBF-C4BAA20BE019}" type="presOf" srcId="{8F24ACAC-8A0B-4B0C-BB85-9269F57560A9}" destId="{DA2446BC-52DD-452B-B8F1-B673274ED82B}" srcOrd="0" destOrd="0" presId="urn:microsoft.com/office/officeart/2018/2/layout/IconCircleList"/>
    <dgm:cxn modelId="{A07DD664-1408-4CBF-87FE-68171080439D}" srcId="{8BF02E58-3539-4CA9-BA0D-F249D83F6F52}" destId="{C1C2AB7A-E432-42A3-B34E-2A17315CBE08}" srcOrd="2" destOrd="0" parTransId="{827BFAC6-CFAD-4CA5-89AE-08A9828580B2}" sibTransId="{C8D57051-355E-433E-A353-DAD5545F7460}"/>
    <dgm:cxn modelId="{BB121F6E-8581-42CA-83B3-6DE08166665F}" srcId="{8BF02E58-3539-4CA9-BA0D-F249D83F6F52}" destId="{B2C527EA-2042-40E8-93E7-E653C61F1A0F}" srcOrd="1" destOrd="0" parTransId="{27C8860F-7D3B-487C-9278-8EF192483C91}" sibTransId="{911744E1-9D19-454B-8819-3CFBD17F0615}"/>
    <dgm:cxn modelId="{22905A97-B525-4313-B512-23C531F125C8}" type="presOf" srcId="{8BF02E58-3539-4CA9-BA0D-F249D83F6F52}" destId="{B0DF1C02-C497-4887-9ECD-C7E74D977A6B}" srcOrd="0" destOrd="0" presId="urn:microsoft.com/office/officeart/2018/2/layout/IconCircleList"/>
    <dgm:cxn modelId="{45CD06A2-BEE4-4A4F-9E47-7B78EB470915}" type="presOf" srcId="{C8D57051-355E-433E-A353-DAD5545F7460}" destId="{75396504-9A56-4F2A-9EB7-F2F511289704}" srcOrd="0" destOrd="0" presId="urn:microsoft.com/office/officeart/2018/2/layout/IconCircleList"/>
    <dgm:cxn modelId="{08F868B5-B660-4AC8-8571-66FDF1C39C1A}" srcId="{8BF02E58-3539-4CA9-BA0D-F249D83F6F52}" destId="{7D885BC4-787A-4929-A6A8-DAE0E886D1AA}" srcOrd="4" destOrd="0" parTransId="{0B292A8E-E5A2-4ACC-B68D-79EF44C64E64}" sibTransId="{46C61427-9D73-4405-86FE-A376AA6F4AC6}"/>
    <dgm:cxn modelId="{393478CE-B70C-4C15-A5C3-C7555ADB73B6}" srcId="{8BF02E58-3539-4CA9-BA0D-F249D83F6F52}" destId="{8F24ACAC-8A0B-4B0C-BB85-9269F57560A9}" srcOrd="0" destOrd="0" parTransId="{BE2DE4D3-EC43-4B45-AA65-B75043440F9D}" sibTransId="{FD1FB532-671E-42F2-BAF7-69A4607B7E96}"/>
    <dgm:cxn modelId="{30F0B3D5-7BA4-45E0-A64C-1275079367FA}" type="presOf" srcId="{A03D77AD-B5CC-4614-93A9-8414C2BDFED4}" destId="{E601E107-5B0A-47F2-9BA6-C2D9EE41A84B}" srcOrd="0" destOrd="0" presId="urn:microsoft.com/office/officeart/2018/2/layout/IconCircleList"/>
    <dgm:cxn modelId="{8D1DFEDC-C4B3-4D12-9046-3B6FF0E055D6}" srcId="{8BF02E58-3539-4CA9-BA0D-F249D83F6F52}" destId="{A03D77AD-B5CC-4614-93A9-8414C2BDFED4}" srcOrd="3" destOrd="0" parTransId="{3AA9D882-5FC0-474E-AAFF-EA28F1EA7925}" sibTransId="{63F09384-22DA-433B-95DB-79C429985F5B}"/>
    <dgm:cxn modelId="{BFFE5FEC-E273-48BC-BAF3-7F79A7937FA0}" type="presOf" srcId="{911744E1-9D19-454B-8819-3CFBD17F0615}" destId="{8E73C217-8B4A-42DA-92EE-9A30E04EB529}" srcOrd="0" destOrd="0" presId="urn:microsoft.com/office/officeart/2018/2/layout/IconCircleList"/>
    <dgm:cxn modelId="{C0BE74F4-D4B6-473E-A2D6-F5C2C46B76FF}" type="presOf" srcId="{FD1FB532-671E-42F2-BAF7-69A4607B7E96}" destId="{E96EB826-2812-4262-8FF2-68CB24AFF957}" srcOrd="0" destOrd="0" presId="urn:microsoft.com/office/officeart/2018/2/layout/IconCircleList"/>
    <dgm:cxn modelId="{391CDBD8-764C-478F-A637-51A5C71681F4}" type="presParOf" srcId="{B0DF1C02-C497-4887-9ECD-C7E74D977A6B}" destId="{A92E9C13-E4AC-4D25-9AB7-173169871AC7}" srcOrd="0" destOrd="0" presId="urn:microsoft.com/office/officeart/2018/2/layout/IconCircleList"/>
    <dgm:cxn modelId="{8CC11625-325B-4265-84AC-65F765119AC9}" type="presParOf" srcId="{A92E9C13-E4AC-4D25-9AB7-173169871AC7}" destId="{4DBC33ED-B4A9-4E28-A25E-C14C69DC17D5}" srcOrd="0" destOrd="0" presId="urn:microsoft.com/office/officeart/2018/2/layout/IconCircleList"/>
    <dgm:cxn modelId="{14D889AE-8667-4DA3-AE3D-C3B0747BD4CC}" type="presParOf" srcId="{4DBC33ED-B4A9-4E28-A25E-C14C69DC17D5}" destId="{EDC23AC4-7530-4257-9C81-729989D5B4B3}" srcOrd="0" destOrd="0" presId="urn:microsoft.com/office/officeart/2018/2/layout/IconCircleList"/>
    <dgm:cxn modelId="{9A61D1B6-C21C-4958-956D-C4B6CCC4EE34}" type="presParOf" srcId="{4DBC33ED-B4A9-4E28-A25E-C14C69DC17D5}" destId="{C3A416C5-C24B-4374-A2C8-BFFB223D079B}" srcOrd="1" destOrd="0" presId="urn:microsoft.com/office/officeart/2018/2/layout/IconCircleList"/>
    <dgm:cxn modelId="{413A0EB6-402F-4E80-9B39-9633FCD84A59}" type="presParOf" srcId="{4DBC33ED-B4A9-4E28-A25E-C14C69DC17D5}" destId="{1C5257C9-0C68-45EC-9831-4BE00659BF7A}" srcOrd="2" destOrd="0" presId="urn:microsoft.com/office/officeart/2018/2/layout/IconCircleList"/>
    <dgm:cxn modelId="{A5311581-5892-42EC-BE7D-BF6900F39097}" type="presParOf" srcId="{4DBC33ED-B4A9-4E28-A25E-C14C69DC17D5}" destId="{DA2446BC-52DD-452B-B8F1-B673274ED82B}" srcOrd="3" destOrd="0" presId="urn:microsoft.com/office/officeart/2018/2/layout/IconCircleList"/>
    <dgm:cxn modelId="{B1F20C1D-D9D8-4160-8B05-8F82A3EAEBCB}" type="presParOf" srcId="{A92E9C13-E4AC-4D25-9AB7-173169871AC7}" destId="{E96EB826-2812-4262-8FF2-68CB24AFF957}" srcOrd="1" destOrd="0" presId="urn:microsoft.com/office/officeart/2018/2/layout/IconCircleList"/>
    <dgm:cxn modelId="{1BC5E03E-ACF2-48A8-81DE-51D29B4072DE}" type="presParOf" srcId="{A92E9C13-E4AC-4D25-9AB7-173169871AC7}" destId="{8B1485B3-F47D-4987-930C-ADAC62559C94}" srcOrd="2" destOrd="0" presId="urn:microsoft.com/office/officeart/2018/2/layout/IconCircleList"/>
    <dgm:cxn modelId="{64834D72-8AEA-4C49-BFAD-8342813807E5}" type="presParOf" srcId="{8B1485B3-F47D-4987-930C-ADAC62559C94}" destId="{9F7E1A5E-07D1-433B-8F13-6D8D846CB844}" srcOrd="0" destOrd="0" presId="urn:microsoft.com/office/officeart/2018/2/layout/IconCircleList"/>
    <dgm:cxn modelId="{CF6A8401-5295-4658-BE70-6AA3610B4BE3}" type="presParOf" srcId="{8B1485B3-F47D-4987-930C-ADAC62559C94}" destId="{F5EE44ED-4E1D-4DF9-9C0D-6014BD487143}" srcOrd="1" destOrd="0" presId="urn:microsoft.com/office/officeart/2018/2/layout/IconCircleList"/>
    <dgm:cxn modelId="{29E0B2D6-F976-40ED-8A0F-6FABC9C20F83}" type="presParOf" srcId="{8B1485B3-F47D-4987-930C-ADAC62559C94}" destId="{9A96F11B-88DF-4FCE-8F0C-943D806F5BC5}" srcOrd="2" destOrd="0" presId="urn:microsoft.com/office/officeart/2018/2/layout/IconCircleList"/>
    <dgm:cxn modelId="{51C1165B-388C-4629-A778-9AA97AB45E21}" type="presParOf" srcId="{8B1485B3-F47D-4987-930C-ADAC62559C94}" destId="{AF00C69F-4077-4442-9CBF-6647FEDCB905}" srcOrd="3" destOrd="0" presId="urn:microsoft.com/office/officeart/2018/2/layout/IconCircleList"/>
    <dgm:cxn modelId="{190BB854-0060-46D0-95CF-A4E7919EE450}" type="presParOf" srcId="{A92E9C13-E4AC-4D25-9AB7-173169871AC7}" destId="{8E73C217-8B4A-42DA-92EE-9A30E04EB529}" srcOrd="3" destOrd="0" presId="urn:microsoft.com/office/officeart/2018/2/layout/IconCircleList"/>
    <dgm:cxn modelId="{989AA029-643E-438D-8CBF-226E5302CF0A}" type="presParOf" srcId="{A92E9C13-E4AC-4D25-9AB7-173169871AC7}" destId="{D4B99BF1-1FE3-4C9A-BB76-0D1690C3A259}" srcOrd="4" destOrd="0" presId="urn:microsoft.com/office/officeart/2018/2/layout/IconCircleList"/>
    <dgm:cxn modelId="{6E275CCE-BDA8-4EAB-AD15-B3AE2BBA9E35}" type="presParOf" srcId="{D4B99BF1-1FE3-4C9A-BB76-0D1690C3A259}" destId="{562CEB00-30CA-4786-B1BF-00E878A44D5A}" srcOrd="0" destOrd="0" presId="urn:microsoft.com/office/officeart/2018/2/layout/IconCircleList"/>
    <dgm:cxn modelId="{9D10283A-C1CD-4DF3-86E5-539B219CADFF}" type="presParOf" srcId="{D4B99BF1-1FE3-4C9A-BB76-0D1690C3A259}" destId="{4BDCF122-9C6F-49D5-8D25-E218225EC153}" srcOrd="1" destOrd="0" presId="urn:microsoft.com/office/officeart/2018/2/layout/IconCircleList"/>
    <dgm:cxn modelId="{15326DBD-2CD1-404D-93F4-35AFBBCA0972}" type="presParOf" srcId="{D4B99BF1-1FE3-4C9A-BB76-0D1690C3A259}" destId="{55A0C0D0-7E05-4469-A481-7D7097C9DF99}" srcOrd="2" destOrd="0" presId="urn:microsoft.com/office/officeart/2018/2/layout/IconCircleList"/>
    <dgm:cxn modelId="{6EC3DF4C-18B8-4787-801A-D3065AAD9BB9}" type="presParOf" srcId="{D4B99BF1-1FE3-4C9A-BB76-0D1690C3A259}" destId="{3400D18F-BE94-4EDA-9A6C-403FA35C3954}" srcOrd="3" destOrd="0" presId="urn:microsoft.com/office/officeart/2018/2/layout/IconCircleList"/>
    <dgm:cxn modelId="{6CB7425C-D88B-4554-8325-4A1EACDA192B}" type="presParOf" srcId="{A92E9C13-E4AC-4D25-9AB7-173169871AC7}" destId="{75396504-9A56-4F2A-9EB7-F2F511289704}" srcOrd="5" destOrd="0" presId="urn:microsoft.com/office/officeart/2018/2/layout/IconCircleList"/>
    <dgm:cxn modelId="{AE1A4927-C00E-4681-B205-7B5EACBE8224}" type="presParOf" srcId="{A92E9C13-E4AC-4D25-9AB7-173169871AC7}" destId="{16543072-B5B3-4A56-9B09-D46D4AB4F6E7}" srcOrd="6" destOrd="0" presId="urn:microsoft.com/office/officeart/2018/2/layout/IconCircleList"/>
    <dgm:cxn modelId="{455C2C1B-F631-465C-96CE-697A20FAB654}" type="presParOf" srcId="{16543072-B5B3-4A56-9B09-D46D4AB4F6E7}" destId="{ADBF1624-659E-468C-AE38-CC2205FFABAC}" srcOrd="0" destOrd="0" presId="urn:microsoft.com/office/officeart/2018/2/layout/IconCircleList"/>
    <dgm:cxn modelId="{06592714-FA05-438E-A097-3C810A708C6F}" type="presParOf" srcId="{16543072-B5B3-4A56-9B09-D46D4AB4F6E7}" destId="{85291B4C-219B-43B0-8FF4-06A691CC018B}" srcOrd="1" destOrd="0" presId="urn:microsoft.com/office/officeart/2018/2/layout/IconCircleList"/>
    <dgm:cxn modelId="{B9A74553-FF7C-4ACA-9F40-B6B0D263E13D}" type="presParOf" srcId="{16543072-B5B3-4A56-9B09-D46D4AB4F6E7}" destId="{20287363-4659-4FA3-8A4C-C8192FA0E4F7}" srcOrd="2" destOrd="0" presId="urn:microsoft.com/office/officeart/2018/2/layout/IconCircleList"/>
    <dgm:cxn modelId="{82026704-0AF7-425F-9AC3-BBCAA47BA08E}" type="presParOf" srcId="{16543072-B5B3-4A56-9B09-D46D4AB4F6E7}" destId="{E601E107-5B0A-47F2-9BA6-C2D9EE41A84B}" srcOrd="3" destOrd="0" presId="urn:microsoft.com/office/officeart/2018/2/layout/IconCircleList"/>
    <dgm:cxn modelId="{51058965-BE53-47A1-8FF3-89ED5FA0525D}" type="presParOf" srcId="{A92E9C13-E4AC-4D25-9AB7-173169871AC7}" destId="{8B64A072-8B30-49EA-8148-A0DC9D21F52C}" srcOrd="7" destOrd="0" presId="urn:microsoft.com/office/officeart/2018/2/layout/IconCircleList"/>
    <dgm:cxn modelId="{684F2E3F-9A90-441B-9CAF-31DC6A71267B}" type="presParOf" srcId="{A92E9C13-E4AC-4D25-9AB7-173169871AC7}" destId="{932D9599-9E85-4CE4-8BB2-58114165B46E}" srcOrd="8" destOrd="0" presId="urn:microsoft.com/office/officeart/2018/2/layout/IconCircleList"/>
    <dgm:cxn modelId="{BDEDEBAD-6F12-4E9C-AA78-7C69E67F1FFD}" type="presParOf" srcId="{932D9599-9E85-4CE4-8BB2-58114165B46E}" destId="{7C4B3508-0AFC-4F8B-AC52-0C1BB80D32B3}" srcOrd="0" destOrd="0" presId="urn:microsoft.com/office/officeart/2018/2/layout/IconCircleList"/>
    <dgm:cxn modelId="{DD08B3B7-9EBF-47CF-B8E6-70C44DB4C416}" type="presParOf" srcId="{932D9599-9E85-4CE4-8BB2-58114165B46E}" destId="{80FD968C-D3FF-4FE4-9C05-449CC77620B6}" srcOrd="1" destOrd="0" presId="urn:microsoft.com/office/officeart/2018/2/layout/IconCircleList"/>
    <dgm:cxn modelId="{F96A531F-DF31-4A7D-AA55-9A9DEB92CA6E}" type="presParOf" srcId="{932D9599-9E85-4CE4-8BB2-58114165B46E}" destId="{22BEAB42-E084-4728-881F-1C0ED3C23713}" srcOrd="2" destOrd="0" presId="urn:microsoft.com/office/officeart/2018/2/layout/IconCircleList"/>
    <dgm:cxn modelId="{5C364687-9B6B-4C32-A192-5D5688389CD3}" type="presParOf" srcId="{932D9599-9E85-4CE4-8BB2-58114165B46E}" destId="{518C0090-C7FC-4E70-A781-207B779272E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C23AC4-7530-4257-9C81-729989D5B4B3}">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A416C5-C24B-4374-A2C8-BFFB223D079B}">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2446BC-52DD-452B-B8F1-B673274ED82B}">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Setting up and Configuring Apache Tomcat on an Ubuntu VM</a:t>
          </a:r>
        </a:p>
      </dsp:txBody>
      <dsp:txXfrm>
        <a:off x="1312541" y="828340"/>
        <a:ext cx="2148945" cy="911674"/>
      </dsp:txXfrm>
    </dsp:sp>
    <dsp:sp modelId="{9F7E1A5E-07D1-433B-8F13-6D8D846CB844}">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EE44ED-4E1D-4DF9-9C0D-6014BD487143}">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00C69F-4077-4442-9CBF-6647FEDCB905}">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Installing Jenkins and configuring it Using  Window Subsystem Linus (Ubuntu WSL)</a:t>
          </a:r>
        </a:p>
      </dsp:txBody>
      <dsp:txXfrm>
        <a:off x="4942957" y="828340"/>
        <a:ext cx="2148945" cy="911674"/>
      </dsp:txXfrm>
    </dsp:sp>
    <dsp:sp modelId="{562CEB00-30CA-4786-B1BF-00E878A44D5A}">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DCF122-9C6F-49D5-8D25-E218225EC153}">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00D18F-BE94-4EDA-9A6C-403FA35C3954}">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Configuring Jenkins to Fetch source Code from github </a:t>
          </a:r>
        </a:p>
      </dsp:txBody>
      <dsp:txXfrm>
        <a:off x="8573374" y="828340"/>
        <a:ext cx="2148945" cy="911674"/>
      </dsp:txXfrm>
    </dsp:sp>
    <dsp:sp modelId="{ADBF1624-659E-468C-AE38-CC2205FFABAC}">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291B4C-219B-43B0-8FF4-06A691CC018B}">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01E107-5B0A-47F2-9BA6-C2D9EE41A84B}">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To Build the code Using Maven Build</a:t>
          </a:r>
        </a:p>
      </dsp:txBody>
      <dsp:txXfrm>
        <a:off x="1312541" y="2452790"/>
        <a:ext cx="2148945" cy="911674"/>
      </dsp:txXfrm>
    </dsp:sp>
    <dsp:sp modelId="{7C4B3508-0AFC-4F8B-AC52-0C1BB80D32B3}">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FD968C-D3FF-4FE4-9C05-449CC77620B6}">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8C0090-C7FC-4E70-A781-207B779272E1}">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To Deploy the artifact to Apache Tomcat </a:t>
          </a:r>
        </a:p>
      </dsp:txBody>
      <dsp:txXfrm>
        <a:off x="4942957" y="2452790"/>
        <a:ext cx="2148945" cy="91167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wnloads.apache.org/tomcat/tomcat-9/v9.0.98/bin/apache-tomcat-9.0.98.tar.gz"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kg.jenkins.io/debian-stable" TargetMode="External"/><Relationship Id="rId2" Type="http://schemas.openxmlformats.org/officeDocument/2006/relationships/hyperlink" Target="https://pkg.jenkins.io/debian-stable/jenkins.io-2023.ke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386865" y="818984"/>
            <a:ext cx="6596245" cy="3268520"/>
          </a:xfrm>
        </p:spPr>
        <p:txBody>
          <a:bodyPr>
            <a:normAutofit/>
          </a:bodyPr>
          <a:lstStyle/>
          <a:p>
            <a:pPr algn="r"/>
            <a:r>
              <a:rPr lang="en-US" sz="4800">
                <a:solidFill>
                  <a:srgbClr val="FFFFFF"/>
                </a:solidFill>
              </a:rPr>
              <a:t>Web-APP APPLICATION DEPLOYMENT </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31874" y="4797188"/>
            <a:ext cx="6051236" cy="1241828"/>
          </a:xfrm>
        </p:spPr>
        <p:txBody>
          <a:bodyPr vert="horz" lIns="91440" tIns="45720" rIns="91440" bIns="45720" rtlCol="0" anchor="t">
            <a:normAutofit/>
          </a:bodyPr>
          <a:lstStyle/>
          <a:p>
            <a:pPr marL="342900" indent="-342900" algn="r">
              <a:buFont typeface="Calibri" panose="020B0604020202020204" pitchFamily="34" charset="0"/>
              <a:buChar char="-"/>
            </a:pPr>
            <a:r>
              <a:rPr lang="en-US" dirty="0">
                <a:solidFill>
                  <a:srgbClr val="FFFFFF"/>
                </a:solidFill>
              </a:rPr>
              <a:t>By Raymond </a:t>
            </a:r>
            <a:r>
              <a:rPr lang="en-US" dirty="0" err="1">
                <a:solidFill>
                  <a:srgbClr val="FFFFFF"/>
                </a:solidFill>
              </a:rPr>
              <a:t>Ekele</a:t>
            </a:r>
            <a:endParaRPr lang="en-US" dirty="0" err="1"/>
          </a:p>
          <a:p>
            <a:pPr marL="342900" indent="-342900" algn="r">
              <a:buFont typeface="Calibri" panose="020B0604020202020204" pitchFamily="34" charset="0"/>
              <a:buChar char="-"/>
            </a:pPr>
            <a:endParaRPr lang="en-US" dirty="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96624-C0DC-FF19-EB4E-7C2244A50F3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Installing Jenkins Default Plugins</a:t>
            </a:r>
          </a:p>
        </p:txBody>
      </p:sp>
      <p:pic>
        <p:nvPicPr>
          <p:cNvPr id="4" name="Content Placeholder 3" descr="A screenshot of a computer&#10;&#10;AI-generated content may be incorrect.">
            <a:extLst>
              <a:ext uri="{FF2B5EF4-FFF2-40B4-BE49-F238E27FC236}">
                <a16:creationId xmlns:a16="http://schemas.microsoft.com/office/drawing/2014/main" id="{FC3DBC4F-AC49-4EEF-A210-B1A372075E8C}"/>
              </a:ext>
            </a:extLst>
          </p:cNvPr>
          <p:cNvPicPr>
            <a:picLocks noGrp="1" noChangeAspect="1"/>
          </p:cNvPicPr>
          <p:nvPr>
            <p:ph idx="1"/>
          </p:nvPr>
        </p:nvPicPr>
        <p:blipFill>
          <a:blip r:embed="rId2"/>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175158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EC0D75-3184-7E70-050F-F66CEBAF3AB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Creating Jenkins User</a:t>
            </a:r>
          </a:p>
        </p:txBody>
      </p:sp>
      <p:pic>
        <p:nvPicPr>
          <p:cNvPr id="4" name="Content Placeholder 3" descr="A screenshot of a computer&#10;&#10;AI-generated content may be incorrect.">
            <a:extLst>
              <a:ext uri="{FF2B5EF4-FFF2-40B4-BE49-F238E27FC236}">
                <a16:creationId xmlns:a16="http://schemas.microsoft.com/office/drawing/2014/main" id="{9ADB2178-C733-3C08-B123-1ECD785BDB82}"/>
              </a:ext>
            </a:extLst>
          </p:cNvPr>
          <p:cNvPicPr>
            <a:picLocks noGrp="1" noChangeAspect="1"/>
          </p:cNvPicPr>
          <p:nvPr>
            <p:ph idx="1"/>
          </p:nvPr>
        </p:nvPicPr>
        <p:blipFill>
          <a:blip r:embed="rId2"/>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311746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7" name="Rectangle 1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72B1BA-2D3A-8AB8-7371-F91490805C3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700">
                <a:solidFill>
                  <a:srgbClr val="FFFFFF"/>
                </a:solidFill>
              </a:rPr>
              <a:t>Welcoming page &amp; Jenkins GUI Page</a:t>
            </a:r>
          </a:p>
        </p:txBody>
      </p:sp>
      <p:pic>
        <p:nvPicPr>
          <p:cNvPr id="4" name="Content Placeholder 3" descr="A screenshot of a computer&#10;&#10;AI-generated content may be incorrect.">
            <a:extLst>
              <a:ext uri="{FF2B5EF4-FFF2-40B4-BE49-F238E27FC236}">
                <a16:creationId xmlns:a16="http://schemas.microsoft.com/office/drawing/2014/main" id="{0CD10DD2-8C7F-7622-04F4-5F6486A122D2}"/>
              </a:ext>
            </a:extLst>
          </p:cNvPr>
          <p:cNvPicPr>
            <a:picLocks noGrp="1" noChangeAspect="1"/>
          </p:cNvPicPr>
          <p:nvPr>
            <p:ph idx="1"/>
          </p:nvPr>
        </p:nvPicPr>
        <p:blipFill>
          <a:blip r:embed="rId2"/>
          <a:srcRect l="2716" r="13372" b="-3"/>
          <a:stretch/>
        </p:blipFill>
        <p:spPr>
          <a:xfrm>
            <a:off x="715748" y="2460393"/>
            <a:ext cx="5131088" cy="3439702"/>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F393B364-5F0A-50B2-6DA2-A812B4F87442}"/>
              </a:ext>
            </a:extLst>
          </p:cNvPr>
          <p:cNvPicPr>
            <a:picLocks noChangeAspect="1"/>
          </p:cNvPicPr>
          <p:nvPr/>
        </p:nvPicPr>
        <p:blipFill>
          <a:blip r:embed="rId3"/>
          <a:srcRect l="5135" r="10953" b="-3"/>
          <a:stretch/>
        </p:blipFill>
        <p:spPr>
          <a:xfrm>
            <a:off x="6345165" y="2496880"/>
            <a:ext cx="5131087" cy="3439701"/>
          </a:xfrm>
          <a:prstGeom prst="rect">
            <a:avLst/>
          </a:prstGeom>
        </p:spPr>
      </p:pic>
    </p:spTree>
    <p:extLst>
      <p:ext uri="{BB962C8B-B14F-4D97-AF65-F5344CB8AC3E}">
        <p14:creationId xmlns:p14="http://schemas.microsoft.com/office/powerpoint/2010/main" val="3087722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BE17-A062-6E75-6B2C-979376BC148B}"/>
              </a:ext>
            </a:extLst>
          </p:cNvPr>
          <p:cNvSpPr>
            <a:spLocks noGrp="1"/>
          </p:cNvSpPr>
          <p:nvPr>
            <p:ph type="title"/>
          </p:nvPr>
        </p:nvSpPr>
        <p:spPr>
          <a:xfrm>
            <a:off x="8153400" y="1128094"/>
            <a:ext cx="3434180" cy="1415270"/>
          </a:xfrm>
        </p:spPr>
        <p:txBody>
          <a:bodyPr anchor="t">
            <a:normAutofit/>
          </a:bodyPr>
          <a:lstStyle/>
          <a:p>
            <a:r>
              <a:rPr lang="en-US" sz="2200"/>
              <a:t>Installing Deploy to container &amp; Maven Plugins necessary for this project</a:t>
            </a:r>
          </a:p>
        </p:txBody>
      </p:sp>
      <p:sp>
        <p:nvSpPr>
          <p:cNvPr id="15" name="Rectangle 1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10;&#10;AI-generated content may be incorrect.">
            <a:extLst>
              <a:ext uri="{FF2B5EF4-FFF2-40B4-BE49-F238E27FC236}">
                <a16:creationId xmlns:a16="http://schemas.microsoft.com/office/drawing/2014/main" id="{18115170-CE83-AB5C-EAF0-CE2BAA5780A9}"/>
              </a:ext>
            </a:extLst>
          </p:cNvPr>
          <p:cNvPicPr>
            <a:picLocks noChangeAspect="1"/>
          </p:cNvPicPr>
          <p:nvPr/>
        </p:nvPicPr>
        <p:blipFill>
          <a:blip r:embed="rId2"/>
          <a:stretch>
            <a:fillRect/>
          </a:stretch>
        </p:blipFill>
        <p:spPr>
          <a:xfrm>
            <a:off x="669235" y="788006"/>
            <a:ext cx="6221895" cy="5288610"/>
          </a:xfrm>
          <a:prstGeom prst="rect">
            <a:avLst/>
          </a:prstGeom>
        </p:spPr>
      </p:pic>
      <p:cxnSp>
        <p:nvCxnSpPr>
          <p:cNvPr id="13" name="Straight Connector 12">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Content Placeholder 7">
            <a:extLst>
              <a:ext uri="{FF2B5EF4-FFF2-40B4-BE49-F238E27FC236}">
                <a16:creationId xmlns:a16="http://schemas.microsoft.com/office/drawing/2014/main" id="{D315DE3F-7B86-ECA0-51C9-6C4FB2A7737C}"/>
              </a:ext>
            </a:extLst>
          </p:cNvPr>
          <p:cNvSpPr>
            <a:spLocks noGrp="1"/>
          </p:cNvSpPr>
          <p:nvPr>
            <p:ph idx="1"/>
          </p:nvPr>
        </p:nvSpPr>
        <p:spPr>
          <a:xfrm>
            <a:off x="8153400" y="2543364"/>
            <a:ext cx="3434180" cy="3599019"/>
          </a:xfrm>
        </p:spPr>
        <p:txBody>
          <a:bodyPr vert="horz" lIns="91440" tIns="45720" rIns="91440" bIns="45720" rtlCol="0" anchor="t">
            <a:normAutofit/>
          </a:bodyPr>
          <a:lstStyle/>
          <a:p>
            <a:pPr marL="0" indent="0">
              <a:buNone/>
            </a:pPr>
            <a:r>
              <a:rPr lang="en-US" sz="2000"/>
              <a:t>Go to manage </a:t>
            </a:r>
            <a:r>
              <a:rPr lang="en-US" sz="2000" err="1"/>
              <a:t>jenkins</a:t>
            </a:r>
          </a:p>
          <a:p>
            <a:pPr marL="0" indent="0">
              <a:buNone/>
            </a:pPr>
            <a:r>
              <a:rPr lang="en-US" sz="2000"/>
              <a:t>Click on plugin</a:t>
            </a:r>
          </a:p>
          <a:p>
            <a:pPr marL="0" indent="0">
              <a:buNone/>
            </a:pPr>
            <a:r>
              <a:rPr lang="en-US" sz="2000"/>
              <a:t>Go to available plugins and installed maven and deploy to container plugin</a:t>
            </a:r>
          </a:p>
        </p:txBody>
      </p:sp>
    </p:spTree>
    <p:extLst>
      <p:ext uri="{BB962C8B-B14F-4D97-AF65-F5344CB8AC3E}">
        <p14:creationId xmlns:p14="http://schemas.microsoft.com/office/powerpoint/2010/main" val="1306275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64C21A-4E1A-C766-E9ED-245387FA8A9B}"/>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ctr"/>
            <a:r>
              <a:rPr lang="en-US" sz="3400" kern="1200" dirty="0">
                <a:solidFill>
                  <a:srgbClr val="FFFFFF"/>
                </a:solidFill>
                <a:latin typeface="+mj-lt"/>
                <a:ea typeface="+mj-ea"/>
                <a:cs typeface="+mj-cs"/>
              </a:rPr>
              <a:t>After getting the maven plugin, </a:t>
            </a:r>
            <a:r>
              <a:rPr lang="en-US" sz="3400" dirty="0">
                <a:solidFill>
                  <a:srgbClr val="FFFFFF"/>
                </a:solidFill>
              </a:rPr>
              <a:t>I went </a:t>
            </a:r>
            <a:r>
              <a:rPr lang="en-US" sz="3400" kern="1200" dirty="0">
                <a:solidFill>
                  <a:srgbClr val="FFFFFF"/>
                </a:solidFill>
                <a:latin typeface="+mj-lt"/>
                <a:ea typeface="+mj-ea"/>
                <a:cs typeface="+mj-cs"/>
              </a:rPr>
              <a:t>to manage </a:t>
            </a:r>
            <a:r>
              <a:rPr lang="en-US" sz="3400" kern="1200" dirty="0" err="1">
                <a:solidFill>
                  <a:srgbClr val="FFFFFF"/>
                </a:solidFill>
                <a:latin typeface="+mj-lt"/>
                <a:ea typeface="+mj-ea"/>
                <a:cs typeface="+mj-cs"/>
              </a:rPr>
              <a:t>jenkins</a:t>
            </a:r>
            <a:r>
              <a:rPr lang="en-US" sz="3400" kern="1200" dirty="0">
                <a:solidFill>
                  <a:srgbClr val="FFFFFF"/>
                </a:solidFill>
                <a:latin typeface="+mj-lt"/>
                <a:ea typeface="+mj-ea"/>
                <a:cs typeface="+mj-cs"/>
              </a:rPr>
              <a:t>, </a:t>
            </a:r>
            <a:r>
              <a:rPr lang="en-US" sz="3400" dirty="0">
                <a:solidFill>
                  <a:srgbClr val="FFFFFF"/>
                </a:solidFill>
              </a:rPr>
              <a:t>selected</a:t>
            </a:r>
            <a:r>
              <a:rPr lang="en-US" sz="3400" kern="1200" dirty="0">
                <a:solidFill>
                  <a:srgbClr val="FFFFFF"/>
                </a:solidFill>
                <a:latin typeface="+mj-lt"/>
                <a:ea typeface="+mj-ea"/>
                <a:cs typeface="+mj-cs"/>
              </a:rPr>
              <a:t> tools, </a:t>
            </a:r>
            <a:r>
              <a:rPr lang="en-US" sz="3400" dirty="0">
                <a:solidFill>
                  <a:srgbClr val="FFFFFF"/>
                </a:solidFill>
              </a:rPr>
              <a:t>located</a:t>
            </a:r>
            <a:r>
              <a:rPr lang="en-US" sz="3400" kern="1200" dirty="0">
                <a:solidFill>
                  <a:srgbClr val="FFFFFF"/>
                </a:solidFill>
                <a:latin typeface="+mj-lt"/>
                <a:ea typeface="+mj-ea"/>
                <a:cs typeface="+mj-cs"/>
              </a:rPr>
              <a:t> maven, </a:t>
            </a:r>
            <a:r>
              <a:rPr lang="en-US" sz="3400" dirty="0">
                <a:solidFill>
                  <a:srgbClr val="FFFFFF"/>
                </a:solidFill>
              </a:rPr>
              <a:t>clicked</a:t>
            </a:r>
            <a:r>
              <a:rPr lang="en-US" sz="3400" kern="1200" dirty="0">
                <a:solidFill>
                  <a:srgbClr val="FFFFFF"/>
                </a:solidFill>
                <a:latin typeface="+mj-lt"/>
                <a:ea typeface="+mj-ea"/>
                <a:cs typeface="+mj-cs"/>
              </a:rPr>
              <a:t> on add maven</a:t>
            </a:r>
            <a:r>
              <a:rPr lang="en-US" sz="3400" dirty="0">
                <a:solidFill>
                  <a:srgbClr val="FFFFFF"/>
                </a:solidFill>
              </a:rPr>
              <a:t>,</a:t>
            </a:r>
            <a:r>
              <a:rPr lang="en-US" sz="3400" kern="1200" dirty="0">
                <a:solidFill>
                  <a:srgbClr val="FFFFFF"/>
                </a:solidFill>
                <a:latin typeface="+mj-lt"/>
                <a:ea typeface="+mj-ea"/>
                <a:cs typeface="+mj-cs"/>
              </a:rPr>
              <a:t> </a:t>
            </a:r>
            <a:r>
              <a:rPr lang="en-US" sz="3400" dirty="0">
                <a:solidFill>
                  <a:srgbClr val="FFFFFF"/>
                </a:solidFill>
              </a:rPr>
              <a:t>gave</a:t>
            </a:r>
            <a:r>
              <a:rPr lang="en-US" sz="3400" kern="1200" dirty="0">
                <a:solidFill>
                  <a:srgbClr val="FFFFFF"/>
                </a:solidFill>
                <a:latin typeface="+mj-lt"/>
                <a:ea typeface="+mj-ea"/>
                <a:cs typeface="+mj-cs"/>
              </a:rPr>
              <a:t> it a name and </a:t>
            </a:r>
            <a:r>
              <a:rPr lang="en-US" sz="3400" dirty="0">
                <a:solidFill>
                  <a:srgbClr val="FFFFFF"/>
                </a:solidFill>
              </a:rPr>
              <a:t>saved</a:t>
            </a:r>
            <a:r>
              <a:rPr lang="en-US" sz="3400" kern="1200" dirty="0">
                <a:solidFill>
                  <a:srgbClr val="FFFFFF"/>
                </a:solidFill>
                <a:latin typeface="+mj-lt"/>
                <a:ea typeface="+mj-ea"/>
                <a:cs typeface="+mj-cs"/>
              </a:rPr>
              <a:t> it</a:t>
            </a:r>
            <a:endParaRPr lang="en-US">
              <a:ea typeface="+mj-ea"/>
              <a:cs typeface="+mj-cs"/>
            </a:endParaRPr>
          </a:p>
        </p:txBody>
      </p:sp>
      <p:pic>
        <p:nvPicPr>
          <p:cNvPr id="4" name="Content Placeholder 3" descr="A screenshot of a computer&#10;&#10;AI-generated content may be incorrect.">
            <a:extLst>
              <a:ext uri="{FF2B5EF4-FFF2-40B4-BE49-F238E27FC236}">
                <a16:creationId xmlns:a16="http://schemas.microsoft.com/office/drawing/2014/main" id="{D73CA4D3-6067-6D64-C102-5BE5A1B7FF25}"/>
              </a:ext>
            </a:extLst>
          </p:cNvPr>
          <p:cNvPicPr>
            <a:picLocks noGrp="1" noChangeAspect="1"/>
          </p:cNvPicPr>
          <p:nvPr>
            <p:ph idx="1"/>
          </p:nvPr>
        </p:nvPicPr>
        <p:blipFill>
          <a:blip r:embed="rId2"/>
          <a:stretch>
            <a:fillRect/>
          </a:stretch>
        </p:blipFill>
        <p:spPr>
          <a:xfrm>
            <a:off x="6096000" y="538069"/>
            <a:ext cx="5608320" cy="5737411"/>
          </a:xfrm>
          <a:prstGeom prst="rect">
            <a:avLst/>
          </a:prstGeom>
        </p:spPr>
      </p:pic>
    </p:spTree>
    <p:extLst>
      <p:ext uri="{BB962C8B-B14F-4D97-AF65-F5344CB8AC3E}">
        <p14:creationId xmlns:p14="http://schemas.microsoft.com/office/powerpoint/2010/main" val="556381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BEF26-E7AB-AA94-8791-B234B2D16657}"/>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ctr"/>
            <a:r>
              <a:rPr lang="en-US" sz="2800" b="1" u="sng" kern="1200" dirty="0">
                <a:solidFill>
                  <a:srgbClr val="FFFFFF"/>
                </a:solidFill>
                <a:latin typeface="+mj-lt"/>
                <a:ea typeface="+mj-ea"/>
                <a:cs typeface="+mj-cs"/>
              </a:rPr>
              <a:t>Creating Our Web-App Project:</a:t>
            </a:r>
            <a:br>
              <a:rPr lang="en-US" sz="2800" b="1" u="sng" kern="1200" dirty="0"/>
            </a:br>
            <a:r>
              <a:rPr lang="en-US" sz="2800" dirty="0">
                <a:solidFill>
                  <a:srgbClr val="FFFFFF"/>
                </a:solidFill>
              </a:rPr>
              <a:t>From</a:t>
            </a:r>
            <a:r>
              <a:rPr lang="en-US" sz="2800" kern="1200" dirty="0">
                <a:solidFill>
                  <a:srgbClr val="FFFFFF"/>
                </a:solidFill>
                <a:latin typeface="+mj-lt"/>
                <a:ea typeface="+mj-ea"/>
                <a:cs typeface="+mj-cs"/>
              </a:rPr>
              <a:t> Dash Board, navigate to new project,</a:t>
            </a:r>
            <a:br>
              <a:rPr lang="en-US" sz="2800" kern="1200" dirty="0"/>
            </a:br>
            <a:r>
              <a:rPr lang="en-US" sz="2800" kern="1200" dirty="0">
                <a:solidFill>
                  <a:srgbClr val="FFFFFF"/>
                </a:solidFill>
                <a:latin typeface="+mj-lt"/>
                <a:ea typeface="+mj-ea"/>
                <a:cs typeface="+mj-cs"/>
              </a:rPr>
              <a:t>give the project a name, and select Freestyle Project</a:t>
            </a:r>
            <a:r>
              <a:rPr lang="en-US" sz="2800" dirty="0">
                <a:solidFill>
                  <a:srgbClr val="FFFFFF"/>
                </a:solidFill>
              </a:rPr>
              <a:t> and Click on Ok to continue.</a:t>
            </a:r>
            <a:endParaRPr lang="en-US" dirty="0">
              <a:ea typeface="+mj-ea"/>
              <a:cs typeface="+mj-cs"/>
            </a:endParaRPr>
          </a:p>
        </p:txBody>
      </p:sp>
      <p:pic>
        <p:nvPicPr>
          <p:cNvPr id="12" name="Content Placeholder 11" descr="A screenshot of a computer&#10;&#10;AI-generated content may be incorrect.">
            <a:extLst>
              <a:ext uri="{FF2B5EF4-FFF2-40B4-BE49-F238E27FC236}">
                <a16:creationId xmlns:a16="http://schemas.microsoft.com/office/drawing/2014/main" id="{93CCB36E-47A1-5250-5167-56B3BB5B5416}"/>
              </a:ext>
            </a:extLst>
          </p:cNvPr>
          <p:cNvPicPr>
            <a:picLocks noGrp="1" noChangeAspect="1"/>
          </p:cNvPicPr>
          <p:nvPr>
            <p:ph idx="1"/>
          </p:nvPr>
        </p:nvPicPr>
        <p:blipFill>
          <a:blip r:embed="rId2"/>
          <a:stretch>
            <a:fillRect/>
          </a:stretch>
        </p:blipFill>
        <p:spPr>
          <a:xfrm>
            <a:off x="6201298" y="457199"/>
            <a:ext cx="5397724" cy="5899152"/>
          </a:xfrm>
          <a:prstGeom prst="rect">
            <a:avLst/>
          </a:prstGeom>
        </p:spPr>
      </p:pic>
    </p:spTree>
    <p:extLst>
      <p:ext uri="{BB962C8B-B14F-4D97-AF65-F5344CB8AC3E}">
        <p14:creationId xmlns:p14="http://schemas.microsoft.com/office/powerpoint/2010/main" val="3963681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64EE22-C5F2-1BF0-BB24-A8B0777ECDAA}"/>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100" kern="1200">
                <a:solidFill>
                  <a:srgbClr val="FFFFFF"/>
                </a:solidFill>
                <a:latin typeface="+mj-lt"/>
                <a:ea typeface="+mj-ea"/>
                <a:cs typeface="+mj-cs"/>
              </a:rPr>
              <a:t>We select git on source code management and paste our git Repo for Jenkins to get the webapp source codes.</a:t>
            </a:r>
          </a:p>
        </p:txBody>
      </p:sp>
      <p:pic>
        <p:nvPicPr>
          <p:cNvPr id="4" name="Content Placeholder 3" descr="A screenshot of a computer&#10;&#10;AI-generated content may be incorrect.">
            <a:extLst>
              <a:ext uri="{FF2B5EF4-FFF2-40B4-BE49-F238E27FC236}">
                <a16:creationId xmlns:a16="http://schemas.microsoft.com/office/drawing/2014/main" id="{69C663B0-74AF-1913-CC8C-9009A8A87917}"/>
              </a:ext>
            </a:extLst>
          </p:cNvPr>
          <p:cNvPicPr>
            <a:picLocks noGrp="1" noChangeAspect="1"/>
          </p:cNvPicPr>
          <p:nvPr>
            <p:ph idx="1"/>
          </p:nvPr>
        </p:nvPicPr>
        <p:blipFill>
          <a:blip r:embed="rId2"/>
          <a:stretch>
            <a:fillRect/>
          </a:stretch>
        </p:blipFill>
        <p:spPr>
          <a:xfrm>
            <a:off x="5681323" y="492573"/>
            <a:ext cx="5498543" cy="5880796"/>
          </a:xfrm>
          <a:prstGeom prst="rect">
            <a:avLst/>
          </a:prstGeom>
        </p:spPr>
      </p:pic>
    </p:spTree>
    <p:extLst>
      <p:ext uri="{BB962C8B-B14F-4D97-AF65-F5344CB8AC3E}">
        <p14:creationId xmlns:p14="http://schemas.microsoft.com/office/powerpoint/2010/main" val="3569929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77AE4-2536-0F1B-620B-0EA655D40AFC}"/>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ctr"/>
            <a:r>
              <a:rPr lang="en-US" sz="2500" kern="1200" dirty="0">
                <a:solidFill>
                  <a:srgbClr val="FFFFFF"/>
                </a:solidFill>
                <a:latin typeface="+mj-lt"/>
                <a:ea typeface="+mj-ea"/>
                <a:cs typeface="+mj-cs"/>
              </a:rPr>
              <a:t>We scroll down to Build step, click on add </a:t>
            </a:r>
            <a:r>
              <a:rPr lang="en-US" sz="2500" dirty="0">
                <a:solidFill>
                  <a:srgbClr val="FFFFFF"/>
                </a:solidFill>
              </a:rPr>
              <a:t>build step</a:t>
            </a:r>
            <a:r>
              <a:rPr lang="en-US" sz="2500" kern="1200" dirty="0">
                <a:solidFill>
                  <a:srgbClr val="FFFFFF"/>
                </a:solidFill>
                <a:latin typeface="+mj-lt"/>
                <a:ea typeface="+mj-ea"/>
                <a:cs typeface="+mj-cs"/>
              </a:rPr>
              <a:t> to select invoke top-level maven targets</a:t>
            </a:r>
            <a:br>
              <a:rPr lang="en-US" sz="2500" kern="1200" dirty="0"/>
            </a:br>
            <a:r>
              <a:rPr lang="en-US" sz="2500" kern="1200" dirty="0">
                <a:solidFill>
                  <a:srgbClr val="FFFFFF"/>
                </a:solidFill>
                <a:latin typeface="+mj-lt"/>
                <a:ea typeface="+mj-ea"/>
                <a:cs typeface="+mj-cs"/>
              </a:rPr>
              <a:t>select the maven you earlier installed and created,</a:t>
            </a:r>
            <a:br>
              <a:rPr lang="en-US" sz="2500" kern="1200" dirty="0"/>
            </a:br>
            <a:r>
              <a:rPr lang="en-US" sz="2500" kern="1200" dirty="0">
                <a:solidFill>
                  <a:srgbClr val="FFFFFF"/>
                </a:solidFill>
                <a:latin typeface="+mj-lt"/>
                <a:ea typeface="+mj-ea"/>
                <a:cs typeface="+mj-cs"/>
              </a:rPr>
              <a:t>add 'clean package' on the goal section </a:t>
            </a:r>
            <a:endParaRPr lang="en-US" dirty="0">
              <a:ea typeface="+mj-ea"/>
              <a:cs typeface="+mj-cs"/>
            </a:endParaRPr>
          </a:p>
        </p:txBody>
      </p:sp>
      <p:pic>
        <p:nvPicPr>
          <p:cNvPr id="4" name="Content Placeholder 3" descr="A screenshot of a computer&#10;&#10;AI-generated content may be incorrect.">
            <a:extLst>
              <a:ext uri="{FF2B5EF4-FFF2-40B4-BE49-F238E27FC236}">
                <a16:creationId xmlns:a16="http://schemas.microsoft.com/office/drawing/2014/main" id="{ED4846B1-865C-F442-89F2-B09E1DBBA274}"/>
              </a:ext>
            </a:extLst>
          </p:cNvPr>
          <p:cNvPicPr>
            <a:picLocks noGrp="1" noChangeAspect="1"/>
          </p:cNvPicPr>
          <p:nvPr>
            <p:ph idx="1"/>
          </p:nvPr>
        </p:nvPicPr>
        <p:blipFill>
          <a:blip r:embed="rId2"/>
          <a:stretch>
            <a:fillRect/>
          </a:stretch>
        </p:blipFill>
        <p:spPr>
          <a:xfrm>
            <a:off x="6096000" y="791896"/>
            <a:ext cx="5608320" cy="5229758"/>
          </a:xfrm>
          <a:prstGeom prst="rect">
            <a:avLst/>
          </a:prstGeom>
        </p:spPr>
      </p:pic>
    </p:spTree>
    <p:extLst>
      <p:ext uri="{BB962C8B-B14F-4D97-AF65-F5344CB8AC3E}">
        <p14:creationId xmlns:p14="http://schemas.microsoft.com/office/powerpoint/2010/main" val="259666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DC3F2-9FF6-448C-987B-6894863A1AB6}"/>
              </a:ext>
            </a:extLst>
          </p:cNvPr>
          <p:cNvSpPr>
            <a:spLocks noGrp="1"/>
          </p:cNvSpPr>
          <p:nvPr>
            <p:ph type="title"/>
          </p:nvPr>
        </p:nvSpPr>
        <p:spPr>
          <a:xfrm>
            <a:off x="660042" y="891652"/>
            <a:ext cx="4412021" cy="3030724"/>
          </a:xfrm>
        </p:spPr>
        <p:txBody>
          <a:bodyPr vert="horz" lIns="91440" tIns="45720" rIns="91440" bIns="45720" rtlCol="0" anchor="b">
            <a:normAutofit/>
          </a:bodyPr>
          <a:lstStyle/>
          <a:p>
            <a:pPr marL="342900" indent="-342900" algn="ctr">
              <a:buAutoNum type="arabicPeriod"/>
            </a:pPr>
            <a:r>
              <a:rPr lang="en-US" sz="1400" dirty="0">
                <a:solidFill>
                  <a:srgbClr val="FFFFFF"/>
                </a:solidFill>
              </a:rPr>
              <a:t>I scrolled</a:t>
            </a:r>
            <a:r>
              <a:rPr lang="en-US" sz="1400" kern="1200" dirty="0">
                <a:solidFill>
                  <a:srgbClr val="FFFFFF"/>
                </a:solidFill>
                <a:latin typeface="+mj-lt"/>
                <a:ea typeface="+mj-ea"/>
                <a:cs typeface="+mj-cs"/>
              </a:rPr>
              <a:t> down to </a:t>
            </a:r>
            <a:r>
              <a:rPr lang="en-US" sz="1400" dirty="0">
                <a:solidFill>
                  <a:srgbClr val="FFFFFF"/>
                </a:solidFill>
              </a:rPr>
              <a:t>post build</a:t>
            </a:r>
            <a:r>
              <a:rPr lang="en-US" sz="1400" kern="1200" dirty="0">
                <a:solidFill>
                  <a:srgbClr val="FFFFFF"/>
                </a:solidFill>
                <a:latin typeface="+mj-lt"/>
                <a:ea typeface="+mj-ea"/>
                <a:cs typeface="+mj-cs"/>
              </a:rPr>
              <a:t> actions, </a:t>
            </a:r>
            <a:r>
              <a:rPr lang="en-US" sz="1400" dirty="0">
                <a:solidFill>
                  <a:srgbClr val="FFFFFF"/>
                </a:solidFill>
              </a:rPr>
              <a:t>selected</a:t>
            </a:r>
            <a:r>
              <a:rPr lang="en-US" sz="1400" kern="1200" dirty="0">
                <a:solidFill>
                  <a:srgbClr val="FFFFFF"/>
                </a:solidFill>
                <a:latin typeface="+mj-lt"/>
                <a:ea typeface="+mj-ea"/>
                <a:cs typeface="+mj-cs"/>
              </a:rPr>
              <a:t> </a:t>
            </a:r>
            <a:r>
              <a:rPr lang="en-US" sz="1400" dirty="0">
                <a:solidFill>
                  <a:srgbClr val="FFFFFF"/>
                </a:solidFill>
              </a:rPr>
              <a:t>deploy war</a:t>
            </a:r>
            <a:r>
              <a:rPr lang="en-US" sz="1400" kern="1200" dirty="0">
                <a:solidFill>
                  <a:srgbClr val="FFFFFF"/>
                </a:solidFill>
                <a:latin typeface="+mj-lt"/>
                <a:ea typeface="+mj-ea"/>
                <a:cs typeface="+mj-cs"/>
              </a:rPr>
              <a:t>/ear to container,</a:t>
            </a:r>
            <a:br>
              <a:rPr lang="en-US" sz="1400" kern="1200" dirty="0"/>
            </a:br>
            <a:r>
              <a:rPr lang="en-US" sz="1400" dirty="0">
                <a:solidFill>
                  <a:srgbClr val="FFFFFF"/>
                </a:solidFill>
              </a:rPr>
              <a:t>2. On</a:t>
            </a:r>
            <a:r>
              <a:rPr lang="en-US" sz="1400" kern="1200" dirty="0">
                <a:solidFill>
                  <a:srgbClr val="FFFFFF"/>
                </a:solidFill>
                <a:latin typeface="+mj-lt"/>
                <a:ea typeface="+mj-ea"/>
                <a:cs typeface="+mj-cs"/>
              </a:rPr>
              <a:t> the War/ear files section, write 'target/*war' </a:t>
            </a:r>
            <a:br>
              <a:rPr lang="en-US" sz="1400" kern="1200" dirty="0"/>
            </a:br>
            <a:r>
              <a:rPr lang="en-US" sz="1400" dirty="0">
                <a:solidFill>
                  <a:srgbClr val="FFFFFF"/>
                </a:solidFill>
              </a:rPr>
              <a:t>(</a:t>
            </a:r>
            <a:r>
              <a:rPr lang="en-US" sz="1400" kern="1200" dirty="0">
                <a:solidFill>
                  <a:srgbClr val="FFFFFF"/>
                </a:solidFill>
                <a:latin typeface="+mj-lt"/>
                <a:ea typeface="+mj-ea"/>
                <a:cs typeface="+mj-cs"/>
              </a:rPr>
              <a:t>that’s the name of the artifact it will deploy to tomcat server after maven build</a:t>
            </a:r>
            <a:r>
              <a:rPr lang="en-US" sz="1400" dirty="0">
                <a:solidFill>
                  <a:srgbClr val="FFFFFF"/>
                </a:solidFill>
              </a:rPr>
              <a:t>).</a:t>
            </a:r>
            <a:br>
              <a:rPr lang="en-US" sz="1400" kern="1200" dirty="0"/>
            </a:br>
            <a:r>
              <a:rPr lang="en-US" sz="1400" dirty="0">
                <a:solidFill>
                  <a:srgbClr val="FFFFFF"/>
                </a:solidFill>
              </a:rPr>
              <a:t>3. On the container section, add Tomcat 9.x remote, (depending on the tomcat Version used).</a:t>
            </a:r>
            <a:br>
              <a:rPr lang="en-US" sz="1400" dirty="0"/>
            </a:br>
            <a:r>
              <a:rPr lang="en-US" sz="1400" dirty="0">
                <a:solidFill>
                  <a:srgbClr val="FFFFFF"/>
                </a:solidFill>
              </a:rPr>
              <a:t>4. Then I added credential (my tomcat login details</a:t>
            </a:r>
            <a:br>
              <a:rPr lang="en-US" sz="1400" dirty="0"/>
            </a:br>
            <a:r>
              <a:rPr lang="en-US" sz="1400" dirty="0">
                <a:solidFill>
                  <a:srgbClr val="FFFFFF"/>
                </a:solidFill>
              </a:rPr>
              <a:t>the last step in adding  tomcat </a:t>
            </a:r>
            <a:r>
              <a:rPr lang="en-US" sz="1400" dirty="0" err="1">
                <a:solidFill>
                  <a:srgbClr val="FFFFFF"/>
                </a:solidFill>
              </a:rPr>
              <a:t>urls</a:t>
            </a:r>
            <a:r>
              <a:rPr lang="en-US" sz="1400" dirty="0">
                <a:solidFill>
                  <a:srgbClr val="FFFFFF"/>
                </a:solidFill>
              </a:rPr>
              <a:t>,  that is the </a:t>
            </a:r>
            <a:r>
              <a:rPr lang="en-US" sz="1400" dirty="0" err="1">
                <a:solidFill>
                  <a:srgbClr val="FFFFFF"/>
                </a:solidFill>
              </a:rPr>
              <a:t>Urls</a:t>
            </a:r>
            <a:r>
              <a:rPr lang="en-US" sz="1400" dirty="0">
                <a:solidFill>
                  <a:srgbClr val="FFFFFF"/>
                </a:solidFill>
              </a:rPr>
              <a:t> of the </a:t>
            </a:r>
            <a:r>
              <a:rPr lang="en-US" sz="1400" dirty="0" err="1">
                <a:solidFill>
                  <a:srgbClr val="FFFFFF"/>
                </a:solidFill>
              </a:rPr>
              <a:t>vm</a:t>
            </a:r>
            <a:r>
              <a:rPr lang="en-US" sz="1400" dirty="0">
                <a:solidFill>
                  <a:srgbClr val="FFFFFF"/>
                </a:solidFill>
              </a:rPr>
              <a:t> my tomcat is running from)</a:t>
            </a:r>
            <a:br>
              <a:rPr lang="en-US" sz="1400" dirty="0"/>
            </a:br>
            <a:endParaRPr lang="en-US" sz="2200" kern="1200">
              <a:solidFill>
                <a:srgbClr val="FFFFFF"/>
              </a:solidFill>
              <a:latin typeface="+mj-lt"/>
            </a:endParaRPr>
          </a:p>
        </p:txBody>
      </p:sp>
      <p:pic>
        <p:nvPicPr>
          <p:cNvPr id="4" name="Content Placeholder 3" descr="A screenshot of a computer&#10;&#10;AI-generated content may be incorrect.">
            <a:extLst>
              <a:ext uri="{FF2B5EF4-FFF2-40B4-BE49-F238E27FC236}">
                <a16:creationId xmlns:a16="http://schemas.microsoft.com/office/drawing/2014/main" id="{985BD06A-FA67-F315-B98E-7885E4271575}"/>
              </a:ext>
            </a:extLst>
          </p:cNvPr>
          <p:cNvPicPr>
            <a:picLocks noGrp="1" noChangeAspect="1"/>
          </p:cNvPicPr>
          <p:nvPr>
            <p:ph idx="1"/>
          </p:nvPr>
        </p:nvPicPr>
        <p:blipFill>
          <a:blip r:embed="rId2"/>
          <a:stretch>
            <a:fillRect/>
          </a:stretch>
        </p:blipFill>
        <p:spPr>
          <a:xfrm>
            <a:off x="6208672" y="457199"/>
            <a:ext cx="5382975" cy="5899152"/>
          </a:xfrm>
          <a:prstGeom prst="rect">
            <a:avLst/>
          </a:prstGeom>
        </p:spPr>
      </p:pic>
    </p:spTree>
    <p:extLst>
      <p:ext uri="{BB962C8B-B14F-4D97-AF65-F5344CB8AC3E}">
        <p14:creationId xmlns:p14="http://schemas.microsoft.com/office/powerpoint/2010/main" val="590845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9F15-E84E-DE64-ED1F-A527F8C5568D}"/>
              </a:ext>
            </a:extLst>
          </p:cNvPr>
          <p:cNvSpPr>
            <a:spLocks noGrp="1"/>
          </p:cNvSpPr>
          <p:nvPr>
            <p:ph type="title"/>
          </p:nvPr>
        </p:nvSpPr>
        <p:spPr>
          <a:xfrm>
            <a:off x="829236" y="1141711"/>
            <a:ext cx="3167231" cy="4617364"/>
          </a:xfrm>
        </p:spPr>
        <p:txBody>
          <a:bodyPr vert="horz" lIns="91440" tIns="45720" rIns="91440" bIns="45720" rtlCol="0" anchor="t">
            <a:noAutofit/>
          </a:bodyPr>
          <a:lstStyle/>
          <a:p>
            <a:pPr algn="ctr"/>
            <a:r>
              <a:rPr lang="en-US" sz="2400" b="1" u="sng" kern="1200" dirty="0">
                <a:latin typeface="+mj-lt"/>
                <a:ea typeface="+mj-ea"/>
                <a:cs typeface="+mj-cs"/>
              </a:rPr>
              <a:t>Adding tomcat login details on </a:t>
            </a:r>
            <a:r>
              <a:rPr lang="en-US" sz="2400" b="1" u="sng" kern="1200" err="1">
                <a:latin typeface="+mj-lt"/>
                <a:ea typeface="+mj-ea"/>
                <a:cs typeface="+mj-cs"/>
              </a:rPr>
              <a:t>jenkins</a:t>
            </a:r>
            <a:r>
              <a:rPr lang="en-US" sz="2400" kern="1200" dirty="0">
                <a:latin typeface="+mj-lt"/>
                <a:ea typeface="+mj-ea"/>
                <a:cs typeface="+mj-cs"/>
              </a:rPr>
              <a:t>:</a:t>
            </a:r>
            <a:br>
              <a:rPr lang="en-US" sz="2400" kern="1200" dirty="0"/>
            </a:br>
            <a:r>
              <a:rPr lang="en-US" sz="2400" kern="1200" dirty="0">
                <a:latin typeface="+mj-lt"/>
                <a:ea typeface="+mj-ea"/>
                <a:cs typeface="+mj-cs"/>
              </a:rPr>
              <a:t>we go to manage </a:t>
            </a:r>
            <a:r>
              <a:rPr lang="en-US" sz="2400" kern="1200" err="1">
                <a:latin typeface="+mj-lt"/>
                <a:ea typeface="+mj-ea"/>
                <a:cs typeface="+mj-cs"/>
              </a:rPr>
              <a:t>jenkins</a:t>
            </a:r>
            <a:r>
              <a:rPr lang="en-US" sz="2400" kern="1200" dirty="0">
                <a:latin typeface="+mj-lt"/>
                <a:ea typeface="+mj-ea"/>
                <a:cs typeface="+mj-cs"/>
              </a:rPr>
              <a:t>, locate credentials, click  on add credentials, select global tools, leave  it as username &amp; password under kind.</a:t>
            </a:r>
            <a:br>
              <a:rPr lang="en-US" sz="2400" kern="1200" dirty="0"/>
            </a:br>
            <a:r>
              <a:rPr lang="en-US" sz="2400" kern="1200" dirty="0">
                <a:latin typeface="+mj-lt"/>
                <a:ea typeface="+mj-ea"/>
                <a:cs typeface="+mj-cs"/>
              </a:rPr>
              <a:t>Add </a:t>
            </a:r>
            <a:r>
              <a:rPr lang="en-US" sz="2400" dirty="0"/>
              <a:t>your </a:t>
            </a:r>
            <a:r>
              <a:rPr lang="en-US" sz="2400" kern="1200" dirty="0">
                <a:latin typeface="+mj-lt"/>
                <a:ea typeface="+mj-ea"/>
                <a:cs typeface="+mj-cs"/>
              </a:rPr>
              <a:t>tomcat username under username section,</a:t>
            </a:r>
            <a:br>
              <a:rPr lang="en-US" sz="2400" kern="1200" dirty="0"/>
            </a:br>
            <a:r>
              <a:rPr lang="en-US" sz="2400" kern="1200" dirty="0">
                <a:latin typeface="+mj-lt"/>
                <a:ea typeface="+mj-ea"/>
                <a:cs typeface="+mj-cs"/>
              </a:rPr>
              <a:t>add password under the password section,</a:t>
            </a:r>
            <a:br>
              <a:rPr lang="en-US" sz="2400" kern="1200" dirty="0"/>
            </a:br>
            <a:r>
              <a:rPr lang="en-US" sz="2400" kern="1200" dirty="0">
                <a:latin typeface="+mj-lt"/>
                <a:ea typeface="+mj-ea"/>
                <a:cs typeface="+mj-cs"/>
              </a:rPr>
              <a:t>give it an id on the id section and click on  create.</a:t>
            </a:r>
            <a:endParaRPr lang="en-US" sz="2400" dirty="0"/>
          </a:p>
        </p:txBody>
      </p:sp>
      <p:cxnSp>
        <p:nvCxnSpPr>
          <p:cNvPr id="9" name="Straight Connector 8">
            <a:extLst>
              <a:ext uri="{FF2B5EF4-FFF2-40B4-BE49-F238E27FC236}">
                <a16:creationId xmlns:a16="http://schemas.microsoft.com/office/drawing/2014/main" id="{33193FD5-6A49-7562-EA76-F15D42E15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shot of a computer&#10;&#10;AI-generated content may be incorrect.">
            <a:extLst>
              <a:ext uri="{FF2B5EF4-FFF2-40B4-BE49-F238E27FC236}">
                <a16:creationId xmlns:a16="http://schemas.microsoft.com/office/drawing/2014/main" id="{879110F4-EEFB-5C57-2823-0627226B67A9}"/>
              </a:ext>
            </a:extLst>
          </p:cNvPr>
          <p:cNvPicPr>
            <a:picLocks noGrp="1" noChangeAspect="1"/>
          </p:cNvPicPr>
          <p:nvPr>
            <p:ph idx="1"/>
          </p:nvPr>
        </p:nvPicPr>
        <p:blipFill>
          <a:blip r:embed="rId2"/>
          <a:stretch>
            <a:fillRect/>
          </a:stretch>
        </p:blipFill>
        <p:spPr>
          <a:xfrm>
            <a:off x="5126833" y="815009"/>
            <a:ext cx="5688736" cy="5247860"/>
          </a:xfrm>
          <a:prstGeom prst="rect">
            <a:avLst/>
          </a:prstGeom>
        </p:spPr>
      </p:pic>
    </p:spTree>
    <p:extLst>
      <p:ext uri="{BB962C8B-B14F-4D97-AF65-F5344CB8AC3E}">
        <p14:creationId xmlns:p14="http://schemas.microsoft.com/office/powerpoint/2010/main" val="270037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5DBDC-85F1-597F-1E41-436F61CA11B6}"/>
              </a:ext>
            </a:extLst>
          </p:cNvPr>
          <p:cNvSpPr>
            <a:spLocks noGrp="1"/>
          </p:cNvSpPr>
          <p:nvPr>
            <p:ph type="title"/>
          </p:nvPr>
        </p:nvSpPr>
        <p:spPr>
          <a:xfrm>
            <a:off x="1371597" y="-5892810"/>
            <a:ext cx="10044023" cy="1180288"/>
          </a:xfrm>
        </p:spPr>
        <p:txBody>
          <a:bodyPr anchor="ctr">
            <a:normAutofit/>
          </a:bodyPr>
          <a:lstStyle/>
          <a:p>
            <a:r>
              <a:rPr lang="en-US" sz="4000" dirty="0"/>
              <a:t>Tasks</a:t>
            </a:r>
          </a:p>
        </p:txBody>
      </p:sp>
      <p:graphicFrame>
        <p:nvGraphicFramePr>
          <p:cNvPr id="5" name="Content Placeholder 2">
            <a:extLst>
              <a:ext uri="{FF2B5EF4-FFF2-40B4-BE49-F238E27FC236}">
                <a16:creationId xmlns:a16="http://schemas.microsoft.com/office/drawing/2014/main" id="{4A616C5A-9EA8-7233-83BE-84AB4FEB2848}"/>
              </a:ext>
            </a:extLst>
          </p:cNvPr>
          <p:cNvGraphicFramePr>
            <a:graphicFrameLocks noGrp="1"/>
          </p:cNvGraphicFramePr>
          <p:nvPr>
            <p:ph idx="1"/>
            <p:extLst>
              <p:ext uri="{D42A27DB-BD31-4B8C-83A1-F6EECF244321}">
                <p14:modId xmlns:p14="http://schemas.microsoft.com/office/powerpoint/2010/main" val="1792892577"/>
              </p:ext>
            </p:extLst>
          </p:nvPr>
        </p:nvGraphicFramePr>
        <p:xfrm>
          <a:off x="218232" y="-5305715"/>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68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3B0EC1-A6E0-C40C-8DC8-1E72E82587A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500" kern="1200">
                <a:solidFill>
                  <a:srgbClr val="FFFFFF"/>
                </a:solidFill>
                <a:latin typeface="+mj-lt"/>
                <a:ea typeface="+mj-ea"/>
                <a:cs typeface="+mj-cs"/>
              </a:rPr>
              <a:t>To build Ur Jenkins Job:</a:t>
            </a:r>
            <a:br>
              <a:rPr lang="en-US" sz="2500" kern="1200">
                <a:solidFill>
                  <a:srgbClr val="FFFFFF"/>
                </a:solidFill>
                <a:latin typeface="+mj-lt"/>
                <a:ea typeface="+mj-ea"/>
                <a:cs typeface="+mj-cs"/>
              </a:rPr>
            </a:br>
            <a:r>
              <a:rPr lang="en-US" sz="2500" kern="1200">
                <a:solidFill>
                  <a:srgbClr val="FFFFFF"/>
                </a:solidFill>
                <a:latin typeface="+mj-lt"/>
                <a:ea typeface="+mj-ea"/>
                <a:cs typeface="+mj-cs"/>
              </a:rPr>
              <a:t>we go to the dashboard, click on the job, and click on  Build now </a:t>
            </a:r>
          </a:p>
        </p:txBody>
      </p:sp>
      <p:pic>
        <p:nvPicPr>
          <p:cNvPr id="4" name="Content Placeholder 3" descr="A screenshot of a computer&#10;&#10;AI-generated content may be incorrect.">
            <a:extLst>
              <a:ext uri="{FF2B5EF4-FFF2-40B4-BE49-F238E27FC236}">
                <a16:creationId xmlns:a16="http://schemas.microsoft.com/office/drawing/2014/main" id="{34A81552-4607-EE39-1F19-DBC46A0299E1}"/>
              </a:ext>
            </a:extLst>
          </p:cNvPr>
          <p:cNvPicPr>
            <a:picLocks noGrp="1" noChangeAspect="1"/>
          </p:cNvPicPr>
          <p:nvPr>
            <p:ph idx="1"/>
          </p:nvPr>
        </p:nvPicPr>
        <p:blipFill>
          <a:blip r:embed="rId2"/>
          <a:stretch>
            <a:fillRect/>
          </a:stretch>
        </p:blipFill>
        <p:spPr>
          <a:xfrm>
            <a:off x="5404179" y="643466"/>
            <a:ext cx="5526973" cy="5568739"/>
          </a:xfrm>
          <a:prstGeom prst="rect">
            <a:avLst/>
          </a:prstGeom>
        </p:spPr>
      </p:pic>
    </p:spTree>
    <p:extLst>
      <p:ext uri="{BB962C8B-B14F-4D97-AF65-F5344CB8AC3E}">
        <p14:creationId xmlns:p14="http://schemas.microsoft.com/office/powerpoint/2010/main" val="742340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0078EE-2595-ECCF-2C6D-0F0B5FD5575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The Console output showing the success of the Job</a:t>
            </a:r>
          </a:p>
        </p:txBody>
      </p:sp>
      <p:pic>
        <p:nvPicPr>
          <p:cNvPr id="4" name="Content Placeholder 3" descr="A screenshot of a computer&#10;&#10;AI-generated content may be incorrect.">
            <a:extLst>
              <a:ext uri="{FF2B5EF4-FFF2-40B4-BE49-F238E27FC236}">
                <a16:creationId xmlns:a16="http://schemas.microsoft.com/office/drawing/2014/main" id="{DFD389A6-AF0C-A41A-73A7-039C3E4D36BC}"/>
              </a:ext>
            </a:extLst>
          </p:cNvPr>
          <p:cNvPicPr>
            <a:picLocks noGrp="1" noChangeAspect="1"/>
          </p:cNvPicPr>
          <p:nvPr>
            <p:ph idx="1"/>
          </p:nvPr>
        </p:nvPicPr>
        <p:blipFill>
          <a:blip r:embed="rId2"/>
          <a:stretch>
            <a:fillRect/>
          </a:stretch>
        </p:blipFill>
        <p:spPr>
          <a:xfrm>
            <a:off x="4777316" y="1690281"/>
            <a:ext cx="6780700" cy="3475109"/>
          </a:xfrm>
          <a:prstGeom prst="rect">
            <a:avLst/>
          </a:prstGeom>
        </p:spPr>
      </p:pic>
    </p:spTree>
    <p:extLst>
      <p:ext uri="{BB962C8B-B14F-4D97-AF65-F5344CB8AC3E}">
        <p14:creationId xmlns:p14="http://schemas.microsoft.com/office/powerpoint/2010/main" val="4175954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D732-48A0-4061-F2C0-7E2AA8E54138}"/>
              </a:ext>
            </a:extLst>
          </p:cNvPr>
          <p:cNvSpPr>
            <a:spLocks noGrp="1"/>
          </p:cNvSpPr>
          <p:nvPr>
            <p:ph type="title"/>
          </p:nvPr>
        </p:nvSpPr>
        <p:spPr/>
        <p:txBody>
          <a:bodyPr/>
          <a:lstStyle/>
          <a:p>
            <a:r>
              <a:rPr lang="en-US" dirty="0"/>
              <a:t>Jenkins has deployed the Webapp on Tomcat</a:t>
            </a:r>
          </a:p>
        </p:txBody>
      </p:sp>
      <p:pic>
        <p:nvPicPr>
          <p:cNvPr id="4" name="Content Placeholder 3" descr="A screenshot of a computer&#10;&#10;AI-generated content may be incorrect.">
            <a:extLst>
              <a:ext uri="{FF2B5EF4-FFF2-40B4-BE49-F238E27FC236}">
                <a16:creationId xmlns:a16="http://schemas.microsoft.com/office/drawing/2014/main" id="{09D6C1BB-3984-61B4-2374-830D4E2581A5}"/>
              </a:ext>
            </a:extLst>
          </p:cNvPr>
          <p:cNvPicPr>
            <a:picLocks noGrp="1" noChangeAspect="1"/>
          </p:cNvPicPr>
          <p:nvPr>
            <p:ph idx="1"/>
          </p:nvPr>
        </p:nvPicPr>
        <p:blipFill>
          <a:blip r:embed="rId2"/>
          <a:stretch>
            <a:fillRect/>
          </a:stretch>
        </p:blipFill>
        <p:spPr>
          <a:xfrm>
            <a:off x="2029189" y="1825625"/>
            <a:ext cx="8133622" cy="4351338"/>
          </a:xfrm>
        </p:spPr>
      </p:pic>
    </p:spTree>
    <p:extLst>
      <p:ext uri="{BB962C8B-B14F-4D97-AF65-F5344CB8AC3E}">
        <p14:creationId xmlns:p14="http://schemas.microsoft.com/office/powerpoint/2010/main" val="244088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9F2A28-36E3-1843-94B1-16CA4D85B97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This is Our Webapp application</a:t>
            </a:r>
          </a:p>
        </p:txBody>
      </p:sp>
      <p:pic>
        <p:nvPicPr>
          <p:cNvPr id="4" name="Content Placeholder 3" descr="A screenshot of a computer&#10;&#10;AI-generated content may be incorrect.">
            <a:extLst>
              <a:ext uri="{FF2B5EF4-FFF2-40B4-BE49-F238E27FC236}">
                <a16:creationId xmlns:a16="http://schemas.microsoft.com/office/drawing/2014/main" id="{8971FD92-086F-4223-EAB4-DED1A37ABD4B}"/>
              </a:ext>
            </a:extLst>
          </p:cNvPr>
          <p:cNvPicPr>
            <a:picLocks noGrp="1" noChangeAspect="1"/>
          </p:cNvPicPr>
          <p:nvPr>
            <p:ph idx="1"/>
          </p:nvPr>
        </p:nvPicPr>
        <p:blipFill>
          <a:blip r:embed="rId2"/>
          <a:stretch>
            <a:fillRect/>
          </a:stretch>
        </p:blipFill>
        <p:spPr>
          <a:xfrm>
            <a:off x="4777316" y="1613998"/>
            <a:ext cx="6780700" cy="3627675"/>
          </a:xfrm>
          <a:prstGeom prst="rect">
            <a:avLst/>
          </a:prstGeom>
        </p:spPr>
      </p:pic>
    </p:spTree>
    <p:extLst>
      <p:ext uri="{BB962C8B-B14F-4D97-AF65-F5344CB8AC3E}">
        <p14:creationId xmlns:p14="http://schemas.microsoft.com/office/powerpoint/2010/main" val="3394522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4F818E-8C87-5F36-B32F-97E219EAC517}"/>
              </a:ext>
            </a:extLst>
          </p:cNvPr>
          <p:cNvSpPr>
            <a:spLocks noGrp="1"/>
          </p:cNvSpPr>
          <p:nvPr>
            <p:ph type="title"/>
          </p:nvPr>
        </p:nvSpPr>
        <p:spPr>
          <a:xfrm>
            <a:off x="466722" y="586855"/>
            <a:ext cx="3201366" cy="3387497"/>
          </a:xfrm>
        </p:spPr>
        <p:txBody>
          <a:bodyPr anchor="b">
            <a:normAutofit/>
          </a:bodyPr>
          <a:lstStyle/>
          <a:p>
            <a:pPr algn="ctr"/>
            <a:r>
              <a:rPr lang="en-US" sz="2500" dirty="0">
                <a:solidFill>
                  <a:srgbClr val="FFFFFF"/>
                </a:solidFill>
              </a:rPr>
              <a:t>Tomcat is an open source webserver we use to host or run  java based applications. </a:t>
            </a:r>
            <a:br>
              <a:rPr lang="en-US" sz="2500" dirty="0"/>
            </a:br>
            <a:r>
              <a:rPr lang="en-US" sz="2500" dirty="0">
                <a:solidFill>
                  <a:srgbClr val="FFFFFF"/>
                </a:solidFill>
              </a:rPr>
              <a:t>Installing Tomcat on my Ubuntu  VM created using Vagrant &amp; Oracle VM Virtual Box automation. </a:t>
            </a:r>
            <a:endParaRPr lang="en-US"/>
          </a:p>
        </p:txBody>
      </p:sp>
      <p:pic>
        <p:nvPicPr>
          <p:cNvPr id="4" name="Content Placeholder 3" descr="A screenshot of a computer program&#10;&#10;AI-generated content may be incorrect.">
            <a:extLst>
              <a:ext uri="{FF2B5EF4-FFF2-40B4-BE49-F238E27FC236}">
                <a16:creationId xmlns:a16="http://schemas.microsoft.com/office/drawing/2014/main" id="{704B05E9-A1B9-D96E-5046-2DB0331B3ED4}"/>
              </a:ext>
            </a:extLst>
          </p:cNvPr>
          <p:cNvPicPr>
            <a:picLocks noGrp="1" noChangeAspect="1"/>
          </p:cNvPicPr>
          <p:nvPr>
            <p:ph idx="1"/>
          </p:nvPr>
        </p:nvPicPr>
        <p:blipFill>
          <a:blip r:embed="rId2"/>
          <a:stretch>
            <a:fillRect/>
          </a:stretch>
        </p:blipFill>
        <p:spPr>
          <a:xfrm>
            <a:off x="5204356" y="649480"/>
            <a:ext cx="5767152" cy="5546047"/>
          </a:xfrm>
        </p:spPr>
      </p:pic>
    </p:spTree>
    <p:extLst>
      <p:ext uri="{BB962C8B-B14F-4D97-AF65-F5344CB8AC3E}">
        <p14:creationId xmlns:p14="http://schemas.microsoft.com/office/powerpoint/2010/main" val="75940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8C5C-0662-0DC5-FCFE-4D41E192CA8A}"/>
              </a:ext>
            </a:extLst>
          </p:cNvPr>
          <p:cNvSpPr>
            <a:spLocks noGrp="1"/>
          </p:cNvSpPr>
          <p:nvPr>
            <p:ph type="title"/>
          </p:nvPr>
        </p:nvSpPr>
        <p:spPr/>
        <p:txBody>
          <a:bodyPr/>
          <a:lstStyle/>
          <a:p>
            <a:r>
              <a:rPr lang="en-US"/>
              <a:t>Codes for installing Tomcat</a:t>
            </a:r>
          </a:p>
        </p:txBody>
      </p:sp>
      <p:sp>
        <p:nvSpPr>
          <p:cNvPr id="3" name="Content Placeholder 2">
            <a:extLst>
              <a:ext uri="{FF2B5EF4-FFF2-40B4-BE49-F238E27FC236}">
                <a16:creationId xmlns:a16="http://schemas.microsoft.com/office/drawing/2014/main" id="{571CC281-1123-E8F6-1283-75193A9AE9C8}"/>
              </a:ext>
            </a:extLst>
          </p:cNvPr>
          <p:cNvSpPr>
            <a:spLocks noGrp="1"/>
          </p:cNvSpPr>
          <p:nvPr>
            <p:ph idx="1"/>
          </p:nvPr>
        </p:nvSpPr>
        <p:spPr>
          <a:xfrm>
            <a:off x="414867" y="1791330"/>
            <a:ext cx="3213100" cy="4690004"/>
          </a:xfrm>
        </p:spPr>
        <p:txBody>
          <a:bodyPr vert="horz" lIns="91440" tIns="45720" rIns="91440" bIns="45720" rtlCol="0" anchor="t">
            <a:normAutofit fontScale="40000" lnSpcReduction="20000"/>
          </a:bodyPr>
          <a:lstStyle/>
          <a:p>
            <a:pPr marL="0" indent="0">
              <a:buNone/>
            </a:pPr>
            <a:r>
              <a:rPr lang="en-US">
                <a:ea typeface="+mn-lt"/>
                <a:cs typeface="+mn-lt"/>
              </a:rPr>
              <a:t>1. Update the System </a:t>
            </a:r>
            <a:endParaRPr lang="en-US"/>
          </a:p>
          <a:p>
            <a:pPr marL="0" indent="0">
              <a:buNone/>
            </a:pPr>
            <a:r>
              <a:rPr lang="en-US" err="1">
                <a:ea typeface="+mn-lt"/>
                <a:cs typeface="+mn-lt"/>
              </a:rPr>
              <a:t>sudo</a:t>
            </a:r>
            <a:r>
              <a:rPr lang="en-US">
                <a:ea typeface="+mn-lt"/>
                <a:cs typeface="+mn-lt"/>
              </a:rPr>
              <a:t> apt update &amp;&amp; </a:t>
            </a:r>
            <a:r>
              <a:rPr lang="en-US" err="1">
                <a:ea typeface="+mn-lt"/>
                <a:cs typeface="+mn-lt"/>
              </a:rPr>
              <a:t>sudo</a:t>
            </a:r>
            <a:r>
              <a:rPr lang="en-US">
                <a:ea typeface="+mn-lt"/>
                <a:cs typeface="+mn-lt"/>
              </a:rPr>
              <a:t> apt upgrade -y</a:t>
            </a:r>
            <a:endParaRPr lang="en-US"/>
          </a:p>
          <a:p>
            <a:pPr marL="0" indent="0">
              <a:buNone/>
            </a:pPr>
            <a:r>
              <a:rPr lang="en-US">
                <a:ea typeface="+mn-lt"/>
                <a:cs typeface="+mn-lt"/>
              </a:rPr>
              <a:t>2. Install Java </a:t>
            </a:r>
            <a:endParaRPr lang="en-US"/>
          </a:p>
          <a:p>
            <a:pPr marL="0" indent="0">
              <a:buNone/>
            </a:pPr>
            <a:r>
              <a:rPr lang="en-US" err="1">
                <a:ea typeface="+mn-lt"/>
                <a:cs typeface="+mn-lt"/>
              </a:rPr>
              <a:t>sudo</a:t>
            </a:r>
            <a:r>
              <a:rPr lang="en-US">
                <a:ea typeface="+mn-lt"/>
                <a:cs typeface="+mn-lt"/>
              </a:rPr>
              <a:t> apt install openjdk-11-jdk -y</a:t>
            </a:r>
            <a:endParaRPr lang="en-US"/>
          </a:p>
          <a:p>
            <a:pPr marL="0" indent="0">
              <a:buNone/>
            </a:pPr>
            <a:r>
              <a:rPr lang="en-US">
                <a:ea typeface="+mn-lt"/>
                <a:cs typeface="+mn-lt"/>
              </a:rPr>
              <a:t>java -version</a:t>
            </a:r>
            <a:endParaRPr lang="en-US"/>
          </a:p>
          <a:p>
            <a:pPr marL="0" indent="0">
              <a:buNone/>
            </a:pPr>
            <a:r>
              <a:rPr lang="en-US">
                <a:ea typeface="+mn-lt"/>
                <a:cs typeface="+mn-lt"/>
              </a:rPr>
              <a:t>3. Create a Dedicated Tomcat User </a:t>
            </a:r>
            <a:endParaRPr lang="en-US"/>
          </a:p>
          <a:p>
            <a:pPr marL="0" indent="0">
              <a:buNone/>
            </a:pPr>
            <a:r>
              <a:rPr lang="en-US" err="1">
                <a:ea typeface="+mn-lt"/>
                <a:cs typeface="+mn-lt"/>
              </a:rPr>
              <a:t>sudo</a:t>
            </a:r>
            <a:r>
              <a:rPr lang="en-US">
                <a:ea typeface="+mn-lt"/>
                <a:cs typeface="+mn-lt"/>
              </a:rPr>
              <a:t> </a:t>
            </a:r>
            <a:r>
              <a:rPr lang="en-US" err="1">
                <a:ea typeface="+mn-lt"/>
                <a:cs typeface="+mn-lt"/>
              </a:rPr>
              <a:t>useradd</a:t>
            </a:r>
            <a:r>
              <a:rPr lang="en-US">
                <a:ea typeface="+mn-lt"/>
                <a:cs typeface="+mn-lt"/>
              </a:rPr>
              <a:t> -m -U -d /opt/tomcat -s /bin/false tomcat</a:t>
            </a:r>
            <a:endParaRPr lang="en-US"/>
          </a:p>
          <a:p>
            <a:pPr marL="0" indent="0">
              <a:buNone/>
            </a:pPr>
            <a:r>
              <a:rPr lang="en-US">
                <a:ea typeface="+mn-lt"/>
                <a:cs typeface="+mn-lt"/>
              </a:rPr>
              <a:t>4. Download Apache Tomcat </a:t>
            </a:r>
            <a:endParaRPr lang="en-US"/>
          </a:p>
          <a:p>
            <a:pPr marL="0" indent="0">
              <a:buNone/>
            </a:pPr>
            <a:r>
              <a:rPr lang="en-US" err="1">
                <a:ea typeface="+mn-lt"/>
                <a:cs typeface="+mn-lt"/>
              </a:rPr>
              <a:t>wget</a:t>
            </a:r>
            <a:r>
              <a:rPr lang="en-US">
                <a:ea typeface="+mn-lt"/>
                <a:cs typeface="+mn-lt"/>
              </a:rPr>
              <a:t> </a:t>
            </a:r>
            <a:r>
              <a:rPr lang="en-US">
                <a:ea typeface="+mn-lt"/>
                <a:cs typeface="+mn-lt"/>
                <a:hlinkClick r:id="rId2"/>
              </a:rPr>
              <a:t>https://downloads.apache.org/tomcat/tomcat-9/v9.0.98/bin/apache-tomcat-9.0.98.tar.gz</a:t>
            </a:r>
            <a:endParaRPr lang="en-US"/>
          </a:p>
          <a:p>
            <a:pPr marL="0" indent="0">
              <a:buNone/>
            </a:pPr>
            <a:r>
              <a:rPr lang="en-US">
                <a:ea typeface="+mn-lt"/>
                <a:cs typeface="+mn-lt"/>
              </a:rPr>
              <a:t>5. Extract the Archive </a:t>
            </a:r>
            <a:endParaRPr lang="en-US"/>
          </a:p>
          <a:p>
            <a:pPr marL="0" indent="0">
              <a:buNone/>
            </a:pPr>
            <a:r>
              <a:rPr lang="en-US" err="1">
                <a:ea typeface="+mn-lt"/>
                <a:cs typeface="+mn-lt"/>
              </a:rPr>
              <a:t>sudo</a:t>
            </a:r>
            <a:r>
              <a:rPr lang="en-US">
                <a:ea typeface="+mn-lt"/>
                <a:cs typeface="+mn-lt"/>
              </a:rPr>
              <a:t> </a:t>
            </a:r>
            <a:r>
              <a:rPr lang="en-US" err="1">
                <a:ea typeface="+mn-lt"/>
                <a:cs typeface="+mn-lt"/>
              </a:rPr>
              <a:t>mkdir</a:t>
            </a:r>
            <a:r>
              <a:rPr lang="en-US">
                <a:ea typeface="+mn-lt"/>
                <a:cs typeface="+mn-lt"/>
              </a:rPr>
              <a:t> /opt/tomcat</a:t>
            </a:r>
            <a:endParaRPr lang="en-US"/>
          </a:p>
          <a:p>
            <a:pPr marL="0" indent="0">
              <a:buNone/>
            </a:pPr>
            <a:r>
              <a:rPr lang="en-US" err="1">
                <a:ea typeface="+mn-lt"/>
                <a:cs typeface="+mn-lt"/>
              </a:rPr>
              <a:t>sudo</a:t>
            </a:r>
            <a:r>
              <a:rPr lang="en-US">
                <a:ea typeface="+mn-lt"/>
                <a:cs typeface="+mn-lt"/>
              </a:rPr>
              <a:t> tar -</a:t>
            </a:r>
            <a:r>
              <a:rPr lang="en-US" err="1">
                <a:ea typeface="+mn-lt"/>
                <a:cs typeface="+mn-lt"/>
              </a:rPr>
              <a:t>xvzf</a:t>
            </a:r>
            <a:r>
              <a:rPr lang="en-US">
                <a:ea typeface="+mn-lt"/>
                <a:cs typeface="+mn-lt"/>
              </a:rPr>
              <a:t> apache-tomcat-9.0.98.tar.gz -C /opt/tomcat --strip-components=1</a:t>
            </a:r>
            <a:endParaRPr lang="en-US"/>
          </a:p>
          <a:p>
            <a:pPr marL="0" indent="0">
              <a:buNone/>
            </a:pPr>
            <a:r>
              <a:rPr lang="en-US">
                <a:ea typeface="+mn-lt"/>
                <a:cs typeface="+mn-lt"/>
              </a:rPr>
              <a:t>6. Set Permissions </a:t>
            </a:r>
            <a:endParaRPr lang="en-US"/>
          </a:p>
          <a:p>
            <a:pPr marL="0" indent="0">
              <a:buNone/>
            </a:pPr>
            <a:r>
              <a:rPr lang="en-US" err="1">
                <a:ea typeface="+mn-lt"/>
                <a:cs typeface="+mn-lt"/>
              </a:rPr>
              <a:t>sudo</a:t>
            </a:r>
            <a:r>
              <a:rPr lang="en-US">
                <a:ea typeface="+mn-lt"/>
                <a:cs typeface="+mn-lt"/>
              </a:rPr>
              <a:t> </a:t>
            </a:r>
            <a:r>
              <a:rPr lang="en-US" err="1">
                <a:ea typeface="+mn-lt"/>
                <a:cs typeface="+mn-lt"/>
              </a:rPr>
              <a:t>chown</a:t>
            </a:r>
            <a:r>
              <a:rPr lang="en-US">
                <a:ea typeface="+mn-lt"/>
                <a:cs typeface="+mn-lt"/>
              </a:rPr>
              <a:t> -R </a:t>
            </a:r>
            <a:r>
              <a:rPr lang="en-US" err="1">
                <a:ea typeface="+mn-lt"/>
                <a:cs typeface="+mn-lt"/>
              </a:rPr>
              <a:t>tomcat:tomcat</a:t>
            </a:r>
            <a:r>
              <a:rPr lang="en-US">
                <a:ea typeface="+mn-lt"/>
                <a:cs typeface="+mn-lt"/>
              </a:rPr>
              <a:t> /opt/tomcat</a:t>
            </a:r>
            <a:endParaRPr lang="en-US"/>
          </a:p>
          <a:p>
            <a:pPr marL="0" indent="0">
              <a:buNone/>
            </a:pPr>
            <a:r>
              <a:rPr lang="en-US" err="1">
                <a:ea typeface="+mn-lt"/>
                <a:cs typeface="+mn-lt"/>
              </a:rPr>
              <a:t>sudo</a:t>
            </a:r>
            <a:r>
              <a:rPr lang="en-US">
                <a:ea typeface="+mn-lt"/>
                <a:cs typeface="+mn-lt"/>
              </a:rPr>
              <a:t> </a:t>
            </a:r>
            <a:r>
              <a:rPr lang="en-US" err="1">
                <a:ea typeface="+mn-lt"/>
                <a:cs typeface="+mn-lt"/>
              </a:rPr>
              <a:t>chmod</a:t>
            </a:r>
            <a:r>
              <a:rPr lang="en-US">
                <a:ea typeface="+mn-lt"/>
                <a:cs typeface="+mn-lt"/>
              </a:rPr>
              <a:t> -R 755 /opt/tomcat</a:t>
            </a:r>
            <a:endParaRPr lang="en-US"/>
          </a:p>
          <a:p>
            <a:pPr marL="0" indent="0">
              <a:buNone/>
            </a:pPr>
            <a:endParaRPr lang="en-US"/>
          </a:p>
        </p:txBody>
      </p:sp>
      <p:sp>
        <p:nvSpPr>
          <p:cNvPr id="6" name="Content Placeholder 2">
            <a:extLst>
              <a:ext uri="{FF2B5EF4-FFF2-40B4-BE49-F238E27FC236}">
                <a16:creationId xmlns:a16="http://schemas.microsoft.com/office/drawing/2014/main" id="{9E2F039E-5823-E148-1131-039A02753D8B}"/>
              </a:ext>
            </a:extLst>
          </p:cNvPr>
          <p:cNvSpPr txBox="1">
            <a:spLocks/>
          </p:cNvSpPr>
          <p:nvPr/>
        </p:nvSpPr>
        <p:spPr>
          <a:xfrm>
            <a:off x="3636432" y="1700313"/>
            <a:ext cx="3223683" cy="4944004"/>
          </a:xfrm>
          <a:prstGeom prst="rect">
            <a:avLst/>
          </a:prstGeom>
        </p:spPr>
        <p:txBody>
          <a:bodyPr vert="horz" lIns="91440" tIns="45720" rIns="91440" bIns="45720" rtlCol="0" anchor="t">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ea typeface="+mn-lt"/>
                <a:cs typeface="+mn-lt"/>
              </a:rPr>
              <a:t>7. Create a </a:t>
            </a:r>
            <a:r>
              <a:rPr lang="en-US" err="1">
                <a:ea typeface="+mn-lt"/>
                <a:cs typeface="+mn-lt"/>
              </a:rPr>
              <a:t>Systemd</a:t>
            </a:r>
            <a:r>
              <a:rPr lang="en-US">
                <a:ea typeface="+mn-lt"/>
                <a:cs typeface="+mn-lt"/>
              </a:rPr>
              <a:t> Service File </a:t>
            </a:r>
            <a:endParaRPr lang="en-US"/>
          </a:p>
          <a:p>
            <a:pPr marL="0" indent="0">
              <a:buNone/>
            </a:pPr>
            <a:r>
              <a:rPr lang="en-US" err="1">
                <a:ea typeface="+mn-lt"/>
                <a:cs typeface="+mn-lt"/>
              </a:rPr>
              <a:t>sudo</a:t>
            </a:r>
            <a:r>
              <a:rPr lang="en-US">
                <a:ea typeface="+mn-lt"/>
                <a:cs typeface="+mn-lt"/>
              </a:rPr>
              <a:t> nano /</a:t>
            </a:r>
            <a:r>
              <a:rPr lang="en-US" err="1">
                <a:ea typeface="+mn-lt"/>
                <a:cs typeface="+mn-lt"/>
              </a:rPr>
              <a:t>etc</a:t>
            </a:r>
            <a:r>
              <a:rPr lang="en-US">
                <a:ea typeface="+mn-lt"/>
                <a:cs typeface="+mn-lt"/>
              </a:rPr>
              <a:t>/</a:t>
            </a:r>
            <a:r>
              <a:rPr lang="en-US" err="1">
                <a:ea typeface="+mn-lt"/>
                <a:cs typeface="+mn-lt"/>
              </a:rPr>
              <a:t>systemd</a:t>
            </a:r>
            <a:r>
              <a:rPr lang="en-US">
                <a:ea typeface="+mn-lt"/>
                <a:cs typeface="+mn-lt"/>
              </a:rPr>
              <a:t>/system/</a:t>
            </a:r>
            <a:r>
              <a:rPr lang="en-US" err="1">
                <a:ea typeface="+mn-lt"/>
                <a:cs typeface="+mn-lt"/>
              </a:rPr>
              <a:t>tomcat.service</a:t>
            </a:r>
            <a:endParaRPr lang="en-US" err="1"/>
          </a:p>
          <a:p>
            <a:pPr marL="0" indent="0">
              <a:buNone/>
            </a:pPr>
            <a:r>
              <a:rPr lang="en-US">
                <a:ea typeface="+mn-lt"/>
                <a:cs typeface="+mn-lt"/>
              </a:rPr>
              <a:t>add the following details to the above file, save &amp; exit:</a:t>
            </a:r>
            <a:endParaRPr lang="en-US"/>
          </a:p>
          <a:p>
            <a:pPr marL="0" indent="0">
              <a:buNone/>
            </a:pPr>
            <a:r>
              <a:rPr lang="en-US">
                <a:ea typeface="+mn-lt"/>
                <a:cs typeface="+mn-lt"/>
              </a:rPr>
              <a:t>[Unit]</a:t>
            </a:r>
            <a:endParaRPr lang="en-US"/>
          </a:p>
          <a:p>
            <a:pPr marL="0" indent="0">
              <a:buNone/>
            </a:pPr>
            <a:r>
              <a:rPr lang="en-US">
                <a:ea typeface="+mn-lt"/>
                <a:cs typeface="+mn-lt"/>
              </a:rPr>
              <a:t>Description=Apache Tomcat Web Application Container</a:t>
            </a:r>
            <a:endParaRPr lang="en-US"/>
          </a:p>
          <a:p>
            <a:pPr marL="0" indent="0">
              <a:buNone/>
            </a:pPr>
            <a:r>
              <a:rPr lang="en-US">
                <a:ea typeface="+mn-lt"/>
                <a:cs typeface="+mn-lt"/>
              </a:rPr>
              <a:t>After=</a:t>
            </a:r>
            <a:r>
              <a:rPr lang="en-US" err="1">
                <a:ea typeface="+mn-lt"/>
                <a:cs typeface="+mn-lt"/>
              </a:rPr>
              <a:t>network.target</a:t>
            </a:r>
            <a:endParaRPr lang="en-US" err="1"/>
          </a:p>
          <a:p>
            <a:pPr marL="0" indent="0">
              <a:buNone/>
            </a:pPr>
            <a:r>
              <a:rPr lang="en-US">
                <a:ea typeface="+mn-lt"/>
                <a:cs typeface="+mn-lt"/>
              </a:rPr>
              <a:t>[Service]</a:t>
            </a:r>
            <a:endParaRPr lang="en-US"/>
          </a:p>
          <a:p>
            <a:pPr marL="0" indent="0">
              <a:buNone/>
            </a:pPr>
            <a:r>
              <a:rPr lang="en-US">
                <a:ea typeface="+mn-lt"/>
                <a:cs typeface="+mn-lt"/>
              </a:rPr>
              <a:t>Type=forking</a:t>
            </a:r>
            <a:endParaRPr lang="en-US"/>
          </a:p>
          <a:p>
            <a:pPr marL="0" indent="0">
              <a:buNone/>
            </a:pPr>
            <a:r>
              <a:rPr lang="en-US">
                <a:ea typeface="+mn-lt"/>
                <a:cs typeface="+mn-lt"/>
              </a:rPr>
              <a:t>User=tomcat</a:t>
            </a:r>
            <a:endParaRPr lang="en-US"/>
          </a:p>
          <a:p>
            <a:pPr marL="0" indent="0">
              <a:buNone/>
            </a:pPr>
            <a:r>
              <a:rPr lang="en-US">
                <a:ea typeface="+mn-lt"/>
                <a:cs typeface="+mn-lt"/>
              </a:rPr>
              <a:t>Group=tomcat</a:t>
            </a:r>
            <a:endParaRPr lang="en-US"/>
          </a:p>
          <a:p>
            <a:pPr marL="0" indent="0">
              <a:buNone/>
            </a:pPr>
            <a:r>
              <a:rPr lang="en-US">
                <a:ea typeface="+mn-lt"/>
                <a:cs typeface="+mn-lt"/>
              </a:rPr>
              <a:t>Environment="JAVA_HOME=/</a:t>
            </a:r>
            <a:r>
              <a:rPr lang="en-US" err="1">
                <a:ea typeface="+mn-lt"/>
                <a:cs typeface="+mn-lt"/>
              </a:rPr>
              <a:t>usr</a:t>
            </a:r>
            <a:r>
              <a:rPr lang="en-US">
                <a:ea typeface="+mn-lt"/>
                <a:cs typeface="+mn-lt"/>
              </a:rPr>
              <a:t>/lib/</a:t>
            </a:r>
            <a:r>
              <a:rPr lang="en-US" err="1">
                <a:ea typeface="+mn-lt"/>
                <a:cs typeface="+mn-lt"/>
              </a:rPr>
              <a:t>jvm</a:t>
            </a:r>
            <a:r>
              <a:rPr lang="en-US">
                <a:ea typeface="+mn-lt"/>
                <a:cs typeface="+mn-lt"/>
              </a:rPr>
              <a:t>/java-11-openjdk-amd64"</a:t>
            </a:r>
            <a:endParaRPr lang="en-US"/>
          </a:p>
          <a:p>
            <a:pPr marL="0" indent="0">
              <a:buNone/>
            </a:pPr>
            <a:r>
              <a:rPr lang="en-US">
                <a:ea typeface="+mn-lt"/>
                <a:cs typeface="+mn-lt"/>
              </a:rPr>
              <a:t>Environment="CATALINA_HOME=/opt/tomcat"</a:t>
            </a:r>
            <a:endParaRPr lang="en-US"/>
          </a:p>
          <a:p>
            <a:pPr marL="0" indent="0">
              <a:buNone/>
            </a:pPr>
            <a:r>
              <a:rPr lang="en-US">
                <a:ea typeface="+mn-lt"/>
                <a:cs typeface="+mn-lt"/>
              </a:rPr>
              <a:t>Environment="CATALINA_BASE=/opt/tomcat"</a:t>
            </a:r>
            <a:endParaRPr lang="en-US"/>
          </a:p>
          <a:p>
            <a:pPr marL="0" indent="0">
              <a:buNone/>
            </a:pPr>
            <a:r>
              <a:rPr lang="en-US">
                <a:ea typeface="+mn-lt"/>
                <a:cs typeface="+mn-lt"/>
              </a:rPr>
              <a:t>Environment="CATALINA_PID=/opt/tomcat/temp/</a:t>
            </a:r>
            <a:r>
              <a:rPr lang="en-US" err="1">
                <a:ea typeface="+mn-lt"/>
                <a:cs typeface="+mn-lt"/>
              </a:rPr>
              <a:t>tomcat.pid</a:t>
            </a:r>
            <a:r>
              <a:rPr lang="en-US">
                <a:ea typeface="+mn-lt"/>
                <a:cs typeface="+mn-lt"/>
              </a:rPr>
              <a:t>"</a:t>
            </a:r>
            <a:endParaRPr lang="en-US"/>
          </a:p>
          <a:p>
            <a:pPr marL="0" indent="0">
              <a:buNone/>
            </a:pPr>
            <a:r>
              <a:rPr lang="en-US">
                <a:ea typeface="+mn-lt"/>
                <a:cs typeface="+mn-lt"/>
              </a:rPr>
              <a:t>Environment="CATALINA_OPTS=-Xms512M -Xmx1024M -server -XX:+</a:t>
            </a:r>
            <a:r>
              <a:rPr lang="en-US" err="1">
                <a:ea typeface="+mn-lt"/>
                <a:cs typeface="+mn-lt"/>
              </a:rPr>
              <a:t>UseParallelGC</a:t>
            </a:r>
            <a:r>
              <a:rPr lang="en-US">
                <a:ea typeface="+mn-lt"/>
                <a:cs typeface="+mn-lt"/>
              </a:rPr>
              <a:t>"</a:t>
            </a:r>
            <a:endParaRPr lang="en-US"/>
          </a:p>
          <a:p>
            <a:pPr marL="0" indent="0">
              <a:buNone/>
            </a:pPr>
            <a:r>
              <a:rPr lang="en-US">
                <a:ea typeface="+mn-lt"/>
                <a:cs typeface="+mn-lt"/>
              </a:rPr>
              <a:t>ExecStart=/opt/tomcat/bin/startup.sh</a:t>
            </a:r>
            <a:endParaRPr lang="en-US"/>
          </a:p>
          <a:p>
            <a:pPr marL="0" indent="0">
              <a:buNone/>
            </a:pPr>
            <a:r>
              <a:rPr lang="en-US">
                <a:ea typeface="+mn-lt"/>
                <a:cs typeface="+mn-lt"/>
              </a:rPr>
              <a:t>ExecStop=/opt/tomcat/bin/shutdown.sh</a:t>
            </a:r>
            <a:endParaRPr lang="en-US"/>
          </a:p>
          <a:p>
            <a:pPr marL="0" indent="0">
              <a:buNone/>
            </a:pPr>
            <a:r>
              <a:rPr lang="en-US">
                <a:ea typeface="+mn-lt"/>
                <a:cs typeface="+mn-lt"/>
              </a:rPr>
              <a:t>Restart=on-failure</a:t>
            </a:r>
            <a:endParaRPr lang="en-US"/>
          </a:p>
          <a:p>
            <a:pPr marL="0" indent="0">
              <a:buNone/>
            </a:pPr>
            <a:r>
              <a:rPr lang="en-US">
                <a:ea typeface="+mn-lt"/>
                <a:cs typeface="+mn-lt"/>
              </a:rPr>
              <a:t>[Install]</a:t>
            </a:r>
            <a:endParaRPr lang="en-US"/>
          </a:p>
          <a:p>
            <a:pPr marL="0" indent="0">
              <a:buNone/>
            </a:pPr>
            <a:r>
              <a:rPr lang="en-US" err="1">
                <a:ea typeface="+mn-lt"/>
                <a:cs typeface="+mn-lt"/>
              </a:rPr>
              <a:t>WantedBy</a:t>
            </a:r>
            <a:r>
              <a:rPr lang="en-US">
                <a:ea typeface="+mn-lt"/>
                <a:cs typeface="+mn-lt"/>
              </a:rPr>
              <a:t>=multi-</a:t>
            </a:r>
            <a:r>
              <a:rPr lang="en-US" err="1">
                <a:ea typeface="+mn-lt"/>
                <a:cs typeface="+mn-lt"/>
              </a:rPr>
              <a:t>user.target</a:t>
            </a:r>
            <a:endParaRPr lang="en-US" err="1"/>
          </a:p>
          <a:p>
            <a:pPr marL="0" indent="0">
              <a:buNone/>
            </a:pPr>
            <a:endParaRPr lang="en-US">
              <a:ea typeface="+mn-lt"/>
              <a:cs typeface="+mn-lt"/>
            </a:endParaRPr>
          </a:p>
        </p:txBody>
      </p:sp>
      <p:sp>
        <p:nvSpPr>
          <p:cNvPr id="8" name="Content Placeholder 2">
            <a:extLst>
              <a:ext uri="{FF2B5EF4-FFF2-40B4-BE49-F238E27FC236}">
                <a16:creationId xmlns:a16="http://schemas.microsoft.com/office/drawing/2014/main" id="{47C9CF5B-AFD0-F136-BD2E-3D74106B277C}"/>
              </a:ext>
            </a:extLst>
          </p:cNvPr>
          <p:cNvSpPr txBox="1">
            <a:spLocks/>
          </p:cNvSpPr>
          <p:nvPr/>
        </p:nvSpPr>
        <p:spPr>
          <a:xfrm>
            <a:off x="7203015" y="1541563"/>
            <a:ext cx="3223683" cy="4944004"/>
          </a:xfrm>
          <a:prstGeom prst="rect">
            <a:avLst/>
          </a:prstGeom>
        </p:spPr>
        <p:txBody>
          <a:bodyPr vert="horz" lIns="91440" tIns="45720" rIns="91440" bIns="45720" rtlCol="0" anchor="t">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a:ea typeface="+mn-lt"/>
                <a:cs typeface="+mn-lt"/>
              </a:rPr>
              <a:t>8. </a:t>
            </a:r>
            <a:r>
              <a:rPr lang="en-US" err="1">
                <a:ea typeface="+mn-lt"/>
                <a:cs typeface="+mn-lt"/>
              </a:rPr>
              <a:t>sudo</a:t>
            </a:r>
            <a:r>
              <a:rPr lang="en-US">
                <a:ea typeface="+mn-lt"/>
                <a:cs typeface="+mn-lt"/>
              </a:rPr>
              <a:t> </a:t>
            </a:r>
            <a:r>
              <a:rPr lang="en-US" err="1">
                <a:ea typeface="+mn-lt"/>
                <a:cs typeface="+mn-lt"/>
              </a:rPr>
              <a:t>systemctl</a:t>
            </a:r>
            <a:r>
              <a:rPr lang="en-US">
                <a:ea typeface="+mn-lt"/>
                <a:cs typeface="+mn-lt"/>
              </a:rPr>
              <a:t> daemon-reload</a:t>
            </a:r>
            <a:endParaRPr lang="en-US"/>
          </a:p>
          <a:p>
            <a:pPr>
              <a:buNone/>
            </a:pPr>
            <a:r>
              <a:rPr lang="en-US" err="1">
                <a:ea typeface="+mn-lt"/>
                <a:cs typeface="+mn-lt"/>
              </a:rPr>
              <a:t>sudo</a:t>
            </a:r>
            <a:r>
              <a:rPr lang="en-US">
                <a:ea typeface="+mn-lt"/>
                <a:cs typeface="+mn-lt"/>
              </a:rPr>
              <a:t> </a:t>
            </a:r>
            <a:r>
              <a:rPr lang="en-US" err="1">
                <a:ea typeface="+mn-lt"/>
                <a:cs typeface="+mn-lt"/>
              </a:rPr>
              <a:t>systemctl</a:t>
            </a:r>
            <a:r>
              <a:rPr lang="en-US">
                <a:ea typeface="+mn-lt"/>
                <a:cs typeface="+mn-lt"/>
              </a:rPr>
              <a:t> start tomcat</a:t>
            </a:r>
            <a:endParaRPr lang="en-US"/>
          </a:p>
          <a:p>
            <a:pPr>
              <a:buNone/>
            </a:pPr>
            <a:r>
              <a:rPr lang="en-US" err="1">
                <a:ea typeface="+mn-lt"/>
                <a:cs typeface="+mn-lt"/>
              </a:rPr>
              <a:t>sudo</a:t>
            </a:r>
            <a:r>
              <a:rPr lang="en-US">
                <a:ea typeface="+mn-lt"/>
                <a:cs typeface="+mn-lt"/>
              </a:rPr>
              <a:t> </a:t>
            </a:r>
            <a:r>
              <a:rPr lang="en-US" err="1">
                <a:ea typeface="+mn-lt"/>
                <a:cs typeface="+mn-lt"/>
              </a:rPr>
              <a:t>systemctl</a:t>
            </a:r>
            <a:r>
              <a:rPr lang="en-US">
                <a:ea typeface="+mn-lt"/>
                <a:cs typeface="+mn-lt"/>
              </a:rPr>
              <a:t> enable tomcat</a:t>
            </a:r>
          </a:p>
          <a:p>
            <a:pPr>
              <a:buNone/>
            </a:pPr>
            <a:endParaRPr lang="en-US"/>
          </a:p>
          <a:p>
            <a:pPr>
              <a:buNone/>
            </a:pPr>
            <a:r>
              <a:rPr lang="en-US">
                <a:ea typeface="+mn-lt"/>
                <a:cs typeface="+mn-lt"/>
              </a:rPr>
              <a:t>9. </a:t>
            </a:r>
            <a:r>
              <a:rPr lang="en-US" err="1">
                <a:ea typeface="+mn-lt"/>
                <a:cs typeface="+mn-lt"/>
              </a:rPr>
              <a:t>sudo</a:t>
            </a:r>
            <a:r>
              <a:rPr lang="en-US">
                <a:ea typeface="+mn-lt"/>
                <a:cs typeface="+mn-lt"/>
              </a:rPr>
              <a:t> </a:t>
            </a:r>
            <a:r>
              <a:rPr lang="en-US" err="1">
                <a:ea typeface="+mn-lt"/>
                <a:cs typeface="+mn-lt"/>
              </a:rPr>
              <a:t>systemctl</a:t>
            </a:r>
            <a:r>
              <a:rPr lang="en-US">
                <a:ea typeface="+mn-lt"/>
                <a:cs typeface="+mn-lt"/>
              </a:rPr>
              <a:t> status tomcat</a:t>
            </a:r>
            <a:endParaRPr lang="en-US"/>
          </a:p>
          <a:p>
            <a:pPr>
              <a:buNone/>
            </a:pPr>
            <a:endParaRPr lang="en-US"/>
          </a:p>
          <a:p>
            <a:pPr>
              <a:buNone/>
            </a:pPr>
            <a:r>
              <a:rPr lang="en-US">
                <a:ea typeface="+mn-lt"/>
                <a:cs typeface="+mn-lt"/>
              </a:rPr>
              <a:t>10. Access Tomcat using:</a:t>
            </a:r>
            <a:endParaRPr lang="en-US"/>
          </a:p>
          <a:p>
            <a:pPr>
              <a:buNone/>
            </a:pPr>
            <a:r>
              <a:rPr lang="en-US">
                <a:ea typeface="+mn-lt"/>
                <a:cs typeface="+mn-lt"/>
                <a:hlinkClick r:id="" action="ppaction://noaction"/>
              </a:rPr>
              <a:t>http://&lt;your-server-ip&gt;:8080</a:t>
            </a:r>
            <a:endParaRPr lang="en-US"/>
          </a:p>
          <a:p>
            <a:pPr>
              <a:buNone/>
            </a:pPr>
            <a:endParaRPr lang="en-US"/>
          </a:p>
          <a:p>
            <a:pPr>
              <a:buNone/>
            </a:pPr>
            <a:r>
              <a:rPr lang="en-US">
                <a:ea typeface="+mn-lt"/>
                <a:cs typeface="+mn-lt"/>
              </a:rPr>
              <a:t>11. Configure Tomcat Users</a:t>
            </a:r>
            <a:endParaRPr lang="en-US"/>
          </a:p>
          <a:p>
            <a:pPr>
              <a:buNone/>
            </a:pPr>
            <a:r>
              <a:rPr lang="en-US" err="1">
                <a:ea typeface="+mn-lt"/>
                <a:cs typeface="+mn-lt"/>
              </a:rPr>
              <a:t>sudo</a:t>
            </a:r>
            <a:r>
              <a:rPr lang="en-US">
                <a:ea typeface="+mn-lt"/>
                <a:cs typeface="+mn-lt"/>
              </a:rPr>
              <a:t> nano /opt/tomcat/conf/tomcat-users.xml</a:t>
            </a:r>
            <a:endParaRPr lang="en-US"/>
          </a:p>
          <a:p>
            <a:pPr>
              <a:buNone/>
            </a:pPr>
            <a:endParaRPr lang="en-US"/>
          </a:p>
          <a:p>
            <a:pPr>
              <a:buNone/>
            </a:pPr>
            <a:r>
              <a:rPr lang="en-US">
                <a:ea typeface="+mn-lt"/>
                <a:cs typeface="+mn-lt"/>
              </a:rPr>
              <a:t>add the following lines:</a:t>
            </a:r>
            <a:endParaRPr lang="en-US"/>
          </a:p>
          <a:p>
            <a:pPr>
              <a:buNone/>
            </a:pPr>
            <a:r>
              <a:rPr lang="en-US">
                <a:ea typeface="+mn-lt"/>
                <a:cs typeface="+mn-lt"/>
              </a:rPr>
              <a:t>&lt;role </a:t>
            </a:r>
            <a:r>
              <a:rPr lang="en-US" err="1">
                <a:ea typeface="+mn-lt"/>
                <a:cs typeface="+mn-lt"/>
              </a:rPr>
              <a:t>rolename</a:t>
            </a:r>
            <a:r>
              <a:rPr lang="en-US">
                <a:ea typeface="+mn-lt"/>
                <a:cs typeface="+mn-lt"/>
              </a:rPr>
              <a:t>="manager-</a:t>
            </a:r>
            <a:r>
              <a:rPr lang="en-US" err="1">
                <a:ea typeface="+mn-lt"/>
                <a:cs typeface="+mn-lt"/>
              </a:rPr>
              <a:t>gui</a:t>
            </a:r>
            <a:r>
              <a:rPr lang="en-US">
                <a:ea typeface="+mn-lt"/>
                <a:cs typeface="+mn-lt"/>
              </a:rPr>
              <a:t>"/&gt;</a:t>
            </a:r>
            <a:endParaRPr lang="en-US"/>
          </a:p>
          <a:p>
            <a:pPr>
              <a:buNone/>
            </a:pPr>
            <a:r>
              <a:rPr lang="en-US">
                <a:ea typeface="+mn-lt"/>
                <a:cs typeface="+mn-lt"/>
              </a:rPr>
              <a:t>&lt;role </a:t>
            </a:r>
            <a:r>
              <a:rPr lang="en-US" err="1">
                <a:ea typeface="+mn-lt"/>
                <a:cs typeface="+mn-lt"/>
              </a:rPr>
              <a:t>rolename</a:t>
            </a:r>
            <a:r>
              <a:rPr lang="en-US">
                <a:ea typeface="+mn-lt"/>
                <a:cs typeface="+mn-lt"/>
              </a:rPr>
              <a:t>="admin-</a:t>
            </a:r>
            <a:r>
              <a:rPr lang="en-US" err="1">
                <a:ea typeface="+mn-lt"/>
                <a:cs typeface="+mn-lt"/>
              </a:rPr>
              <a:t>gui</a:t>
            </a:r>
            <a:r>
              <a:rPr lang="en-US">
                <a:ea typeface="+mn-lt"/>
                <a:cs typeface="+mn-lt"/>
              </a:rPr>
              <a:t>"/&gt;</a:t>
            </a:r>
            <a:endParaRPr lang="en-US"/>
          </a:p>
          <a:p>
            <a:pPr>
              <a:buNone/>
            </a:pPr>
            <a:r>
              <a:rPr lang="en-US">
                <a:ea typeface="+mn-lt"/>
                <a:cs typeface="+mn-lt"/>
              </a:rPr>
              <a:t>&lt;user username="admin" password="password" roles="manager-</a:t>
            </a:r>
            <a:r>
              <a:rPr lang="en-US" err="1">
                <a:ea typeface="+mn-lt"/>
                <a:cs typeface="+mn-lt"/>
              </a:rPr>
              <a:t>gui,admin</a:t>
            </a:r>
            <a:r>
              <a:rPr lang="en-US">
                <a:ea typeface="+mn-lt"/>
                <a:cs typeface="+mn-lt"/>
              </a:rPr>
              <a:t>-</a:t>
            </a:r>
            <a:r>
              <a:rPr lang="en-US" err="1">
                <a:ea typeface="+mn-lt"/>
                <a:cs typeface="+mn-lt"/>
              </a:rPr>
              <a:t>gui</a:t>
            </a:r>
            <a:r>
              <a:rPr lang="en-US">
                <a:ea typeface="+mn-lt"/>
                <a:cs typeface="+mn-lt"/>
              </a:rPr>
              <a:t>"/&gt;</a:t>
            </a:r>
            <a:endParaRPr lang="en-US"/>
          </a:p>
          <a:p>
            <a:pPr>
              <a:buNone/>
            </a:pPr>
            <a:endParaRPr lang="en-US"/>
          </a:p>
          <a:p>
            <a:pPr>
              <a:buNone/>
            </a:pPr>
            <a:r>
              <a:rPr lang="en-US">
                <a:ea typeface="+mn-lt"/>
                <a:cs typeface="+mn-lt"/>
              </a:rPr>
              <a:t>12. Save and close the file, then restart Tomcat</a:t>
            </a:r>
            <a:endParaRPr lang="en-US"/>
          </a:p>
          <a:p>
            <a:pPr>
              <a:buNone/>
            </a:pPr>
            <a:r>
              <a:rPr lang="en-US" err="1">
                <a:ea typeface="+mn-lt"/>
                <a:cs typeface="+mn-lt"/>
              </a:rPr>
              <a:t>sudo</a:t>
            </a:r>
            <a:r>
              <a:rPr lang="en-US">
                <a:ea typeface="+mn-lt"/>
                <a:cs typeface="+mn-lt"/>
              </a:rPr>
              <a:t> </a:t>
            </a:r>
            <a:r>
              <a:rPr lang="en-US" err="1">
                <a:ea typeface="+mn-lt"/>
                <a:cs typeface="+mn-lt"/>
              </a:rPr>
              <a:t>systemctl</a:t>
            </a:r>
            <a:r>
              <a:rPr lang="en-US">
                <a:ea typeface="+mn-lt"/>
                <a:cs typeface="+mn-lt"/>
              </a:rPr>
              <a:t> restart tomcat</a:t>
            </a:r>
            <a:endParaRPr lang="en-US"/>
          </a:p>
          <a:p>
            <a:pPr marL="0" indent="0">
              <a:buNone/>
            </a:pPr>
            <a:endParaRPr lang="en-US">
              <a:ea typeface="+mn-lt"/>
              <a:cs typeface="+mn-lt"/>
            </a:endParaRPr>
          </a:p>
        </p:txBody>
      </p:sp>
    </p:spTree>
    <p:extLst>
      <p:ext uri="{BB962C8B-B14F-4D97-AF65-F5344CB8AC3E}">
        <p14:creationId xmlns:p14="http://schemas.microsoft.com/office/powerpoint/2010/main" val="1145873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Rectangle 1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3DC51-AE5B-A342-BB0C-6D14760BDC0F}"/>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Tomcat Up &amp; Runing</a:t>
            </a:r>
          </a:p>
        </p:txBody>
      </p:sp>
      <p:pic>
        <p:nvPicPr>
          <p:cNvPr id="6" name="Content Placeholder 3" descr="A screenshot of a computer program&#10;&#10;AI-generated content may be incorrect.">
            <a:extLst>
              <a:ext uri="{FF2B5EF4-FFF2-40B4-BE49-F238E27FC236}">
                <a16:creationId xmlns:a16="http://schemas.microsoft.com/office/drawing/2014/main" id="{DA677386-486A-0C7F-E177-08F989ABB66E}"/>
              </a:ext>
            </a:extLst>
          </p:cNvPr>
          <p:cNvPicPr>
            <a:picLocks noChangeAspect="1"/>
          </p:cNvPicPr>
          <p:nvPr/>
        </p:nvPicPr>
        <p:blipFill>
          <a:blip r:embed="rId2"/>
          <a:stretch>
            <a:fillRect/>
          </a:stretch>
        </p:blipFill>
        <p:spPr>
          <a:xfrm>
            <a:off x="209369" y="2249529"/>
            <a:ext cx="5778069" cy="3963765"/>
          </a:xfrm>
          <a:prstGeom prst="rect">
            <a:avLst/>
          </a:prstGeom>
        </p:spPr>
      </p:pic>
      <p:pic>
        <p:nvPicPr>
          <p:cNvPr id="4" name="Content Placeholder 3" descr="A screenshot of a computer&#10;&#10;AI-generated content may be incorrect.">
            <a:extLst>
              <a:ext uri="{FF2B5EF4-FFF2-40B4-BE49-F238E27FC236}">
                <a16:creationId xmlns:a16="http://schemas.microsoft.com/office/drawing/2014/main" id="{7DB4BC2B-523E-C60F-13B2-D6B8F2E34FF9}"/>
              </a:ext>
            </a:extLst>
          </p:cNvPr>
          <p:cNvPicPr>
            <a:picLocks noGrp="1" noChangeAspect="1"/>
          </p:cNvPicPr>
          <p:nvPr>
            <p:ph idx="1"/>
          </p:nvPr>
        </p:nvPicPr>
        <p:blipFill>
          <a:blip r:embed="rId3"/>
          <a:stretch>
            <a:fillRect/>
          </a:stretch>
        </p:blipFill>
        <p:spPr>
          <a:xfrm>
            <a:off x="6399696" y="2234848"/>
            <a:ext cx="4921383" cy="3963764"/>
          </a:xfrm>
          <a:prstGeom prst="rect">
            <a:avLst/>
          </a:prstGeom>
        </p:spPr>
      </p:pic>
    </p:spTree>
    <p:extLst>
      <p:ext uri="{BB962C8B-B14F-4D97-AF65-F5344CB8AC3E}">
        <p14:creationId xmlns:p14="http://schemas.microsoft.com/office/powerpoint/2010/main" val="922654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9C0B-1DCC-9FE2-E709-A180DC11D31A}"/>
              </a:ext>
            </a:extLst>
          </p:cNvPr>
          <p:cNvSpPr>
            <a:spLocks noGrp="1"/>
          </p:cNvSpPr>
          <p:nvPr>
            <p:ph type="title"/>
          </p:nvPr>
        </p:nvSpPr>
        <p:spPr/>
        <p:txBody>
          <a:bodyPr/>
          <a:lstStyle/>
          <a:p>
            <a:r>
              <a:rPr lang="en-US"/>
              <a:t>The manager app section where our web app will be deployed to</a:t>
            </a:r>
          </a:p>
        </p:txBody>
      </p:sp>
      <p:pic>
        <p:nvPicPr>
          <p:cNvPr id="4" name="Content Placeholder 3" descr="A screenshot of a computer&#10;&#10;AI-generated content may be incorrect.">
            <a:extLst>
              <a:ext uri="{FF2B5EF4-FFF2-40B4-BE49-F238E27FC236}">
                <a16:creationId xmlns:a16="http://schemas.microsoft.com/office/drawing/2014/main" id="{D02D9217-45DA-5FEA-4C9B-8D8D6E642ADB}"/>
              </a:ext>
            </a:extLst>
          </p:cNvPr>
          <p:cNvPicPr>
            <a:picLocks noGrp="1" noChangeAspect="1"/>
          </p:cNvPicPr>
          <p:nvPr>
            <p:ph idx="1"/>
          </p:nvPr>
        </p:nvPicPr>
        <p:blipFill>
          <a:blip r:embed="rId2"/>
          <a:stretch>
            <a:fillRect/>
          </a:stretch>
        </p:blipFill>
        <p:spPr>
          <a:xfrm>
            <a:off x="2087635" y="1825625"/>
            <a:ext cx="8016730" cy="4351338"/>
          </a:xfrm>
        </p:spPr>
      </p:pic>
    </p:spTree>
    <p:extLst>
      <p:ext uri="{BB962C8B-B14F-4D97-AF65-F5344CB8AC3E}">
        <p14:creationId xmlns:p14="http://schemas.microsoft.com/office/powerpoint/2010/main" val="259074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12E5-BDAD-AA79-E430-1B7E569084B9}"/>
              </a:ext>
            </a:extLst>
          </p:cNvPr>
          <p:cNvSpPr>
            <a:spLocks noGrp="1"/>
          </p:cNvSpPr>
          <p:nvPr>
            <p:ph type="title"/>
          </p:nvPr>
        </p:nvSpPr>
        <p:spPr/>
        <p:txBody>
          <a:bodyPr/>
          <a:lstStyle/>
          <a:p>
            <a:r>
              <a:rPr lang="en-US"/>
              <a:t>Installing Jenkins On my Ubuntu WSL</a:t>
            </a:r>
          </a:p>
        </p:txBody>
      </p:sp>
      <p:sp>
        <p:nvSpPr>
          <p:cNvPr id="3" name="Content Placeholder 2">
            <a:extLst>
              <a:ext uri="{FF2B5EF4-FFF2-40B4-BE49-F238E27FC236}">
                <a16:creationId xmlns:a16="http://schemas.microsoft.com/office/drawing/2014/main" id="{E307B911-738D-E54E-4CFF-25A7EF4A93A4}"/>
              </a:ext>
            </a:extLst>
          </p:cNvPr>
          <p:cNvSpPr>
            <a:spLocks noGrp="1"/>
          </p:cNvSpPr>
          <p:nvPr>
            <p:ph idx="1"/>
          </p:nvPr>
        </p:nvSpPr>
        <p:spPr/>
        <p:txBody>
          <a:bodyPr vert="horz" lIns="91440" tIns="45720" rIns="91440" bIns="45720" rtlCol="0" anchor="t">
            <a:normAutofit fontScale="85000" lnSpcReduction="20000"/>
          </a:bodyPr>
          <a:lstStyle/>
          <a:p>
            <a:r>
              <a:rPr lang="en-US" err="1">
                <a:ea typeface="+mn-lt"/>
                <a:cs typeface="+mn-lt"/>
              </a:rPr>
              <a:t>sudo</a:t>
            </a:r>
            <a:r>
              <a:rPr lang="en-US">
                <a:ea typeface="+mn-lt"/>
                <a:cs typeface="+mn-lt"/>
              </a:rPr>
              <a:t> apt update </a:t>
            </a:r>
            <a:r>
              <a:rPr lang="en-US" err="1">
                <a:ea typeface="+mn-lt"/>
                <a:cs typeface="+mn-lt"/>
              </a:rPr>
              <a:t>sudo</a:t>
            </a:r>
            <a:r>
              <a:rPr lang="en-US">
                <a:ea typeface="+mn-lt"/>
                <a:cs typeface="+mn-lt"/>
              </a:rPr>
              <a:t> apt install </a:t>
            </a:r>
            <a:r>
              <a:rPr lang="en-US" err="1">
                <a:ea typeface="+mn-lt"/>
                <a:cs typeface="+mn-lt"/>
              </a:rPr>
              <a:t>fontconfig</a:t>
            </a:r>
            <a:r>
              <a:rPr lang="en-US">
                <a:ea typeface="+mn-lt"/>
                <a:cs typeface="+mn-lt"/>
              </a:rPr>
              <a:t> openjdk-17-jre java -version </a:t>
            </a:r>
            <a:r>
              <a:rPr lang="en-US" err="1">
                <a:ea typeface="+mn-lt"/>
                <a:cs typeface="+mn-lt"/>
              </a:rPr>
              <a:t>openjdk</a:t>
            </a:r>
            <a:r>
              <a:rPr lang="en-US">
                <a:ea typeface="+mn-lt"/>
                <a:cs typeface="+mn-lt"/>
              </a:rPr>
              <a:t> version "17.0.13" 2024-10-15 OpenJDK Runtime Environment (build 17.0.13+11-Debian-2) OpenJDK 64-Bit Server VM (build 17.0.13+11-Debian-2, mixed mode, sharing)</a:t>
            </a:r>
          </a:p>
          <a:p>
            <a:endParaRPr lang="en-US"/>
          </a:p>
          <a:p>
            <a:r>
              <a:rPr lang="en-US" err="1">
                <a:ea typeface="+mn-lt"/>
                <a:cs typeface="+mn-lt"/>
              </a:rPr>
              <a:t>sudo</a:t>
            </a:r>
            <a:r>
              <a:rPr lang="en-US">
                <a:ea typeface="+mn-lt"/>
                <a:cs typeface="+mn-lt"/>
              </a:rPr>
              <a:t> </a:t>
            </a:r>
            <a:r>
              <a:rPr lang="en-US" err="1">
                <a:ea typeface="+mn-lt"/>
                <a:cs typeface="+mn-lt"/>
              </a:rPr>
              <a:t>wget</a:t>
            </a:r>
            <a:r>
              <a:rPr lang="en-US">
                <a:ea typeface="+mn-lt"/>
                <a:cs typeface="+mn-lt"/>
              </a:rPr>
              <a:t> -O /</a:t>
            </a:r>
            <a:r>
              <a:rPr lang="en-US" err="1">
                <a:ea typeface="+mn-lt"/>
                <a:cs typeface="+mn-lt"/>
              </a:rPr>
              <a:t>usr</a:t>
            </a:r>
            <a:r>
              <a:rPr lang="en-US">
                <a:ea typeface="+mn-lt"/>
                <a:cs typeface="+mn-lt"/>
              </a:rPr>
              <a:t>/share/keyrings/</a:t>
            </a:r>
            <a:r>
              <a:rPr lang="en-US" err="1">
                <a:ea typeface="+mn-lt"/>
                <a:cs typeface="+mn-lt"/>
              </a:rPr>
              <a:t>jenkins-keyring.asc</a:t>
            </a:r>
            <a:r>
              <a:rPr lang="en-US">
                <a:ea typeface="+mn-lt"/>
                <a:cs typeface="+mn-lt"/>
              </a:rPr>
              <a:t> \</a:t>
            </a:r>
            <a:endParaRPr lang="en-US"/>
          </a:p>
          <a:p>
            <a:r>
              <a:rPr lang="en-US">
                <a:ea typeface="+mn-lt"/>
                <a:cs typeface="+mn-lt"/>
              </a:rPr>
              <a:t>  </a:t>
            </a:r>
            <a:r>
              <a:rPr lang="en-US">
                <a:ea typeface="+mn-lt"/>
                <a:cs typeface="+mn-lt"/>
                <a:hlinkClick r:id="rId2"/>
              </a:rPr>
              <a:t>https://pkg.jenkins.io/debian-stable/jenkins.io-2023.key</a:t>
            </a:r>
            <a:endParaRPr lang="en-US"/>
          </a:p>
          <a:p>
            <a:r>
              <a:rPr lang="en-US">
                <a:ea typeface="+mn-lt"/>
                <a:cs typeface="+mn-lt"/>
              </a:rPr>
              <a:t>echo "deb [signed-by=/</a:t>
            </a:r>
            <a:r>
              <a:rPr lang="en-US" err="1">
                <a:ea typeface="+mn-lt"/>
                <a:cs typeface="+mn-lt"/>
              </a:rPr>
              <a:t>usr</a:t>
            </a:r>
            <a:r>
              <a:rPr lang="en-US">
                <a:ea typeface="+mn-lt"/>
                <a:cs typeface="+mn-lt"/>
              </a:rPr>
              <a:t>/share/keyrings/</a:t>
            </a:r>
            <a:r>
              <a:rPr lang="en-US" err="1">
                <a:ea typeface="+mn-lt"/>
                <a:cs typeface="+mn-lt"/>
              </a:rPr>
              <a:t>jenkins-keyring.asc</a:t>
            </a:r>
            <a:r>
              <a:rPr lang="en-US">
                <a:ea typeface="+mn-lt"/>
                <a:cs typeface="+mn-lt"/>
              </a:rPr>
              <a:t>]" \</a:t>
            </a:r>
            <a:endParaRPr lang="en-US"/>
          </a:p>
          <a:p>
            <a:r>
              <a:rPr lang="en-US">
                <a:ea typeface="+mn-lt"/>
                <a:cs typeface="+mn-lt"/>
              </a:rPr>
              <a:t>  </a:t>
            </a:r>
            <a:r>
              <a:rPr lang="en-US">
                <a:ea typeface="+mn-lt"/>
                <a:cs typeface="+mn-lt"/>
                <a:hlinkClick r:id="rId3"/>
              </a:rPr>
              <a:t>https://pkg.jenkins.io/debian-stable</a:t>
            </a:r>
            <a:r>
              <a:rPr lang="en-US">
                <a:ea typeface="+mn-lt"/>
                <a:cs typeface="+mn-lt"/>
              </a:rPr>
              <a:t> binary/ | </a:t>
            </a:r>
            <a:r>
              <a:rPr lang="en-US" err="1">
                <a:ea typeface="+mn-lt"/>
                <a:cs typeface="+mn-lt"/>
              </a:rPr>
              <a:t>sudo</a:t>
            </a:r>
            <a:r>
              <a:rPr lang="en-US">
                <a:ea typeface="+mn-lt"/>
                <a:cs typeface="+mn-lt"/>
              </a:rPr>
              <a:t> tee \</a:t>
            </a:r>
            <a:endParaRPr lang="en-US"/>
          </a:p>
          <a:p>
            <a:r>
              <a:rPr lang="en-US">
                <a:ea typeface="+mn-lt"/>
                <a:cs typeface="+mn-lt"/>
              </a:rPr>
              <a:t>  /</a:t>
            </a:r>
            <a:r>
              <a:rPr lang="en-US" err="1">
                <a:ea typeface="+mn-lt"/>
                <a:cs typeface="+mn-lt"/>
              </a:rPr>
              <a:t>etc</a:t>
            </a:r>
            <a:r>
              <a:rPr lang="en-US">
                <a:ea typeface="+mn-lt"/>
                <a:cs typeface="+mn-lt"/>
              </a:rPr>
              <a:t>/apt/</a:t>
            </a:r>
            <a:r>
              <a:rPr lang="en-US" err="1">
                <a:ea typeface="+mn-lt"/>
                <a:cs typeface="+mn-lt"/>
              </a:rPr>
              <a:t>sources.list.d</a:t>
            </a:r>
            <a:r>
              <a:rPr lang="en-US">
                <a:ea typeface="+mn-lt"/>
                <a:cs typeface="+mn-lt"/>
              </a:rPr>
              <a:t>/</a:t>
            </a:r>
            <a:r>
              <a:rPr lang="en-US" err="1">
                <a:ea typeface="+mn-lt"/>
                <a:cs typeface="+mn-lt"/>
              </a:rPr>
              <a:t>jenkins.list</a:t>
            </a:r>
            <a:r>
              <a:rPr lang="en-US">
                <a:ea typeface="+mn-lt"/>
                <a:cs typeface="+mn-lt"/>
              </a:rPr>
              <a:t> &gt; /dev/null</a:t>
            </a:r>
            <a:endParaRPr lang="en-US"/>
          </a:p>
          <a:p>
            <a:r>
              <a:rPr lang="en-US" err="1">
                <a:ea typeface="+mn-lt"/>
                <a:cs typeface="+mn-lt"/>
              </a:rPr>
              <a:t>sudo</a:t>
            </a:r>
            <a:r>
              <a:rPr lang="en-US">
                <a:ea typeface="+mn-lt"/>
                <a:cs typeface="+mn-lt"/>
              </a:rPr>
              <a:t> apt-get update</a:t>
            </a:r>
            <a:endParaRPr lang="en-US"/>
          </a:p>
          <a:p>
            <a:r>
              <a:rPr lang="en-US" err="1">
                <a:ea typeface="+mn-lt"/>
                <a:cs typeface="+mn-lt"/>
              </a:rPr>
              <a:t>sudo</a:t>
            </a:r>
            <a:r>
              <a:rPr lang="en-US">
                <a:ea typeface="+mn-lt"/>
                <a:cs typeface="+mn-lt"/>
              </a:rPr>
              <a:t> apt-get install </a:t>
            </a:r>
            <a:r>
              <a:rPr lang="en-US" err="1">
                <a:ea typeface="+mn-lt"/>
                <a:cs typeface="+mn-lt"/>
              </a:rPr>
              <a:t>jenkins</a:t>
            </a:r>
            <a:endParaRPr lang="en-US" err="1"/>
          </a:p>
        </p:txBody>
      </p:sp>
    </p:spTree>
    <p:extLst>
      <p:ext uri="{BB962C8B-B14F-4D97-AF65-F5344CB8AC3E}">
        <p14:creationId xmlns:p14="http://schemas.microsoft.com/office/powerpoint/2010/main" val="240188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0E460-2884-CCB2-1E9E-FC3A694AC72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Jenkins Installed and running on my VM</a:t>
            </a:r>
          </a:p>
        </p:txBody>
      </p:sp>
      <p:pic>
        <p:nvPicPr>
          <p:cNvPr id="4" name="Content Placeholder 3" descr="A screenshot of a computer&#10;&#10;AI-generated content may be incorrect.">
            <a:extLst>
              <a:ext uri="{FF2B5EF4-FFF2-40B4-BE49-F238E27FC236}">
                <a16:creationId xmlns:a16="http://schemas.microsoft.com/office/drawing/2014/main" id="{87D487E7-9CB8-55F8-D666-FBAD754D848C}"/>
              </a:ext>
            </a:extLst>
          </p:cNvPr>
          <p:cNvPicPr>
            <a:picLocks noGrp="1" noChangeAspect="1"/>
          </p:cNvPicPr>
          <p:nvPr>
            <p:ph idx="1"/>
          </p:nvPr>
        </p:nvPicPr>
        <p:blipFill>
          <a:blip r:embed="rId2"/>
          <a:stretch>
            <a:fillRect/>
          </a:stretch>
        </p:blipFill>
        <p:spPr>
          <a:xfrm>
            <a:off x="2464431" y="1675227"/>
            <a:ext cx="7263138" cy="4394199"/>
          </a:xfrm>
          <a:prstGeom prst="rect">
            <a:avLst/>
          </a:prstGeom>
        </p:spPr>
      </p:pic>
    </p:spTree>
    <p:extLst>
      <p:ext uri="{BB962C8B-B14F-4D97-AF65-F5344CB8AC3E}">
        <p14:creationId xmlns:p14="http://schemas.microsoft.com/office/powerpoint/2010/main" val="139988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D8F13-765A-DF40-DAAF-BDA5662E162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Setting Up Jenkins</a:t>
            </a:r>
          </a:p>
        </p:txBody>
      </p:sp>
      <p:pic>
        <p:nvPicPr>
          <p:cNvPr id="4" name="Content Placeholder 3" descr="A screenshot of a computer&#10;&#10;AI-generated content may be incorrect.">
            <a:extLst>
              <a:ext uri="{FF2B5EF4-FFF2-40B4-BE49-F238E27FC236}">
                <a16:creationId xmlns:a16="http://schemas.microsoft.com/office/drawing/2014/main" id="{44874DA8-E785-EE02-1F3E-FA34DF3CD95E}"/>
              </a:ext>
            </a:extLst>
          </p:cNvPr>
          <p:cNvPicPr>
            <a:picLocks noGrp="1" noChangeAspect="1"/>
          </p:cNvPicPr>
          <p:nvPr>
            <p:ph idx="1"/>
          </p:nvPr>
        </p:nvPicPr>
        <p:blipFill>
          <a:blip r:embed="rId2"/>
          <a:stretch>
            <a:fillRect/>
          </a:stretch>
        </p:blipFill>
        <p:spPr>
          <a:xfrm>
            <a:off x="2190045" y="1675227"/>
            <a:ext cx="7811910" cy="4394199"/>
          </a:xfrm>
          <a:prstGeom prst="rect">
            <a:avLst/>
          </a:prstGeom>
        </p:spPr>
      </p:pic>
    </p:spTree>
    <p:extLst>
      <p:ext uri="{BB962C8B-B14F-4D97-AF65-F5344CB8AC3E}">
        <p14:creationId xmlns:p14="http://schemas.microsoft.com/office/powerpoint/2010/main" val="3784753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Web-APP APPLICATION DEPLOYMENT </vt:lpstr>
      <vt:lpstr>Tasks</vt:lpstr>
      <vt:lpstr>Tomcat is an open source webserver we use to host or run  java based applications.  Installing Tomcat on my Ubuntu  VM created using Vagrant &amp; Oracle VM Virtual Box automation. </vt:lpstr>
      <vt:lpstr>Codes for installing Tomcat</vt:lpstr>
      <vt:lpstr>Tomcat Up &amp; Runing</vt:lpstr>
      <vt:lpstr>The manager app section where our web app will be deployed to</vt:lpstr>
      <vt:lpstr>Installing Jenkins On my Ubuntu WSL</vt:lpstr>
      <vt:lpstr>Jenkins Installed and running on my VM</vt:lpstr>
      <vt:lpstr>Setting Up Jenkins</vt:lpstr>
      <vt:lpstr>Installing Jenkins Default Plugins</vt:lpstr>
      <vt:lpstr>Creating Jenkins User</vt:lpstr>
      <vt:lpstr>Welcoming page &amp; Jenkins GUI Page</vt:lpstr>
      <vt:lpstr>Installing Deploy to container &amp; Maven Plugins necessary for this project</vt:lpstr>
      <vt:lpstr>After getting the maven plugin, I went to manage jenkins, selected tools, located maven, clicked on add maven, gave it a name and saved it</vt:lpstr>
      <vt:lpstr>Creating Our Web-App Project: From Dash Board, navigate to new project, give the project a name, and select Freestyle Project and Click on Ok to continue.</vt:lpstr>
      <vt:lpstr>We select git on source code management and paste our git Repo for Jenkins to get the webapp source codes.</vt:lpstr>
      <vt:lpstr>We scroll down to Build step, click on add build step to select invoke top-level maven targets select the maven you earlier installed and created, add 'clean package' on the goal section </vt:lpstr>
      <vt:lpstr>I scrolled down to post build actions, selected deploy war/ear to container, 2. On the War/ear files section, write 'target/*war'  (that’s the name of the artifact it will deploy to tomcat server after maven build). 3. On the container section, add Tomcat 9.x remote, (depending on the tomcat Version used). 4. Then I added credential (my tomcat login details the last step in adding  tomcat urls,  that is the Urls of the vm my tomcat is running from) </vt:lpstr>
      <vt:lpstr>Adding tomcat login details on jenkins: we go to manage jenkins, locate credentials, click  on add credentials, select global tools, leave  it as username &amp; password under kind. Add your tomcat username under username section, add password under the password section, give it an id on the id section and click on  create.</vt:lpstr>
      <vt:lpstr>To build Ur Jenkins Job: we go to the dashboard, click on the job, and click on  Build now </vt:lpstr>
      <vt:lpstr>The Console output showing the success of the Job</vt:lpstr>
      <vt:lpstr>Jenkins has deployed the Webapp on Tomcat</vt:lpstr>
      <vt:lpstr>This is Our Webapp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125</cp:revision>
  <dcterms:created xsi:type="dcterms:W3CDTF">2025-01-24T21:08:07Z</dcterms:created>
  <dcterms:modified xsi:type="dcterms:W3CDTF">2025-02-04T15:27:09Z</dcterms:modified>
</cp:coreProperties>
</file>