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4"/>
  </p:sldMasterIdLst>
  <p:notesMasterIdLst>
    <p:notesMasterId r:id="rId23"/>
  </p:notesMasterIdLst>
  <p:handoutMasterIdLst>
    <p:handoutMasterId r:id="rId24"/>
  </p:handoutMasterIdLst>
  <p:sldIdLst>
    <p:sldId id="289" r:id="rId5"/>
    <p:sldId id="288" r:id="rId6"/>
    <p:sldId id="276" r:id="rId7"/>
    <p:sldId id="283" r:id="rId8"/>
    <p:sldId id="292" r:id="rId9"/>
    <p:sldId id="261" r:id="rId10"/>
    <p:sldId id="257" r:id="rId11"/>
    <p:sldId id="264" r:id="rId12"/>
    <p:sldId id="265" r:id="rId13"/>
    <p:sldId id="263" r:id="rId14"/>
    <p:sldId id="268" r:id="rId15"/>
    <p:sldId id="293" r:id="rId16"/>
    <p:sldId id="266" r:id="rId17"/>
    <p:sldId id="267" r:id="rId18"/>
    <p:sldId id="290" r:id="rId19"/>
    <p:sldId id="294" r:id="rId20"/>
    <p:sldId id="291" r:id="rId21"/>
    <p:sldId id="29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694" autoAdjust="0"/>
  </p:normalViewPr>
  <p:slideViewPr>
    <p:cSldViewPr snapToGrid="0">
      <p:cViewPr varScale="1">
        <p:scale>
          <a:sx n="78" d="100"/>
          <a:sy n="78" d="100"/>
        </p:scale>
        <p:origin x="878" y="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dulazeez Saliu" userId="b4ec607336e944b8" providerId="LiveId" clId="{252F4F4B-73EA-4126-B460-12651F8A7083}"/>
    <pc:docChg chg="undo custSel addSld delSld">
      <pc:chgData name="Abdulazeez Saliu" userId="b4ec607336e944b8" providerId="LiveId" clId="{252F4F4B-73EA-4126-B460-12651F8A7083}" dt="2024-08-12T10:24:20.986" v="13" actId="47"/>
      <pc:docMkLst>
        <pc:docMk/>
      </pc:docMkLst>
      <pc:sldChg chg="add del">
        <pc:chgData name="Abdulazeez Saliu" userId="b4ec607336e944b8" providerId="LiveId" clId="{252F4F4B-73EA-4126-B460-12651F8A7083}" dt="2024-08-12T10:24:20.829" v="8" actId="47"/>
        <pc:sldMkLst>
          <pc:docMk/>
          <pc:sldMk cId="729609147" sldId="265"/>
        </pc:sldMkLst>
      </pc:sldChg>
      <pc:sldChg chg="add del">
        <pc:chgData name="Abdulazeez Saliu" userId="b4ec607336e944b8" providerId="LiveId" clId="{252F4F4B-73EA-4126-B460-12651F8A7083}" dt="2024-08-12T10:24:20.296" v="7" actId="47"/>
        <pc:sldMkLst>
          <pc:docMk/>
          <pc:sldMk cId="4259977132" sldId="268"/>
        </pc:sldMkLst>
      </pc:sldChg>
      <pc:sldChg chg="add del">
        <pc:chgData name="Abdulazeez Saliu" userId="b4ec607336e944b8" providerId="LiveId" clId="{252F4F4B-73EA-4126-B460-12651F8A7083}" dt="2024-08-12T10:24:20.892" v="10" actId="47"/>
        <pc:sldMkLst>
          <pc:docMk/>
          <pc:sldMk cId="4242039281" sldId="283"/>
        </pc:sldMkLst>
      </pc:sldChg>
      <pc:sldChg chg="add del">
        <pc:chgData name="Abdulazeez Saliu" userId="b4ec607336e944b8" providerId="LiveId" clId="{252F4F4B-73EA-4126-B460-12651F8A7083}" dt="2024-08-12T10:24:20.852" v="9" actId="47"/>
        <pc:sldMkLst>
          <pc:docMk/>
          <pc:sldMk cId="3715916524" sldId="290"/>
        </pc:sldMkLst>
      </pc:sldChg>
      <pc:sldChg chg="add del">
        <pc:chgData name="Abdulazeez Saliu" userId="b4ec607336e944b8" providerId="LiveId" clId="{252F4F4B-73EA-4126-B460-12651F8A7083}" dt="2024-08-12T10:24:20.929" v="11" actId="47"/>
        <pc:sldMkLst>
          <pc:docMk/>
          <pc:sldMk cId="987104778" sldId="292"/>
        </pc:sldMkLst>
      </pc:sldChg>
      <pc:sldChg chg="add del">
        <pc:chgData name="Abdulazeez Saliu" userId="b4ec607336e944b8" providerId="LiveId" clId="{252F4F4B-73EA-4126-B460-12651F8A7083}" dt="2024-08-12T10:24:20.944" v="12" actId="47"/>
        <pc:sldMkLst>
          <pc:docMk/>
          <pc:sldMk cId="2515314348" sldId="293"/>
        </pc:sldMkLst>
      </pc:sldChg>
      <pc:sldChg chg="add del">
        <pc:chgData name="Abdulazeez Saliu" userId="b4ec607336e944b8" providerId="LiveId" clId="{252F4F4B-73EA-4126-B460-12651F8A7083}" dt="2024-08-12T10:24:20.986" v="13" actId="47"/>
        <pc:sldMkLst>
          <pc:docMk/>
          <pc:sldMk cId="3621052620" sldId="294"/>
        </pc:sldMkLst>
      </pc:sldChg>
      <pc:sldMasterChg chg="addSldLayout delSldLayout">
        <pc:chgData name="Abdulazeez Saliu" userId="b4ec607336e944b8" providerId="LiveId" clId="{252F4F4B-73EA-4126-B460-12651F8A7083}" dt="2024-08-12T10:24:20.892" v="10" actId="47"/>
        <pc:sldMasterMkLst>
          <pc:docMk/>
          <pc:sldMasterMk cId="1556065105" sldId="2147483667"/>
        </pc:sldMasterMkLst>
        <pc:sldLayoutChg chg="add del">
          <pc:chgData name="Abdulazeez Saliu" userId="b4ec607336e944b8" providerId="LiveId" clId="{252F4F4B-73EA-4126-B460-12651F8A7083}" dt="2024-08-12T10:24:20.892" v="10" actId="47"/>
          <pc:sldLayoutMkLst>
            <pc:docMk/>
            <pc:sldMasterMk cId="1556065105" sldId="2147483667"/>
            <pc:sldLayoutMk cId="260937850" sldId="2147483682"/>
          </pc:sldLayoutMkLst>
        </pc:sldLayoutChg>
        <pc:sldLayoutChg chg="add del">
          <pc:chgData name="Abdulazeez Saliu" userId="b4ec607336e944b8" providerId="LiveId" clId="{252F4F4B-73EA-4126-B460-12651F8A7083}" dt="2024-08-12T10:24:20.829" v="8" actId="47"/>
          <pc:sldLayoutMkLst>
            <pc:docMk/>
            <pc:sldMasterMk cId="1556065105" sldId="2147483667"/>
            <pc:sldLayoutMk cId="4252046426" sldId="2147483686"/>
          </pc:sldLayoutMkLst>
        </pc:sldLayoutChg>
        <pc:sldLayoutChg chg="add del">
          <pc:chgData name="Abdulazeez Saliu" userId="b4ec607336e944b8" providerId="LiveId" clId="{252F4F4B-73EA-4126-B460-12651F8A7083}" dt="2024-08-12T10:24:20.296" v="7" actId="47"/>
          <pc:sldLayoutMkLst>
            <pc:docMk/>
            <pc:sldMasterMk cId="1556065105" sldId="2147483667"/>
            <pc:sldLayoutMk cId="177422774" sldId="2147483688"/>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8/12/2024</a:t>
            </a:fld>
            <a:endParaRPr lang="en-US"/>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B16356-3B28-4AAF-8099-7941810E2475}" type="datetimeFigureOut">
              <a:rPr lang="en-US" smtClean="0"/>
              <a:t>8/12/2024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5DA344-5FA2-43F7-9D95-CA56C82B080A}" type="slidenum">
              <a:rPr lang="en-US" smtClean="0"/>
              <a:t>‹#›</a:t>
            </a:fld>
            <a:endParaRPr lang="en-US"/>
          </a:p>
        </p:txBody>
      </p:sp>
    </p:spTree>
    <p:extLst>
      <p:ext uri="{BB962C8B-B14F-4D97-AF65-F5344CB8AC3E}">
        <p14:creationId xmlns:p14="http://schemas.microsoft.com/office/powerpoint/2010/main" val="1255762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a:t>
            </a:fld>
            <a:endParaRPr lang="en-US"/>
          </a:p>
        </p:txBody>
      </p:sp>
    </p:spTree>
    <p:extLst>
      <p:ext uri="{BB962C8B-B14F-4D97-AF65-F5344CB8AC3E}">
        <p14:creationId xmlns:p14="http://schemas.microsoft.com/office/powerpoint/2010/main" val="6954445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11</a:t>
            </a:fld>
            <a:endParaRPr lang="en-US"/>
          </a:p>
        </p:txBody>
      </p:sp>
    </p:spTree>
    <p:extLst>
      <p:ext uri="{BB962C8B-B14F-4D97-AF65-F5344CB8AC3E}">
        <p14:creationId xmlns:p14="http://schemas.microsoft.com/office/powerpoint/2010/main" val="7112980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13</a:t>
            </a:fld>
            <a:endParaRPr lang="en-US"/>
          </a:p>
        </p:txBody>
      </p:sp>
    </p:spTree>
    <p:extLst>
      <p:ext uri="{BB962C8B-B14F-4D97-AF65-F5344CB8AC3E}">
        <p14:creationId xmlns:p14="http://schemas.microsoft.com/office/powerpoint/2010/main" val="27299733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14</a:t>
            </a:fld>
            <a:endParaRPr lang="en-US"/>
          </a:p>
        </p:txBody>
      </p:sp>
    </p:spTree>
    <p:extLst>
      <p:ext uri="{BB962C8B-B14F-4D97-AF65-F5344CB8AC3E}">
        <p14:creationId xmlns:p14="http://schemas.microsoft.com/office/powerpoint/2010/main" val="32818806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15</a:t>
            </a:fld>
            <a:endParaRPr lang="en-US"/>
          </a:p>
        </p:txBody>
      </p:sp>
    </p:spTree>
    <p:extLst>
      <p:ext uri="{BB962C8B-B14F-4D97-AF65-F5344CB8AC3E}">
        <p14:creationId xmlns:p14="http://schemas.microsoft.com/office/powerpoint/2010/main" val="36878887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17</a:t>
            </a:fld>
            <a:endParaRPr lang="en-US"/>
          </a:p>
        </p:txBody>
      </p:sp>
    </p:spTree>
    <p:extLst>
      <p:ext uri="{BB962C8B-B14F-4D97-AF65-F5344CB8AC3E}">
        <p14:creationId xmlns:p14="http://schemas.microsoft.com/office/powerpoint/2010/main" val="1111076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2</a:t>
            </a:fld>
            <a:endParaRPr lang="en-US"/>
          </a:p>
        </p:txBody>
      </p:sp>
    </p:spTree>
    <p:extLst>
      <p:ext uri="{BB962C8B-B14F-4D97-AF65-F5344CB8AC3E}">
        <p14:creationId xmlns:p14="http://schemas.microsoft.com/office/powerpoint/2010/main" val="3727634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3</a:t>
            </a:fld>
            <a:endParaRPr lang="en-US"/>
          </a:p>
        </p:txBody>
      </p:sp>
    </p:spTree>
    <p:extLst>
      <p:ext uri="{BB962C8B-B14F-4D97-AF65-F5344CB8AC3E}">
        <p14:creationId xmlns:p14="http://schemas.microsoft.com/office/powerpoint/2010/main" val="1233045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4</a:t>
            </a:fld>
            <a:endParaRPr lang="en-US"/>
          </a:p>
        </p:txBody>
      </p:sp>
    </p:spTree>
    <p:extLst>
      <p:ext uri="{BB962C8B-B14F-4D97-AF65-F5344CB8AC3E}">
        <p14:creationId xmlns:p14="http://schemas.microsoft.com/office/powerpoint/2010/main" val="465852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6</a:t>
            </a:fld>
            <a:endParaRPr lang="en-US"/>
          </a:p>
        </p:txBody>
      </p:sp>
    </p:spTree>
    <p:extLst>
      <p:ext uri="{BB962C8B-B14F-4D97-AF65-F5344CB8AC3E}">
        <p14:creationId xmlns:p14="http://schemas.microsoft.com/office/powerpoint/2010/main" val="3988440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7</a:t>
            </a:fld>
            <a:endParaRPr lang="en-US"/>
          </a:p>
        </p:txBody>
      </p:sp>
    </p:spTree>
    <p:extLst>
      <p:ext uri="{BB962C8B-B14F-4D97-AF65-F5344CB8AC3E}">
        <p14:creationId xmlns:p14="http://schemas.microsoft.com/office/powerpoint/2010/main" val="744047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8</a:t>
            </a:fld>
            <a:endParaRPr lang="en-US"/>
          </a:p>
        </p:txBody>
      </p:sp>
    </p:spTree>
    <p:extLst>
      <p:ext uri="{BB962C8B-B14F-4D97-AF65-F5344CB8AC3E}">
        <p14:creationId xmlns:p14="http://schemas.microsoft.com/office/powerpoint/2010/main" val="14957996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9</a:t>
            </a:fld>
            <a:endParaRPr lang="en-US"/>
          </a:p>
        </p:txBody>
      </p:sp>
    </p:spTree>
    <p:extLst>
      <p:ext uri="{BB962C8B-B14F-4D97-AF65-F5344CB8AC3E}">
        <p14:creationId xmlns:p14="http://schemas.microsoft.com/office/powerpoint/2010/main" val="15887698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10</a:t>
            </a:fld>
            <a:endParaRPr lang="en-US"/>
          </a:p>
        </p:txBody>
      </p:sp>
    </p:spTree>
    <p:extLst>
      <p:ext uri="{BB962C8B-B14F-4D97-AF65-F5344CB8AC3E}">
        <p14:creationId xmlns:p14="http://schemas.microsoft.com/office/powerpoint/2010/main" val="206508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D6D8061D-18C3-4F4F-85EF-561633F58754}" type="datetimeFigureOut">
              <a:rPr lang="en-US" smtClean="0"/>
              <a:t>8/12/2024</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411565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D6D8061D-18C3-4F4F-85EF-561633F58754}" type="datetimeFigureOut">
              <a:rPr lang="en-US" smtClean="0"/>
              <a:t>8/12/2024</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461895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D6D8061D-18C3-4F4F-85EF-561633F58754}" type="datetimeFigureOut">
              <a:rPr lang="en-US" smtClean="0"/>
              <a:t>8/12/2024</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47221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accent3">
            <a:lumMod val="20000"/>
            <a:lumOff val="80000"/>
          </a:schemeClr>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74AAEB19-4B49-2801-9B15-7682CDF04C04}"/>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D23C3EC-28B3-4644-8BE5-3288734B4639}"/>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857468" y="486137"/>
            <a:ext cx="5427584" cy="3599727"/>
          </a:xfrm>
        </p:spPr>
        <p:txBody>
          <a:bodyPr anchor="b" anchorCtr="0">
            <a:noAutofit/>
          </a:bodyPr>
          <a:lstStyle>
            <a:lvl1pPr algn="l">
              <a:defRPr sz="4400" cap="all" baseline="0">
                <a:solidFill>
                  <a:schemeClr val="accent1"/>
                </a:solidFill>
              </a:defRPr>
            </a:lvl1pPr>
          </a:lstStyle>
          <a:p>
            <a:r>
              <a:rPr lang="en-US" dirty="0"/>
              <a:t>Click to add title</a:t>
            </a:r>
          </a:p>
        </p:txBody>
      </p:sp>
      <p:sp>
        <p:nvSpPr>
          <p:cNvPr id="13" name="Picture Placeholder 12">
            <a:extLst>
              <a:ext uri="{FF2B5EF4-FFF2-40B4-BE49-F238E27FC236}">
                <a16:creationId xmlns:a16="http://schemas.microsoft.com/office/drawing/2014/main" id="{B64FCBF4-90E6-FFAA-143D-3A01CE52569B}"/>
              </a:ext>
            </a:extLst>
          </p:cNvPr>
          <p:cNvSpPr>
            <a:spLocks noGrp="1"/>
          </p:cNvSpPr>
          <p:nvPr>
            <p:ph type="pic" sz="quarter" idx="10"/>
          </p:nvPr>
        </p:nvSpPr>
        <p:spPr>
          <a:xfrm>
            <a:off x="5624774" y="-6713"/>
            <a:ext cx="6578801" cy="6894576"/>
          </a:xfrm>
          <a:custGeom>
            <a:avLst/>
            <a:gdLst>
              <a:gd name="connsiteX0" fmla="*/ 0 w 6613525"/>
              <a:gd name="connsiteY0" fmla="*/ 0 h 6858000"/>
              <a:gd name="connsiteX1" fmla="*/ 6613525 w 6613525"/>
              <a:gd name="connsiteY1" fmla="*/ 0 h 6858000"/>
              <a:gd name="connsiteX2" fmla="*/ 6613525 w 6613525"/>
              <a:gd name="connsiteY2" fmla="*/ 6858000 h 6858000"/>
              <a:gd name="connsiteX3" fmla="*/ 0 w 6613525"/>
              <a:gd name="connsiteY3" fmla="*/ 6858000 h 6858000"/>
              <a:gd name="connsiteX4" fmla="*/ 0 w 6613525"/>
              <a:gd name="connsiteY4" fmla="*/ 0 h 6858000"/>
              <a:gd name="connsiteX0" fmla="*/ 1875099 w 6613525"/>
              <a:gd name="connsiteY0" fmla="*/ 0 h 6858000"/>
              <a:gd name="connsiteX1" fmla="*/ 6613525 w 6613525"/>
              <a:gd name="connsiteY1" fmla="*/ 0 h 6858000"/>
              <a:gd name="connsiteX2" fmla="*/ 6613525 w 6613525"/>
              <a:gd name="connsiteY2" fmla="*/ 6858000 h 6858000"/>
              <a:gd name="connsiteX3" fmla="*/ 0 w 6613525"/>
              <a:gd name="connsiteY3" fmla="*/ 6858000 h 6858000"/>
              <a:gd name="connsiteX4" fmla="*/ 1875099 w 6613525"/>
              <a:gd name="connsiteY4" fmla="*/ 0 h 6858000"/>
              <a:gd name="connsiteX0" fmla="*/ 1840375 w 6578801"/>
              <a:gd name="connsiteY0" fmla="*/ 0 h 6869575"/>
              <a:gd name="connsiteX1" fmla="*/ 6578801 w 6578801"/>
              <a:gd name="connsiteY1" fmla="*/ 0 h 6869575"/>
              <a:gd name="connsiteX2" fmla="*/ 6578801 w 6578801"/>
              <a:gd name="connsiteY2" fmla="*/ 6858000 h 6869575"/>
              <a:gd name="connsiteX3" fmla="*/ 0 w 6578801"/>
              <a:gd name="connsiteY3" fmla="*/ 6869575 h 6869575"/>
              <a:gd name="connsiteX4" fmla="*/ 1840375 w 6578801"/>
              <a:gd name="connsiteY4" fmla="*/ 0 h 6869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8801" h="6869575">
                <a:moveTo>
                  <a:pt x="1840375" y="0"/>
                </a:moveTo>
                <a:lnTo>
                  <a:pt x="6578801" y="0"/>
                </a:lnTo>
                <a:lnTo>
                  <a:pt x="6578801" y="6858000"/>
                </a:lnTo>
                <a:lnTo>
                  <a:pt x="0" y="6869575"/>
                </a:lnTo>
                <a:lnTo>
                  <a:pt x="1840375" y="0"/>
                </a:lnTo>
                <a:close/>
              </a:path>
            </a:pathLst>
          </a:custGeom>
        </p:spPr>
        <p:txBody>
          <a:bodyPr tIns="274320" rIns="274320">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1007240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2">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E1BBEEFE-AE8A-8083-54B6-DBE9BC0E9F10}"/>
              </a:ext>
              <a:ext uri="{C183D7F6-B498-43B3-948B-1728B52AA6E4}">
                <adec:decorative xmlns:adec="http://schemas.microsoft.com/office/drawing/2017/decorative" val="1"/>
              </a:ext>
            </a:extLst>
          </p:cNvPr>
          <p:cNvSpPr/>
          <p:nvPr userDrawn="1"/>
        </p:nvSpPr>
        <p:spPr>
          <a:xfrm>
            <a:off x="-42863" y="0"/>
            <a:ext cx="4658392" cy="6858000"/>
          </a:xfrm>
          <a:custGeom>
            <a:avLst/>
            <a:gdLst>
              <a:gd name="connsiteX0" fmla="*/ 0 w 4658392"/>
              <a:gd name="connsiteY0" fmla="*/ 0 h 6858000"/>
              <a:gd name="connsiteX1" fmla="*/ 4658392 w 4658392"/>
              <a:gd name="connsiteY1" fmla="*/ 0 h 6858000"/>
              <a:gd name="connsiteX2" fmla="*/ 2820797 w 4658392"/>
              <a:gd name="connsiteY2" fmla="*/ 6858000 h 6858000"/>
              <a:gd name="connsiteX3" fmla="*/ 0 w 4658392"/>
              <a:gd name="connsiteY3" fmla="*/ 6858000 h 6858000"/>
              <a:gd name="connsiteX4" fmla="*/ 0 w 465839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8392" h="6858000">
                <a:moveTo>
                  <a:pt x="0" y="0"/>
                </a:moveTo>
                <a:lnTo>
                  <a:pt x="4658392" y="0"/>
                </a:lnTo>
                <a:lnTo>
                  <a:pt x="2820797" y="6858000"/>
                </a:lnTo>
                <a:lnTo>
                  <a:pt x="0" y="6858000"/>
                </a:lnTo>
                <a:lnTo>
                  <a:pt x="0" y="0"/>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8" name="Straight Connector 7">
            <a:extLst>
              <a:ext uri="{FF2B5EF4-FFF2-40B4-BE49-F238E27FC236}">
                <a16:creationId xmlns:a16="http://schemas.microsoft.com/office/drawing/2014/main" id="{E64FF31D-04D7-B1F4-53B1-AA4170602E03}"/>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9F040EF-92FF-AEA1-BBA6-A4B739E11945}"/>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CA59A84-C321-FDF9-555F-1FB322EBBC7B}"/>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838200" y="509286"/>
            <a:ext cx="3200400" cy="5617193"/>
          </a:xfrm>
        </p:spPr>
        <p:txBody>
          <a:bodyPr>
            <a:noAutofit/>
          </a:bodyPr>
          <a:lstStyle/>
          <a:p>
            <a:r>
              <a:rPr lang="en-US" dirty="0"/>
              <a:t>Click to add title</a:t>
            </a:r>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5023412" y="509286"/>
            <a:ext cx="4328932" cy="5617194"/>
          </a:xfrm>
        </p:spPr>
        <p:txBody>
          <a:bodyPr anchor="ctr" anchorCtr="0">
            <a:normAutofit/>
          </a:bodyPr>
          <a:lstStyle>
            <a:lvl1pPr marL="0" indent="0">
              <a:lnSpc>
                <a:spcPct val="150000"/>
              </a:lnSpc>
              <a:spcBef>
                <a:spcPts val="1000"/>
              </a:spcBef>
              <a:buNone/>
              <a:defRPr sz="1800"/>
            </a:lvl1pPr>
            <a:lvl2pPr marL="457200" indent="0">
              <a:lnSpc>
                <a:spcPct val="150000"/>
              </a:lnSpc>
              <a:spcBef>
                <a:spcPts val="1000"/>
              </a:spcBef>
              <a:buNone/>
              <a:defRPr sz="1600"/>
            </a:lvl2pPr>
            <a:lvl3pPr marL="914400" indent="0">
              <a:lnSpc>
                <a:spcPct val="150000"/>
              </a:lnSpc>
              <a:spcBef>
                <a:spcPts val="1000"/>
              </a:spcBef>
              <a:buNone/>
              <a:defRPr sz="1400"/>
            </a:lvl3pPr>
            <a:lvl4pPr marL="1371600" indent="0">
              <a:lnSpc>
                <a:spcPct val="150000"/>
              </a:lnSpc>
              <a:spcBef>
                <a:spcPts val="1000"/>
              </a:spcBef>
              <a:buNone/>
              <a:defRPr sz="1200"/>
            </a:lvl4pPr>
            <a:lvl5pPr marL="1828800" indent="0">
              <a:lnSpc>
                <a:spcPct val="150000"/>
              </a:lnSpc>
              <a:spcBef>
                <a:spcPts val="1000"/>
              </a:spcBef>
              <a:buNone/>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13">
            <a:extLst>
              <a:ext uri="{FF2B5EF4-FFF2-40B4-BE49-F238E27FC236}">
                <a16:creationId xmlns:a16="http://schemas.microsoft.com/office/drawing/2014/main" id="{760CD5A6-A0E4-A658-65B1-0D6C0533166A}"/>
              </a:ext>
            </a:extLst>
          </p:cNvPr>
          <p:cNvSpPr>
            <a:spLocks noGrp="1"/>
          </p:cNvSpPr>
          <p:nvPr>
            <p:ph type="pic" sz="quarter" idx="13"/>
          </p:nvPr>
        </p:nvSpPr>
        <p:spPr>
          <a:xfrm>
            <a:off x="9548813" y="-22860"/>
            <a:ext cx="2651760" cy="6903720"/>
          </a:xfrm>
        </p:spPr>
        <p:txBody>
          <a:bodyPr lIns="182880" tIns="274320" rIns="182880">
            <a:normAutofit/>
          </a:bodyPr>
          <a:lstStyle>
            <a:lvl1pPr marL="0" indent="0" algn="ctr">
              <a:buNone/>
              <a:defRPr sz="2000"/>
            </a:lvl1pPr>
          </a:lstStyle>
          <a:p>
            <a:r>
              <a:rPr lang="en-US"/>
              <a:t>Click icon to add picture</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8/12/2024</a:t>
            </a:fld>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2250056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 picture">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C6EC6AF9-CC07-5258-9160-8C6391530C61}"/>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5BC6DCCE-3025-75FB-9405-8D51DCD63D67}"/>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516CCC3-736F-49AC-F079-9A090DAA816E}"/>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3BF578A-ADDB-6713-E5AD-0FF27EDC2E5E}"/>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076C4EAC-BBDE-1963-BD72-3BD2A47DC59C}"/>
              </a:ext>
            </a:extLst>
          </p:cNvPr>
          <p:cNvSpPr>
            <a:spLocks noGrp="1"/>
          </p:cNvSpPr>
          <p:nvPr>
            <p:ph type="ctrTitle" hasCustomPrompt="1"/>
          </p:nvPr>
        </p:nvSpPr>
        <p:spPr>
          <a:xfrm>
            <a:off x="1524000" y="743671"/>
            <a:ext cx="9144000" cy="3361254"/>
          </a:xfrm>
        </p:spPr>
        <p:txBody>
          <a:bodyPr anchor="b">
            <a:noAutofit/>
          </a:bodyPr>
          <a:lstStyle>
            <a:lvl1pPr algn="ctr">
              <a:defRPr sz="4400"/>
            </a:lvl1pPr>
          </a:lstStyle>
          <a:p>
            <a:r>
              <a:rPr lang="en-US" dirty="0"/>
              <a:t>Click to add title</a:t>
            </a:r>
          </a:p>
        </p:txBody>
      </p:sp>
      <p:sp>
        <p:nvSpPr>
          <p:cNvPr id="8" name="Picture Placeholder 7">
            <a:extLst>
              <a:ext uri="{FF2B5EF4-FFF2-40B4-BE49-F238E27FC236}">
                <a16:creationId xmlns:a16="http://schemas.microsoft.com/office/drawing/2014/main" id="{E592AF4F-2F83-7005-B3AC-6FCC7FB19140}"/>
              </a:ext>
            </a:extLst>
          </p:cNvPr>
          <p:cNvSpPr>
            <a:spLocks noGrp="1"/>
          </p:cNvSpPr>
          <p:nvPr>
            <p:ph type="pic" sz="quarter" idx="13"/>
          </p:nvPr>
        </p:nvSpPr>
        <p:spPr>
          <a:xfrm>
            <a:off x="-7620" y="4766434"/>
            <a:ext cx="12207240" cy="2121408"/>
          </a:xfrm>
        </p:spPr>
        <p:txBody>
          <a:bodyPr>
            <a:no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40565285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 subtitle + picture">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83CF0EA4-D201-44E7-3558-D05CB4233ECE}"/>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A643EA3-ACAA-539C-A041-266A895A2B1C}"/>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681E18B-2347-8DB6-2A7F-3EAC100A4129}"/>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1215072" y="528320"/>
            <a:ext cx="5028566" cy="3354992"/>
          </a:xfrm>
        </p:spPr>
        <p:txBody>
          <a:bodyPr anchor="b">
            <a:noAutofit/>
          </a:bodyPr>
          <a:lstStyle>
            <a:lvl1pPr algn="l">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215072" y="4027992"/>
            <a:ext cx="5028565" cy="1894972"/>
          </a:xfrm>
        </p:spPr>
        <p:txBody>
          <a:bodyPr>
            <a:noAutofit/>
          </a:bodyPr>
          <a:lstStyle>
            <a:lvl1pPr marL="0" indent="0" algn="l">
              <a:buNone/>
              <a:defRPr sz="1800" b="1"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7" name="Picture Placeholder 7">
            <a:extLst>
              <a:ext uri="{FF2B5EF4-FFF2-40B4-BE49-F238E27FC236}">
                <a16:creationId xmlns:a16="http://schemas.microsoft.com/office/drawing/2014/main" id="{AA872EE9-FDFB-95A7-3547-DCAA0B51FE21}"/>
              </a:ext>
            </a:extLst>
          </p:cNvPr>
          <p:cNvSpPr>
            <a:spLocks noGrp="1"/>
          </p:cNvSpPr>
          <p:nvPr>
            <p:ph type="pic" sz="quarter" idx="13"/>
          </p:nvPr>
        </p:nvSpPr>
        <p:spPr>
          <a:xfrm>
            <a:off x="7257326" y="-11576"/>
            <a:ext cx="4946249" cy="6903720"/>
          </a:xfrm>
          <a:custGeom>
            <a:avLst/>
            <a:gdLst>
              <a:gd name="connsiteX0" fmla="*/ 0 w 4977139"/>
              <a:gd name="connsiteY0" fmla="*/ 0 h 6858000"/>
              <a:gd name="connsiteX1" fmla="*/ 4977139 w 4977139"/>
              <a:gd name="connsiteY1" fmla="*/ 0 h 6858000"/>
              <a:gd name="connsiteX2" fmla="*/ 4977139 w 4977139"/>
              <a:gd name="connsiteY2" fmla="*/ 6858000 h 6858000"/>
              <a:gd name="connsiteX3" fmla="*/ 0 w 4977139"/>
              <a:gd name="connsiteY3" fmla="*/ 6858000 h 6858000"/>
              <a:gd name="connsiteX4" fmla="*/ 0 w 4977139"/>
              <a:gd name="connsiteY4" fmla="*/ 0 h 6858000"/>
              <a:gd name="connsiteX0" fmla="*/ 0 w 4977139"/>
              <a:gd name="connsiteY0" fmla="*/ 0 h 6892724"/>
              <a:gd name="connsiteX1" fmla="*/ 4977139 w 4977139"/>
              <a:gd name="connsiteY1" fmla="*/ 0 h 6892724"/>
              <a:gd name="connsiteX2" fmla="*/ 4977139 w 4977139"/>
              <a:gd name="connsiteY2" fmla="*/ 6858000 h 6892724"/>
              <a:gd name="connsiteX3" fmla="*/ 1863524 w 4977139"/>
              <a:gd name="connsiteY3" fmla="*/ 6892724 h 6892724"/>
              <a:gd name="connsiteX4" fmla="*/ 0 w 4977139"/>
              <a:gd name="connsiteY4" fmla="*/ 0 h 6892724"/>
              <a:gd name="connsiteX0" fmla="*/ 0 w 4977139"/>
              <a:gd name="connsiteY0" fmla="*/ 0 h 6892724"/>
              <a:gd name="connsiteX1" fmla="*/ 4977139 w 4977139"/>
              <a:gd name="connsiteY1" fmla="*/ 0 h 6892724"/>
              <a:gd name="connsiteX2" fmla="*/ 4977139 w 4977139"/>
              <a:gd name="connsiteY2" fmla="*/ 6892724 h 6892724"/>
              <a:gd name="connsiteX3" fmla="*/ 1863524 w 4977139"/>
              <a:gd name="connsiteY3" fmla="*/ 6892724 h 6892724"/>
              <a:gd name="connsiteX4" fmla="*/ 0 w 4977139"/>
              <a:gd name="connsiteY4" fmla="*/ 0 h 6892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77139" h="6892724">
                <a:moveTo>
                  <a:pt x="0" y="0"/>
                </a:moveTo>
                <a:lnTo>
                  <a:pt x="4977139" y="0"/>
                </a:lnTo>
                <a:lnTo>
                  <a:pt x="4977139" y="6892724"/>
                </a:lnTo>
                <a:lnTo>
                  <a:pt x="1863524" y="6892724"/>
                </a:lnTo>
                <a:lnTo>
                  <a:pt x="0" y="0"/>
                </a:lnTo>
                <a:close/>
              </a:path>
            </a:pathLst>
          </a:custGeom>
        </p:spPr>
        <p:txBody>
          <a:bodyPr tIns="274320" rIns="274320">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2609378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66CBD635-4863-B127-5668-D2C7DA8CDE92}"/>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1629720-DD91-8012-686D-AABA439870ED}"/>
              </a:ext>
              <a:ext uri="{C183D7F6-B498-43B3-948B-1728B52AA6E4}">
                <adec:decorative xmlns:adec="http://schemas.microsoft.com/office/drawing/2017/decorative" val="1"/>
              </a:ext>
            </a:extLst>
          </p:cNvPr>
          <p:cNvCxnSpPr>
            <a:cxnSpLocks/>
          </p:cNvCxnSpPr>
          <p:nvPr userDrawn="1"/>
        </p:nvCxnSpPr>
        <p:spPr>
          <a:xfrm flipH="1">
            <a:off x="10911820" y="0"/>
            <a:ext cx="913577" cy="68580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3970117" y="185195"/>
            <a:ext cx="6930838" cy="1505493"/>
          </a:xfrm>
        </p:spPr>
        <p:txBody>
          <a:bodyPr anchor="b" anchorCtr="0">
            <a:noAutofit/>
          </a:bodyPr>
          <a:lstStyle>
            <a:lvl1pPr>
              <a:defRPr sz="3600"/>
            </a:lvl1pPr>
          </a:lstStyle>
          <a:p>
            <a:r>
              <a:rPr lang="en-US" dirty="0"/>
              <a:t>Click to add title</a:t>
            </a:r>
          </a:p>
        </p:txBody>
      </p:sp>
      <p:sp>
        <p:nvSpPr>
          <p:cNvPr id="12" name="Picture Placeholder 11">
            <a:extLst>
              <a:ext uri="{FF2B5EF4-FFF2-40B4-BE49-F238E27FC236}">
                <a16:creationId xmlns:a16="http://schemas.microsoft.com/office/drawing/2014/main" id="{1FB27827-7491-B1C2-D9C5-975A9FF66EC1}"/>
              </a:ext>
            </a:extLst>
          </p:cNvPr>
          <p:cNvSpPr>
            <a:spLocks noGrp="1"/>
          </p:cNvSpPr>
          <p:nvPr>
            <p:ph type="pic" sz="quarter" idx="10"/>
          </p:nvPr>
        </p:nvSpPr>
        <p:spPr>
          <a:xfrm>
            <a:off x="-18788" y="-22860"/>
            <a:ext cx="3291840" cy="6903720"/>
          </a:xfrm>
        </p:spPr>
        <p:txBody>
          <a:bodyPr lIns="182880" tIns="274320" rIns="182880">
            <a:normAutofit/>
          </a:bodyPr>
          <a:lstStyle>
            <a:lvl1pPr marL="0" indent="0" algn="ctr">
              <a:buNone/>
              <a:defRPr sz="2000"/>
            </a:lvl1pPr>
          </a:lstStyle>
          <a:p>
            <a:r>
              <a:rPr lang="en-US"/>
              <a:t>Click icon to add picture</a:t>
            </a:r>
            <a:endParaRPr lang="en-US" dirty="0"/>
          </a:p>
        </p:txBody>
      </p:sp>
      <p:sp>
        <p:nvSpPr>
          <p:cNvPr id="11" name="Content Placeholder 3">
            <a:extLst>
              <a:ext uri="{FF2B5EF4-FFF2-40B4-BE49-F238E27FC236}">
                <a16:creationId xmlns:a16="http://schemas.microsoft.com/office/drawing/2014/main" id="{7D4D4555-A25D-09B6-36AF-5977189F2DDE}"/>
              </a:ext>
            </a:extLst>
          </p:cNvPr>
          <p:cNvSpPr>
            <a:spLocks noGrp="1"/>
          </p:cNvSpPr>
          <p:nvPr>
            <p:ph sz="half" idx="2" hasCustomPrompt="1"/>
          </p:nvPr>
        </p:nvSpPr>
        <p:spPr>
          <a:xfrm>
            <a:off x="3970116" y="2022395"/>
            <a:ext cx="6941703" cy="4297680"/>
          </a:xfrm>
        </p:spPr>
        <p:txBody>
          <a:bodyPr>
            <a:normAutofit/>
          </a:bodyPr>
          <a:lstStyle>
            <a:lvl1pPr marL="228600" indent="-228600">
              <a:spcBef>
                <a:spcPts val="1000"/>
              </a:spcBef>
              <a:spcAft>
                <a:spcPts val="1500"/>
              </a:spcAft>
              <a:buFont typeface="Arial" panose="020B0604020202020204" pitchFamily="34" charset="0"/>
              <a:buChar char="•"/>
              <a:defRPr sz="1800"/>
            </a:lvl1pPr>
            <a:lvl2pPr>
              <a:spcBef>
                <a:spcPts val="1000"/>
              </a:spcBef>
              <a:spcAft>
                <a:spcPts val="1500"/>
              </a:spcAft>
              <a:defRPr sz="1800"/>
            </a:lvl2pPr>
            <a:lvl3pPr>
              <a:spcBef>
                <a:spcPts val="1000"/>
              </a:spcBef>
              <a:spcAft>
                <a:spcPts val="1500"/>
              </a:spcAft>
              <a:defRPr sz="1800"/>
            </a:lvl3pPr>
            <a:lvl4pPr>
              <a:spcBef>
                <a:spcPts val="1000"/>
              </a:spcBef>
              <a:spcAft>
                <a:spcPts val="1500"/>
              </a:spcAft>
              <a:defRPr sz="1800"/>
            </a:lvl4pPr>
            <a:lvl5pPr>
              <a:spcBef>
                <a:spcPts val="1000"/>
              </a:spcBef>
              <a:spcAft>
                <a:spcPts val="1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923740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 subtitle">
    <p:spTree>
      <p:nvGrpSpPr>
        <p:cNvPr id="1" name=""/>
        <p:cNvGrpSpPr/>
        <p:nvPr/>
      </p:nvGrpSpPr>
      <p:grpSpPr>
        <a:xfrm>
          <a:off x="0" y="0"/>
          <a:ext cx="0" cy="0"/>
          <a:chOff x="0" y="0"/>
          <a:chExt cx="0" cy="0"/>
        </a:xfrm>
      </p:grpSpPr>
      <p:sp>
        <p:nvSpPr>
          <p:cNvPr id="7" name="Freeform 10">
            <a:extLst>
              <a:ext uri="{FF2B5EF4-FFF2-40B4-BE49-F238E27FC236}">
                <a16:creationId xmlns:a16="http://schemas.microsoft.com/office/drawing/2014/main" id="{C4293765-78A6-5206-26C2-E8817B2834F6}"/>
              </a:ext>
              <a:ext uri="{C183D7F6-B498-43B3-948B-1728B52AA6E4}">
                <adec:decorative xmlns:adec="http://schemas.microsoft.com/office/drawing/2017/decorative" val="1"/>
              </a:ext>
            </a:extLst>
          </p:cNvPr>
          <p:cNvSpPr/>
          <p:nvPr userDrawn="1"/>
        </p:nvSpPr>
        <p:spPr>
          <a:xfrm>
            <a:off x="0" y="0"/>
            <a:ext cx="7470792" cy="6858000"/>
          </a:xfrm>
          <a:custGeom>
            <a:avLst/>
            <a:gdLst>
              <a:gd name="connsiteX0" fmla="*/ 0 w 7470792"/>
              <a:gd name="connsiteY0" fmla="*/ 0 h 6858000"/>
              <a:gd name="connsiteX1" fmla="*/ 7470792 w 7470792"/>
              <a:gd name="connsiteY1" fmla="*/ 0 h 6858000"/>
              <a:gd name="connsiteX2" fmla="*/ 5633197 w 7470792"/>
              <a:gd name="connsiteY2" fmla="*/ 6858000 h 6858000"/>
              <a:gd name="connsiteX3" fmla="*/ 0 w 747079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470792" h="6858000">
                <a:moveTo>
                  <a:pt x="0" y="0"/>
                </a:moveTo>
                <a:lnTo>
                  <a:pt x="7470792" y="0"/>
                </a:lnTo>
                <a:lnTo>
                  <a:pt x="5633197" y="6858000"/>
                </a:lnTo>
                <a:lnTo>
                  <a:pt x="0" y="6858000"/>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n>
                <a:noFill/>
              </a:ln>
            </a:endParaRPr>
          </a:p>
        </p:txBody>
      </p:sp>
      <p:cxnSp>
        <p:nvCxnSpPr>
          <p:cNvPr id="8" name="Straight Connector 7">
            <a:extLst>
              <a:ext uri="{FF2B5EF4-FFF2-40B4-BE49-F238E27FC236}">
                <a16:creationId xmlns:a16="http://schemas.microsoft.com/office/drawing/2014/main" id="{BB4E351F-7451-86A3-5271-0D00B9EFA662}"/>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A860223-A40E-30ED-6832-0825A930BB67}"/>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0B6907E-F17B-783E-D454-DFC62D0977A0}"/>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B12211-7E94-9534-6F2D-2AFD2EBE36F0}"/>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6580245-E985-EC3F-9385-D0F517F0C151}"/>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75A82A3-E3DF-978F-4BD7-10E0F1075B64}"/>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EDC40AE-D1CB-7535-22E2-E6D910FB8229}"/>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685800"/>
            <a:ext cx="9144000" cy="3136738"/>
          </a:xfrm>
        </p:spPr>
        <p:txBody>
          <a:bodyPr anchor="b">
            <a:noAutofit/>
          </a:bodyPr>
          <a:lstStyle>
            <a:lvl1pPr algn="ctr">
              <a:defRPr sz="4400">
                <a:solidFill>
                  <a:schemeClr val="accent6"/>
                </a:solidFill>
              </a:defRPr>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978800"/>
            <a:ext cx="9144000" cy="1965960"/>
          </a:xfrm>
        </p:spPr>
        <p:txBody>
          <a:bodyPr>
            <a:noAutofit/>
          </a:bodyPr>
          <a:lstStyle>
            <a:lvl1pPr marL="0" indent="0" algn="ctr">
              <a:buNone/>
              <a:defRPr sz="1800" b="1"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5355955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59E49FCE-658C-FF5A-6405-3D10F1AC1B06}"/>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903C516-D418-5E3E-1E4E-1DF8464338FE}"/>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7BF5B15-0E8A-A82C-6E9C-FCF3FBAAD468}"/>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54B33CA-9490-C8E1-FE4F-06367AF2921F}"/>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586824F-3198-FE44-5A4A-70312048DAF9}"/>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058CD71-6E97-B6A9-11B6-867ED408DEE2}"/>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E9FDAA6-BDE8-D6C3-17CD-F87BFB54F54A}"/>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b" anchorCtr="0">
            <a:noAutofit/>
          </a:bodyPr>
          <a:lstStyle>
            <a:lvl1pPr>
              <a:defRPr sz="3600"/>
            </a:lvl1pPr>
          </a:lstStyle>
          <a:p>
            <a:r>
              <a:rPr lang="en-US" dirty="0"/>
              <a:t>Click to add title</a:t>
            </a:r>
          </a:p>
        </p:txBody>
      </p:sp>
      <p:sp>
        <p:nvSpPr>
          <p:cNvPr id="17" name="Content Placeholder 3">
            <a:extLst>
              <a:ext uri="{FF2B5EF4-FFF2-40B4-BE49-F238E27FC236}">
                <a16:creationId xmlns:a16="http://schemas.microsoft.com/office/drawing/2014/main" id="{42A0738D-E9A9-14B7-4739-62E402B0C2DF}"/>
              </a:ext>
            </a:extLst>
          </p:cNvPr>
          <p:cNvSpPr>
            <a:spLocks noGrp="1"/>
          </p:cNvSpPr>
          <p:nvPr>
            <p:ph sz="half" idx="14" hasCustomPrompt="1"/>
          </p:nvPr>
        </p:nvSpPr>
        <p:spPr>
          <a:xfrm>
            <a:off x="834961" y="2032663"/>
            <a:ext cx="4463005" cy="4067492"/>
          </a:xfrm>
        </p:spPr>
        <p:txBody>
          <a:bodyPr>
            <a:normAutofit/>
          </a:bodyPr>
          <a:lstStyle>
            <a:lvl1pPr marL="0" indent="0">
              <a:spcBef>
                <a:spcPts val="1000"/>
              </a:spcBef>
              <a:spcAft>
                <a:spcPts val="500"/>
              </a:spcAft>
              <a:buNone/>
              <a:defRPr sz="1800"/>
            </a:lvl1pPr>
            <a:lvl2pPr marL="0">
              <a:spcBef>
                <a:spcPts val="1000"/>
              </a:spcBef>
              <a:spcAft>
                <a:spcPts val="500"/>
              </a:spcAft>
              <a:defRPr sz="1800"/>
            </a:lvl2pPr>
            <a:lvl3pPr marL="457200">
              <a:spcBef>
                <a:spcPts val="1000"/>
              </a:spcBef>
              <a:spcAft>
                <a:spcPts val="500"/>
              </a:spcAft>
              <a:defRPr sz="1800"/>
            </a:lvl3pPr>
            <a:lvl4pPr marL="685800">
              <a:spcBef>
                <a:spcPts val="1000"/>
              </a:spcBef>
              <a:spcAft>
                <a:spcPts val="500"/>
              </a:spcAft>
              <a:defRPr sz="1800"/>
            </a:lvl4pPr>
            <a:lvl5pPr marL="914400">
              <a:spcBef>
                <a:spcPts val="1000"/>
              </a:spcBef>
              <a:spcAft>
                <a:spcPts val="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3">
            <a:extLst>
              <a:ext uri="{FF2B5EF4-FFF2-40B4-BE49-F238E27FC236}">
                <a16:creationId xmlns:a16="http://schemas.microsoft.com/office/drawing/2014/main" id="{A766D4CB-8BCE-C6EE-EF57-A8A819EBD366}"/>
              </a:ext>
            </a:extLst>
          </p:cNvPr>
          <p:cNvSpPr>
            <a:spLocks noGrp="1"/>
          </p:cNvSpPr>
          <p:nvPr>
            <p:ph sz="half" idx="13" hasCustomPrompt="1"/>
          </p:nvPr>
        </p:nvSpPr>
        <p:spPr>
          <a:xfrm>
            <a:off x="6141720" y="2032663"/>
            <a:ext cx="5212080" cy="4067492"/>
          </a:xfrm>
        </p:spPr>
        <p:txBody>
          <a:bodyPr>
            <a:normAutofit/>
          </a:bodyPr>
          <a:lstStyle>
            <a:lvl1pPr marL="0" indent="0">
              <a:spcBef>
                <a:spcPts val="1000"/>
              </a:spcBef>
              <a:spcAft>
                <a:spcPts val="500"/>
              </a:spcAft>
              <a:buNone/>
              <a:defRPr sz="1800"/>
            </a:lvl1pPr>
            <a:lvl2pPr marL="0">
              <a:spcBef>
                <a:spcPts val="1000"/>
              </a:spcBef>
              <a:spcAft>
                <a:spcPts val="500"/>
              </a:spcAft>
              <a:defRPr sz="1800"/>
            </a:lvl2pPr>
            <a:lvl3pPr marL="457200">
              <a:spcBef>
                <a:spcPts val="1000"/>
              </a:spcBef>
              <a:spcAft>
                <a:spcPts val="500"/>
              </a:spcAft>
              <a:defRPr sz="1800"/>
            </a:lvl3pPr>
            <a:lvl4pPr marL="685800">
              <a:spcBef>
                <a:spcPts val="1000"/>
              </a:spcBef>
              <a:spcAft>
                <a:spcPts val="500"/>
              </a:spcAft>
              <a:defRPr sz="1800"/>
            </a:lvl4pPr>
            <a:lvl5pPr marL="914400">
              <a:spcBef>
                <a:spcPts val="1000"/>
              </a:spcBef>
              <a:spcAft>
                <a:spcPts val="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8/12/2024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8667566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wo Content 2">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DD9208B-0FD2-A7E3-5202-0F18392AE4FA}"/>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04010E2-9C6F-C582-1E3A-F5D43D0FFBBC}"/>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3D2B8AF-94DE-C211-EAE7-0971C111BEAD}"/>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247A2AC-F284-077E-9A14-EB7D1DE62745}"/>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0E91F1F-5151-2442-2B89-CE0AB1178507}"/>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FBD82AC-3C5B-819E-E0FF-157D74B840BC}"/>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F299648-2E6E-FA0D-85E4-8884BE34A008}"/>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b" anchorCtr="0">
            <a:noAutofit/>
          </a:bodyPr>
          <a:lstStyle>
            <a:lvl1pPr>
              <a:defRPr sz="3600"/>
            </a:lvl1pPr>
          </a:lstStyle>
          <a:p>
            <a:r>
              <a:rPr lang="en-US" dirty="0"/>
              <a:t>Click to add title</a:t>
            </a:r>
          </a:p>
        </p:txBody>
      </p:sp>
      <p:sp>
        <p:nvSpPr>
          <p:cNvPr id="17" name="Content Placeholder 3">
            <a:extLst>
              <a:ext uri="{FF2B5EF4-FFF2-40B4-BE49-F238E27FC236}">
                <a16:creationId xmlns:a16="http://schemas.microsoft.com/office/drawing/2014/main" id="{07BD0263-5D42-E696-F170-1F9CF5FF2A74}"/>
              </a:ext>
            </a:extLst>
          </p:cNvPr>
          <p:cNvSpPr>
            <a:spLocks noGrp="1"/>
          </p:cNvSpPr>
          <p:nvPr>
            <p:ph sz="half" idx="15" hasCustomPrompt="1"/>
          </p:nvPr>
        </p:nvSpPr>
        <p:spPr>
          <a:xfrm>
            <a:off x="838199" y="2078963"/>
            <a:ext cx="3435628" cy="4067492"/>
          </a:xfrm>
        </p:spPr>
        <p:txBody>
          <a:bodyPr>
            <a:normAutofit/>
          </a:bodyPr>
          <a:lstStyle>
            <a:lvl1pPr marL="457200" indent="-457200">
              <a:spcBef>
                <a:spcPts val="1000"/>
              </a:spcBef>
              <a:spcAft>
                <a:spcPts val="500"/>
              </a:spcAft>
              <a:buFont typeface="+mj-lt"/>
              <a:buAutoNum type="arabicPeriod"/>
              <a:defRPr sz="1800"/>
            </a:lvl1pPr>
            <a:lvl2pPr marL="914400" indent="-457200">
              <a:spcBef>
                <a:spcPts val="1000"/>
              </a:spcBef>
              <a:spcAft>
                <a:spcPts val="500"/>
              </a:spcAft>
              <a:buFont typeface="+mj-lt"/>
              <a:buAutoNum type="alphaLcPeriod"/>
              <a:defRPr sz="1800"/>
            </a:lvl2pPr>
            <a:lvl3pPr marL="1371600" indent="-457200">
              <a:spcBef>
                <a:spcPts val="1000"/>
              </a:spcBef>
              <a:spcAft>
                <a:spcPts val="500"/>
              </a:spcAft>
              <a:buFont typeface="+mj-lt"/>
              <a:buAutoNum type="arabicParenR"/>
              <a:defRPr sz="1800"/>
            </a:lvl3pPr>
            <a:lvl4pPr marL="1828800" indent="-457200">
              <a:spcBef>
                <a:spcPts val="1000"/>
              </a:spcBef>
              <a:spcAft>
                <a:spcPts val="500"/>
              </a:spcAft>
              <a:buFont typeface="+mj-lt"/>
              <a:buAutoNum type="alphaLcParenR"/>
              <a:defRPr sz="1800"/>
            </a:lvl4pPr>
            <a:lvl5pPr marL="2228850" indent="-457200">
              <a:spcBef>
                <a:spcPts val="1000"/>
              </a:spcBef>
              <a:spcAft>
                <a:spcPts val="500"/>
              </a:spcAft>
              <a:buFont typeface="+mj-lt"/>
              <a:buAutoNum type="romanLcPeriod"/>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a:extLst>
              <a:ext uri="{FF2B5EF4-FFF2-40B4-BE49-F238E27FC236}">
                <a16:creationId xmlns:a16="http://schemas.microsoft.com/office/drawing/2014/main" id="{1BEE7174-135F-6F9F-11B9-3C3F2F9CDEAA}"/>
              </a:ext>
            </a:extLst>
          </p:cNvPr>
          <p:cNvSpPr>
            <a:spLocks noGrp="1"/>
          </p:cNvSpPr>
          <p:nvPr>
            <p:ph sz="half" idx="14" hasCustomPrompt="1"/>
          </p:nvPr>
        </p:nvSpPr>
        <p:spPr>
          <a:xfrm>
            <a:off x="4965539" y="2087315"/>
            <a:ext cx="6007261" cy="4067492"/>
          </a:xfrm>
        </p:spPr>
        <p:txBody>
          <a:bodyPr>
            <a:normAutofit/>
          </a:bodyPr>
          <a:lstStyle>
            <a:lvl1pPr marL="0" indent="0">
              <a:spcBef>
                <a:spcPts val="1000"/>
              </a:spcBef>
              <a:spcAft>
                <a:spcPts val="0"/>
              </a:spcAft>
              <a:buNone/>
              <a:defRPr sz="1800"/>
            </a:lvl1pPr>
            <a:lvl2pPr marL="0">
              <a:spcBef>
                <a:spcPts val="1000"/>
              </a:spcBef>
              <a:spcAft>
                <a:spcPts val="500"/>
              </a:spcAft>
              <a:defRPr sz="1800"/>
            </a:lvl2pPr>
            <a:lvl3pPr marL="457200">
              <a:spcBef>
                <a:spcPts val="1000"/>
              </a:spcBef>
              <a:spcAft>
                <a:spcPts val="500"/>
              </a:spcAft>
              <a:defRPr sz="1800"/>
            </a:lvl3pPr>
            <a:lvl4pPr marL="685800">
              <a:spcBef>
                <a:spcPts val="1000"/>
              </a:spcBef>
              <a:spcAft>
                <a:spcPts val="500"/>
              </a:spcAft>
              <a:defRPr sz="1800"/>
            </a:lvl4pPr>
            <a:lvl5pPr marL="914400">
              <a:spcBef>
                <a:spcPts val="1000"/>
              </a:spcBef>
              <a:spcAft>
                <a:spcPts val="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8/12/2024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252046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D6D8061D-18C3-4F4F-85EF-561633F58754}" type="datetimeFigureOut">
              <a:rPr lang="en-US" smtClean="0"/>
              <a:t>8/12/2024</a:t>
            </a:fld>
            <a:endParaRPr lang="en-US"/>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6678958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tent + picture ">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700B3A65-BB60-F2B4-4CF4-19A7C53F188A}"/>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F1DB8D5-B954-BFC9-C8D8-F0491CCBE29B}"/>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507D69F-27D7-2C68-A17D-3F1399C8BE71}"/>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838199" y="365125"/>
            <a:ext cx="6645965" cy="1325563"/>
          </a:xfrm>
        </p:spPr>
        <p:txBody>
          <a:bodyPr anchor="b" anchorCtr="0">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1" y="2055813"/>
            <a:ext cx="5781261" cy="4067492"/>
          </a:xfrm>
        </p:spPr>
        <p:txBody>
          <a:bodyPr>
            <a:normAutofit/>
          </a:bodyPr>
          <a:lstStyle>
            <a:lvl1pPr marL="0" indent="0">
              <a:spcBef>
                <a:spcPts val="1000"/>
              </a:spcBef>
              <a:spcAft>
                <a:spcPts val="500"/>
              </a:spcAft>
              <a:buNone/>
              <a:defRPr sz="1800"/>
            </a:lvl1pPr>
            <a:lvl2pPr>
              <a:spcBef>
                <a:spcPts val="1000"/>
              </a:spcBef>
              <a:spcAft>
                <a:spcPts val="500"/>
              </a:spcAft>
              <a:defRPr sz="1600"/>
            </a:lvl2pPr>
            <a:lvl3pPr>
              <a:spcBef>
                <a:spcPts val="1000"/>
              </a:spcBef>
              <a:spcAft>
                <a:spcPts val="500"/>
              </a:spcAft>
              <a:defRPr sz="1400"/>
            </a:lvl3pPr>
            <a:lvl4pPr>
              <a:spcBef>
                <a:spcPts val="1000"/>
              </a:spcBef>
              <a:spcAft>
                <a:spcPts val="500"/>
              </a:spcAft>
              <a:defRPr sz="1200"/>
            </a:lvl4pPr>
            <a:lvl5pPr>
              <a:spcBef>
                <a:spcPts val="1000"/>
              </a:spcBef>
              <a:spcAft>
                <a:spcPts val="500"/>
              </a:spcAft>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a:extLst>
              <a:ext uri="{FF2B5EF4-FFF2-40B4-BE49-F238E27FC236}">
                <a16:creationId xmlns:a16="http://schemas.microsoft.com/office/drawing/2014/main" id="{BC013AD6-0EF3-2B25-DDBD-2DF706123AEE}"/>
              </a:ext>
            </a:extLst>
          </p:cNvPr>
          <p:cNvSpPr>
            <a:spLocks noGrp="1"/>
          </p:cNvSpPr>
          <p:nvPr>
            <p:ph type="pic" sz="quarter" idx="13"/>
          </p:nvPr>
        </p:nvSpPr>
        <p:spPr>
          <a:xfrm>
            <a:off x="7566991" y="-22860"/>
            <a:ext cx="4625008" cy="6903720"/>
          </a:xfrm>
        </p:spPr>
        <p:txBody>
          <a:bodyPr tIns="274320">
            <a:normAutofit/>
          </a:bodyPr>
          <a:lstStyle>
            <a:lvl1pPr marL="0" indent="0" algn="ctr">
              <a:buNone/>
              <a:defRPr sz="2000"/>
            </a:lvl1pPr>
          </a:lstStyle>
          <a:p>
            <a:r>
              <a:rPr lang="en-US"/>
              <a:t>Click icon to add picture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8/12/2024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6568680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ontent + tabl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BC45A11E-9896-BD8B-8CC6-A79C124D89BC}"/>
              </a:ext>
              <a:ext uri="{C183D7F6-B498-43B3-948B-1728B52AA6E4}">
                <adec:decorative xmlns:adec="http://schemas.microsoft.com/office/drawing/2017/decorative" val="1"/>
              </a:ext>
            </a:extLst>
          </p:cNvPr>
          <p:cNvCxnSpPr>
            <a:cxnSpLocks/>
          </p:cNvCxnSpPr>
          <p:nvPr userDrawn="1"/>
        </p:nvCxnSpPr>
        <p:spPr>
          <a:xfrm flipH="1">
            <a:off x="0" y="11575"/>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386022B-53D6-6CE0-2093-873FC64A5D34}"/>
              </a:ext>
              <a:ext uri="{C183D7F6-B498-43B3-948B-1728B52AA6E4}">
                <adec:decorative xmlns:adec="http://schemas.microsoft.com/office/drawing/2017/decorative" val="1"/>
              </a:ext>
            </a:extLst>
          </p:cNvPr>
          <p:cNvCxnSpPr>
            <a:cxnSpLocks/>
          </p:cNvCxnSpPr>
          <p:nvPr userDrawn="1"/>
        </p:nvCxnSpPr>
        <p:spPr>
          <a:xfrm flipH="1">
            <a:off x="0" y="11575"/>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BD4BD8F-684C-A145-3376-9E69B0E5BEE5}"/>
              </a:ext>
              <a:ext uri="{C183D7F6-B498-43B3-948B-1728B52AA6E4}">
                <adec:decorative xmlns:adec="http://schemas.microsoft.com/office/drawing/2017/decorative" val="1"/>
              </a:ext>
            </a:extLst>
          </p:cNvPr>
          <p:cNvCxnSpPr>
            <a:cxnSpLocks/>
          </p:cNvCxnSpPr>
          <p:nvPr userDrawn="1"/>
        </p:nvCxnSpPr>
        <p:spPr>
          <a:xfrm flipH="1" flipV="1">
            <a:off x="-42863" y="5802775"/>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E7C1DA9-2A25-EE21-085B-8857DC1AD722}"/>
              </a:ext>
              <a:ext uri="{C183D7F6-B498-43B3-948B-1728B52AA6E4}">
                <adec:decorative xmlns:adec="http://schemas.microsoft.com/office/drawing/2017/decorative" val="1"/>
              </a:ext>
            </a:extLst>
          </p:cNvPr>
          <p:cNvCxnSpPr>
            <a:cxnSpLocks/>
          </p:cNvCxnSpPr>
          <p:nvPr userDrawn="1"/>
        </p:nvCxnSpPr>
        <p:spPr>
          <a:xfrm flipH="1">
            <a:off x="8462964" y="5859925"/>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F236BB3-E567-A8A9-5EC2-BCEF79CFCF06}"/>
              </a:ext>
              <a:ext uri="{C183D7F6-B498-43B3-948B-1728B52AA6E4}">
                <adec:decorative xmlns:adec="http://schemas.microsoft.com/office/drawing/2017/decorative" val="1"/>
              </a:ext>
            </a:extLst>
          </p:cNvPr>
          <p:cNvCxnSpPr>
            <a:cxnSpLocks/>
          </p:cNvCxnSpPr>
          <p:nvPr userDrawn="1"/>
        </p:nvCxnSpPr>
        <p:spPr>
          <a:xfrm flipH="1">
            <a:off x="11543158" y="1659400"/>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4A87C9F-C765-C63C-951E-70721DDACDC3}"/>
              </a:ext>
              <a:ext uri="{C183D7F6-B498-43B3-948B-1728B52AA6E4}">
                <adec:decorative xmlns:adec="http://schemas.microsoft.com/office/drawing/2017/decorative" val="1"/>
              </a:ext>
            </a:extLst>
          </p:cNvPr>
          <p:cNvCxnSpPr>
            <a:cxnSpLocks/>
          </p:cNvCxnSpPr>
          <p:nvPr userDrawn="1"/>
        </p:nvCxnSpPr>
        <p:spPr>
          <a:xfrm flipH="1" flipV="1">
            <a:off x="10781554" y="11575"/>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4425665-0C9C-3899-9DB9-ED05D91E26E6}"/>
              </a:ext>
              <a:ext uri="{C183D7F6-B498-43B3-948B-1728B52AA6E4}">
                <adec:decorative xmlns:adec="http://schemas.microsoft.com/office/drawing/2017/decorative" val="1"/>
              </a:ext>
            </a:extLst>
          </p:cNvPr>
          <p:cNvCxnSpPr>
            <a:cxnSpLocks/>
          </p:cNvCxnSpPr>
          <p:nvPr userDrawn="1"/>
        </p:nvCxnSpPr>
        <p:spPr>
          <a:xfrm flipH="1" flipV="1">
            <a:off x="6529388" y="6812"/>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125"/>
            <a:ext cx="10330405" cy="1325563"/>
          </a:xfrm>
        </p:spPr>
        <p:txBody>
          <a:bodyPr anchor="b" anchorCtr="0">
            <a:noAutofit/>
          </a:bodyPr>
          <a:lstStyle>
            <a:lvl1pPr>
              <a:defRPr sz="3600"/>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2137059"/>
            <a:ext cx="2816352" cy="3986246"/>
          </a:xfrm>
        </p:spPr>
        <p:txBody>
          <a:bodyPr>
            <a:normAutofit/>
          </a:bodyPr>
          <a:lstStyle>
            <a:lvl1pPr marL="0" indent="0">
              <a:spcBef>
                <a:spcPts val="1000"/>
              </a:spcBef>
              <a:spcAft>
                <a:spcPts val="500"/>
              </a:spcAft>
              <a:buNone/>
              <a:defRPr sz="1800"/>
            </a:lvl1pPr>
            <a:lvl2pPr>
              <a:spcBef>
                <a:spcPts val="1000"/>
              </a:spcBef>
              <a:spcAft>
                <a:spcPts val="500"/>
              </a:spcAft>
              <a:defRPr sz="1600"/>
            </a:lvl2pPr>
            <a:lvl3pPr>
              <a:spcBef>
                <a:spcPts val="1000"/>
              </a:spcBef>
              <a:spcAft>
                <a:spcPts val="500"/>
              </a:spcAft>
              <a:defRPr sz="1400"/>
            </a:lvl3pPr>
            <a:lvl4pPr>
              <a:spcBef>
                <a:spcPts val="1000"/>
              </a:spcBef>
              <a:spcAft>
                <a:spcPts val="500"/>
              </a:spcAft>
              <a:defRPr sz="1200"/>
            </a:lvl4pPr>
            <a:lvl5pPr>
              <a:spcBef>
                <a:spcPts val="1000"/>
              </a:spcBef>
              <a:spcAft>
                <a:spcPts val="500"/>
              </a:spcAft>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p:nvPr>
        </p:nvSpPr>
        <p:spPr>
          <a:xfrm>
            <a:off x="4109014" y="2137059"/>
            <a:ext cx="7059592" cy="3986245"/>
          </a:xfrm>
        </p:spPr>
        <p:txBody>
          <a:bodyPr>
            <a:normAutofit/>
          </a:bodyPr>
          <a:lstStyle>
            <a:lvl1pPr marL="0" indent="0" algn="ctr">
              <a:buNone/>
              <a:defRPr lang="en-US" sz="2000" dirty="0"/>
            </a:lvl1pPr>
          </a:lstStyle>
          <a:p>
            <a:r>
              <a:rPr lang="en-US"/>
              <a:t>Click icon to add table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8/12/2024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774227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wo Content 3">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949C8ABD-000F-7A94-A7B0-9589F4FEFD54}"/>
              </a:ext>
              <a:ext uri="{C183D7F6-B498-43B3-948B-1728B52AA6E4}">
                <adec:decorative xmlns:adec="http://schemas.microsoft.com/office/drawing/2017/decorative" val="1"/>
              </a:ext>
            </a:extLst>
          </p:cNvPr>
          <p:cNvCxnSpPr>
            <a:cxnSpLocks/>
          </p:cNvCxnSpPr>
          <p:nvPr userDrawn="1"/>
        </p:nvCxnSpPr>
        <p:spPr>
          <a:xfrm flipH="1">
            <a:off x="0" y="11575"/>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DC3A554-E5A9-B3CB-913D-45DBFBA79B40}"/>
              </a:ext>
              <a:ext uri="{C183D7F6-B498-43B3-948B-1728B52AA6E4}">
                <adec:decorative xmlns:adec="http://schemas.microsoft.com/office/drawing/2017/decorative" val="1"/>
              </a:ext>
            </a:extLst>
          </p:cNvPr>
          <p:cNvCxnSpPr>
            <a:cxnSpLocks/>
          </p:cNvCxnSpPr>
          <p:nvPr userDrawn="1"/>
        </p:nvCxnSpPr>
        <p:spPr>
          <a:xfrm flipH="1">
            <a:off x="0" y="11575"/>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E3A8DF3-F55A-2494-C55D-8FB94BBC6A49}"/>
              </a:ext>
              <a:ext uri="{C183D7F6-B498-43B3-948B-1728B52AA6E4}">
                <adec:decorative xmlns:adec="http://schemas.microsoft.com/office/drawing/2017/decorative" val="1"/>
              </a:ext>
            </a:extLst>
          </p:cNvPr>
          <p:cNvCxnSpPr>
            <a:cxnSpLocks/>
          </p:cNvCxnSpPr>
          <p:nvPr userDrawn="1"/>
        </p:nvCxnSpPr>
        <p:spPr>
          <a:xfrm flipH="1" flipV="1">
            <a:off x="-42863" y="5802775"/>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79DC86E-6F8A-B036-5CB2-AA8A79837F35}"/>
              </a:ext>
              <a:ext uri="{C183D7F6-B498-43B3-948B-1728B52AA6E4}">
                <adec:decorative xmlns:adec="http://schemas.microsoft.com/office/drawing/2017/decorative" val="1"/>
              </a:ext>
            </a:extLst>
          </p:cNvPr>
          <p:cNvCxnSpPr>
            <a:cxnSpLocks/>
          </p:cNvCxnSpPr>
          <p:nvPr userDrawn="1"/>
        </p:nvCxnSpPr>
        <p:spPr>
          <a:xfrm flipH="1">
            <a:off x="8462964" y="5859925"/>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9E0C03-C633-9356-4E28-678BAB7AE02E}"/>
              </a:ext>
              <a:ext uri="{C183D7F6-B498-43B3-948B-1728B52AA6E4}">
                <adec:decorative xmlns:adec="http://schemas.microsoft.com/office/drawing/2017/decorative" val="1"/>
              </a:ext>
            </a:extLst>
          </p:cNvPr>
          <p:cNvCxnSpPr>
            <a:cxnSpLocks/>
          </p:cNvCxnSpPr>
          <p:nvPr userDrawn="1"/>
        </p:nvCxnSpPr>
        <p:spPr>
          <a:xfrm flipH="1">
            <a:off x="11543158" y="1659400"/>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0C8A4F7-6C4C-719B-298F-3B81223D178B}"/>
              </a:ext>
              <a:ext uri="{C183D7F6-B498-43B3-948B-1728B52AA6E4}">
                <adec:decorative xmlns:adec="http://schemas.microsoft.com/office/drawing/2017/decorative" val="1"/>
              </a:ext>
            </a:extLst>
          </p:cNvPr>
          <p:cNvCxnSpPr>
            <a:cxnSpLocks/>
          </p:cNvCxnSpPr>
          <p:nvPr userDrawn="1"/>
        </p:nvCxnSpPr>
        <p:spPr>
          <a:xfrm flipH="1" flipV="1">
            <a:off x="10781554" y="11575"/>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E7E5D8B-D6BC-19AE-C0C9-249A5561700F}"/>
              </a:ext>
              <a:ext uri="{C183D7F6-B498-43B3-948B-1728B52AA6E4}">
                <adec:decorative xmlns:adec="http://schemas.microsoft.com/office/drawing/2017/decorative" val="1"/>
              </a:ext>
            </a:extLst>
          </p:cNvPr>
          <p:cNvCxnSpPr>
            <a:cxnSpLocks/>
          </p:cNvCxnSpPr>
          <p:nvPr userDrawn="1"/>
        </p:nvCxnSpPr>
        <p:spPr>
          <a:xfrm flipH="1" flipV="1">
            <a:off x="6529388" y="6812"/>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b" anchorCtr="0">
            <a:noAutofit/>
          </a:bodyPr>
          <a:lstStyle>
            <a:lvl1pPr>
              <a:defRPr sz="3600"/>
            </a:lvl1pPr>
          </a:lstStyle>
          <a:p>
            <a:r>
              <a:rPr lang="en-US" dirty="0"/>
              <a:t>Click to add title</a:t>
            </a:r>
          </a:p>
        </p:txBody>
      </p:sp>
      <p:sp>
        <p:nvSpPr>
          <p:cNvPr id="15" name="Content Placeholder 3">
            <a:extLst>
              <a:ext uri="{FF2B5EF4-FFF2-40B4-BE49-F238E27FC236}">
                <a16:creationId xmlns:a16="http://schemas.microsoft.com/office/drawing/2014/main" id="{7A6C5266-7ECA-B150-2C0F-8670F43AC82D}"/>
              </a:ext>
            </a:extLst>
          </p:cNvPr>
          <p:cNvSpPr>
            <a:spLocks noGrp="1"/>
          </p:cNvSpPr>
          <p:nvPr>
            <p:ph sz="half" idx="14" hasCustomPrompt="1"/>
          </p:nvPr>
        </p:nvSpPr>
        <p:spPr>
          <a:xfrm>
            <a:off x="838200" y="1987669"/>
            <a:ext cx="6974711" cy="4297679"/>
          </a:xfrm>
        </p:spPr>
        <p:txBody>
          <a:bodyPr>
            <a:normAutofit/>
          </a:bodyPr>
          <a:lstStyle>
            <a:lvl1pPr marL="0" indent="0">
              <a:spcBef>
                <a:spcPts val="1000"/>
              </a:spcBef>
              <a:spcAft>
                <a:spcPts val="0"/>
              </a:spcAft>
              <a:buNone/>
              <a:defRPr sz="1800"/>
            </a:lvl1pPr>
            <a:lvl2pPr>
              <a:spcBef>
                <a:spcPts val="1000"/>
              </a:spcBef>
              <a:spcAft>
                <a:spcPts val="500"/>
              </a:spcAft>
              <a:defRPr sz="1800"/>
            </a:lvl2pPr>
            <a:lvl3pPr>
              <a:spcBef>
                <a:spcPts val="1000"/>
              </a:spcBef>
              <a:spcAft>
                <a:spcPts val="500"/>
              </a:spcAft>
              <a:defRPr sz="1800"/>
            </a:lvl3pPr>
            <a:lvl4pPr>
              <a:spcBef>
                <a:spcPts val="1000"/>
              </a:spcBef>
              <a:spcAft>
                <a:spcPts val="500"/>
              </a:spcAft>
              <a:defRPr sz="1800"/>
            </a:lvl4pPr>
            <a:lvl5pPr>
              <a:spcBef>
                <a:spcPts val="1000"/>
              </a:spcBef>
              <a:spcAft>
                <a:spcPts val="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hasCustomPrompt="1"/>
          </p:nvPr>
        </p:nvSpPr>
        <p:spPr>
          <a:xfrm>
            <a:off x="7917085" y="1987670"/>
            <a:ext cx="3436716" cy="4297680"/>
          </a:xfrm>
        </p:spPr>
        <p:txBody>
          <a:bodyPr>
            <a:normAutofit/>
          </a:bodyPr>
          <a:lstStyle>
            <a:lvl1pPr marL="0" indent="0">
              <a:spcBef>
                <a:spcPts val="1000"/>
              </a:spcBef>
              <a:spcAft>
                <a:spcPts val="500"/>
              </a:spcAft>
              <a:buNone/>
              <a:defRPr sz="1800"/>
            </a:lvl1pPr>
            <a:lvl2pPr>
              <a:spcBef>
                <a:spcPts val="1000"/>
              </a:spcBef>
              <a:spcAft>
                <a:spcPts val="500"/>
              </a:spcAft>
              <a:defRPr sz="1600"/>
            </a:lvl2pPr>
            <a:lvl3pPr>
              <a:spcBef>
                <a:spcPts val="1000"/>
              </a:spcBef>
              <a:spcAft>
                <a:spcPts val="500"/>
              </a:spcAft>
              <a:defRPr sz="1400"/>
            </a:lvl3pPr>
            <a:lvl4pPr>
              <a:spcBef>
                <a:spcPts val="1000"/>
              </a:spcBef>
              <a:spcAft>
                <a:spcPts val="500"/>
              </a:spcAft>
              <a:defRPr sz="1200"/>
            </a:lvl4pPr>
            <a:lvl5pPr>
              <a:spcBef>
                <a:spcPts val="1000"/>
              </a:spcBef>
              <a:spcAft>
                <a:spcPts val="500"/>
              </a:spcAft>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8/12/2024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5187899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able">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37588714-FE55-FCEF-78C2-2A4D11ECD7FD}"/>
              </a:ext>
              <a:ext uri="{C183D7F6-B498-43B3-948B-1728B52AA6E4}">
                <adec:decorative xmlns:adec="http://schemas.microsoft.com/office/drawing/2017/decorative" val="1"/>
              </a:ext>
            </a:extLst>
          </p:cNvPr>
          <p:cNvCxnSpPr>
            <a:cxnSpLocks/>
          </p:cNvCxnSpPr>
          <p:nvPr userDrawn="1"/>
        </p:nvCxnSpPr>
        <p:spPr>
          <a:xfrm flipH="1">
            <a:off x="0" y="11575"/>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AF6BF02-4CD8-261B-BE58-05677EB947E9}"/>
              </a:ext>
              <a:ext uri="{C183D7F6-B498-43B3-948B-1728B52AA6E4}">
                <adec:decorative xmlns:adec="http://schemas.microsoft.com/office/drawing/2017/decorative" val="1"/>
              </a:ext>
            </a:extLst>
          </p:cNvPr>
          <p:cNvCxnSpPr>
            <a:cxnSpLocks/>
          </p:cNvCxnSpPr>
          <p:nvPr userDrawn="1"/>
        </p:nvCxnSpPr>
        <p:spPr>
          <a:xfrm flipH="1">
            <a:off x="0" y="11575"/>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1AF1F17-7A1F-BCA2-15C0-417928B4E789}"/>
              </a:ext>
              <a:ext uri="{C183D7F6-B498-43B3-948B-1728B52AA6E4}">
                <adec:decorative xmlns:adec="http://schemas.microsoft.com/office/drawing/2017/decorative" val="1"/>
              </a:ext>
            </a:extLst>
          </p:cNvPr>
          <p:cNvCxnSpPr>
            <a:cxnSpLocks/>
          </p:cNvCxnSpPr>
          <p:nvPr userDrawn="1"/>
        </p:nvCxnSpPr>
        <p:spPr>
          <a:xfrm flipH="1" flipV="1">
            <a:off x="-42863" y="5802775"/>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F0ADE0B-D150-E72B-EE9A-E5EFDBC6F01E}"/>
              </a:ext>
              <a:ext uri="{C183D7F6-B498-43B3-948B-1728B52AA6E4}">
                <adec:decorative xmlns:adec="http://schemas.microsoft.com/office/drawing/2017/decorative" val="1"/>
              </a:ext>
            </a:extLst>
          </p:cNvPr>
          <p:cNvCxnSpPr>
            <a:cxnSpLocks/>
          </p:cNvCxnSpPr>
          <p:nvPr userDrawn="1"/>
        </p:nvCxnSpPr>
        <p:spPr>
          <a:xfrm flipH="1">
            <a:off x="8462964" y="5859925"/>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BBCDD5A-A3C4-DF4F-74AD-CAF0F465BDAE}"/>
              </a:ext>
              <a:ext uri="{C183D7F6-B498-43B3-948B-1728B52AA6E4}">
                <adec:decorative xmlns:adec="http://schemas.microsoft.com/office/drawing/2017/decorative" val="1"/>
              </a:ext>
            </a:extLst>
          </p:cNvPr>
          <p:cNvCxnSpPr>
            <a:cxnSpLocks/>
          </p:cNvCxnSpPr>
          <p:nvPr userDrawn="1"/>
        </p:nvCxnSpPr>
        <p:spPr>
          <a:xfrm flipH="1">
            <a:off x="11543158" y="1659400"/>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9430AE4-C878-DFAB-EDA5-36B97176DE7A}"/>
              </a:ext>
              <a:ext uri="{C183D7F6-B498-43B3-948B-1728B52AA6E4}">
                <adec:decorative xmlns:adec="http://schemas.microsoft.com/office/drawing/2017/decorative" val="1"/>
              </a:ext>
            </a:extLst>
          </p:cNvPr>
          <p:cNvCxnSpPr>
            <a:cxnSpLocks/>
          </p:cNvCxnSpPr>
          <p:nvPr userDrawn="1"/>
        </p:nvCxnSpPr>
        <p:spPr>
          <a:xfrm flipH="1" flipV="1">
            <a:off x="10781554" y="11575"/>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61487B2-0348-2FFC-03FB-6508B6FD36B3}"/>
              </a:ext>
              <a:ext uri="{C183D7F6-B498-43B3-948B-1728B52AA6E4}">
                <adec:decorative xmlns:adec="http://schemas.microsoft.com/office/drawing/2017/decorative" val="1"/>
              </a:ext>
            </a:extLst>
          </p:cNvPr>
          <p:cNvCxnSpPr>
            <a:cxnSpLocks/>
          </p:cNvCxnSpPr>
          <p:nvPr userDrawn="1"/>
        </p:nvCxnSpPr>
        <p:spPr>
          <a:xfrm flipH="1" flipV="1">
            <a:off x="6529388" y="6812"/>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anchor="b" anchorCtr="0">
            <a:noAutofit/>
          </a:bodyPr>
          <a:lstStyle>
            <a:lvl1pPr>
              <a:defRPr sz="3600"/>
            </a:lvl1pPr>
          </a:lstStyle>
          <a:p>
            <a:r>
              <a:rPr lang="en-US" dirty="0"/>
              <a:t>Click to add title</a:t>
            </a:r>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838199" y="2125262"/>
            <a:ext cx="10515600" cy="3675944"/>
          </a:xfrm>
        </p:spPr>
        <p:txBody>
          <a:bodyPr>
            <a:normAutofit/>
          </a:bodyPr>
          <a:lstStyle>
            <a:lvl1pPr marL="0" indent="0" algn="ctr">
              <a:buNone/>
              <a:defRPr sz="2000"/>
            </a:lvl1pPr>
          </a:lstStyle>
          <a:p>
            <a:r>
              <a:rPr lang="en-US"/>
              <a:t>Click icon to add table</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8/12/2024</a:t>
            </a:fld>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14884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D6D8061D-18C3-4F4F-85EF-561633F58754}" type="datetimeFigureOut">
              <a:rPr lang="en-US" smtClean="0"/>
              <a:t>8/12/2024</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535638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D6D8061D-18C3-4F4F-85EF-561633F58754}" type="datetimeFigureOut">
              <a:rPr lang="en-US" smtClean="0"/>
              <a:t>8/12/2024</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208121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D6D8061D-18C3-4F4F-85EF-561633F58754}" type="datetimeFigureOut">
              <a:rPr lang="en-US" smtClean="0"/>
              <a:t>8/12/2024</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87720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D6D8061D-18C3-4F4F-85EF-561633F58754}" type="datetimeFigureOut">
              <a:rPr lang="en-US" smtClean="0"/>
              <a:t>8/12/2024</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049826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D6D8061D-18C3-4F4F-85EF-561633F58754}" type="datetimeFigureOut">
              <a:rPr lang="en-US" smtClean="0"/>
              <a:t>8/12/2024</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762831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D6D8061D-18C3-4F4F-85EF-561633F58754}" type="datetimeFigureOut">
              <a:rPr lang="en-US" smtClean="0"/>
              <a:t>8/12/2024</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719983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D6D8061D-18C3-4F4F-85EF-561633F58754}" type="datetimeFigureOut">
              <a:rPr lang="en-US" smtClean="0"/>
              <a:t>8/12/2024</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979663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D6D8061D-18C3-4F4F-85EF-561633F58754}" type="datetimeFigureOut">
              <a:rPr lang="en-US" smtClean="0"/>
              <a:t>8/12/2024</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CBD12358-51D2-46B3-9BDE-DF29528B9454}" type="slidenum">
              <a:rPr lang="en-US" smtClean="0"/>
              <a:t>‹#›</a:t>
            </a:fld>
            <a:endParaRPr lang="en-US"/>
          </a:p>
        </p:txBody>
      </p:sp>
    </p:spTree>
    <p:extLst>
      <p:ext uri="{BB962C8B-B14F-4D97-AF65-F5344CB8AC3E}">
        <p14:creationId xmlns:p14="http://schemas.microsoft.com/office/powerpoint/2010/main" val="155606510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 id="2147483686" r:id="rId19"/>
    <p:sldLayoutId id="2147483687" r:id="rId20"/>
    <p:sldLayoutId id="2147483688" r:id="rId21"/>
    <p:sldLayoutId id="2147483689" r:id="rId22"/>
    <p:sldLayoutId id="2147483690" r:id="rId23"/>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336">
          <p15:clr>
            <a:srgbClr val="F26B43"/>
          </p15:clr>
        </p15:guide>
        <p15:guide id="4" orient="horz" pos="3984">
          <p15:clr>
            <a:srgbClr val="F26B43"/>
          </p15:clr>
        </p15:guide>
        <p15:guide id="5" pos="336">
          <p15:clr>
            <a:srgbClr val="F26B43"/>
          </p15:clr>
        </p15:guide>
        <p15:guide id="6" pos="7344">
          <p15:clr>
            <a:srgbClr val="F26B43"/>
          </p15:clr>
        </p15:guide>
        <p15:guide id="7" pos="720">
          <p15:clr>
            <a:srgbClr val="F26B43"/>
          </p15:clr>
        </p15:guide>
        <p15:guide id="8" pos="69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1" name="Straight Connector 40">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55" name="Rectangle 54">
            <a:extLst>
              <a:ext uri="{FF2B5EF4-FFF2-40B4-BE49-F238E27FC236}">
                <a16:creationId xmlns:a16="http://schemas.microsoft.com/office/drawing/2014/main" id="{3EAA282C-D6AD-4614-A9F7-E9D8CDB6B8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C3AFBCD6-7498-E2DA-176C-BD7A8C468181}"/>
              </a:ext>
            </a:extLst>
          </p:cNvPr>
          <p:cNvPicPr>
            <a:picLocks noChangeAspect="1"/>
          </p:cNvPicPr>
          <p:nvPr/>
        </p:nvPicPr>
        <p:blipFill>
          <a:blip r:embed="rId3" cstate="print">
            <a:extLst>
              <a:ext uri="{28A0092B-C50C-407E-A947-70E740481C1C}">
                <a14:useLocalDpi xmlns:a14="http://schemas.microsoft.com/office/drawing/2010/main" val="0"/>
              </a:ext>
            </a:extLst>
          </a:blip>
          <a:srcRect t="10610" b="5120"/>
          <a:stretch/>
        </p:blipFill>
        <p:spPr bwMode="auto">
          <a:xfrm>
            <a:off x="20" y="10"/>
            <a:ext cx="12191980" cy="6857990"/>
          </a:xfrm>
          <a:prstGeom prst="rect">
            <a:avLst/>
          </a:prstGeom>
          <a:noFill/>
        </p:spPr>
      </p:pic>
      <p:sp>
        <p:nvSpPr>
          <p:cNvPr id="57" name="Rectangle 56">
            <a:extLst>
              <a:ext uri="{FF2B5EF4-FFF2-40B4-BE49-F238E27FC236}">
                <a16:creationId xmlns:a16="http://schemas.microsoft.com/office/drawing/2014/main" id="{85349CB8-0027-49D3-B09C-B3097EB0E4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49100"/>
            <a:ext cx="12192000" cy="20089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6FEC93CF-2672-7D78-F278-58C5E012E0DF}"/>
              </a:ext>
            </a:extLst>
          </p:cNvPr>
          <p:cNvSpPr>
            <a:spLocks noGrp="1"/>
          </p:cNvSpPr>
          <p:nvPr>
            <p:ph type="ctrTitle"/>
          </p:nvPr>
        </p:nvSpPr>
        <p:spPr>
          <a:xfrm>
            <a:off x="848436" y="5284380"/>
            <a:ext cx="10495128" cy="775225"/>
          </a:xfrm>
        </p:spPr>
        <p:txBody>
          <a:bodyPr vert="horz" lIns="91440" tIns="45720" rIns="91440" bIns="45720" rtlCol="0" anchor="ctr">
            <a:noAutofit/>
          </a:bodyPr>
          <a:lstStyle/>
          <a:p>
            <a:pPr algn="ctr"/>
            <a:r>
              <a:rPr lang="en-US" sz="2800" dirty="0"/>
              <a:t>Predicting House Prices using advanced regression techniques</a:t>
            </a:r>
          </a:p>
        </p:txBody>
      </p:sp>
      <p:cxnSp>
        <p:nvCxnSpPr>
          <p:cNvPr id="59" name="Straight Connector 58">
            <a:extLst>
              <a:ext uri="{FF2B5EF4-FFF2-40B4-BE49-F238E27FC236}">
                <a16:creationId xmlns:a16="http://schemas.microsoft.com/office/drawing/2014/main" id="{C4A330F7-C135-4887-BEB7-715897211F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4849100"/>
            <a:ext cx="3309581" cy="52811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B4BC022-2321-4FF2-BB92-B4B3F486CF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8864221" y="4849100"/>
            <a:ext cx="3327780" cy="52811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6E8991A-3FA3-406E-92A6-7021C64B8B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0990" y="4849100"/>
            <a:ext cx="2648592" cy="20089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4486EB5-0FC0-4694-8A6B-5084CCDFFA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95230" y="5834655"/>
            <a:ext cx="4296771" cy="102334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02A2150-2605-46B8-9C26-A96C0BB01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283588" y="4849100"/>
            <a:ext cx="1460311" cy="20089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203822E-90B4-6AAC-4328-FFD2A064A075}"/>
              </a:ext>
            </a:extLst>
          </p:cNvPr>
          <p:cNvSpPr txBox="1"/>
          <p:nvPr/>
        </p:nvSpPr>
        <p:spPr>
          <a:xfrm>
            <a:off x="5191997" y="6324600"/>
            <a:ext cx="1877437" cy="369332"/>
          </a:xfrm>
          <a:prstGeom prst="rect">
            <a:avLst/>
          </a:prstGeom>
          <a:noFill/>
        </p:spPr>
        <p:txBody>
          <a:bodyPr wrap="none" rtlCol="0">
            <a:spAutoFit/>
          </a:bodyPr>
          <a:lstStyle/>
          <a:p>
            <a:r>
              <a:rPr lang="en-US" dirty="0"/>
              <a:t>ABDULAZEEZ SALIU</a:t>
            </a:r>
            <a:endParaRPr lang="LID4096" dirty="0"/>
          </a:p>
        </p:txBody>
      </p:sp>
    </p:spTree>
    <p:extLst>
      <p:ext uri="{BB962C8B-B14F-4D97-AF65-F5344CB8AC3E}">
        <p14:creationId xmlns:p14="http://schemas.microsoft.com/office/powerpoint/2010/main" val="3078994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9"/>
                                        </p:tgtEl>
                                        <p:attrNameLst>
                                          <p:attrName>style.visibility</p:attrName>
                                        </p:attrNameLst>
                                      </p:cBhvr>
                                      <p:to>
                                        <p:strVal val="visible"/>
                                      </p:to>
                                    </p:set>
                                    <p:animEffect transition="in" filter="fade">
                                      <p:cBhvr>
                                        <p:cTn id="7" dur="4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760B4F0-BFE4-76AB-B9FF-9DD2487296A4}"/>
              </a:ext>
            </a:extLst>
          </p:cNvPr>
          <p:cNvPicPr>
            <a:picLocks noChangeAspect="1"/>
          </p:cNvPicPr>
          <p:nvPr/>
        </p:nvPicPr>
        <p:blipFill>
          <a:blip r:embed="rId3"/>
          <a:stretch>
            <a:fillRect/>
          </a:stretch>
        </p:blipFill>
        <p:spPr>
          <a:xfrm>
            <a:off x="755374" y="246888"/>
            <a:ext cx="11052313" cy="6364224"/>
          </a:xfrm>
          <a:prstGeom prst="rect">
            <a:avLst/>
          </a:prstGeom>
        </p:spPr>
      </p:pic>
    </p:spTree>
    <p:extLst>
      <p:ext uri="{BB962C8B-B14F-4D97-AF65-F5344CB8AC3E}">
        <p14:creationId xmlns:p14="http://schemas.microsoft.com/office/powerpoint/2010/main" val="2737241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C6D3FC6E-4598-FA19-C3B1-88BD2CEA4656}"/>
              </a:ext>
            </a:extLst>
          </p:cNvPr>
          <p:cNvSpPr txBox="1"/>
          <p:nvPr/>
        </p:nvSpPr>
        <p:spPr>
          <a:xfrm>
            <a:off x="1188720" y="239549"/>
            <a:ext cx="10250424" cy="6863610"/>
          </a:xfrm>
          <a:prstGeom prst="rect">
            <a:avLst/>
          </a:prstGeom>
          <a:noFill/>
        </p:spPr>
        <p:txBody>
          <a:bodyPr wrap="square">
            <a:spAutoFit/>
          </a:bodyPr>
          <a:lstStyle/>
          <a:p>
            <a:pPr marL="0" marR="0">
              <a:lnSpc>
                <a:spcPct val="107000"/>
              </a:lnSpc>
              <a:spcBef>
                <a:spcPts val="0"/>
              </a:spcBef>
              <a:spcAft>
                <a:spcPts val="800"/>
              </a:spcAft>
              <a:tabLst>
                <a:tab pos="1508760" algn="l"/>
              </a:tabLst>
            </a:pPr>
            <a:r>
              <a:rPr lang="en-US" sz="4400" b="1" kern="100" dirty="0">
                <a:effectLst/>
                <a:latin typeface="Aptos" panose="020B0004020202020204" pitchFamily="34" charset="0"/>
                <a:ea typeface="Aptos" panose="020B0004020202020204" pitchFamily="34" charset="0"/>
                <a:cs typeface="Times New Roman" panose="02020603050405020304" pitchFamily="18" charset="0"/>
              </a:rPr>
              <a:t>Insights</a:t>
            </a:r>
            <a:endParaRPr lang="en-US" sz="4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tabLst>
                <a:tab pos="1508760" algn="l"/>
              </a:tabLst>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Summary of Insights from EDA on Sale Prices</a:t>
            </a:r>
          </a:p>
          <a:p>
            <a:pPr marL="0" marR="0">
              <a:lnSpc>
                <a:spcPct val="107000"/>
              </a:lnSpc>
              <a:spcBef>
                <a:spcPts val="0"/>
              </a:spcBef>
              <a:spcAft>
                <a:spcPts val="800"/>
              </a:spcAft>
              <a:tabLst>
                <a:tab pos="1508760" algn="l"/>
              </a:tabLst>
            </a:pPr>
            <a:r>
              <a:rPr lang="en-US" sz="2000" b="1" kern="100" dirty="0">
                <a:effectLst/>
                <a:latin typeface="Aptos" panose="020B0004020202020204" pitchFamily="34" charset="0"/>
                <a:ea typeface="Aptos" panose="020B0004020202020204" pitchFamily="34" charset="0"/>
                <a:cs typeface="Times New Roman" panose="02020603050405020304" pitchFamily="18" charset="0"/>
              </a:rPr>
              <a:t>- Sale Price Distribution</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tabLst>
                <a:tab pos="1508760" algn="l"/>
              </a:tabLst>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The sale prices of houses range from $34,900 to $755,000, with an average price of $180,979 and a median of $163,000. Most houses are priced below $200,000, although there is a significant number of outliers at higher prices.</a:t>
            </a:r>
          </a:p>
          <a:p>
            <a:pPr marL="0" marR="0">
              <a:lnSpc>
                <a:spcPct val="107000"/>
              </a:lnSpc>
              <a:spcBef>
                <a:spcPts val="0"/>
              </a:spcBef>
              <a:spcAft>
                <a:spcPts val="800"/>
              </a:spcAft>
              <a:tabLst>
                <a:tab pos="1508760" algn="l"/>
              </a:tabLst>
            </a:pPr>
            <a:r>
              <a:rPr lang="en-US" sz="2000" b="1" kern="100" dirty="0">
                <a:effectLst/>
                <a:latin typeface="Aptos" panose="020B0004020202020204" pitchFamily="34" charset="0"/>
                <a:ea typeface="Aptos" panose="020B0004020202020204" pitchFamily="34" charset="0"/>
                <a:cs typeface="Times New Roman" panose="02020603050405020304" pitchFamily="18" charset="0"/>
              </a:rPr>
              <a:t>- Neighborhood Influence</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tabLst>
                <a:tab pos="1508760" algn="l"/>
              </a:tabLst>
            </a:pPr>
            <a:r>
              <a:rPr lang="en-US" sz="2000" kern="100" dirty="0" err="1">
                <a:effectLst/>
                <a:latin typeface="Aptos" panose="020B0004020202020204" pitchFamily="34" charset="0"/>
                <a:ea typeface="Aptos" panose="020B0004020202020204" pitchFamily="34" charset="0"/>
                <a:cs typeface="Times New Roman" panose="02020603050405020304" pitchFamily="18" charset="0"/>
              </a:rPr>
              <a:t>Neighbourhoods</a:t>
            </a:r>
            <a:r>
              <a:rPr lang="en-US" sz="2000" kern="100" dirty="0">
                <a:effectLst/>
                <a:latin typeface="Aptos" panose="020B0004020202020204" pitchFamily="34" charset="0"/>
                <a:ea typeface="Aptos" panose="020B0004020202020204" pitchFamily="34" charset="0"/>
                <a:cs typeface="Times New Roman" panose="02020603050405020304" pitchFamily="18" charset="0"/>
              </a:rPr>
              <a:t> such as </a:t>
            </a:r>
            <a:r>
              <a:rPr lang="en-US" sz="2000" kern="100" dirty="0" err="1">
                <a:effectLst/>
                <a:latin typeface="Aptos" panose="020B0004020202020204" pitchFamily="34" charset="0"/>
                <a:ea typeface="Aptos" panose="020B0004020202020204" pitchFamily="34" charset="0"/>
                <a:cs typeface="Times New Roman" panose="02020603050405020304" pitchFamily="18" charset="0"/>
              </a:rPr>
              <a:t>NridgHt</a:t>
            </a:r>
            <a:r>
              <a:rPr lang="en-US" sz="2000" kern="100" dirty="0">
                <a:effectLst/>
                <a:latin typeface="Aptos" panose="020B0004020202020204" pitchFamily="34" charset="0"/>
                <a:ea typeface="Aptos" panose="020B0004020202020204" pitchFamily="34" charset="0"/>
                <a:cs typeface="Times New Roman" panose="02020603050405020304" pitchFamily="18" charset="0"/>
              </a:rPr>
              <a:t>, </a:t>
            </a:r>
            <a:r>
              <a:rPr lang="en-US" sz="2000" kern="100" dirty="0" err="1">
                <a:effectLst/>
                <a:latin typeface="Aptos" panose="020B0004020202020204" pitchFamily="34" charset="0"/>
                <a:ea typeface="Aptos" panose="020B0004020202020204" pitchFamily="34" charset="0"/>
                <a:cs typeface="Times New Roman" panose="02020603050405020304" pitchFamily="18" charset="0"/>
              </a:rPr>
              <a:t>NoRidge</a:t>
            </a:r>
            <a:r>
              <a:rPr lang="en-US" sz="2000" kern="100" dirty="0">
                <a:effectLst/>
                <a:latin typeface="Aptos" panose="020B0004020202020204" pitchFamily="34" charset="0"/>
                <a:ea typeface="Aptos" panose="020B0004020202020204" pitchFamily="34" charset="0"/>
                <a:cs typeface="Times New Roman" panose="02020603050405020304" pitchFamily="18" charset="0"/>
              </a:rPr>
              <a:t>, and </a:t>
            </a:r>
            <a:r>
              <a:rPr lang="en-US" sz="2000" kern="100" dirty="0" err="1">
                <a:effectLst/>
                <a:latin typeface="Aptos" panose="020B0004020202020204" pitchFamily="34" charset="0"/>
                <a:ea typeface="Aptos" panose="020B0004020202020204" pitchFamily="34" charset="0"/>
                <a:cs typeface="Times New Roman" panose="02020603050405020304" pitchFamily="18" charset="0"/>
              </a:rPr>
              <a:t>StoneBr</a:t>
            </a:r>
            <a:r>
              <a:rPr lang="en-US" sz="2000" kern="100" dirty="0">
                <a:effectLst/>
                <a:latin typeface="Aptos" panose="020B0004020202020204" pitchFamily="34" charset="0"/>
                <a:ea typeface="Aptos" panose="020B0004020202020204" pitchFamily="34" charset="0"/>
                <a:cs typeface="Times New Roman" panose="02020603050405020304" pitchFamily="18" charset="0"/>
              </a:rPr>
              <a:t> consistently appear as high-price areas, while </a:t>
            </a:r>
            <a:r>
              <a:rPr lang="en-US" sz="2000" kern="100" dirty="0" err="1">
                <a:effectLst/>
                <a:latin typeface="Aptos" panose="020B0004020202020204" pitchFamily="34" charset="0"/>
                <a:ea typeface="Aptos" panose="020B0004020202020204" pitchFamily="34" charset="0"/>
                <a:cs typeface="Times New Roman" panose="02020603050405020304" pitchFamily="18" charset="0"/>
              </a:rPr>
              <a:t>MeadowV</a:t>
            </a:r>
            <a:r>
              <a:rPr lang="en-US" sz="2000" kern="100" dirty="0">
                <a:effectLst/>
                <a:latin typeface="Aptos" panose="020B0004020202020204" pitchFamily="34" charset="0"/>
                <a:ea typeface="Aptos" panose="020B0004020202020204" pitchFamily="34" charset="0"/>
                <a:cs typeface="Times New Roman" panose="02020603050405020304" pitchFamily="18" charset="0"/>
              </a:rPr>
              <a:t>, IDOTRR, and </a:t>
            </a:r>
            <a:r>
              <a:rPr lang="en-US" sz="2000" kern="100" dirty="0" err="1">
                <a:effectLst/>
                <a:latin typeface="Aptos" panose="020B0004020202020204" pitchFamily="34" charset="0"/>
                <a:ea typeface="Aptos" panose="020B0004020202020204" pitchFamily="34" charset="0"/>
                <a:cs typeface="Times New Roman" panose="02020603050405020304" pitchFamily="18" charset="0"/>
              </a:rPr>
              <a:t>BrDale</a:t>
            </a:r>
            <a:r>
              <a:rPr lang="en-US" sz="2000" kern="100" dirty="0">
                <a:effectLst/>
                <a:latin typeface="Aptos" panose="020B0004020202020204" pitchFamily="34" charset="0"/>
                <a:ea typeface="Aptos" panose="020B0004020202020204" pitchFamily="34" charset="0"/>
                <a:cs typeface="Times New Roman" panose="02020603050405020304" pitchFamily="18" charset="0"/>
              </a:rPr>
              <a:t> are associated with lower prices.</a:t>
            </a:r>
          </a:p>
          <a:p>
            <a:pPr marL="0" marR="0">
              <a:lnSpc>
                <a:spcPct val="107000"/>
              </a:lnSpc>
              <a:spcBef>
                <a:spcPts val="0"/>
              </a:spcBef>
              <a:spcAft>
                <a:spcPts val="800"/>
              </a:spcAft>
              <a:tabLst>
                <a:tab pos="1508760" algn="l"/>
              </a:tabLst>
            </a:pPr>
            <a:r>
              <a:rPr lang="en-US" sz="2000" b="1" kern="100" dirty="0">
                <a:effectLst/>
                <a:latin typeface="Aptos" panose="020B0004020202020204" pitchFamily="34" charset="0"/>
                <a:ea typeface="Aptos" panose="020B0004020202020204" pitchFamily="34" charset="0"/>
                <a:cs typeface="Times New Roman" panose="02020603050405020304" pitchFamily="18" charset="0"/>
              </a:rPr>
              <a:t>- Historical and Seasonal Trends</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tabLst>
                <a:tab pos="1508760" algn="l"/>
              </a:tabLst>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House sale prices have generally increased over time, with noticeable peaks around the early 1900s and a significant upward trend toward the year 2000. This reflects historical market trends and possibly improvements in construction quality and amenities. Additionally, house prices show seasonal variations, with lower prices in January, a peak in February, a dip in April, and the highest prices typically occurring in September. These trends can help both buyers and sellers determine the best time of year to buy or sell properties.</a:t>
            </a:r>
          </a:p>
          <a:p>
            <a:pPr marL="0" marR="0">
              <a:lnSpc>
                <a:spcPct val="107000"/>
              </a:lnSpc>
              <a:spcBef>
                <a:spcPts val="0"/>
              </a:spcBef>
              <a:spcAft>
                <a:spcPts val="800"/>
              </a:spcAft>
              <a:tabLst>
                <a:tab pos="1508760" algn="l"/>
              </a:tabLs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259977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B9B1B-5607-F357-5803-4DA48ADBBACD}"/>
              </a:ext>
            </a:extLst>
          </p:cNvPr>
          <p:cNvSpPr>
            <a:spLocks noGrp="1"/>
          </p:cNvSpPr>
          <p:nvPr>
            <p:ph type="title"/>
          </p:nvPr>
        </p:nvSpPr>
        <p:spPr>
          <a:xfrm>
            <a:off x="2584175" y="1696279"/>
            <a:ext cx="6957390" cy="1382156"/>
          </a:xfrm>
        </p:spPr>
        <p:txBody>
          <a:bodyPr/>
          <a:lstStyle/>
          <a:p>
            <a:r>
              <a:rPr lang="en-US" b="1" dirty="0"/>
              <a:t>LINEAR REGRESSION MODEL </a:t>
            </a:r>
            <a:br>
              <a:rPr lang="en-US" b="1" dirty="0"/>
            </a:br>
            <a:r>
              <a:rPr lang="en-US" b="1" dirty="0"/>
              <a:t>                   (XGBOOST)</a:t>
            </a:r>
            <a:endParaRPr lang="LID4096" b="1" dirty="0"/>
          </a:p>
        </p:txBody>
      </p:sp>
    </p:spTree>
    <p:extLst>
      <p:ext uri="{BB962C8B-B14F-4D97-AF65-F5344CB8AC3E}">
        <p14:creationId xmlns:p14="http://schemas.microsoft.com/office/powerpoint/2010/main" val="2515314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B860A18-ECFD-239B-C203-E910661413A4}"/>
              </a:ext>
            </a:extLst>
          </p:cNvPr>
          <p:cNvPicPr>
            <a:picLocks noChangeAspect="1"/>
          </p:cNvPicPr>
          <p:nvPr/>
        </p:nvPicPr>
        <p:blipFill>
          <a:blip r:embed="rId3"/>
          <a:stretch>
            <a:fillRect/>
          </a:stretch>
        </p:blipFill>
        <p:spPr>
          <a:xfrm>
            <a:off x="1353312" y="320040"/>
            <a:ext cx="9326880" cy="5971032"/>
          </a:xfrm>
          <a:prstGeom prst="rect">
            <a:avLst/>
          </a:prstGeom>
        </p:spPr>
      </p:pic>
    </p:spTree>
    <p:extLst>
      <p:ext uri="{BB962C8B-B14F-4D97-AF65-F5344CB8AC3E}">
        <p14:creationId xmlns:p14="http://schemas.microsoft.com/office/powerpoint/2010/main" val="643777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graph of a line graph&#10;&#10;Description automatically generated">
            <a:extLst>
              <a:ext uri="{FF2B5EF4-FFF2-40B4-BE49-F238E27FC236}">
                <a16:creationId xmlns:a16="http://schemas.microsoft.com/office/drawing/2014/main" id="{0DDFE2E8-DAC0-7DE6-04D2-AAC1B0290917}"/>
              </a:ext>
            </a:extLst>
          </p:cNvPr>
          <p:cNvPicPr>
            <a:picLocks noChangeAspect="1"/>
          </p:cNvPicPr>
          <p:nvPr/>
        </p:nvPicPr>
        <p:blipFill>
          <a:blip r:embed="rId3"/>
          <a:stretch>
            <a:fillRect/>
          </a:stretch>
        </p:blipFill>
        <p:spPr>
          <a:xfrm>
            <a:off x="722376" y="725556"/>
            <a:ext cx="10588752" cy="5410067"/>
          </a:xfrm>
          <a:prstGeom prst="rect">
            <a:avLst/>
          </a:prstGeom>
        </p:spPr>
      </p:pic>
    </p:spTree>
    <p:extLst>
      <p:ext uri="{BB962C8B-B14F-4D97-AF65-F5344CB8AC3E}">
        <p14:creationId xmlns:p14="http://schemas.microsoft.com/office/powerpoint/2010/main" val="3604630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41A33C5-B94A-0B9B-B3D7-3D13B3033840}"/>
              </a:ext>
            </a:extLst>
          </p:cNvPr>
          <p:cNvPicPr>
            <a:picLocks noChangeAspect="1"/>
          </p:cNvPicPr>
          <p:nvPr/>
        </p:nvPicPr>
        <p:blipFill>
          <a:blip r:embed="rId3"/>
          <a:stretch>
            <a:fillRect/>
          </a:stretch>
        </p:blipFill>
        <p:spPr>
          <a:xfrm>
            <a:off x="777240" y="320040"/>
            <a:ext cx="10415016" cy="6537960"/>
          </a:xfrm>
          <a:prstGeom prst="rect">
            <a:avLst/>
          </a:prstGeom>
        </p:spPr>
      </p:pic>
    </p:spTree>
    <p:extLst>
      <p:ext uri="{BB962C8B-B14F-4D97-AF65-F5344CB8AC3E}">
        <p14:creationId xmlns:p14="http://schemas.microsoft.com/office/powerpoint/2010/main" val="3715916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64B7D-87BD-8F50-DE5D-C9F5F6FCF6A1}"/>
              </a:ext>
            </a:extLst>
          </p:cNvPr>
          <p:cNvSpPr>
            <a:spLocks noGrp="1"/>
          </p:cNvSpPr>
          <p:nvPr>
            <p:ph type="title"/>
          </p:nvPr>
        </p:nvSpPr>
        <p:spPr>
          <a:xfrm>
            <a:off x="2295940" y="2123663"/>
            <a:ext cx="7841973" cy="1382156"/>
          </a:xfrm>
        </p:spPr>
        <p:txBody>
          <a:bodyPr/>
          <a:lstStyle/>
          <a:p>
            <a:r>
              <a:rPr lang="en-US" b="1" dirty="0"/>
              <a:t>BUSINESS RECOMMENDATIONS</a:t>
            </a:r>
            <a:endParaRPr lang="LID4096" b="1" dirty="0"/>
          </a:p>
        </p:txBody>
      </p:sp>
    </p:spTree>
    <p:extLst>
      <p:ext uri="{BB962C8B-B14F-4D97-AF65-F5344CB8AC3E}">
        <p14:creationId xmlns:p14="http://schemas.microsoft.com/office/powerpoint/2010/main" val="3621052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3DE350-841B-290C-8F0F-7F77DD9541AC}"/>
              </a:ext>
            </a:extLst>
          </p:cNvPr>
          <p:cNvSpPr txBox="1"/>
          <p:nvPr/>
        </p:nvSpPr>
        <p:spPr>
          <a:xfrm>
            <a:off x="897636" y="116116"/>
            <a:ext cx="10396728" cy="6829562"/>
          </a:xfrm>
          <a:prstGeom prst="rect">
            <a:avLst/>
          </a:prstGeom>
          <a:noFill/>
        </p:spPr>
        <p:txBody>
          <a:bodyPr wrap="square">
            <a:spAutoFit/>
          </a:bodyPr>
          <a:lstStyle/>
          <a:p>
            <a:pPr marL="0" marR="0">
              <a:lnSpc>
                <a:spcPct val="107000"/>
              </a:lnSpc>
              <a:spcBef>
                <a:spcPts val="0"/>
              </a:spcBef>
              <a:spcAft>
                <a:spcPts val="800"/>
              </a:spcAft>
            </a:pPr>
            <a:r>
              <a:rPr lang="en-US" sz="2000" b="1" kern="100" dirty="0">
                <a:effectLst/>
                <a:latin typeface="Aptos" panose="020B0004020202020204" pitchFamily="34" charset="0"/>
                <a:ea typeface="Aptos" panose="020B0004020202020204" pitchFamily="34" charset="0"/>
                <a:cs typeface="Times New Roman" panose="02020603050405020304" pitchFamily="18" charset="0"/>
              </a:rPr>
              <a:t>Business Recommendations</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To effectively predict house prices and achieve a minimum accuracy of 85% and RMSE of $25,000, the real estate company should focus on the following recommendations for model deployment:</a:t>
            </a:r>
          </a:p>
          <a:p>
            <a:pPr marL="0" marR="0">
              <a:lnSpc>
                <a:spcPct val="107000"/>
              </a:lnSpc>
              <a:spcBef>
                <a:spcPts val="0"/>
              </a:spcBef>
              <a:spcAft>
                <a:spcPts val="800"/>
              </a:spcAft>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07000"/>
              </a:lnSpc>
              <a:spcBef>
                <a:spcPts val="0"/>
              </a:spcBef>
              <a:spcAft>
                <a:spcPts val="800"/>
              </a:spcAft>
            </a:pPr>
            <a:r>
              <a:rPr lang="en-US" sz="2000" b="1" kern="100" dirty="0">
                <a:effectLst/>
                <a:latin typeface="Aptos" panose="020B0004020202020204" pitchFamily="34" charset="0"/>
                <a:ea typeface="Aptos" panose="020B0004020202020204" pitchFamily="34" charset="0"/>
                <a:cs typeface="Times New Roman" panose="02020603050405020304" pitchFamily="18" charset="0"/>
              </a:rPr>
              <a:t>- Track Model Accuracy: </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Regularly monitor the accuracy score of the model’s predictions to assess the variance between the predicted and actual sale prices. This will help in managing the error in quoted sale prices.</a:t>
            </a:r>
          </a:p>
          <a:p>
            <a:pPr marL="0" marR="0">
              <a:lnSpc>
                <a:spcPct val="107000"/>
              </a:lnSpc>
              <a:spcBef>
                <a:spcPts val="0"/>
              </a:spcBef>
              <a:spcAft>
                <a:spcPts val="800"/>
              </a:spcAft>
            </a:pPr>
            <a:r>
              <a:rPr lang="en-US" sz="2000" b="1" kern="100" dirty="0">
                <a:effectLst/>
                <a:latin typeface="Aptos" panose="020B0004020202020204" pitchFamily="34" charset="0"/>
                <a:ea typeface="Aptos" panose="020B0004020202020204" pitchFamily="34" charset="0"/>
                <a:cs typeface="Times New Roman" panose="02020603050405020304" pitchFamily="18" charset="0"/>
              </a:rPr>
              <a:t>- Set a Target RMSE:</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 Given that the </a:t>
            </a:r>
            <a:r>
              <a:rPr lang="en-US" sz="2000" kern="100" dirty="0" err="1">
                <a:effectLst/>
                <a:latin typeface="Aptos" panose="020B0004020202020204" pitchFamily="34" charset="0"/>
                <a:ea typeface="Aptos" panose="020B0004020202020204" pitchFamily="34" charset="0"/>
                <a:cs typeface="Times New Roman" panose="02020603050405020304" pitchFamily="18" charset="0"/>
              </a:rPr>
              <a:t>XGBoost</a:t>
            </a:r>
            <a:r>
              <a:rPr lang="en-US" sz="2000" kern="100" dirty="0">
                <a:effectLst/>
                <a:latin typeface="Aptos" panose="020B0004020202020204" pitchFamily="34" charset="0"/>
                <a:ea typeface="Aptos" panose="020B0004020202020204" pitchFamily="34" charset="0"/>
                <a:cs typeface="Times New Roman" panose="02020603050405020304" pitchFamily="18" charset="0"/>
              </a:rPr>
              <a:t> model currently has an RMSE of $23,232  and r-squared of 91%, it’s advisable to set a target RMSE around $25,000. This target accounts for potential overfitting and changes in data trends once the model is in use.</a:t>
            </a:r>
          </a:p>
          <a:p>
            <a:pPr marL="0" marR="0">
              <a:lnSpc>
                <a:spcPct val="107000"/>
              </a:lnSpc>
              <a:spcBef>
                <a:spcPts val="0"/>
              </a:spcBef>
              <a:spcAft>
                <a:spcPts val="800"/>
              </a:spcAft>
            </a:pPr>
            <a:r>
              <a:rPr lang="en-US" sz="2000" b="1" kern="100" dirty="0">
                <a:effectLst/>
                <a:latin typeface="Aptos" panose="020B0004020202020204" pitchFamily="34" charset="0"/>
                <a:ea typeface="Aptos" panose="020B0004020202020204" pitchFamily="34" charset="0"/>
                <a:cs typeface="Times New Roman" panose="02020603050405020304" pitchFamily="18" charset="0"/>
              </a:rPr>
              <a:t>- Adjust Based on Performance:</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 As data collection continues and the model’s performance is evaluated in real-world scenarios, adjust the RMSE target as needed. If the model consistently meets or exceeds the current target, consider raising the target to align with advancements in model accuracy or evolving business needs.</a:t>
            </a:r>
          </a:p>
        </p:txBody>
      </p:sp>
    </p:spTree>
    <p:extLst>
      <p:ext uri="{BB962C8B-B14F-4D97-AF65-F5344CB8AC3E}">
        <p14:creationId xmlns:p14="http://schemas.microsoft.com/office/powerpoint/2010/main" val="3310792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1A9D9-86A8-E4C0-E8C0-BA68D4B08DF2}"/>
              </a:ext>
            </a:extLst>
          </p:cNvPr>
          <p:cNvSpPr>
            <a:spLocks noGrp="1"/>
          </p:cNvSpPr>
          <p:nvPr>
            <p:ph type="title"/>
          </p:nvPr>
        </p:nvSpPr>
        <p:spPr>
          <a:xfrm>
            <a:off x="3826565" y="2312505"/>
            <a:ext cx="3578087" cy="1382156"/>
          </a:xfrm>
        </p:spPr>
        <p:txBody>
          <a:bodyPr/>
          <a:lstStyle/>
          <a:p>
            <a:r>
              <a:rPr lang="en-US" b="1" dirty="0"/>
              <a:t>THANK YOU</a:t>
            </a:r>
            <a:endParaRPr lang="LID4096" b="1" dirty="0"/>
          </a:p>
        </p:txBody>
      </p:sp>
    </p:spTree>
    <p:extLst>
      <p:ext uri="{BB962C8B-B14F-4D97-AF65-F5344CB8AC3E}">
        <p14:creationId xmlns:p14="http://schemas.microsoft.com/office/powerpoint/2010/main" val="1215313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181D-911C-1343-7267-E35AC86CCA0E}"/>
              </a:ext>
            </a:extLst>
          </p:cNvPr>
          <p:cNvSpPr>
            <a:spLocks noGrp="1"/>
          </p:cNvSpPr>
          <p:nvPr>
            <p:ph type="title"/>
          </p:nvPr>
        </p:nvSpPr>
        <p:spPr>
          <a:noFill/>
        </p:spPr>
        <p:txBody>
          <a:bodyPr>
            <a:noAutofit/>
          </a:bodyPr>
          <a:lstStyle/>
          <a:p>
            <a:r>
              <a:rPr lang="en-US" dirty="0"/>
              <a:t>AGENDA</a:t>
            </a:r>
          </a:p>
        </p:txBody>
      </p:sp>
      <p:sp>
        <p:nvSpPr>
          <p:cNvPr id="3" name="Content Placeholder 2">
            <a:extLst>
              <a:ext uri="{FF2B5EF4-FFF2-40B4-BE49-F238E27FC236}">
                <a16:creationId xmlns:a16="http://schemas.microsoft.com/office/drawing/2014/main" id="{9BEA8735-F1DC-1DE6-0A38-429B2F660F8A}"/>
              </a:ext>
            </a:extLst>
          </p:cNvPr>
          <p:cNvSpPr>
            <a:spLocks noGrp="1"/>
          </p:cNvSpPr>
          <p:nvPr>
            <p:ph idx="1"/>
          </p:nvPr>
        </p:nvSpPr>
        <p:spPr>
          <a:xfrm>
            <a:off x="4283765" y="509286"/>
            <a:ext cx="5068579" cy="5617194"/>
          </a:xfrm>
          <a:noFill/>
        </p:spPr>
        <p:txBody>
          <a:bodyPr anchor="ctr">
            <a:noAutofit/>
          </a:bodyPr>
          <a:lstStyle/>
          <a:p>
            <a:r>
              <a:rPr lang="en-US" sz="3600" dirty="0"/>
              <a:t>Introduction</a:t>
            </a:r>
          </a:p>
          <a:p>
            <a:r>
              <a:rPr lang="en-US" sz="3600" dirty="0"/>
              <a:t>Exploratory Data analysis</a:t>
            </a:r>
          </a:p>
          <a:p>
            <a:r>
              <a:rPr lang="en-US" sz="3600" dirty="0"/>
              <a:t>Linear Regression Model</a:t>
            </a:r>
          </a:p>
          <a:p>
            <a:r>
              <a:rPr lang="en-US" sz="3600" dirty="0"/>
              <a:t>Business recommendation </a:t>
            </a:r>
          </a:p>
        </p:txBody>
      </p:sp>
    </p:spTree>
    <p:extLst>
      <p:ext uri="{BB962C8B-B14F-4D97-AF65-F5344CB8AC3E}">
        <p14:creationId xmlns:p14="http://schemas.microsoft.com/office/powerpoint/2010/main" val="1038351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034E89-1952-5288-08A0-70A4A73BE39E}"/>
              </a:ext>
            </a:extLst>
          </p:cNvPr>
          <p:cNvSpPr>
            <a:spLocks noGrp="1"/>
          </p:cNvSpPr>
          <p:nvPr>
            <p:ph type="ctrTitle"/>
          </p:nvPr>
        </p:nvSpPr>
        <p:spPr>
          <a:xfrm>
            <a:off x="924339" y="493775"/>
            <a:ext cx="9743661" cy="5350433"/>
          </a:xfrm>
          <a:noFill/>
        </p:spPr>
        <p:txBody>
          <a:bodyPr anchor="b"/>
          <a:lstStyle/>
          <a:p>
            <a:pPr marL="0" marR="0">
              <a:lnSpc>
                <a:spcPct val="107000"/>
              </a:lnSpc>
              <a:spcBef>
                <a:spcPts val="0"/>
              </a:spcBef>
              <a:spcAft>
                <a:spcPts val="800"/>
              </a:spcAft>
              <a:tabLst>
                <a:tab pos="4953000" algn="l"/>
              </a:tabLst>
            </a:pPr>
            <a:r>
              <a:rPr lang="en-US" sz="2800" b="1" kern="100" dirty="0">
                <a:effectLst/>
                <a:latin typeface="Aptos" panose="020B0004020202020204" pitchFamily="34" charset="0"/>
                <a:ea typeface="Aptos" panose="020B0004020202020204" pitchFamily="34" charset="0"/>
                <a:cs typeface="Times New Roman" panose="02020603050405020304" pitchFamily="18" charset="0"/>
              </a:rPr>
              <a:t>Introduction:</a:t>
            </a:r>
            <a:br>
              <a:rPr lang="en-US" sz="2800" kern="100" dirty="0">
                <a:effectLst/>
                <a:latin typeface="Aptos" panose="020B0004020202020204" pitchFamily="34" charset="0"/>
                <a:ea typeface="Aptos" panose="020B0004020202020204" pitchFamily="34" charset="0"/>
                <a:cs typeface="Times New Roman" panose="02020603050405020304" pitchFamily="18" charset="0"/>
              </a:rPr>
            </a:br>
            <a:r>
              <a:rPr lang="en-US" sz="2800" kern="100" dirty="0">
                <a:effectLst/>
                <a:latin typeface="Aptos" panose="020B0004020202020204" pitchFamily="34" charset="0"/>
                <a:ea typeface="Aptos" panose="020B0004020202020204" pitchFamily="34" charset="0"/>
                <a:cs typeface="Times New Roman" panose="02020603050405020304" pitchFamily="18" charset="0"/>
              </a:rPr>
              <a:t>The real estate market is complex and ever-changing, with various factors impacting home prices. Accurately predicting these prices is essential for buyers, sellers, real estate agents, and investors. The House Price Prediction Model is designed to offer reliable price estimates based on a comprehensive set of features, enabling real estate companies to accurately value properties for sale.</a:t>
            </a:r>
          </a:p>
        </p:txBody>
      </p:sp>
    </p:spTree>
    <p:extLst>
      <p:ext uri="{BB962C8B-B14F-4D97-AF65-F5344CB8AC3E}">
        <p14:creationId xmlns:p14="http://schemas.microsoft.com/office/powerpoint/2010/main" val="821088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BE40-AA00-F366-A36A-B3F1AADBF025}"/>
              </a:ext>
            </a:extLst>
          </p:cNvPr>
          <p:cNvSpPr>
            <a:spLocks noGrp="1"/>
          </p:cNvSpPr>
          <p:nvPr>
            <p:ph type="ctrTitle"/>
          </p:nvPr>
        </p:nvSpPr>
        <p:spPr>
          <a:xfrm>
            <a:off x="648030" y="2445027"/>
            <a:ext cx="10414222" cy="4124739"/>
          </a:xfrm>
          <a:noFill/>
        </p:spPr>
        <p:txBody>
          <a:bodyPr>
            <a:noAutofit/>
          </a:bodyPr>
          <a:lstStyle/>
          <a:p>
            <a:pPr marL="0" marR="0" algn="ctr">
              <a:lnSpc>
                <a:spcPct val="107000"/>
              </a:lnSpc>
              <a:spcBef>
                <a:spcPts val="0"/>
              </a:spcBef>
              <a:spcAft>
                <a:spcPts val="800"/>
              </a:spcAft>
              <a:tabLst>
                <a:tab pos="4953000" algn="l"/>
              </a:tabLst>
            </a:pPr>
            <a:r>
              <a:rPr lang="en-US" sz="2800" b="1" kern="100" dirty="0">
                <a:latin typeface="Aptos" panose="020B0004020202020204" pitchFamily="34" charset="0"/>
                <a:ea typeface="Aptos" panose="020B0004020202020204" pitchFamily="34" charset="0"/>
                <a:cs typeface="Times New Roman" panose="02020603050405020304" pitchFamily="18" charset="0"/>
              </a:rPr>
              <a:t>P</a:t>
            </a:r>
            <a:r>
              <a:rPr lang="en-US" sz="2800" b="1" kern="100" dirty="0">
                <a:effectLst/>
                <a:latin typeface="Aptos" panose="020B0004020202020204" pitchFamily="34" charset="0"/>
                <a:ea typeface="Aptos" panose="020B0004020202020204" pitchFamily="34" charset="0"/>
                <a:cs typeface="Times New Roman" panose="02020603050405020304" pitchFamily="18" charset="0"/>
              </a:rPr>
              <a:t>roblem Statement:</a:t>
            </a:r>
            <a:br>
              <a:rPr lang="en-US" sz="2800" kern="100" dirty="0">
                <a:effectLst/>
                <a:latin typeface="Aptos" panose="020B0004020202020204" pitchFamily="34" charset="0"/>
                <a:ea typeface="Aptos" panose="020B0004020202020204" pitchFamily="34" charset="0"/>
                <a:cs typeface="Times New Roman" panose="02020603050405020304" pitchFamily="18" charset="0"/>
              </a:rPr>
            </a:br>
            <a:r>
              <a:rPr lang="en-US" sz="2800" kern="100" dirty="0">
                <a:effectLst/>
                <a:latin typeface="Aptos" panose="020B0004020202020204" pitchFamily="34" charset="0"/>
                <a:ea typeface="Aptos" panose="020B0004020202020204" pitchFamily="34" charset="0"/>
                <a:cs typeface="Times New Roman" panose="02020603050405020304" pitchFamily="18" charset="0"/>
              </a:rPr>
              <a:t>Accurately predicting house prices is a significant challenge in the real estate market, shaped by numerous factors like dwelling types, zoning classifications, lot features, property conditions, and sale conditions. Traditional property valuation methods often depend on limited data and subjective judgments, leading to inconsistencies and inaccuracies. This uncertainty can impact various stakeholders, including home buyers, sellers, real estate agents, and investors, potentially causing financial losses and inefficiencies for the real estate company.</a:t>
            </a:r>
          </a:p>
        </p:txBody>
      </p:sp>
    </p:spTree>
    <p:extLst>
      <p:ext uri="{BB962C8B-B14F-4D97-AF65-F5344CB8AC3E}">
        <p14:creationId xmlns:p14="http://schemas.microsoft.com/office/powerpoint/2010/main" val="4242039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BC548-C7C1-5EB6-37DC-E8A9B9B9A1F8}"/>
              </a:ext>
            </a:extLst>
          </p:cNvPr>
          <p:cNvSpPr>
            <a:spLocks noGrp="1"/>
          </p:cNvSpPr>
          <p:nvPr>
            <p:ph type="title"/>
          </p:nvPr>
        </p:nvSpPr>
        <p:spPr>
          <a:xfrm>
            <a:off x="2786034" y="2322108"/>
            <a:ext cx="7627903" cy="1505493"/>
          </a:xfrm>
        </p:spPr>
        <p:txBody>
          <a:bodyPr/>
          <a:lstStyle/>
          <a:p>
            <a:r>
              <a:rPr lang="en-US" b="1" dirty="0"/>
              <a:t>Exploratory data analysis</a:t>
            </a:r>
            <a:endParaRPr lang="LID4096" b="1" dirty="0"/>
          </a:p>
        </p:txBody>
      </p:sp>
    </p:spTree>
    <p:extLst>
      <p:ext uri="{BB962C8B-B14F-4D97-AF65-F5344CB8AC3E}">
        <p14:creationId xmlns:p14="http://schemas.microsoft.com/office/powerpoint/2010/main" val="987104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4435930" y="-183652"/>
            <a:ext cx="3038296" cy="764872"/>
          </a:xfrm>
          <a:noFill/>
        </p:spPr>
        <p:txBody>
          <a:bodyPr/>
          <a:lstStyle/>
          <a:p>
            <a:r>
              <a:rPr lang="en-US" sz="2400" b="1" dirty="0"/>
              <a:t>Target variable</a:t>
            </a:r>
          </a:p>
        </p:txBody>
      </p:sp>
      <p:pic>
        <p:nvPicPr>
          <p:cNvPr id="4" name="Content Placeholder 3">
            <a:extLst>
              <a:ext uri="{FF2B5EF4-FFF2-40B4-BE49-F238E27FC236}">
                <a16:creationId xmlns:a16="http://schemas.microsoft.com/office/drawing/2014/main" id="{6B8E5F6F-3F73-0222-0F39-02F0C281445D}"/>
              </a:ext>
            </a:extLst>
          </p:cNvPr>
          <p:cNvPicPr>
            <a:picLocks noGrp="1" noChangeAspect="1"/>
          </p:cNvPicPr>
          <p:nvPr>
            <p:ph sz="half" idx="2"/>
          </p:nvPr>
        </p:nvPicPr>
        <p:blipFill>
          <a:blip r:embed="rId3"/>
          <a:stretch>
            <a:fillRect/>
          </a:stretch>
        </p:blipFill>
        <p:spPr>
          <a:xfrm>
            <a:off x="357809" y="582319"/>
            <a:ext cx="11309935" cy="6076897"/>
          </a:xfrm>
          <a:prstGeom prst="rect">
            <a:avLst/>
          </a:prstGeom>
        </p:spPr>
      </p:pic>
    </p:spTree>
    <p:extLst>
      <p:ext uri="{BB962C8B-B14F-4D97-AF65-F5344CB8AC3E}">
        <p14:creationId xmlns:p14="http://schemas.microsoft.com/office/powerpoint/2010/main" val="3666674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aph with different colored squares&#10;&#10;Description automatically generated">
            <a:extLst>
              <a:ext uri="{FF2B5EF4-FFF2-40B4-BE49-F238E27FC236}">
                <a16:creationId xmlns:a16="http://schemas.microsoft.com/office/drawing/2014/main" id="{4F5C7AD3-8976-3391-3E6A-DE55DB05E63E}"/>
              </a:ext>
            </a:extLst>
          </p:cNvPr>
          <p:cNvPicPr>
            <a:picLocks noChangeAspect="1"/>
          </p:cNvPicPr>
          <p:nvPr/>
        </p:nvPicPr>
        <p:blipFill>
          <a:blip r:embed="rId3"/>
          <a:stretch>
            <a:fillRect/>
          </a:stretch>
        </p:blipFill>
        <p:spPr>
          <a:xfrm>
            <a:off x="0" y="546652"/>
            <a:ext cx="12192000" cy="6311348"/>
          </a:xfrm>
          <a:prstGeom prst="rect">
            <a:avLst/>
          </a:prstGeom>
        </p:spPr>
      </p:pic>
      <p:sp>
        <p:nvSpPr>
          <p:cNvPr id="7" name="Title 1">
            <a:extLst>
              <a:ext uri="{FF2B5EF4-FFF2-40B4-BE49-F238E27FC236}">
                <a16:creationId xmlns:a16="http://schemas.microsoft.com/office/drawing/2014/main" id="{341120A1-CD71-A3E7-F43E-B3E9DD67DB1D}"/>
              </a:ext>
            </a:extLst>
          </p:cNvPr>
          <p:cNvSpPr txBox="1">
            <a:spLocks/>
          </p:cNvSpPr>
          <p:nvPr/>
        </p:nvSpPr>
        <p:spPr>
          <a:xfrm>
            <a:off x="3361131" y="-218220"/>
            <a:ext cx="6930838" cy="764872"/>
          </a:xfrm>
          <a:prstGeom prst="rect">
            <a:avLst/>
          </a:prstGeom>
          <a:noFill/>
        </p:spPr>
        <p:txBody>
          <a:bodyPr vert="horz" lIns="91440" tIns="45720" rIns="91440" bIns="45720" rtlCol="0" anchor="b">
            <a:noAutofit/>
          </a:bodyPr>
          <a:lstStyle>
            <a:lvl1pPr algn="ctr" defTabSz="914400" rtl="0" eaLnBrk="1" latinLnBrk="0" hangingPunct="1">
              <a:lnSpc>
                <a:spcPct val="90000"/>
              </a:lnSpc>
              <a:spcBef>
                <a:spcPct val="0"/>
              </a:spcBef>
              <a:buNone/>
              <a:defRPr sz="4400" i="1" kern="1200" cap="all" baseline="0">
                <a:solidFill>
                  <a:schemeClr val="accent6"/>
                </a:solidFill>
                <a:latin typeface="+mj-lt"/>
                <a:ea typeface="+mj-ea"/>
                <a:cs typeface="+mj-cs"/>
              </a:defRPr>
            </a:lvl1pPr>
          </a:lstStyle>
          <a:p>
            <a:r>
              <a:rPr lang="en-US" sz="2400" b="1" dirty="0"/>
              <a:t>FEATURES`</a:t>
            </a:r>
          </a:p>
        </p:txBody>
      </p:sp>
    </p:spTree>
    <p:extLst>
      <p:ext uri="{BB962C8B-B14F-4D97-AF65-F5344CB8AC3E}">
        <p14:creationId xmlns:p14="http://schemas.microsoft.com/office/powerpoint/2010/main" val="435195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569377E4-6A27-0FFE-2DDA-1152D3C450EA}"/>
              </a:ext>
            </a:extLst>
          </p:cNvPr>
          <p:cNvSpPr>
            <a:spLocks noGrp="1"/>
          </p:cNvSpPr>
          <p:nvPr>
            <p:ph sz="half" idx="13"/>
          </p:nvPr>
        </p:nvSpPr>
        <p:spPr/>
        <p:txBody>
          <a:bodyPr/>
          <a:lstStyle/>
          <a:p>
            <a:endParaRPr lang="LID4096" dirty="0"/>
          </a:p>
        </p:txBody>
      </p:sp>
      <p:pic>
        <p:nvPicPr>
          <p:cNvPr id="7" name="Content Placeholder 6">
            <a:extLst>
              <a:ext uri="{FF2B5EF4-FFF2-40B4-BE49-F238E27FC236}">
                <a16:creationId xmlns:a16="http://schemas.microsoft.com/office/drawing/2014/main" id="{F9FFDB22-DE99-C3BB-FA82-D16C46D90D54}"/>
              </a:ext>
            </a:extLst>
          </p:cNvPr>
          <p:cNvPicPr>
            <a:picLocks noGrp="1" noChangeAspect="1"/>
          </p:cNvPicPr>
          <p:nvPr>
            <p:ph sz="half" idx="14"/>
          </p:nvPr>
        </p:nvPicPr>
        <p:blipFill>
          <a:blip r:embed="rId3"/>
          <a:stretch>
            <a:fillRect/>
          </a:stretch>
        </p:blipFill>
        <p:spPr>
          <a:xfrm>
            <a:off x="308114" y="91440"/>
            <a:ext cx="11509512" cy="6647688"/>
          </a:xfrm>
          <a:prstGeom prst="rect">
            <a:avLst/>
          </a:prstGeom>
        </p:spPr>
      </p:pic>
    </p:spTree>
    <p:extLst>
      <p:ext uri="{BB962C8B-B14F-4D97-AF65-F5344CB8AC3E}">
        <p14:creationId xmlns:p14="http://schemas.microsoft.com/office/powerpoint/2010/main" val="837402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B80940D-2BCE-A588-3C3E-8B481E336B62}"/>
              </a:ext>
            </a:extLst>
          </p:cNvPr>
          <p:cNvPicPr>
            <a:picLocks noChangeAspect="1"/>
          </p:cNvPicPr>
          <p:nvPr/>
        </p:nvPicPr>
        <p:blipFill>
          <a:blip r:embed="rId3"/>
          <a:stretch>
            <a:fillRect/>
          </a:stretch>
        </p:blipFill>
        <p:spPr>
          <a:xfrm>
            <a:off x="268357" y="218661"/>
            <a:ext cx="11221278" cy="6182139"/>
          </a:xfrm>
          <a:prstGeom prst="rect">
            <a:avLst/>
          </a:prstGeom>
        </p:spPr>
      </p:pic>
    </p:spTree>
    <p:extLst>
      <p:ext uri="{BB962C8B-B14F-4D97-AF65-F5344CB8AC3E}">
        <p14:creationId xmlns:p14="http://schemas.microsoft.com/office/powerpoint/2010/main" val="729609147"/>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0E62E91-3991-445A-ADE0-DB143B39320F}">
  <ds:schemaRefs>
    <ds:schemaRef ds:uri="http://schemas.microsoft.com/sharepoint/v3/contenttype/forms"/>
  </ds:schemaRefs>
</ds:datastoreItem>
</file>

<file path=customXml/itemProps2.xml><?xml version="1.0" encoding="utf-8"?>
<ds:datastoreItem xmlns:ds="http://schemas.openxmlformats.org/officeDocument/2006/customXml" ds:itemID="{3C20BE78-9FDF-401B-B412-3AA10EC5BEA3}">
  <ds:schemaRefs>
    <ds:schemaRef ds:uri="http://purl.org/dc/terms/"/>
    <ds:schemaRef ds:uri="http://purl.org/dc/dcmitype/"/>
    <ds:schemaRef ds:uri="http://purl.org/dc/elements/1.1/"/>
    <ds:schemaRef ds:uri="http://schemas.microsoft.com/office/2006/metadata/properties"/>
    <ds:schemaRef ds:uri="http://schemas.microsoft.com/sharepoint/v3"/>
    <ds:schemaRef ds:uri="230e9df3-be65-4c73-a93b-d1236ebd677e"/>
    <ds:schemaRef ds:uri="http://schemas.microsoft.com/office/2006/documentManagement/types"/>
    <ds:schemaRef ds:uri="http://schemas.openxmlformats.org/package/2006/metadata/core-properties"/>
    <ds:schemaRef ds:uri="http://www.w3.org/XML/1998/namespace"/>
    <ds:schemaRef ds:uri="http://schemas.microsoft.com/office/infopath/2007/PartnerControls"/>
    <ds:schemaRef ds:uri="16c05727-aa75-4e4a-9b5f-8a80a1165891"/>
    <ds:schemaRef ds:uri="71af3243-3dd4-4a8d-8c0d-dd76da1f02a5"/>
  </ds:schemaRefs>
</ds:datastoreItem>
</file>

<file path=customXml/itemProps3.xml><?xml version="1.0" encoding="utf-8"?>
<ds:datastoreItem xmlns:ds="http://schemas.openxmlformats.org/officeDocument/2006/customXml" ds:itemID="{1C180A77-4928-484F-9529-F716C85D6A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{1B894AE0-2216-4701-8C9A-B4A56EAC8FCB}tf22797433_win32</Template>
  <TotalTime>119</TotalTime>
  <Words>581</Words>
  <Application>Microsoft Office PowerPoint</Application>
  <PresentationFormat>Widescreen</PresentationFormat>
  <Paragraphs>46</Paragraphs>
  <Slides>18</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Aptos</vt:lpstr>
      <vt:lpstr>Arial</vt:lpstr>
      <vt:lpstr>Calibri</vt:lpstr>
      <vt:lpstr>Univers Condensed Light</vt:lpstr>
      <vt:lpstr>Walbaum Display Light</vt:lpstr>
      <vt:lpstr>AngleLinesVTI</vt:lpstr>
      <vt:lpstr>Predicting House Prices using advanced regression techniques</vt:lpstr>
      <vt:lpstr>AGENDA</vt:lpstr>
      <vt:lpstr>Introduction: The real estate market is complex and ever-changing, with various factors impacting home prices. Accurately predicting these prices is essential for buyers, sellers, real estate agents, and investors. The House Price Prediction Model is designed to offer reliable price estimates based on a comprehensive set of features, enabling real estate companies to accurately value properties for sale.</vt:lpstr>
      <vt:lpstr>Problem Statement: Accurately predicting house prices is a significant challenge in the real estate market, shaped by numerous factors like dwelling types, zoning classifications, lot features, property conditions, and sale conditions. Traditional property valuation methods often depend on limited data and subjective judgments, leading to inconsistencies and inaccuracies. This uncertainty can impact various stakeholders, including home buyers, sellers, real estate agents, and investors, potentially causing financial losses and inefficiencies for the real estate company.</vt:lpstr>
      <vt:lpstr>Exploratory data analysis</vt:lpstr>
      <vt:lpstr>Target variable</vt:lpstr>
      <vt:lpstr>PowerPoint Presentation</vt:lpstr>
      <vt:lpstr>PowerPoint Presentation</vt:lpstr>
      <vt:lpstr>PowerPoint Presentation</vt:lpstr>
      <vt:lpstr>PowerPoint Presentation</vt:lpstr>
      <vt:lpstr>PowerPoint Presentation</vt:lpstr>
      <vt:lpstr>LINEAR REGRESSION MODEL                     (XGBOOST)</vt:lpstr>
      <vt:lpstr>PowerPoint Presentation</vt:lpstr>
      <vt:lpstr>PowerPoint Presentation</vt:lpstr>
      <vt:lpstr>PowerPoint Presentation</vt:lpstr>
      <vt:lpstr>BUSINESS RECOMMENDATIONS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Abdulazeez Saliu</dc:creator>
  <cp:lastModifiedBy>Abdulazeez Saliu</cp:lastModifiedBy>
  <cp:revision>2</cp:revision>
  <dcterms:created xsi:type="dcterms:W3CDTF">2024-08-12T00:05:15Z</dcterms:created>
  <dcterms:modified xsi:type="dcterms:W3CDTF">2024-08-12T10:24:22Z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