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1"/>
  </p:normalViewPr>
  <p:slideViewPr>
    <p:cSldViewPr snapToGrid="0">
      <p:cViewPr varScale="1">
        <p:scale>
          <a:sx n="111" d="100"/>
          <a:sy n="111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579CA-965D-6C47-8F0B-2EE5E2C7C947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96D35C1-740B-954B-9FF3-D0473AFC30B6}">
      <dgm:prSet phldrT="[Текст]"/>
      <dgm:spPr/>
      <dgm:t>
        <a:bodyPr/>
        <a:lstStyle/>
        <a:p>
          <a:r>
            <a:rPr lang="en-US" dirty="0" err="1"/>
            <a:t>AuthManager</a:t>
          </a:r>
          <a:endParaRPr lang="ru-RU" dirty="0"/>
        </a:p>
      </dgm:t>
    </dgm:pt>
    <dgm:pt modelId="{0A78F6E5-72AF-9540-97D4-0A7C45E2F2EF}" type="parTrans" cxnId="{006A9B19-1033-AB44-B175-B17BD84FA1C3}">
      <dgm:prSet/>
      <dgm:spPr/>
      <dgm:t>
        <a:bodyPr/>
        <a:lstStyle/>
        <a:p>
          <a:endParaRPr lang="ru-RU"/>
        </a:p>
      </dgm:t>
    </dgm:pt>
    <dgm:pt modelId="{4B711BA0-FA07-1749-96CD-E69080DE8244}" type="sibTrans" cxnId="{006A9B19-1033-AB44-B175-B17BD84FA1C3}">
      <dgm:prSet/>
      <dgm:spPr/>
      <dgm:t>
        <a:bodyPr/>
        <a:lstStyle/>
        <a:p>
          <a:endParaRPr lang="ru-RU"/>
        </a:p>
      </dgm:t>
    </dgm:pt>
    <dgm:pt modelId="{BD641847-31DB-644D-9606-77E9B3EC9CA4}" type="asst">
      <dgm:prSet phldrT="[Текст]"/>
      <dgm:spPr/>
      <dgm:t>
        <a:bodyPr/>
        <a:lstStyle/>
        <a:p>
          <a:r>
            <a:rPr lang="en-US" dirty="0" err="1"/>
            <a:t>DataBaseManager</a:t>
          </a:r>
          <a:endParaRPr lang="ru-RU" dirty="0"/>
        </a:p>
      </dgm:t>
    </dgm:pt>
    <dgm:pt modelId="{191E3080-C8C6-9942-AA2E-0F3EE404802D}" type="parTrans" cxnId="{D4995AD3-86A8-184B-9086-5DFF6433B480}">
      <dgm:prSet/>
      <dgm:spPr/>
      <dgm:t>
        <a:bodyPr/>
        <a:lstStyle/>
        <a:p>
          <a:endParaRPr lang="ru-RU"/>
        </a:p>
      </dgm:t>
    </dgm:pt>
    <dgm:pt modelId="{FD9CB04A-CD03-CF4F-AFDB-359E0EE35859}" type="sibTrans" cxnId="{D4995AD3-86A8-184B-9086-5DFF6433B480}">
      <dgm:prSet/>
      <dgm:spPr/>
      <dgm:t>
        <a:bodyPr/>
        <a:lstStyle/>
        <a:p>
          <a:endParaRPr lang="ru-RU"/>
        </a:p>
      </dgm:t>
    </dgm:pt>
    <dgm:pt modelId="{BA21E67F-89BC-8F48-B6F6-50B0142449EA}">
      <dgm:prSet phldrT="[Текст]"/>
      <dgm:spPr/>
      <dgm:t>
        <a:bodyPr/>
        <a:lstStyle/>
        <a:p>
          <a:r>
            <a:rPr lang="en-US" dirty="0" err="1"/>
            <a:t>OnBoardingVM</a:t>
          </a:r>
          <a:endParaRPr lang="ru-RU" dirty="0"/>
        </a:p>
      </dgm:t>
    </dgm:pt>
    <dgm:pt modelId="{2DEC7D8A-58DC-624F-A062-F5EE21F4EC8A}" type="parTrans" cxnId="{14F50197-C221-D549-B8F5-1ACB67FDAF1B}">
      <dgm:prSet/>
      <dgm:spPr/>
      <dgm:t>
        <a:bodyPr/>
        <a:lstStyle/>
        <a:p>
          <a:endParaRPr lang="ru-RU"/>
        </a:p>
      </dgm:t>
    </dgm:pt>
    <dgm:pt modelId="{FE18B1CE-A51A-7445-B46E-D353C1946218}" type="sibTrans" cxnId="{14F50197-C221-D549-B8F5-1ACB67FDAF1B}">
      <dgm:prSet/>
      <dgm:spPr/>
      <dgm:t>
        <a:bodyPr/>
        <a:lstStyle/>
        <a:p>
          <a:endParaRPr lang="ru-RU"/>
        </a:p>
      </dgm:t>
    </dgm:pt>
    <dgm:pt modelId="{5E68327F-2B67-564A-BA32-98D81FD0AB26}">
      <dgm:prSet phldrT="[Текст]"/>
      <dgm:spPr/>
      <dgm:t>
        <a:bodyPr/>
        <a:lstStyle/>
        <a:p>
          <a:r>
            <a:rPr lang="en-US" dirty="0" err="1"/>
            <a:t>SignInVM</a:t>
          </a:r>
          <a:endParaRPr lang="ru-RU" dirty="0"/>
        </a:p>
      </dgm:t>
    </dgm:pt>
    <dgm:pt modelId="{89BA4CFF-C8C8-0344-ADE5-71A997B3B2F1}" type="parTrans" cxnId="{4A8A03BB-60A9-0144-81CB-F0288AF45BD4}">
      <dgm:prSet/>
      <dgm:spPr/>
      <dgm:t>
        <a:bodyPr/>
        <a:lstStyle/>
        <a:p>
          <a:endParaRPr lang="ru-RU"/>
        </a:p>
      </dgm:t>
    </dgm:pt>
    <dgm:pt modelId="{0F7435FC-89B4-FE40-B80C-103E837F3180}" type="sibTrans" cxnId="{4A8A03BB-60A9-0144-81CB-F0288AF45BD4}">
      <dgm:prSet/>
      <dgm:spPr/>
      <dgm:t>
        <a:bodyPr/>
        <a:lstStyle/>
        <a:p>
          <a:endParaRPr lang="ru-RU"/>
        </a:p>
      </dgm:t>
    </dgm:pt>
    <dgm:pt modelId="{1155B463-9C66-4140-9D16-F215B0607D4F}">
      <dgm:prSet phldrT="[Текст]"/>
      <dgm:spPr/>
      <dgm:t>
        <a:bodyPr/>
        <a:lstStyle/>
        <a:p>
          <a:r>
            <a:rPr lang="en-US" dirty="0" err="1"/>
            <a:t>SignUpVM</a:t>
          </a:r>
          <a:endParaRPr lang="en-US" dirty="0"/>
        </a:p>
      </dgm:t>
    </dgm:pt>
    <dgm:pt modelId="{7A063DE7-B7E3-9442-9A38-849640E225C2}" type="parTrans" cxnId="{4C31DCEA-565A-FF49-A893-0B3F9878B87E}">
      <dgm:prSet/>
      <dgm:spPr/>
      <dgm:t>
        <a:bodyPr/>
        <a:lstStyle/>
        <a:p>
          <a:endParaRPr lang="ru-RU"/>
        </a:p>
      </dgm:t>
    </dgm:pt>
    <dgm:pt modelId="{DB4EC0DF-00A6-C049-90F3-991CDF56AD16}" type="sibTrans" cxnId="{4C31DCEA-565A-FF49-A893-0B3F9878B87E}">
      <dgm:prSet/>
      <dgm:spPr/>
      <dgm:t>
        <a:bodyPr/>
        <a:lstStyle/>
        <a:p>
          <a:endParaRPr lang="ru-RU"/>
        </a:p>
      </dgm:t>
    </dgm:pt>
    <dgm:pt modelId="{E3691C7C-4378-B241-BAB0-A8A2CC43E051}" type="asst">
      <dgm:prSet phldrT="[Текст]"/>
      <dgm:spPr/>
      <dgm:t>
        <a:bodyPr/>
        <a:lstStyle/>
        <a:p>
          <a:r>
            <a:rPr lang="en-US" dirty="0" err="1"/>
            <a:t>NavVM</a:t>
          </a:r>
          <a:endParaRPr lang="ru-RU" dirty="0"/>
        </a:p>
      </dgm:t>
    </dgm:pt>
    <dgm:pt modelId="{1AE07E6C-F4C4-564C-BCFC-30B6188A7A10}" type="parTrans" cxnId="{76B26C77-287D-674E-A407-4B6B142CF49D}">
      <dgm:prSet/>
      <dgm:spPr/>
    </dgm:pt>
    <dgm:pt modelId="{C77D0A8C-A5EB-BF45-A483-E15FF5FFF423}" type="sibTrans" cxnId="{76B26C77-287D-674E-A407-4B6B142CF49D}">
      <dgm:prSet/>
      <dgm:spPr/>
    </dgm:pt>
    <dgm:pt modelId="{C096AB00-0BDE-7943-B409-E54843D6F71F}" type="pres">
      <dgm:prSet presAssocID="{5AF579CA-965D-6C47-8F0B-2EE5E2C7C9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8268DE-EC04-E84C-9E00-95FDEFBD8F63}" type="pres">
      <dgm:prSet presAssocID="{D96D35C1-740B-954B-9FF3-D0473AFC30B6}" presName="hierRoot1" presStyleCnt="0">
        <dgm:presLayoutVars>
          <dgm:hierBranch val="init"/>
        </dgm:presLayoutVars>
      </dgm:prSet>
      <dgm:spPr/>
    </dgm:pt>
    <dgm:pt modelId="{5F21774C-87EE-A04A-A66E-FCC1ADF75285}" type="pres">
      <dgm:prSet presAssocID="{D96D35C1-740B-954B-9FF3-D0473AFC30B6}" presName="rootComposite1" presStyleCnt="0"/>
      <dgm:spPr/>
    </dgm:pt>
    <dgm:pt modelId="{CCAB2FBD-A5B2-9D46-B62A-AED96891A8A5}" type="pres">
      <dgm:prSet presAssocID="{D96D35C1-740B-954B-9FF3-D0473AFC30B6}" presName="rootText1" presStyleLbl="node0" presStyleIdx="0" presStyleCnt="1">
        <dgm:presLayoutVars>
          <dgm:chPref val="3"/>
        </dgm:presLayoutVars>
      </dgm:prSet>
      <dgm:spPr/>
    </dgm:pt>
    <dgm:pt modelId="{4D10045F-7C1D-3A46-9B2D-E05AC85B692F}" type="pres">
      <dgm:prSet presAssocID="{D96D35C1-740B-954B-9FF3-D0473AFC30B6}" presName="rootConnector1" presStyleLbl="node1" presStyleIdx="0" presStyleCnt="0"/>
      <dgm:spPr/>
    </dgm:pt>
    <dgm:pt modelId="{E60F4FAD-5BD2-B746-94C2-EF00E6980A50}" type="pres">
      <dgm:prSet presAssocID="{D96D35C1-740B-954B-9FF3-D0473AFC30B6}" presName="hierChild2" presStyleCnt="0"/>
      <dgm:spPr/>
    </dgm:pt>
    <dgm:pt modelId="{C984EC27-3DF9-D643-8E4B-F22228482EE1}" type="pres">
      <dgm:prSet presAssocID="{2DEC7D8A-58DC-624F-A062-F5EE21F4EC8A}" presName="Name37" presStyleLbl="parChTrans1D2" presStyleIdx="0" presStyleCnt="5"/>
      <dgm:spPr/>
    </dgm:pt>
    <dgm:pt modelId="{7DB9B7DF-0266-314A-B652-A98C0D15CA05}" type="pres">
      <dgm:prSet presAssocID="{BA21E67F-89BC-8F48-B6F6-50B0142449EA}" presName="hierRoot2" presStyleCnt="0">
        <dgm:presLayoutVars>
          <dgm:hierBranch val="init"/>
        </dgm:presLayoutVars>
      </dgm:prSet>
      <dgm:spPr/>
    </dgm:pt>
    <dgm:pt modelId="{C4D7D69E-0ECB-9349-9B64-B2B4B976D863}" type="pres">
      <dgm:prSet presAssocID="{BA21E67F-89BC-8F48-B6F6-50B0142449EA}" presName="rootComposite" presStyleCnt="0"/>
      <dgm:spPr/>
    </dgm:pt>
    <dgm:pt modelId="{328EDF92-2267-E744-BA18-27848CC9A48F}" type="pres">
      <dgm:prSet presAssocID="{BA21E67F-89BC-8F48-B6F6-50B0142449EA}" presName="rootText" presStyleLbl="node2" presStyleIdx="0" presStyleCnt="3">
        <dgm:presLayoutVars>
          <dgm:chPref val="3"/>
        </dgm:presLayoutVars>
      </dgm:prSet>
      <dgm:spPr/>
    </dgm:pt>
    <dgm:pt modelId="{33BFF9D5-20C8-5B45-994A-40571754DCFD}" type="pres">
      <dgm:prSet presAssocID="{BA21E67F-89BC-8F48-B6F6-50B0142449EA}" presName="rootConnector" presStyleLbl="node2" presStyleIdx="0" presStyleCnt="3"/>
      <dgm:spPr/>
    </dgm:pt>
    <dgm:pt modelId="{3388F8D2-C92D-E24A-A410-1D6C14DCF345}" type="pres">
      <dgm:prSet presAssocID="{BA21E67F-89BC-8F48-B6F6-50B0142449EA}" presName="hierChild4" presStyleCnt="0"/>
      <dgm:spPr/>
    </dgm:pt>
    <dgm:pt modelId="{F28401F6-6C95-0041-8E36-6A36BBDF3855}" type="pres">
      <dgm:prSet presAssocID="{BA21E67F-89BC-8F48-B6F6-50B0142449EA}" presName="hierChild5" presStyleCnt="0"/>
      <dgm:spPr/>
    </dgm:pt>
    <dgm:pt modelId="{4D3C9E5F-5A60-014C-A49B-D558A8163E26}" type="pres">
      <dgm:prSet presAssocID="{89BA4CFF-C8C8-0344-ADE5-71A997B3B2F1}" presName="Name37" presStyleLbl="parChTrans1D2" presStyleIdx="1" presStyleCnt="5"/>
      <dgm:spPr/>
    </dgm:pt>
    <dgm:pt modelId="{0E55CEF7-A3A0-F349-A5CE-7555B3DF7D04}" type="pres">
      <dgm:prSet presAssocID="{5E68327F-2B67-564A-BA32-98D81FD0AB26}" presName="hierRoot2" presStyleCnt="0">
        <dgm:presLayoutVars>
          <dgm:hierBranch val="init"/>
        </dgm:presLayoutVars>
      </dgm:prSet>
      <dgm:spPr/>
    </dgm:pt>
    <dgm:pt modelId="{AAB62DBF-5FC9-5E44-9523-2DF270318289}" type="pres">
      <dgm:prSet presAssocID="{5E68327F-2B67-564A-BA32-98D81FD0AB26}" presName="rootComposite" presStyleCnt="0"/>
      <dgm:spPr/>
    </dgm:pt>
    <dgm:pt modelId="{8A0BBCDF-A662-0340-9872-28C29B990DC4}" type="pres">
      <dgm:prSet presAssocID="{5E68327F-2B67-564A-BA32-98D81FD0AB26}" presName="rootText" presStyleLbl="node2" presStyleIdx="1" presStyleCnt="3">
        <dgm:presLayoutVars>
          <dgm:chPref val="3"/>
        </dgm:presLayoutVars>
      </dgm:prSet>
      <dgm:spPr/>
    </dgm:pt>
    <dgm:pt modelId="{100AEA2A-5022-A347-A6BF-0D0F9CA3A4AF}" type="pres">
      <dgm:prSet presAssocID="{5E68327F-2B67-564A-BA32-98D81FD0AB26}" presName="rootConnector" presStyleLbl="node2" presStyleIdx="1" presStyleCnt="3"/>
      <dgm:spPr/>
    </dgm:pt>
    <dgm:pt modelId="{B4399D62-1D97-B44B-B9D8-9BBF9BABA30F}" type="pres">
      <dgm:prSet presAssocID="{5E68327F-2B67-564A-BA32-98D81FD0AB26}" presName="hierChild4" presStyleCnt="0"/>
      <dgm:spPr/>
    </dgm:pt>
    <dgm:pt modelId="{6AFE3DB0-E6A2-1144-A1E5-F51A20EE2DBB}" type="pres">
      <dgm:prSet presAssocID="{5E68327F-2B67-564A-BA32-98D81FD0AB26}" presName="hierChild5" presStyleCnt="0"/>
      <dgm:spPr/>
    </dgm:pt>
    <dgm:pt modelId="{D26A1DD3-8401-004F-B88D-60223FA5D5FF}" type="pres">
      <dgm:prSet presAssocID="{7A063DE7-B7E3-9442-9A38-849640E225C2}" presName="Name37" presStyleLbl="parChTrans1D2" presStyleIdx="2" presStyleCnt="5"/>
      <dgm:spPr/>
    </dgm:pt>
    <dgm:pt modelId="{DFACF41C-4275-7341-8F5C-37D434464CBE}" type="pres">
      <dgm:prSet presAssocID="{1155B463-9C66-4140-9D16-F215B0607D4F}" presName="hierRoot2" presStyleCnt="0">
        <dgm:presLayoutVars>
          <dgm:hierBranch val="init"/>
        </dgm:presLayoutVars>
      </dgm:prSet>
      <dgm:spPr/>
    </dgm:pt>
    <dgm:pt modelId="{09983948-5677-1D40-8D7D-95A7043626C6}" type="pres">
      <dgm:prSet presAssocID="{1155B463-9C66-4140-9D16-F215B0607D4F}" presName="rootComposite" presStyleCnt="0"/>
      <dgm:spPr/>
    </dgm:pt>
    <dgm:pt modelId="{DB886A5F-C9A7-3A47-B0E0-F20D9A2DD1A5}" type="pres">
      <dgm:prSet presAssocID="{1155B463-9C66-4140-9D16-F215B0607D4F}" presName="rootText" presStyleLbl="node2" presStyleIdx="2" presStyleCnt="3">
        <dgm:presLayoutVars>
          <dgm:chPref val="3"/>
        </dgm:presLayoutVars>
      </dgm:prSet>
      <dgm:spPr/>
    </dgm:pt>
    <dgm:pt modelId="{191E16D5-6772-E84C-B9B7-5A85719A3819}" type="pres">
      <dgm:prSet presAssocID="{1155B463-9C66-4140-9D16-F215B0607D4F}" presName="rootConnector" presStyleLbl="node2" presStyleIdx="2" presStyleCnt="3"/>
      <dgm:spPr/>
    </dgm:pt>
    <dgm:pt modelId="{23AD999D-30A6-FA4B-BE85-CE89315D24C7}" type="pres">
      <dgm:prSet presAssocID="{1155B463-9C66-4140-9D16-F215B0607D4F}" presName="hierChild4" presStyleCnt="0"/>
      <dgm:spPr/>
    </dgm:pt>
    <dgm:pt modelId="{226BD85C-626C-204E-80F2-B811BF1E98F0}" type="pres">
      <dgm:prSet presAssocID="{1155B463-9C66-4140-9D16-F215B0607D4F}" presName="hierChild5" presStyleCnt="0"/>
      <dgm:spPr/>
    </dgm:pt>
    <dgm:pt modelId="{7D2D885E-8773-264E-969D-240F6C6F4087}" type="pres">
      <dgm:prSet presAssocID="{D96D35C1-740B-954B-9FF3-D0473AFC30B6}" presName="hierChild3" presStyleCnt="0"/>
      <dgm:spPr/>
    </dgm:pt>
    <dgm:pt modelId="{472A3811-142E-D44E-B0FA-1C6D283BE067}" type="pres">
      <dgm:prSet presAssocID="{191E3080-C8C6-9942-AA2E-0F3EE404802D}" presName="Name111" presStyleLbl="parChTrans1D2" presStyleIdx="3" presStyleCnt="5"/>
      <dgm:spPr/>
    </dgm:pt>
    <dgm:pt modelId="{E88141A9-0317-6A40-839D-46A714E05AC8}" type="pres">
      <dgm:prSet presAssocID="{BD641847-31DB-644D-9606-77E9B3EC9CA4}" presName="hierRoot3" presStyleCnt="0">
        <dgm:presLayoutVars>
          <dgm:hierBranch val="init"/>
        </dgm:presLayoutVars>
      </dgm:prSet>
      <dgm:spPr/>
    </dgm:pt>
    <dgm:pt modelId="{74BC26C1-AF9D-4E40-B196-312FADCAEA04}" type="pres">
      <dgm:prSet presAssocID="{BD641847-31DB-644D-9606-77E9B3EC9CA4}" presName="rootComposite3" presStyleCnt="0"/>
      <dgm:spPr/>
    </dgm:pt>
    <dgm:pt modelId="{BCA1EFF6-D914-6D45-AF43-F5B7C57AA42A}" type="pres">
      <dgm:prSet presAssocID="{BD641847-31DB-644D-9606-77E9B3EC9CA4}" presName="rootText3" presStyleLbl="asst1" presStyleIdx="0" presStyleCnt="2">
        <dgm:presLayoutVars>
          <dgm:chPref val="3"/>
        </dgm:presLayoutVars>
      </dgm:prSet>
      <dgm:spPr/>
    </dgm:pt>
    <dgm:pt modelId="{10CF4081-386C-7144-A243-EE61CE45CB4C}" type="pres">
      <dgm:prSet presAssocID="{BD641847-31DB-644D-9606-77E9B3EC9CA4}" presName="rootConnector3" presStyleLbl="asst1" presStyleIdx="0" presStyleCnt="2"/>
      <dgm:spPr/>
    </dgm:pt>
    <dgm:pt modelId="{812E931F-2669-6E4A-B7B6-1A1991A22260}" type="pres">
      <dgm:prSet presAssocID="{BD641847-31DB-644D-9606-77E9B3EC9CA4}" presName="hierChild6" presStyleCnt="0"/>
      <dgm:spPr/>
    </dgm:pt>
    <dgm:pt modelId="{29B1F555-E3CB-0341-83F6-2AF65E89BBA8}" type="pres">
      <dgm:prSet presAssocID="{BD641847-31DB-644D-9606-77E9B3EC9CA4}" presName="hierChild7" presStyleCnt="0"/>
      <dgm:spPr/>
    </dgm:pt>
    <dgm:pt modelId="{F6764428-59DD-6B42-A317-042FBAB0CEE6}" type="pres">
      <dgm:prSet presAssocID="{1AE07E6C-F4C4-564C-BCFC-30B6188A7A10}" presName="Name111" presStyleLbl="parChTrans1D2" presStyleIdx="4" presStyleCnt="5"/>
      <dgm:spPr/>
    </dgm:pt>
    <dgm:pt modelId="{D9AE294E-45CF-B341-824A-1BA879CFBC80}" type="pres">
      <dgm:prSet presAssocID="{E3691C7C-4378-B241-BAB0-A8A2CC43E051}" presName="hierRoot3" presStyleCnt="0">
        <dgm:presLayoutVars>
          <dgm:hierBranch val="init"/>
        </dgm:presLayoutVars>
      </dgm:prSet>
      <dgm:spPr/>
    </dgm:pt>
    <dgm:pt modelId="{722893BF-398A-7C4F-8F69-82523F951860}" type="pres">
      <dgm:prSet presAssocID="{E3691C7C-4378-B241-BAB0-A8A2CC43E051}" presName="rootComposite3" presStyleCnt="0"/>
      <dgm:spPr/>
    </dgm:pt>
    <dgm:pt modelId="{44FD5297-B3B0-354D-9A96-C2EEB26E20B4}" type="pres">
      <dgm:prSet presAssocID="{E3691C7C-4378-B241-BAB0-A8A2CC43E051}" presName="rootText3" presStyleLbl="asst1" presStyleIdx="1" presStyleCnt="2">
        <dgm:presLayoutVars>
          <dgm:chPref val="3"/>
        </dgm:presLayoutVars>
      </dgm:prSet>
      <dgm:spPr/>
    </dgm:pt>
    <dgm:pt modelId="{31A621BC-54E4-6445-A316-075C42ADA8C6}" type="pres">
      <dgm:prSet presAssocID="{E3691C7C-4378-B241-BAB0-A8A2CC43E051}" presName="rootConnector3" presStyleLbl="asst1" presStyleIdx="1" presStyleCnt="2"/>
      <dgm:spPr/>
    </dgm:pt>
    <dgm:pt modelId="{64E83B66-9546-3943-B8FF-B70BECFDE849}" type="pres">
      <dgm:prSet presAssocID="{E3691C7C-4378-B241-BAB0-A8A2CC43E051}" presName="hierChild6" presStyleCnt="0"/>
      <dgm:spPr/>
    </dgm:pt>
    <dgm:pt modelId="{C8810790-B27D-0A41-8906-C2AD26F193E6}" type="pres">
      <dgm:prSet presAssocID="{E3691C7C-4378-B241-BAB0-A8A2CC43E051}" presName="hierChild7" presStyleCnt="0"/>
      <dgm:spPr/>
    </dgm:pt>
  </dgm:ptLst>
  <dgm:cxnLst>
    <dgm:cxn modelId="{AD76B00A-4308-A441-9A1C-72A01063AF67}" type="presOf" srcId="{BA21E67F-89BC-8F48-B6F6-50B0142449EA}" destId="{328EDF92-2267-E744-BA18-27848CC9A48F}" srcOrd="0" destOrd="0" presId="urn:microsoft.com/office/officeart/2005/8/layout/orgChart1"/>
    <dgm:cxn modelId="{006A9B19-1033-AB44-B175-B17BD84FA1C3}" srcId="{5AF579CA-965D-6C47-8F0B-2EE5E2C7C947}" destId="{D96D35C1-740B-954B-9FF3-D0473AFC30B6}" srcOrd="0" destOrd="0" parTransId="{0A78F6E5-72AF-9540-97D4-0A7C45E2F2EF}" sibTransId="{4B711BA0-FA07-1749-96CD-E69080DE8244}"/>
    <dgm:cxn modelId="{5C792B22-E51B-7B4B-83E1-30EADFBFC22C}" type="presOf" srcId="{D96D35C1-740B-954B-9FF3-D0473AFC30B6}" destId="{4D10045F-7C1D-3A46-9B2D-E05AC85B692F}" srcOrd="1" destOrd="0" presId="urn:microsoft.com/office/officeart/2005/8/layout/orgChart1"/>
    <dgm:cxn modelId="{6908E432-BC92-0D48-A529-F4B7B2B3E183}" type="presOf" srcId="{E3691C7C-4378-B241-BAB0-A8A2CC43E051}" destId="{31A621BC-54E4-6445-A316-075C42ADA8C6}" srcOrd="1" destOrd="0" presId="urn:microsoft.com/office/officeart/2005/8/layout/orgChart1"/>
    <dgm:cxn modelId="{3DC59F35-C38D-D740-B7E6-ECFFD0593008}" type="presOf" srcId="{2DEC7D8A-58DC-624F-A062-F5EE21F4EC8A}" destId="{C984EC27-3DF9-D643-8E4B-F22228482EE1}" srcOrd="0" destOrd="0" presId="urn:microsoft.com/office/officeart/2005/8/layout/orgChart1"/>
    <dgm:cxn modelId="{E21AF346-B3F2-EF43-BE90-B85B5B5679DF}" type="presOf" srcId="{1AE07E6C-F4C4-564C-BCFC-30B6188A7A10}" destId="{F6764428-59DD-6B42-A317-042FBAB0CEE6}" srcOrd="0" destOrd="0" presId="urn:microsoft.com/office/officeart/2005/8/layout/orgChart1"/>
    <dgm:cxn modelId="{886A0159-FA9D-3D4F-A7FC-5E8D4A55464F}" type="presOf" srcId="{BA21E67F-89BC-8F48-B6F6-50B0142449EA}" destId="{33BFF9D5-20C8-5B45-994A-40571754DCFD}" srcOrd="1" destOrd="0" presId="urn:microsoft.com/office/officeart/2005/8/layout/orgChart1"/>
    <dgm:cxn modelId="{4BA48566-5833-6B43-9A2A-D747BFCE54F5}" type="presOf" srcId="{BD641847-31DB-644D-9606-77E9B3EC9CA4}" destId="{BCA1EFF6-D914-6D45-AF43-F5B7C57AA42A}" srcOrd="0" destOrd="0" presId="urn:microsoft.com/office/officeart/2005/8/layout/orgChart1"/>
    <dgm:cxn modelId="{76B26C77-287D-674E-A407-4B6B142CF49D}" srcId="{D96D35C1-740B-954B-9FF3-D0473AFC30B6}" destId="{E3691C7C-4378-B241-BAB0-A8A2CC43E051}" srcOrd="1" destOrd="0" parTransId="{1AE07E6C-F4C4-564C-BCFC-30B6188A7A10}" sibTransId="{C77D0A8C-A5EB-BF45-A483-E15FF5FFF423}"/>
    <dgm:cxn modelId="{14F50197-C221-D549-B8F5-1ACB67FDAF1B}" srcId="{D96D35C1-740B-954B-9FF3-D0473AFC30B6}" destId="{BA21E67F-89BC-8F48-B6F6-50B0142449EA}" srcOrd="2" destOrd="0" parTransId="{2DEC7D8A-58DC-624F-A062-F5EE21F4EC8A}" sibTransId="{FE18B1CE-A51A-7445-B46E-D353C1946218}"/>
    <dgm:cxn modelId="{D5D0679D-D9D4-884E-B639-802C930A5E34}" type="presOf" srcId="{5E68327F-2B67-564A-BA32-98D81FD0AB26}" destId="{8A0BBCDF-A662-0340-9872-28C29B990DC4}" srcOrd="0" destOrd="0" presId="urn:microsoft.com/office/officeart/2005/8/layout/orgChart1"/>
    <dgm:cxn modelId="{E912A9A4-8BFC-F547-9993-F394E0853DA4}" type="presOf" srcId="{1155B463-9C66-4140-9D16-F215B0607D4F}" destId="{DB886A5F-C9A7-3A47-B0E0-F20D9A2DD1A5}" srcOrd="0" destOrd="0" presId="urn:microsoft.com/office/officeart/2005/8/layout/orgChart1"/>
    <dgm:cxn modelId="{4A8A03BB-60A9-0144-81CB-F0288AF45BD4}" srcId="{D96D35C1-740B-954B-9FF3-D0473AFC30B6}" destId="{5E68327F-2B67-564A-BA32-98D81FD0AB26}" srcOrd="3" destOrd="0" parTransId="{89BA4CFF-C8C8-0344-ADE5-71A997B3B2F1}" sibTransId="{0F7435FC-89B4-FE40-B80C-103E837F3180}"/>
    <dgm:cxn modelId="{A103F6BC-C28E-B449-B5C3-64A2AE384532}" type="presOf" srcId="{1155B463-9C66-4140-9D16-F215B0607D4F}" destId="{191E16D5-6772-E84C-B9B7-5A85719A3819}" srcOrd="1" destOrd="0" presId="urn:microsoft.com/office/officeart/2005/8/layout/orgChart1"/>
    <dgm:cxn modelId="{D968E0CC-6CE0-BD46-B805-A03313B94B49}" type="presOf" srcId="{89BA4CFF-C8C8-0344-ADE5-71A997B3B2F1}" destId="{4D3C9E5F-5A60-014C-A49B-D558A8163E26}" srcOrd="0" destOrd="0" presId="urn:microsoft.com/office/officeart/2005/8/layout/orgChart1"/>
    <dgm:cxn modelId="{81E6ADD1-594D-E147-9BA5-BDFF7413A8AE}" type="presOf" srcId="{E3691C7C-4378-B241-BAB0-A8A2CC43E051}" destId="{44FD5297-B3B0-354D-9A96-C2EEB26E20B4}" srcOrd="0" destOrd="0" presId="urn:microsoft.com/office/officeart/2005/8/layout/orgChart1"/>
    <dgm:cxn modelId="{D4995AD3-86A8-184B-9086-5DFF6433B480}" srcId="{D96D35C1-740B-954B-9FF3-D0473AFC30B6}" destId="{BD641847-31DB-644D-9606-77E9B3EC9CA4}" srcOrd="0" destOrd="0" parTransId="{191E3080-C8C6-9942-AA2E-0F3EE404802D}" sibTransId="{FD9CB04A-CD03-CF4F-AFDB-359E0EE35859}"/>
    <dgm:cxn modelId="{368833D4-9440-3C4E-A7B3-C7D08DEF97E7}" type="presOf" srcId="{5E68327F-2B67-564A-BA32-98D81FD0AB26}" destId="{100AEA2A-5022-A347-A6BF-0D0F9CA3A4AF}" srcOrd="1" destOrd="0" presId="urn:microsoft.com/office/officeart/2005/8/layout/orgChart1"/>
    <dgm:cxn modelId="{4C93FAD8-9DA8-3A4C-8D20-4A576856B6AB}" type="presOf" srcId="{D96D35C1-740B-954B-9FF3-D0473AFC30B6}" destId="{CCAB2FBD-A5B2-9D46-B62A-AED96891A8A5}" srcOrd="0" destOrd="0" presId="urn:microsoft.com/office/officeart/2005/8/layout/orgChart1"/>
    <dgm:cxn modelId="{AB944FD9-2588-6D48-A0A4-91C9FCBC9B6D}" type="presOf" srcId="{BD641847-31DB-644D-9606-77E9B3EC9CA4}" destId="{10CF4081-386C-7144-A243-EE61CE45CB4C}" srcOrd="1" destOrd="0" presId="urn:microsoft.com/office/officeart/2005/8/layout/orgChart1"/>
    <dgm:cxn modelId="{4C31DCEA-565A-FF49-A893-0B3F9878B87E}" srcId="{D96D35C1-740B-954B-9FF3-D0473AFC30B6}" destId="{1155B463-9C66-4140-9D16-F215B0607D4F}" srcOrd="4" destOrd="0" parTransId="{7A063DE7-B7E3-9442-9A38-849640E225C2}" sibTransId="{DB4EC0DF-00A6-C049-90F3-991CDF56AD16}"/>
    <dgm:cxn modelId="{7BA988EB-18AB-824B-96BC-305AE7707919}" type="presOf" srcId="{191E3080-C8C6-9942-AA2E-0F3EE404802D}" destId="{472A3811-142E-D44E-B0FA-1C6D283BE067}" srcOrd="0" destOrd="0" presId="urn:microsoft.com/office/officeart/2005/8/layout/orgChart1"/>
    <dgm:cxn modelId="{8CBC9EEE-D92F-1941-9934-153BE0A27F60}" type="presOf" srcId="{7A063DE7-B7E3-9442-9A38-849640E225C2}" destId="{D26A1DD3-8401-004F-B88D-60223FA5D5FF}" srcOrd="0" destOrd="0" presId="urn:microsoft.com/office/officeart/2005/8/layout/orgChart1"/>
    <dgm:cxn modelId="{0296AEFE-C950-274D-AAFA-D69DA8909656}" type="presOf" srcId="{5AF579CA-965D-6C47-8F0B-2EE5E2C7C947}" destId="{C096AB00-0BDE-7943-B409-E54843D6F71F}" srcOrd="0" destOrd="0" presId="urn:microsoft.com/office/officeart/2005/8/layout/orgChart1"/>
    <dgm:cxn modelId="{D6A8AED2-397A-A247-8CC9-78ED3460E73D}" type="presParOf" srcId="{C096AB00-0BDE-7943-B409-E54843D6F71F}" destId="{4F8268DE-EC04-E84C-9E00-95FDEFBD8F63}" srcOrd="0" destOrd="0" presId="urn:microsoft.com/office/officeart/2005/8/layout/orgChart1"/>
    <dgm:cxn modelId="{60AD9BB9-3BB7-DB4D-A017-8AF073445075}" type="presParOf" srcId="{4F8268DE-EC04-E84C-9E00-95FDEFBD8F63}" destId="{5F21774C-87EE-A04A-A66E-FCC1ADF75285}" srcOrd="0" destOrd="0" presId="urn:microsoft.com/office/officeart/2005/8/layout/orgChart1"/>
    <dgm:cxn modelId="{801D03D4-D785-3544-91A3-8A1A608BD7E8}" type="presParOf" srcId="{5F21774C-87EE-A04A-A66E-FCC1ADF75285}" destId="{CCAB2FBD-A5B2-9D46-B62A-AED96891A8A5}" srcOrd="0" destOrd="0" presId="urn:microsoft.com/office/officeart/2005/8/layout/orgChart1"/>
    <dgm:cxn modelId="{99F138A9-D5C9-5040-96AB-2BE0A1D523B9}" type="presParOf" srcId="{5F21774C-87EE-A04A-A66E-FCC1ADF75285}" destId="{4D10045F-7C1D-3A46-9B2D-E05AC85B692F}" srcOrd="1" destOrd="0" presId="urn:microsoft.com/office/officeart/2005/8/layout/orgChart1"/>
    <dgm:cxn modelId="{3F5C1F32-4CD0-C947-A01B-BB56BFA4EA4A}" type="presParOf" srcId="{4F8268DE-EC04-E84C-9E00-95FDEFBD8F63}" destId="{E60F4FAD-5BD2-B746-94C2-EF00E6980A50}" srcOrd="1" destOrd="0" presId="urn:microsoft.com/office/officeart/2005/8/layout/orgChart1"/>
    <dgm:cxn modelId="{71FDFDA3-6802-6F4F-B54E-B7EA0120A8E9}" type="presParOf" srcId="{E60F4FAD-5BD2-B746-94C2-EF00E6980A50}" destId="{C984EC27-3DF9-D643-8E4B-F22228482EE1}" srcOrd="0" destOrd="0" presId="urn:microsoft.com/office/officeart/2005/8/layout/orgChart1"/>
    <dgm:cxn modelId="{4E0C8656-8E8D-0649-9494-72A5F2382F7C}" type="presParOf" srcId="{E60F4FAD-5BD2-B746-94C2-EF00E6980A50}" destId="{7DB9B7DF-0266-314A-B652-A98C0D15CA05}" srcOrd="1" destOrd="0" presId="urn:microsoft.com/office/officeart/2005/8/layout/orgChart1"/>
    <dgm:cxn modelId="{FB002AE3-1810-0040-A94C-AF71668C4827}" type="presParOf" srcId="{7DB9B7DF-0266-314A-B652-A98C0D15CA05}" destId="{C4D7D69E-0ECB-9349-9B64-B2B4B976D863}" srcOrd="0" destOrd="0" presId="urn:microsoft.com/office/officeart/2005/8/layout/orgChart1"/>
    <dgm:cxn modelId="{5A9E16F9-E7BF-F741-B506-EC6BFBEA493C}" type="presParOf" srcId="{C4D7D69E-0ECB-9349-9B64-B2B4B976D863}" destId="{328EDF92-2267-E744-BA18-27848CC9A48F}" srcOrd="0" destOrd="0" presId="urn:microsoft.com/office/officeart/2005/8/layout/orgChart1"/>
    <dgm:cxn modelId="{6D6A53B1-031D-5947-B491-AC8C4342DA87}" type="presParOf" srcId="{C4D7D69E-0ECB-9349-9B64-B2B4B976D863}" destId="{33BFF9D5-20C8-5B45-994A-40571754DCFD}" srcOrd="1" destOrd="0" presId="urn:microsoft.com/office/officeart/2005/8/layout/orgChart1"/>
    <dgm:cxn modelId="{E004755E-9EAB-0F43-92BC-8D92316ADC46}" type="presParOf" srcId="{7DB9B7DF-0266-314A-B652-A98C0D15CA05}" destId="{3388F8D2-C92D-E24A-A410-1D6C14DCF345}" srcOrd="1" destOrd="0" presId="urn:microsoft.com/office/officeart/2005/8/layout/orgChart1"/>
    <dgm:cxn modelId="{2B18CDFB-73D4-914D-8979-FBF8A2EDBE8A}" type="presParOf" srcId="{7DB9B7DF-0266-314A-B652-A98C0D15CA05}" destId="{F28401F6-6C95-0041-8E36-6A36BBDF3855}" srcOrd="2" destOrd="0" presId="urn:microsoft.com/office/officeart/2005/8/layout/orgChart1"/>
    <dgm:cxn modelId="{6CF8639D-B11C-0C49-AD1C-7BE0EF21696A}" type="presParOf" srcId="{E60F4FAD-5BD2-B746-94C2-EF00E6980A50}" destId="{4D3C9E5F-5A60-014C-A49B-D558A8163E26}" srcOrd="2" destOrd="0" presId="urn:microsoft.com/office/officeart/2005/8/layout/orgChart1"/>
    <dgm:cxn modelId="{AC253197-8E98-3D4E-AE98-AD6C2B86B93B}" type="presParOf" srcId="{E60F4FAD-5BD2-B746-94C2-EF00E6980A50}" destId="{0E55CEF7-A3A0-F349-A5CE-7555B3DF7D04}" srcOrd="3" destOrd="0" presId="urn:microsoft.com/office/officeart/2005/8/layout/orgChart1"/>
    <dgm:cxn modelId="{2E9808AE-6331-FA44-B517-20CEA9D572D8}" type="presParOf" srcId="{0E55CEF7-A3A0-F349-A5CE-7555B3DF7D04}" destId="{AAB62DBF-5FC9-5E44-9523-2DF270318289}" srcOrd="0" destOrd="0" presId="urn:microsoft.com/office/officeart/2005/8/layout/orgChart1"/>
    <dgm:cxn modelId="{06FFBF62-7F0A-B540-AA07-47FA180DB7E6}" type="presParOf" srcId="{AAB62DBF-5FC9-5E44-9523-2DF270318289}" destId="{8A0BBCDF-A662-0340-9872-28C29B990DC4}" srcOrd="0" destOrd="0" presId="urn:microsoft.com/office/officeart/2005/8/layout/orgChart1"/>
    <dgm:cxn modelId="{96FDB56E-D7B1-5D4A-A4A0-11847590510D}" type="presParOf" srcId="{AAB62DBF-5FC9-5E44-9523-2DF270318289}" destId="{100AEA2A-5022-A347-A6BF-0D0F9CA3A4AF}" srcOrd="1" destOrd="0" presId="urn:microsoft.com/office/officeart/2005/8/layout/orgChart1"/>
    <dgm:cxn modelId="{A8A50C30-ABBA-CD46-99D7-C63971A4B3A3}" type="presParOf" srcId="{0E55CEF7-A3A0-F349-A5CE-7555B3DF7D04}" destId="{B4399D62-1D97-B44B-B9D8-9BBF9BABA30F}" srcOrd="1" destOrd="0" presId="urn:microsoft.com/office/officeart/2005/8/layout/orgChart1"/>
    <dgm:cxn modelId="{7EB6B811-AA14-AD44-AA99-5BBF134D2124}" type="presParOf" srcId="{0E55CEF7-A3A0-F349-A5CE-7555B3DF7D04}" destId="{6AFE3DB0-E6A2-1144-A1E5-F51A20EE2DBB}" srcOrd="2" destOrd="0" presId="urn:microsoft.com/office/officeart/2005/8/layout/orgChart1"/>
    <dgm:cxn modelId="{24F2E054-71A8-2547-9F44-C303D9397F28}" type="presParOf" srcId="{E60F4FAD-5BD2-B746-94C2-EF00E6980A50}" destId="{D26A1DD3-8401-004F-B88D-60223FA5D5FF}" srcOrd="4" destOrd="0" presId="urn:microsoft.com/office/officeart/2005/8/layout/orgChart1"/>
    <dgm:cxn modelId="{7C78886F-BF9A-C84A-AFBC-36D3FA2776A4}" type="presParOf" srcId="{E60F4FAD-5BD2-B746-94C2-EF00E6980A50}" destId="{DFACF41C-4275-7341-8F5C-37D434464CBE}" srcOrd="5" destOrd="0" presId="urn:microsoft.com/office/officeart/2005/8/layout/orgChart1"/>
    <dgm:cxn modelId="{1CB31278-8B3F-1B44-BD67-34A6092AA84F}" type="presParOf" srcId="{DFACF41C-4275-7341-8F5C-37D434464CBE}" destId="{09983948-5677-1D40-8D7D-95A7043626C6}" srcOrd="0" destOrd="0" presId="urn:microsoft.com/office/officeart/2005/8/layout/orgChart1"/>
    <dgm:cxn modelId="{287FFADB-BE16-E143-B2F7-7663975ABFEB}" type="presParOf" srcId="{09983948-5677-1D40-8D7D-95A7043626C6}" destId="{DB886A5F-C9A7-3A47-B0E0-F20D9A2DD1A5}" srcOrd="0" destOrd="0" presId="urn:microsoft.com/office/officeart/2005/8/layout/orgChart1"/>
    <dgm:cxn modelId="{D926272B-D905-AF42-82F5-F81D49D2D87E}" type="presParOf" srcId="{09983948-5677-1D40-8D7D-95A7043626C6}" destId="{191E16D5-6772-E84C-B9B7-5A85719A3819}" srcOrd="1" destOrd="0" presId="urn:microsoft.com/office/officeart/2005/8/layout/orgChart1"/>
    <dgm:cxn modelId="{0EA74102-EB4D-5B4E-BB23-59DCD637F854}" type="presParOf" srcId="{DFACF41C-4275-7341-8F5C-37D434464CBE}" destId="{23AD999D-30A6-FA4B-BE85-CE89315D24C7}" srcOrd="1" destOrd="0" presId="urn:microsoft.com/office/officeart/2005/8/layout/orgChart1"/>
    <dgm:cxn modelId="{18DD7B0E-365D-1844-B219-B6E90A14B622}" type="presParOf" srcId="{DFACF41C-4275-7341-8F5C-37D434464CBE}" destId="{226BD85C-626C-204E-80F2-B811BF1E98F0}" srcOrd="2" destOrd="0" presId="urn:microsoft.com/office/officeart/2005/8/layout/orgChart1"/>
    <dgm:cxn modelId="{E6EA0974-870D-064C-A283-7537A0CA8794}" type="presParOf" srcId="{4F8268DE-EC04-E84C-9E00-95FDEFBD8F63}" destId="{7D2D885E-8773-264E-969D-240F6C6F4087}" srcOrd="2" destOrd="0" presId="urn:microsoft.com/office/officeart/2005/8/layout/orgChart1"/>
    <dgm:cxn modelId="{632585D1-E618-354B-B0E0-2AE638F44939}" type="presParOf" srcId="{7D2D885E-8773-264E-969D-240F6C6F4087}" destId="{472A3811-142E-D44E-B0FA-1C6D283BE067}" srcOrd="0" destOrd="0" presId="urn:microsoft.com/office/officeart/2005/8/layout/orgChart1"/>
    <dgm:cxn modelId="{C92F21C4-FC33-0545-8870-07C2D8E0AF7E}" type="presParOf" srcId="{7D2D885E-8773-264E-969D-240F6C6F4087}" destId="{E88141A9-0317-6A40-839D-46A714E05AC8}" srcOrd="1" destOrd="0" presId="urn:microsoft.com/office/officeart/2005/8/layout/orgChart1"/>
    <dgm:cxn modelId="{930E0904-C997-8B4E-ACF1-B15D3CC450EA}" type="presParOf" srcId="{E88141A9-0317-6A40-839D-46A714E05AC8}" destId="{74BC26C1-AF9D-4E40-B196-312FADCAEA04}" srcOrd="0" destOrd="0" presId="urn:microsoft.com/office/officeart/2005/8/layout/orgChart1"/>
    <dgm:cxn modelId="{B649E4C7-701F-C44A-8A63-9AE35DFE3521}" type="presParOf" srcId="{74BC26C1-AF9D-4E40-B196-312FADCAEA04}" destId="{BCA1EFF6-D914-6D45-AF43-F5B7C57AA42A}" srcOrd="0" destOrd="0" presId="urn:microsoft.com/office/officeart/2005/8/layout/orgChart1"/>
    <dgm:cxn modelId="{0AAE92C8-137F-8D4C-94A7-29A395D3CE78}" type="presParOf" srcId="{74BC26C1-AF9D-4E40-B196-312FADCAEA04}" destId="{10CF4081-386C-7144-A243-EE61CE45CB4C}" srcOrd="1" destOrd="0" presId="urn:microsoft.com/office/officeart/2005/8/layout/orgChart1"/>
    <dgm:cxn modelId="{02A43161-E450-464C-9343-655BD9260D65}" type="presParOf" srcId="{E88141A9-0317-6A40-839D-46A714E05AC8}" destId="{812E931F-2669-6E4A-B7B6-1A1991A22260}" srcOrd="1" destOrd="0" presId="urn:microsoft.com/office/officeart/2005/8/layout/orgChart1"/>
    <dgm:cxn modelId="{3E8BFB3E-5864-FB46-9E2F-DC9CD4ADBB5C}" type="presParOf" srcId="{E88141A9-0317-6A40-839D-46A714E05AC8}" destId="{29B1F555-E3CB-0341-83F6-2AF65E89BBA8}" srcOrd="2" destOrd="0" presId="urn:microsoft.com/office/officeart/2005/8/layout/orgChart1"/>
    <dgm:cxn modelId="{411E8204-CBE2-A140-8B2D-A5A2184773A5}" type="presParOf" srcId="{7D2D885E-8773-264E-969D-240F6C6F4087}" destId="{F6764428-59DD-6B42-A317-042FBAB0CEE6}" srcOrd="2" destOrd="0" presId="urn:microsoft.com/office/officeart/2005/8/layout/orgChart1"/>
    <dgm:cxn modelId="{DAD76792-E419-A14E-80A3-1CBA533FD746}" type="presParOf" srcId="{7D2D885E-8773-264E-969D-240F6C6F4087}" destId="{D9AE294E-45CF-B341-824A-1BA879CFBC80}" srcOrd="3" destOrd="0" presId="urn:microsoft.com/office/officeart/2005/8/layout/orgChart1"/>
    <dgm:cxn modelId="{C3E1C370-6745-DC46-B380-C8DDE8AE1406}" type="presParOf" srcId="{D9AE294E-45CF-B341-824A-1BA879CFBC80}" destId="{722893BF-398A-7C4F-8F69-82523F951860}" srcOrd="0" destOrd="0" presId="urn:microsoft.com/office/officeart/2005/8/layout/orgChart1"/>
    <dgm:cxn modelId="{747D45B6-1702-3543-981A-04FFE60B2CE8}" type="presParOf" srcId="{722893BF-398A-7C4F-8F69-82523F951860}" destId="{44FD5297-B3B0-354D-9A96-C2EEB26E20B4}" srcOrd="0" destOrd="0" presId="urn:microsoft.com/office/officeart/2005/8/layout/orgChart1"/>
    <dgm:cxn modelId="{5833C8E7-7B11-DC43-A263-4AFE138F8FE1}" type="presParOf" srcId="{722893BF-398A-7C4F-8F69-82523F951860}" destId="{31A621BC-54E4-6445-A316-075C42ADA8C6}" srcOrd="1" destOrd="0" presId="urn:microsoft.com/office/officeart/2005/8/layout/orgChart1"/>
    <dgm:cxn modelId="{DFDF8D5F-8BE5-604A-9327-281A536CB262}" type="presParOf" srcId="{D9AE294E-45CF-B341-824A-1BA879CFBC80}" destId="{64E83B66-9546-3943-B8FF-B70BECFDE849}" srcOrd="1" destOrd="0" presId="urn:microsoft.com/office/officeart/2005/8/layout/orgChart1"/>
    <dgm:cxn modelId="{AC740455-C86D-E64A-B984-653C9A72786C}" type="presParOf" srcId="{D9AE294E-45CF-B341-824A-1BA879CFBC80}" destId="{C8810790-B27D-0A41-8906-C2AD26F193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64428-59DD-6B42-A317-042FBAB0CEE6}">
      <dsp:nvSpPr>
        <dsp:cNvPr id="0" name=""/>
        <dsp:cNvSpPr/>
      </dsp:nvSpPr>
      <dsp:spPr>
        <a:xfrm>
          <a:off x="5257800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A3811-142E-D44E-B0FA-1C6D283BE067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A1DD3-8401-004F-B88D-60223FA5D5FF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C9E5F-5A60-014C-A49B-D558A8163E26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4EC27-3DF9-D643-8E4B-F22228482EE1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B2FBD-A5B2-9D46-B62A-AED96891A8A5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AuthManager</a:t>
          </a:r>
          <a:endParaRPr lang="ru-RU" sz="2300" kern="1200" dirty="0"/>
        </a:p>
      </dsp:txBody>
      <dsp:txXfrm>
        <a:off x="4124985" y="665"/>
        <a:ext cx="2265629" cy="1132814"/>
      </dsp:txXfrm>
    </dsp:sp>
    <dsp:sp modelId="{328EDF92-2267-E744-BA18-27848CC9A48F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OnBoardingVM</a:t>
          </a:r>
          <a:endParaRPr lang="ru-RU" sz="2300" kern="1200" dirty="0"/>
        </a:p>
      </dsp:txBody>
      <dsp:txXfrm>
        <a:off x="1383574" y="3217858"/>
        <a:ext cx="2265629" cy="1132814"/>
      </dsp:txXfrm>
    </dsp:sp>
    <dsp:sp modelId="{8A0BBCDF-A662-0340-9872-28C29B990DC4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SignInVM</a:t>
          </a:r>
          <a:endParaRPr lang="ru-RU" sz="2300" kern="1200" dirty="0"/>
        </a:p>
      </dsp:txBody>
      <dsp:txXfrm>
        <a:off x="4124985" y="3217858"/>
        <a:ext cx="2265629" cy="1132814"/>
      </dsp:txXfrm>
    </dsp:sp>
    <dsp:sp modelId="{DB886A5F-C9A7-3A47-B0E0-F20D9A2DD1A5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SignUpVM</a:t>
          </a:r>
          <a:endParaRPr lang="en-US" sz="2300" kern="1200" dirty="0"/>
        </a:p>
      </dsp:txBody>
      <dsp:txXfrm>
        <a:off x="6866396" y="3217858"/>
        <a:ext cx="2265629" cy="1132814"/>
      </dsp:txXfrm>
    </dsp:sp>
    <dsp:sp modelId="{BCA1EFF6-D914-6D45-AF43-F5B7C57AA42A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DataBaseManager</a:t>
          </a:r>
          <a:endParaRPr lang="ru-RU" sz="2300" kern="1200" dirty="0"/>
        </a:p>
      </dsp:txBody>
      <dsp:txXfrm>
        <a:off x="2754279" y="1609261"/>
        <a:ext cx="2265629" cy="1132814"/>
      </dsp:txXfrm>
    </dsp:sp>
    <dsp:sp modelId="{44FD5297-B3B0-354D-9A96-C2EEB26E20B4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NavVM</a:t>
          </a:r>
          <a:endParaRPr lang="ru-RU" sz="2300" kern="1200" dirty="0"/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C9D77-C386-D96D-6416-2B173B7D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31B64F-E6A0-D846-08B9-2CDF9C7F9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9D1F3-4070-CF36-DD44-9586C74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F87E7-E0FA-6C30-B16E-AC171286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4AB0E4-86EC-DDF3-5426-BCD29EC7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96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8F4C-8821-42B4-34A9-5EF7CF8B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1FC983-3BDC-A925-3E38-E7C8D7933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CF629-6172-86E7-0842-C47BF9BA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33E96-D037-8506-F39F-B6FEBE21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9D3810-DC73-902A-6F9F-04EB7061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494EAF-6DFE-62D9-BED0-A48939EE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8CCC1-7512-67D2-AD82-88888F22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8B22E1-3CAC-7348-CD08-69BA1410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4A30E-801B-D94A-F92A-D1CA9B0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EAA0E-CF27-BBE0-D357-F8FF026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3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7A8B2-444E-0039-7D42-85222D58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B48D1-5915-4191-9129-A4835F46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0B9E0-C1B9-7CF7-FB9C-4327BB90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E4B6B9-D1AC-46BF-FFEA-75E582B3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95406-F165-3B48-27BD-B5009D94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9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330D-DA70-DCCF-2AB3-66637A41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3EE06-0494-D0B9-8225-8A3B06B6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736CD-BDB2-6182-6383-49AE993D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4AD26-A7EA-6E9E-0DF6-5B501C11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0CDC89-9CE9-D432-211B-B1F78F47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9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08347-3259-BFAB-56C9-10788C54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9E651-391B-E427-E34F-CA3F79D21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2B4E09-5B54-4D34-60F5-A8BB487C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53B8B2-DC4D-49DC-1BB0-D44921AF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548DC-B141-C110-541D-A90BAA1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125286-F08B-C726-F839-21E27547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4288E-7808-4B02-F1DF-72C2A90D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0E6CAE-E3B7-15F4-81EA-E442168F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B7F8F-DD33-6EF2-20BB-7E9B8E0D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A14D85-6AFD-07ED-7D8A-19262D2CE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51EDE3-14AB-4D55-7F17-03292E25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B1AF74-9F2A-9673-C491-CE3524CA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B8E086-694A-217B-503F-7D7FE231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3A5DA1-CAFE-2C25-D2B0-6A11DEAC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7B41-2E52-D0A1-85EF-0F44D75C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A94FAA-BF60-3A51-C23C-E67FFC32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4499C3-2B1B-3DFB-C86F-1257BD43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D1DF0E-735D-CC8E-FC2A-A5D7FE41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51CC10-4364-84FB-30DC-1EDADF8B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5B7B67-01C2-B618-B009-E4A78D77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D72FAC-A089-D646-5E0F-F4AE70EE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3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E4ED-2C46-ECC9-B52F-F012A3A2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57D3D-AF26-DE42-9FA2-E1028212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8C8CD9-EE52-7BB5-6B9E-6CADC648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666192-12DE-D1AD-E5E7-E36CE633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530254-CE69-B628-E64F-59F47E13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F6A4E2-E56D-D5BD-85CF-7B5CFA9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67F0F-27F8-B4E2-AD43-2761BB7C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F9D4A9-28AA-4F20-EC0A-BC17A3E42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4C5DB2-DC40-D3B4-AF93-AAE1D40C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554D6D-5A8F-C38A-0282-4369DD27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B9D5B3-9F2B-0261-8C5C-B2D37F0B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13CA5-2189-5F42-E72D-D62E5D6B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3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27AE1-E48A-9493-39AB-1A6704F8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B621F2-4E0B-1FA8-6993-F239AB12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B5F48-8CC4-70F1-6995-27DF9961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151F-CB1F-1747-871D-35E82F445FD9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684B7-D1CB-AD35-AF13-6D8EBFB2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EBA76-16B7-7853-6500-B1E9996CD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3AA5-F188-254E-8805-51DC0BDD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B21F10-809F-A05C-1D1F-96540427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Разработчик: Салий Владислав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26BE4-5942-6C75-E323-438B5B1A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2927" y="1600200"/>
            <a:ext cx="5086145" cy="18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9810-8EE5-A369-D957-EBFCEC4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6885B-BD47-10F7-A00D-29236487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Мобильное приложение разработанное под ОС </a:t>
            </a:r>
            <a:r>
              <a:rPr lang="en-US" dirty="0"/>
              <a:t>IOS</a:t>
            </a:r>
          </a:p>
          <a:p>
            <a:r>
              <a:rPr lang="ru-RU" dirty="0"/>
              <a:t>Для реализации использована среда разработки </a:t>
            </a:r>
            <a:r>
              <a:rPr lang="en-US" dirty="0" err="1"/>
              <a:t>Xcode</a:t>
            </a:r>
            <a:r>
              <a:rPr lang="ru-RU" dirty="0"/>
              <a:t>, язык программирования </a:t>
            </a:r>
            <a:r>
              <a:rPr lang="en-US" dirty="0"/>
              <a:t>Swift</a:t>
            </a:r>
            <a:r>
              <a:rPr lang="ru-RU" dirty="0"/>
              <a:t>, интерфейс</a:t>
            </a:r>
            <a:r>
              <a:rPr lang="en-US" dirty="0"/>
              <a:t> </a:t>
            </a:r>
            <a:r>
              <a:rPr lang="en-US" dirty="0" err="1"/>
              <a:t>SwiftUI</a:t>
            </a:r>
            <a:r>
              <a:rPr lang="ru-RU" dirty="0"/>
              <a:t> </a:t>
            </a:r>
          </a:p>
          <a:p>
            <a:r>
              <a:rPr lang="ru-RU" dirty="0"/>
              <a:t>Для разработки были представлены макеты, разработанные дизайнерами</a:t>
            </a:r>
          </a:p>
          <a:p>
            <a:r>
              <a:rPr lang="ru-RU" dirty="0"/>
              <a:t>Для хранения данных в базе и аутентификации была использована </a:t>
            </a:r>
            <a:r>
              <a:rPr lang="en-US" dirty="0" err="1"/>
              <a:t>Supabase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5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E4FCD-D231-AF10-AF40-4248D45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8E3C9-BE27-E2DB-B2AB-BF6EAF4F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Architecture: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Приложение состоит из бизнес-объектов, объектов для управления данными и бизнес-логикой, из слоя представления и слоя высокоуровневых фреймворков.</a:t>
            </a:r>
            <a:endParaRPr lang="ru-RU" dirty="0"/>
          </a:p>
        </p:txBody>
      </p:sp>
      <p:pic>
        <p:nvPicPr>
          <p:cNvPr id="1026" name="Picture 2" descr="Лекция 4 по архитектуре андроид приложения. Clean Architecture">
            <a:extLst>
              <a:ext uri="{FF2B5EF4-FFF2-40B4-BE49-F238E27FC236}">
                <a16:creationId xmlns:a16="http://schemas.microsoft.com/office/drawing/2014/main" id="{626DE9AF-9709-4705-F041-3AC44B32E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27" y="3353969"/>
            <a:ext cx="6260535" cy="271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4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2B42B-82AF-BEB3-CF56-7B57AB0C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4B64D-29E2-49D1-9504-F4C1F15F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Supabase</a:t>
            </a:r>
            <a:endParaRPr lang="en-US" dirty="0"/>
          </a:p>
          <a:p>
            <a:r>
              <a:rPr lang="en-US" dirty="0" err="1"/>
              <a:t>SDWebImage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23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C93A6-F8C7-69B3-87FF-C1B852A2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классов приложения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1FACA5-517D-02DA-DCE0-A3B7AB748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96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18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74B63-5FCC-DCC5-7745-36737D9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D7646-ED9E-6A38-1744-1783071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</a:t>
            </a:r>
          </a:p>
        </p:txBody>
      </p:sp>
    </p:spTree>
    <p:extLst>
      <p:ext uri="{BB962C8B-B14F-4D97-AF65-F5344CB8AC3E}">
        <p14:creationId xmlns:p14="http://schemas.microsoft.com/office/powerpoint/2010/main" val="319127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</Words>
  <Application>Microsoft Macintosh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Описание реализации приложения</vt:lpstr>
      <vt:lpstr>Архитектура приложения</vt:lpstr>
      <vt:lpstr>Используемые библиотеки</vt:lpstr>
      <vt:lpstr>Схема классов приложения</vt:lpstr>
      <vt:lpstr>Производительность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2023-07-13T18:11:19Z</dcterms:created>
  <dcterms:modified xsi:type="dcterms:W3CDTF">2023-07-13T18:53:55Z</dcterms:modified>
</cp:coreProperties>
</file>