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sldIdLst>
    <p:sldId id="257" r:id="rId2"/>
    <p:sldId id="258" r:id="rId3"/>
    <p:sldId id="273" r:id="rId4"/>
    <p:sldId id="274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A67CE-B5A1-4976-A850-1D5AB13EAE1E}" v="20" dt="2019-12-10T18:41:24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7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43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52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0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04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6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2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3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2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04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3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1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81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9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B20C-1A79-44F9-A24C-772F8110E96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2108FF-433B-4092-A94C-02D31D0CC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33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A6ADB-00AE-46D9-B070-4B43BCFA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686757"/>
            <a:ext cx="3925176" cy="3436387"/>
          </a:xfrm>
        </p:spPr>
        <p:txBody>
          <a:bodyPr anchor="ctr">
            <a:normAutofit fontScale="90000"/>
          </a:bodyPr>
          <a:lstStyle/>
          <a:p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5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Trabajo</a:t>
            </a:r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	</a:t>
            </a:r>
            <a:r>
              <a:rPr lang="en-US" sz="5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proyecto</a:t>
            </a:r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	</a:t>
            </a:r>
            <a:r>
              <a:rPr lang="en-US" sz="5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informático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EC681-FB2C-42EB-85E8-68363272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ES"/>
          </a:p>
          <a:p>
            <a:pPr marL="457200" lvl="1" indent="0">
              <a:buNone/>
            </a:pPr>
            <a:r>
              <a:rPr lang="es-ES"/>
              <a:t>¿En qué consiste?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0FB047-11F3-4445-BC93-9F13F779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01" y="797405"/>
            <a:ext cx="4482631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0298-0BB0-4EB2-B34F-A003A8E7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ES" sz="3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ES" sz="3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ES" sz="3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s-ES" sz="3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5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Cambios realizados desde el sprint anterior</a:t>
            </a:r>
            <a:br>
              <a:rPr lang="es-ES" sz="3000" dirty="0">
                <a:solidFill>
                  <a:schemeClr val="accent2">
                    <a:lumMod val="50000"/>
                  </a:schemeClr>
                </a:solidFill>
              </a:rPr>
            </a:br>
            <a:endParaRPr lang="es-ES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6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677330" y="609600"/>
            <a:ext cx="293051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C2148-4B9D-4B94-9A79-FC45F7B0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93" y="2022365"/>
            <a:ext cx="432068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Nuevas vistas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Modificar usuario</a:t>
            </a:r>
          </a:p>
          <a:p>
            <a:pPr lvl="1">
              <a:lnSpc>
                <a:spcPct val="90000"/>
              </a:lnSpc>
            </a:pPr>
            <a:r>
              <a:rPr lang="en-US" sz="1500" dirty="0" err="1"/>
              <a:t>Gestión</a:t>
            </a:r>
            <a:r>
              <a:rPr lang="en-US" sz="1500" dirty="0"/>
              <a:t> de </a:t>
            </a:r>
            <a:r>
              <a:rPr lang="en-US" sz="1500" dirty="0" err="1"/>
              <a:t>grupos</a:t>
            </a:r>
            <a:r>
              <a:rPr lang="en-US" sz="1500" dirty="0"/>
              <a:t> y de </a:t>
            </a:r>
            <a:r>
              <a:rPr lang="en-US" sz="1500" dirty="0" err="1"/>
              <a:t>permisos</a:t>
            </a: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Lista de </a:t>
            </a:r>
            <a:r>
              <a:rPr lang="en-US" sz="1500" dirty="0" err="1"/>
              <a:t>votaciones</a:t>
            </a: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 err="1"/>
              <a:t>Resultado</a:t>
            </a:r>
            <a:r>
              <a:rPr lang="en-US" sz="1500" dirty="0"/>
              <a:t> de </a:t>
            </a:r>
            <a:r>
              <a:rPr lang="en-US" sz="1500" dirty="0" err="1"/>
              <a:t>votaciones</a:t>
            </a:r>
            <a:r>
              <a:rPr lang="en-US" sz="1500" dirty="0"/>
              <a:t> / </a:t>
            </a:r>
            <a:r>
              <a:rPr lang="en-US" sz="1500" dirty="0" err="1"/>
              <a:t>estadísticas</a:t>
            </a: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Ventana de error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Ventana FAQ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Documentación</a:t>
            </a:r>
            <a:r>
              <a:rPr lang="en-US" sz="1500" dirty="0"/>
              <a:t> y </a:t>
            </a:r>
            <a:r>
              <a:rPr lang="en-US" sz="1500" dirty="0" err="1"/>
              <a:t>perfeccionamiento</a:t>
            </a:r>
            <a:r>
              <a:rPr lang="en-US" sz="1500" dirty="0"/>
              <a:t> del </a:t>
            </a:r>
            <a:r>
              <a:rPr lang="en-US" sz="1500" dirty="0" err="1"/>
              <a:t>código</a:t>
            </a:r>
            <a:r>
              <a:rPr lang="en-US" sz="1500" dirty="0"/>
              <a:t> </a:t>
            </a:r>
            <a:r>
              <a:rPr lang="en-US" sz="1500" dirty="0" err="1"/>
              <a:t>estético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Aplicar</a:t>
            </a:r>
            <a:r>
              <a:rPr lang="en-US" sz="1500" dirty="0"/>
              <a:t> </a:t>
            </a:r>
            <a:r>
              <a:rPr lang="en-US" sz="1500" dirty="0" err="1"/>
              <a:t>perspectiva</a:t>
            </a:r>
            <a:r>
              <a:rPr lang="en-US" sz="1500" dirty="0"/>
              <a:t> “</a:t>
            </a:r>
            <a:r>
              <a:rPr lang="en-US" sz="1500" i="1" dirty="0"/>
              <a:t>responsive”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8446D7-C650-4CD0-9C55-4FDA15E6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84" y="609600"/>
            <a:ext cx="2075000" cy="207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0383B0-6A94-47F1-AA56-0C2D5B927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59" y="609600"/>
            <a:ext cx="2074999" cy="20749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81F0D3-C0A3-4EDA-A6A0-1949FB1C0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18" y="2910558"/>
            <a:ext cx="3130803" cy="31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677334" y="609600"/>
            <a:ext cx="522228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Programación</a:t>
            </a:r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1E0F66E4-0FA4-4124-8546-2BCCA00E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C2148-4B9D-4B94-9A79-FC45F7B0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r>
              <a:rPr lang="en-US"/>
              <a:t>Documentación.</a:t>
            </a:r>
          </a:p>
          <a:p>
            <a:r>
              <a:rPr lang="en-US"/>
              <a:t>Primeras iteraciones en la integración de los módulos.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2DF93A-52C4-4950-BAD2-43471E21D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" r="3" b="90"/>
          <a:stretch/>
        </p:blipFill>
        <p:spPr>
          <a:xfrm>
            <a:off x="6129405" y="609600"/>
            <a:ext cx="3144597" cy="31272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609310A-5348-4396-B8ED-3BCACDFC09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8" r="3" b="15899"/>
          <a:stretch/>
        </p:blipFill>
        <p:spPr>
          <a:xfrm>
            <a:off x="6129405" y="3965447"/>
            <a:ext cx="3144597" cy="20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s-ES"/>
              <a:t>Análisis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C2148-4B9D-4B94-9A79-FC45F7B0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09" y="1930400"/>
            <a:ext cx="3933636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Matices en los detalles de planificación.</a:t>
            </a:r>
          </a:p>
          <a:p>
            <a:pPr>
              <a:buFontTx/>
              <a:buChar char="-"/>
            </a:pPr>
            <a:r>
              <a:rPr lang="es-ES" dirty="0"/>
              <a:t>Asesoramiento en la implementación del código.</a:t>
            </a:r>
          </a:p>
          <a:p>
            <a:pPr>
              <a:buFontTx/>
              <a:buChar char="-"/>
            </a:pPr>
            <a:r>
              <a:rPr lang="es-ES" dirty="0"/>
              <a:t>Documentación de los modelos conceptuales, requisitos y reglas de negocio.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8DAD0D-086D-4EA8-8518-28479E4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84" y="609600"/>
            <a:ext cx="2075000" cy="2075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7F77FE-9CAB-4816-B4B8-D2BCC06EC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59" y="609600"/>
            <a:ext cx="2074999" cy="2074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BF2136-23D3-4E38-A144-E49BA1793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18" y="2910558"/>
            <a:ext cx="3130803" cy="31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b="1">
                <a:solidFill>
                  <a:schemeClr val="bg1"/>
                </a:solidFill>
              </a:rPr>
              <a:t>Vistas de futuro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Implementación “</a:t>
            </a:r>
            <a:r>
              <a:rPr lang="es-ES" i="1">
                <a:solidFill>
                  <a:schemeClr val="bg1"/>
                </a:solidFill>
              </a:rPr>
              <a:t>responsive”</a:t>
            </a:r>
            <a:r>
              <a:rPr lang="es-ES">
                <a:solidFill>
                  <a:schemeClr val="bg1"/>
                </a:solidFill>
              </a:rPr>
              <a:t> de las vistas.</a:t>
            </a:r>
          </a:p>
          <a:p>
            <a:r>
              <a:rPr lang="es-ES">
                <a:solidFill>
                  <a:schemeClr val="bg1"/>
                </a:solidFill>
              </a:rPr>
              <a:t>Realización de pruebas funcionales.</a:t>
            </a:r>
          </a:p>
          <a:p>
            <a:r>
              <a:rPr lang="es-ES">
                <a:solidFill>
                  <a:schemeClr val="bg1"/>
                </a:solidFill>
              </a:rPr>
              <a:t>Integración completa del código.</a:t>
            </a: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195934-05E9-40D0-BA76-8D67FD98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975668" y="379411"/>
            <a:ext cx="1188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</a:t>
            </a:r>
            <a:endParaRPr lang="es-ES" sz="6600"/>
          </a:p>
        </p:txBody>
      </p:sp>
    </p:spTree>
    <p:extLst>
      <p:ext uri="{BB962C8B-B14F-4D97-AF65-F5344CB8AC3E}">
        <p14:creationId xmlns:p14="http://schemas.microsoft.com/office/powerpoint/2010/main" val="253707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291" y="2261899"/>
            <a:ext cx="8399417" cy="1741714"/>
          </a:xfrm>
        </p:spPr>
        <p:txBody>
          <a:bodyPr>
            <a:noAutofit/>
          </a:bodyPr>
          <a:lstStyle/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que más avanzó</a:t>
            </a:r>
            <a:b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es el que más lejos llegó,</a:t>
            </a:r>
            <a:b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sino más bien </a:t>
            </a:r>
            <a:b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que por el camino,</a:t>
            </a:r>
            <a:b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más aprendió.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7AA09E-5686-4376-BA48-D1003631441C}"/>
              </a:ext>
            </a:extLst>
          </p:cNvPr>
          <p:cNvSpPr txBox="1"/>
          <p:nvPr/>
        </p:nvSpPr>
        <p:spPr>
          <a:xfrm>
            <a:off x="595423" y="457201"/>
            <a:ext cx="2871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Preguntas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229410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    Trabajo  proyecto  informático  </vt:lpstr>
      <vt:lpstr>    Cambios realizados desde el sprint anterior </vt:lpstr>
      <vt:lpstr>Presentación de PowerPoint</vt:lpstr>
      <vt:lpstr>Presentación de PowerPoint</vt:lpstr>
      <vt:lpstr>Análisis</vt:lpstr>
      <vt:lpstr>Vistas de futuro</vt:lpstr>
      <vt:lpstr>El que más avanzó no es el que más lejos llegó, sino más bien  el que por el camino, más aprendió.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 proyecto  informático</dc:title>
  <dc:creator>Juan Pedro</dc:creator>
  <cp:lastModifiedBy>Juan Pedro</cp:lastModifiedBy>
  <cp:revision>2</cp:revision>
  <dcterms:created xsi:type="dcterms:W3CDTF">2019-12-18T10:28:13Z</dcterms:created>
  <dcterms:modified xsi:type="dcterms:W3CDTF">2019-12-18T10:32:25Z</dcterms:modified>
</cp:coreProperties>
</file>