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4" r:id="rId8"/>
    <p:sldId id="261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11530-1E3B-494B-8E85-71F759519F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BA73A50-1429-4944-BF77-D195EA9C23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7C4A92-36DD-4D50-B694-53321A232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A16CE-3AEF-4125-89BA-E1ACBD5F6D69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8F3374-CF07-412D-977F-E6CD4376B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BFDB76-FD42-40EC-86FB-2E6A7BBA8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F2-FBA7-44CB-BBCB-F4BA992281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422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0C154-CAB4-42D6-98CE-635182158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340B6F-6355-4C7E-92A2-8B3C397B9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14224-7980-4BA2-814B-4F914E364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A16CE-3AEF-4125-89BA-E1ACBD5F6D69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0912CC-BDF1-45E7-A7FD-CA20DC4AF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874548-DABA-4F50-8564-40B76CDB8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F2-FBA7-44CB-BBCB-F4BA992281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477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0C0062-255F-4920-9287-B699CADE6E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6757E3-DB0D-4499-8F2C-52FB4EE20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DF5180-FD47-4EC4-A5C1-268751860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A16CE-3AEF-4125-89BA-E1ACBD5F6D69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C9731A-8E71-4F87-9D2C-062C3B2B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94041A-A58D-460E-A843-2DC0105F4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F2-FBA7-44CB-BBCB-F4BA992281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84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967E67-F9E3-4CC3-B878-8F7D632E2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DA53ED-0888-41C5-B35B-1635D8C7A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0CC2F1-E0EE-450B-B6D5-5A2EBA597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A16CE-3AEF-4125-89BA-E1ACBD5F6D69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4035D-4C23-4041-B487-965905C5D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AA528D-E9BA-4F0D-B48E-503ACAF7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F2-FBA7-44CB-BBCB-F4BA992281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922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22C978-F0B8-4DE7-8B71-0443CE640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F8C479-A7B8-4311-A577-6C062CAD8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3B46F9-F463-4FD3-A5EB-41A1EBC65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A16CE-3AEF-4125-89BA-E1ACBD5F6D69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154D86-0A21-4167-B8A8-562059AEB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207302-B3CD-4FF0-9AB9-B6C97C5BC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F2-FBA7-44CB-BBCB-F4BA992281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969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84E2E6-6E48-4E22-8D51-72AE4C70A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AFD0E6-E79A-456C-9EBB-1BABA2A123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A642FF-1920-4A55-AB2E-341A30D7A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1DD839-D634-4EF9-A43C-78E25263D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A16CE-3AEF-4125-89BA-E1ACBD5F6D69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E0E20B-C662-42D4-BADC-BF9E80C79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C59DBD-BC9C-43B0-931B-51D4DF47A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F2-FBA7-44CB-BBCB-F4BA992281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331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E4D40-45C4-4169-9FE6-34FDCEFA5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4CD1B7-6349-4BF9-8AC8-DD517C53F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77CCC5-D91E-4783-9DB9-B13981EB0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D8CD6E8-2277-41E9-8EEB-D50E20997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3258CA-D14E-41E1-AB77-0105D9AA48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E23FB7-40A0-404F-86AE-7D6F54012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A16CE-3AEF-4125-89BA-E1ACBD5F6D69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497AF07-6877-42FF-A56A-D75190905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760A68-967A-4DA5-B2BB-5C5360302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F2-FBA7-44CB-BBCB-F4BA992281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71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C9B8CA-C2D8-4DE9-9893-AC6E553B3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5FAF86-63FA-404C-91D8-BC87E14AA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A16CE-3AEF-4125-89BA-E1ACBD5F6D69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F19B36-98F4-4C02-98D5-1ACF5D422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75E5C7-7E62-4AC6-8934-96EB4252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F2-FBA7-44CB-BBCB-F4BA992281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520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4BAA39-D954-431C-841D-68DB65486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A16CE-3AEF-4125-89BA-E1ACBD5F6D69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7C4895-1B4E-4C2E-B89A-F0756B912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A7C7CA-C5DB-4420-B26E-CB37C0676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F2-FBA7-44CB-BBCB-F4BA992281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06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08FE16-4ADC-417C-8D2E-028895582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515465-DC3A-415B-A008-F4BA7AC3A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38E8EF-3222-4C21-9AC7-1D70AC2B2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234A68-0AB0-43B7-95B6-9C89BF6D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A16CE-3AEF-4125-89BA-E1ACBD5F6D69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35EA70-DF7C-449B-BC23-6AA2D7FE3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12F75A-1BBD-467F-8D46-3158891F5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F2-FBA7-44CB-BBCB-F4BA992281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485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33703-49B8-4F1A-ACC3-4747B420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FBC656-93DF-4893-B8B3-CB97DBB523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34DC6A-4A09-426C-9E1C-47251EAC2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48562B-DA4E-4E37-A737-AE0B7A4E6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A16CE-3AEF-4125-89BA-E1ACBD5F6D69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5EAB89-81D0-4B04-807E-003B1586C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AD47CB-A9FB-42C5-88DE-FBAD599B8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52EF2-FBA7-44CB-BBCB-F4BA992281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944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91B7318-BF34-4385-9E36-397574D68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8F8B17-5307-4DB8-9766-0EB2687E3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02C8F0-FB12-450E-99FE-D61221EE1E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A16CE-3AEF-4125-89BA-E1ACBD5F6D69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743F7C-0DF6-47E9-AFFB-61E0CCCB2B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380202-E0CB-426E-9A73-0949E03BD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52EF2-FBA7-44CB-BBCB-F4BA992281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553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9C609-2BD2-4D4E-BD44-404688D9E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030"/>
            <a:ext cx="9144000" cy="951970"/>
          </a:xfrm>
        </p:spPr>
        <p:txBody>
          <a:bodyPr/>
          <a:lstStyle/>
          <a:p>
            <a:r>
              <a:rPr lang="ko-KR" altLang="en-US" dirty="0"/>
              <a:t>기본  자원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6A714C-28FB-49B3-8DBE-A9FD8E05F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42999"/>
            <a:ext cx="9144000" cy="5063067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026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9C609-2BD2-4D4E-BD44-404688D9E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030"/>
            <a:ext cx="9144000" cy="951970"/>
          </a:xfrm>
        </p:spPr>
        <p:txBody>
          <a:bodyPr/>
          <a:lstStyle/>
          <a:p>
            <a:r>
              <a:rPr lang="ko-KR" altLang="en-US" dirty="0"/>
              <a:t>특수 자원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6A714C-28FB-49B3-8DBE-A9FD8E05F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42999"/>
            <a:ext cx="9144000" cy="5063067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8462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9C609-2BD2-4D4E-BD44-404688D9E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030"/>
            <a:ext cx="9144000" cy="951970"/>
          </a:xfrm>
        </p:spPr>
        <p:txBody>
          <a:bodyPr/>
          <a:lstStyle/>
          <a:p>
            <a:r>
              <a:rPr lang="ko-KR" altLang="en-US" dirty="0"/>
              <a:t>자연 재료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6A714C-28FB-49B3-8DBE-A9FD8E05F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42999"/>
            <a:ext cx="9144000" cy="5063067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9967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9C609-2BD2-4D4E-BD44-404688D9E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030"/>
            <a:ext cx="9144000" cy="951970"/>
          </a:xfrm>
        </p:spPr>
        <p:txBody>
          <a:bodyPr/>
          <a:lstStyle/>
          <a:p>
            <a:r>
              <a:rPr lang="ko-KR" altLang="en-US" dirty="0"/>
              <a:t>장비 장착 아이템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6A714C-28FB-49B3-8DBE-A9FD8E05F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42999"/>
            <a:ext cx="9144000" cy="5063067"/>
          </a:xfrm>
        </p:spPr>
        <p:txBody>
          <a:bodyPr/>
          <a:lstStyle/>
          <a:p>
            <a:pPr algn="l"/>
            <a:r>
              <a:rPr lang="ko-KR" altLang="en-US" dirty="0"/>
              <a:t>가방 </a:t>
            </a:r>
            <a:r>
              <a:rPr lang="en-US" altLang="ko-KR" dirty="0"/>
              <a:t>: </a:t>
            </a:r>
            <a:r>
              <a:rPr lang="ko-KR" altLang="en-US" dirty="0"/>
              <a:t>아이템 칸을 </a:t>
            </a:r>
            <a:r>
              <a:rPr lang="en-US" altLang="ko-KR" dirty="0"/>
              <a:t>4</a:t>
            </a:r>
            <a:r>
              <a:rPr lang="ko-KR" altLang="en-US" dirty="0"/>
              <a:t>칸 </a:t>
            </a:r>
            <a:r>
              <a:rPr lang="ko-KR" altLang="en-US" dirty="0" err="1"/>
              <a:t>늘려줌</a:t>
            </a:r>
            <a:endParaRPr lang="en-US" altLang="ko-KR" dirty="0"/>
          </a:p>
          <a:p>
            <a:pPr algn="l"/>
            <a:r>
              <a:rPr lang="ko-KR" altLang="en-US" dirty="0"/>
              <a:t>소형 </a:t>
            </a:r>
            <a:r>
              <a:rPr lang="ko-KR" altLang="en-US" dirty="0" err="1"/>
              <a:t>발열기</a:t>
            </a:r>
            <a:r>
              <a:rPr lang="ko-KR" altLang="en-US" dirty="0"/>
              <a:t> </a:t>
            </a:r>
            <a:r>
              <a:rPr lang="en-US" altLang="ko-KR" dirty="0"/>
              <a:t>: (</a:t>
            </a:r>
            <a:r>
              <a:rPr lang="ko-KR" altLang="en-US" dirty="0"/>
              <a:t>일시적</a:t>
            </a:r>
            <a:r>
              <a:rPr lang="en-US" altLang="ko-KR" dirty="0"/>
              <a:t>) </a:t>
            </a:r>
            <a:r>
              <a:rPr lang="ko-KR" altLang="en-US" dirty="0"/>
              <a:t>일정 깊이까지는 체온을 유지해줌</a:t>
            </a:r>
            <a:endParaRPr lang="en-US" altLang="ko-KR" dirty="0"/>
          </a:p>
          <a:p>
            <a:pPr algn="l"/>
            <a:r>
              <a:rPr lang="ko-KR" altLang="en-US" dirty="0"/>
              <a:t>야간 투시 </a:t>
            </a:r>
            <a:r>
              <a:rPr lang="en-US" altLang="ko-KR" dirty="0"/>
              <a:t>: </a:t>
            </a:r>
            <a:r>
              <a:rPr lang="ko-KR" altLang="en-US" dirty="0"/>
              <a:t>어두운 곳에서 </a:t>
            </a:r>
            <a:r>
              <a:rPr lang="ko-KR" altLang="en-US" dirty="0" err="1"/>
              <a:t>잘보임</a:t>
            </a:r>
            <a:endParaRPr lang="en-US" altLang="ko-KR" dirty="0"/>
          </a:p>
          <a:p>
            <a:pPr algn="l"/>
            <a:r>
              <a:rPr lang="ko-KR" altLang="en-US" dirty="0"/>
              <a:t>전기 방어막 </a:t>
            </a:r>
            <a:r>
              <a:rPr lang="en-US" altLang="ko-KR" dirty="0"/>
              <a:t>: </a:t>
            </a:r>
            <a:r>
              <a:rPr lang="ko-KR" altLang="en-US" dirty="0"/>
              <a:t>공격을 무시</a:t>
            </a:r>
            <a:r>
              <a:rPr lang="en-US" altLang="ko-KR" dirty="0"/>
              <a:t>(</a:t>
            </a:r>
            <a:r>
              <a:rPr lang="ko-KR" altLang="en-US" dirty="0"/>
              <a:t>일회용</a:t>
            </a:r>
            <a:r>
              <a:rPr lang="en-US" altLang="ko-KR" dirty="0"/>
              <a:t>)</a:t>
            </a:r>
          </a:p>
          <a:p>
            <a:pPr algn="l"/>
            <a:r>
              <a:rPr lang="ko-KR" altLang="en-US" dirty="0" err="1"/>
              <a:t>미니맵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연구소의 위치를 알려줌</a:t>
            </a:r>
            <a:endParaRPr lang="en-US" altLang="ko-KR" dirty="0"/>
          </a:p>
          <a:p>
            <a:pPr algn="l"/>
            <a:r>
              <a:rPr lang="ko-KR" altLang="en-US" dirty="0" err="1"/>
              <a:t>점핑팩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더블 점프</a:t>
            </a:r>
            <a:endParaRPr lang="en-US" altLang="ko-KR" dirty="0"/>
          </a:p>
          <a:p>
            <a:pPr algn="l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52596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9C609-2BD2-4D4E-BD44-404688D9E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030"/>
            <a:ext cx="9144000" cy="951970"/>
          </a:xfrm>
        </p:spPr>
        <p:txBody>
          <a:bodyPr/>
          <a:lstStyle/>
          <a:p>
            <a:r>
              <a:rPr lang="ko-KR" altLang="en-US" dirty="0"/>
              <a:t>장비 아이템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6A714C-28FB-49B3-8DBE-A9FD8E05F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42999"/>
            <a:ext cx="9144000" cy="5063067"/>
          </a:xfrm>
        </p:spPr>
        <p:txBody>
          <a:bodyPr/>
          <a:lstStyle/>
          <a:p>
            <a:pPr algn="l"/>
            <a:r>
              <a:rPr lang="ko-KR" altLang="en-US" dirty="0" err="1"/>
              <a:t>후레쉬</a:t>
            </a:r>
            <a:r>
              <a:rPr lang="ko-KR" altLang="en-US" dirty="0"/>
              <a:t> </a:t>
            </a:r>
            <a:r>
              <a:rPr lang="en-US" altLang="ko-KR" dirty="0"/>
              <a:t>: (</a:t>
            </a:r>
            <a:r>
              <a:rPr lang="ko-KR" altLang="en-US" dirty="0"/>
              <a:t>배터리 사용</a:t>
            </a:r>
            <a:r>
              <a:rPr lang="en-US" altLang="ko-KR" dirty="0"/>
              <a:t>) </a:t>
            </a:r>
            <a:r>
              <a:rPr lang="ko-KR" altLang="en-US" dirty="0"/>
              <a:t>전방의 빛을 비추어 보여줌</a:t>
            </a:r>
            <a:endParaRPr lang="en-US" altLang="ko-KR" dirty="0"/>
          </a:p>
          <a:p>
            <a:pPr algn="l"/>
            <a:r>
              <a:rPr lang="ko-KR" altLang="en-US" dirty="0"/>
              <a:t>우산 </a:t>
            </a:r>
            <a:r>
              <a:rPr lang="en-US" altLang="ko-KR" dirty="0"/>
              <a:t>: </a:t>
            </a:r>
            <a:r>
              <a:rPr lang="ko-KR" altLang="en-US" dirty="0"/>
              <a:t>장식용</a:t>
            </a:r>
            <a:endParaRPr lang="en-US" altLang="ko-KR" dirty="0"/>
          </a:p>
          <a:p>
            <a:pPr algn="l"/>
            <a:r>
              <a:rPr lang="ko-KR" altLang="en-US" dirty="0"/>
              <a:t>목각 </a:t>
            </a:r>
            <a:r>
              <a:rPr lang="en-US" altLang="ko-KR" dirty="0"/>
              <a:t>: </a:t>
            </a:r>
            <a:r>
              <a:rPr lang="ko-KR" altLang="en-US" dirty="0"/>
              <a:t>적을 기절 시킬 수 있음</a:t>
            </a:r>
            <a:r>
              <a:rPr lang="en-US" altLang="ko-KR" dirty="0"/>
              <a:t>(</a:t>
            </a:r>
            <a:r>
              <a:rPr lang="ko-KR" altLang="en-US" dirty="0"/>
              <a:t>일부 적은 죽일 수 있음</a:t>
            </a:r>
            <a:r>
              <a:rPr lang="en-US" altLang="ko-KR" dirty="0"/>
              <a:t>)</a:t>
            </a:r>
          </a:p>
          <a:p>
            <a:pPr algn="l"/>
            <a:r>
              <a:rPr lang="ko-KR" altLang="en-US" dirty="0"/>
              <a:t>금속 탐지기 </a:t>
            </a:r>
            <a:r>
              <a:rPr lang="en-US" altLang="ko-KR" dirty="0"/>
              <a:t>: </a:t>
            </a:r>
            <a:r>
              <a:rPr lang="ko-KR" altLang="en-US" dirty="0"/>
              <a:t>금속으로 이루어진 아이템을 탐지</a:t>
            </a:r>
            <a:endParaRPr lang="en-US" altLang="ko-KR" dirty="0"/>
          </a:p>
          <a:p>
            <a:pPr algn="l"/>
            <a:r>
              <a:rPr lang="ko-KR" altLang="en-US"/>
              <a:t>보자기 </a:t>
            </a:r>
            <a:r>
              <a:rPr lang="en-US" altLang="ko-KR" dirty="0"/>
              <a:t>: </a:t>
            </a:r>
            <a:r>
              <a:rPr lang="ko-KR" altLang="en-US" dirty="0"/>
              <a:t>주변에 사물에 숨을 수 있음 </a:t>
            </a:r>
            <a:r>
              <a:rPr lang="ko-KR" altLang="en-US" dirty="0" err="1"/>
              <a:t>잘들킴</a:t>
            </a:r>
            <a:endParaRPr lang="en-US" altLang="ko-KR" dirty="0"/>
          </a:p>
          <a:p>
            <a:pPr algn="l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81831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9C609-2BD2-4D4E-BD44-404688D9E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030"/>
            <a:ext cx="9144000" cy="951970"/>
          </a:xfrm>
        </p:spPr>
        <p:txBody>
          <a:bodyPr/>
          <a:lstStyle/>
          <a:p>
            <a:r>
              <a:rPr lang="ko-KR" altLang="en-US" dirty="0"/>
              <a:t>설치 아이템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6A714C-28FB-49B3-8DBE-A9FD8E05F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42999"/>
            <a:ext cx="9144000" cy="5063067"/>
          </a:xfrm>
        </p:spPr>
        <p:txBody>
          <a:bodyPr/>
          <a:lstStyle/>
          <a:p>
            <a:pPr algn="l"/>
            <a:r>
              <a:rPr lang="ko-KR" altLang="en-US" dirty="0"/>
              <a:t>아이템 </a:t>
            </a:r>
            <a:r>
              <a:rPr lang="ko-KR" altLang="en-US" dirty="0" err="1"/>
              <a:t>운반기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아이템만 위로 올리는 아이템</a:t>
            </a:r>
            <a:endParaRPr lang="en-US" altLang="ko-KR" dirty="0"/>
          </a:p>
          <a:p>
            <a:pPr algn="l"/>
            <a:r>
              <a:rPr lang="ko-KR" altLang="en-US" dirty="0"/>
              <a:t>모닥불 </a:t>
            </a:r>
            <a:r>
              <a:rPr lang="en-US" altLang="ko-KR" dirty="0"/>
              <a:t>: </a:t>
            </a:r>
            <a:r>
              <a:rPr lang="ko-KR" altLang="en-US" dirty="0"/>
              <a:t>주위에 있으면 체온이 오름</a:t>
            </a:r>
            <a:r>
              <a:rPr lang="en-US" altLang="ko-KR" dirty="0"/>
              <a:t>(</a:t>
            </a:r>
            <a:r>
              <a:rPr lang="ko-KR" altLang="en-US" dirty="0"/>
              <a:t>너무 오래 사용시 산소 감소</a:t>
            </a:r>
            <a:r>
              <a:rPr lang="en-US" altLang="ko-KR" dirty="0"/>
              <a:t>)</a:t>
            </a:r>
          </a:p>
          <a:p>
            <a:pPr algn="l"/>
            <a:r>
              <a:rPr lang="ko-KR" altLang="en-US" dirty="0"/>
              <a:t>덫 </a:t>
            </a:r>
            <a:r>
              <a:rPr lang="en-US" altLang="ko-KR" dirty="0"/>
              <a:t>: </a:t>
            </a:r>
            <a:r>
              <a:rPr lang="ko-KR" altLang="en-US" dirty="0"/>
              <a:t>엔티티가 밟으면 기절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67842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9C609-2BD2-4D4E-BD44-404688D9E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030"/>
            <a:ext cx="9144000" cy="951970"/>
          </a:xfrm>
        </p:spPr>
        <p:txBody>
          <a:bodyPr/>
          <a:lstStyle/>
          <a:p>
            <a:r>
              <a:rPr lang="ko-KR" altLang="en-US" dirty="0"/>
              <a:t>설치 아이템</a:t>
            </a:r>
            <a:r>
              <a:rPr lang="en-US" altLang="ko-KR" dirty="0"/>
              <a:t>(</a:t>
            </a:r>
            <a:r>
              <a:rPr lang="ko-KR" altLang="en-US" dirty="0"/>
              <a:t>연구소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6A714C-28FB-49B3-8DBE-A9FD8E05F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42999"/>
            <a:ext cx="9144000" cy="5063067"/>
          </a:xfrm>
        </p:spPr>
        <p:txBody>
          <a:bodyPr/>
          <a:lstStyle/>
          <a:p>
            <a:pPr algn="l"/>
            <a:r>
              <a:rPr lang="ko-KR" altLang="en-US" dirty="0"/>
              <a:t>전기 난로 </a:t>
            </a:r>
            <a:r>
              <a:rPr lang="en-US" altLang="ko-KR" dirty="0"/>
              <a:t>: (</a:t>
            </a:r>
            <a:r>
              <a:rPr lang="ko-KR" altLang="en-US" dirty="0"/>
              <a:t>배터리 사용</a:t>
            </a:r>
            <a:r>
              <a:rPr lang="en-US" altLang="ko-KR" dirty="0"/>
              <a:t>) </a:t>
            </a:r>
            <a:r>
              <a:rPr lang="ko-KR" altLang="en-US" dirty="0"/>
              <a:t>주위에 있으면 체온이 많이 오름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15674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9C609-2BD2-4D4E-BD44-404688D9E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030"/>
            <a:ext cx="9144000" cy="951970"/>
          </a:xfrm>
        </p:spPr>
        <p:txBody>
          <a:bodyPr/>
          <a:lstStyle/>
          <a:p>
            <a:r>
              <a:rPr lang="ko-KR" altLang="en-US" dirty="0"/>
              <a:t>사용 아이템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6A714C-28FB-49B3-8DBE-A9FD8E05F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42999"/>
            <a:ext cx="9144000" cy="5063067"/>
          </a:xfrm>
        </p:spPr>
        <p:txBody>
          <a:bodyPr/>
          <a:lstStyle/>
          <a:p>
            <a:pPr algn="l"/>
            <a:r>
              <a:rPr lang="ko-KR" altLang="en-US" dirty="0" err="1"/>
              <a:t>섬광탄</a:t>
            </a:r>
            <a:r>
              <a:rPr lang="ko-KR" altLang="en-US" dirty="0"/>
              <a:t> </a:t>
            </a:r>
            <a:r>
              <a:rPr lang="en-US" altLang="ko-KR" dirty="0"/>
              <a:t>: (</a:t>
            </a:r>
            <a:r>
              <a:rPr lang="ko-KR" altLang="en-US" dirty="0"/>
              <a:t>배터리 사용</a:t>
            </a:r>
            <a:r>
              <a:rPr lang="en-US" altLang="ko-KR" dirty="0"/>
              <a:t>) </a:t>
            </a:r>
            <a:r>
              <a:rPr lang="ko-KR" altLang="en-US" dirty="0"/>
              <a:t>사방으로 빛을 분사</a:t>
            </a:r>
            <a:endParaRPr lang="en-US" altLang="ko-KR" dirty="0"/>
          </a:p>
          <a:p>
            <a:pPr algn="l"/>
            <a:r>
              <a:rPr lang="ko-KR" altLang="en-US" dirty="0"/>
              <a:t>폭탄 </a:t>
            </a:r>
            <a:r>
              <a:rPr lang="en-US" altLang="ko-KR" dirty="0"/>
              <a:t>: (</a:t>
            </a:r>
            <a:r>
              <a:rPr lang="ko-KR" altLang="en-US" dirty="0"/>
              <a:t>연구소 블록 제외</a:t>
            </a:r>
            <a:r>
              <a:rPr lang="en-US" altLang="ko-KR" dirty="0"/>
              <a:t>) </a:t>
            </a:r>
            <a:r>
              <a:rPr lang="ko-KR" altLang="en-US" dirty="0"/>
              <a:t>블록이 터짐</a:t>
            </a:r>
            <a:endParaRPr lang="en-US" altLang="ko-KR" dirty="0"/>
          </a:p>
          <a:p>
            <a:pPr algn="l"/>
            <a:r>
              <a:rPr lang="en-US" altLang="ko-KR" dirty="0"/>
              <a:t>(</a:t>
            </a:r>
            <a:r>
              <a:rPr lang="ko-KR" altLang="en-US" dirty="0"/>
              <a:t>선택</a:t>
            </a:r>
            <a:r>
              <a:rPr lang="en-US" altLang="ko-KR" dirty="0"/>
              <a:t>) </a:t>
            </a:r>
            <a:r>
              <a:rPr lang="ko-KR" altLang="en-US" dirty="0" err="1"/>
              <a:t>초고바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스테미나</a:t>
            </a:r>
            <a:r>
              <a:rPr lang="ko-KR" altLang="en-US" dirty="0"/>
              <a:t> 회복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  <a:p>
            <a:pPr algn="l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98908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9C609-2BD2-4D4E-BD44-404688D9E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030"/>
            <a:ext cx="9144000" cy="951970"/>
          </a:xfrm>
        </p:spPr>
        <p:txBody>
          <a:bodyPr/>
          <a:lstStyle/>
          <a:p>
            <a:r>
              <a:rPr lang="ko-KR" altLang="en-US" dirty="0"/>
              <a:t>사용 아이템</a:t>
            </a:r>
            <a:r>
              <a:rPr lang="en-US" altLang="ko-KR" dirty="0"/>
              <a:t>(</a:t>
            </a:r>
            <a:r>
              <a:rPr lang="ko-KR" altLang="en-US" dirty="0"/>
              <a:t>연구소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6A714C-28FB-49B3-8DBE-A9FD8E05F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42999"/>
            <a:ext cx="9144000" cy="5063067"/>
          </a:xfrm>
        </p:spPr>
        <p:txBody>
          <a:bodyPr/>
          <a:lstStyle/>
          <a:p>
            <a:pPr algn="l"/>
            <a:r>
              <a:rPr lang="ko-KR" altLang="en-US" dirty="0" err="1"/>
              <a:t>스팀팩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이동속도가 증가하는 대신 </a:t>
            </a:r>
            <a:r>
              <a:rPr lang="en-US" altLang="ko-KR" dirty="0"/>
              <a:t>hp</a:t>
            </a:r>
            <a:r>
              <a:rPr lang="ko-KR" altLang="en-US" dirty="0"/>
              <a:t>가 감소</a:t>
            </a:r>
            <a:r>
              <a:rPr lang="en-US" altLang="ko-KR" dirty="0"/>
              <a:t>(</a:t>
            </a:r>
            <a:r>
              <a:rPr lang="ko-KR" altLang="en-US" dirty="0"/>
              <a:t>데미지 랜덤</a:t>
            </a:r>
            <a:r>
              <a:rPr lang="en-US" altLang="ko-KR" dirty="0"/>
              <a:t>)</a:t>
            </a:r>
          </a:p>
          <a:p>
            <a:pPr algn="l"/>
            <a:r>
              <a:rPr lang="ko-KR" altLang="en-US" dirty="0"/>
              <a:t>주사기 </a:t>
            </a:r>
            <a:r>
              <a:rPr lang="en-US" altLang="ko-KR" dirty="0"/>
              <a:t>: (</a:t>
            </a:r>
            <a:r>
              <a:rPr lang="ko-KR" altLang="en-US" dirty="0"/>
              <a:t>해당 </a:t>
            </a:r>
            <a:r>
              <a:rPr lang="ko-KR" altLang="en-US" dirty="0" err="1"/>
              <a:t>회차만</a:t>
            </a:r>
            <a:r>
              <a:rPr lang="ko-KR" altLang="en-US" dirty="0"/>
              <a:t> 지속</a:t>
            </a:r>
            <a:r>
              <a:rPr lang="en-US" altLang="ko-KR" dirty="0"/>
              <a:t>) </a:t>
            </a:r>
            <a:r>
              <a:rPr lang="ko-KR" altLang="en-US" dirty="0"/>
              <a:t>효과는 랜덤</a:t>
            </a:r>
            <a:r>
              <a:rPr lang="en-US" altLang="ko-KR" dirty="0"/>
              <a:t>[</a:t>
            </a:r>
            <a:r>
              <a:rPr lang="ko-KR" altLang="en-US" dirty="0"/>
              <a:t>시아 감소</a:t>
            </a:r>
            <a:r>
              <a:rPr lang="en-US" altLang="ko-KR" dirty="0"/>
              <a:t>, </a:t>
            </a:r>
            <a:r>
              <a:rPr lang="ko-KR" altLang="en-US" dirty="0"/>
              <a:t>속도 감소</a:t>
            </a:r>
            <a:r>
              <a:rPr lang="en-US" altLang="ko-KR" dirty="0"/>
              <a:t>, Hp</a:t>
            </a:r>
            <a:r>
              <a:rPr lang="ko-KR" altLang="en-US" dirty="0"/>
              <a:t>감소</a:t>
            </a:r>
            <a:r>
              <a:rPr lang="en-US" altLang="ko-KR" dirty="0"/>
              <a:t>, </a:t>
            </a:r>
            <a:r>
              <a:rPr lang="ko-KR" altLang="en-US" dirty="0"/>
              <a:t>시아 증가</a:t>
            </a:r>
            <a:r>
              <a:rPr lang="en-US" altLang="ko-KR" dirty="0"/>
              <a:t>, </a:t>
            </a:r>
            <a:r>
              <a:rPr lang="ko-KR" altLang="en-US" dirty="0"/>
              <a:t>속도 증가</a:t>
            </a:r>
            <a:r>
              <a:rPr lang="en-US" altLang="ko-KR" dirty="0"/>
              <a:t>, Hp</a:t>
            </a:r>
            <a:r>
              <a:rPr lang="ko-KR" altLang="en-US" dirty="0"/>
              <a:t> 증가</a:t>
            </a:r>
            <a:r>
              <a:rPr lang="en-US" altLang="ko-KR" dirty="0"/>
              <a:t>, </a:t>
            </a:r>
            <a:r>
              <a:rPr lang="ko-KR" altLang="en-US" dirty="0" err="1"/>
              <a:t>스테미나</a:t>
            </a:r>
            <a:r>
              <a:rPr lang="ko-KR" altLang="en-US" dirty="0"/>
              <a:t> 회복 속도 감소</a:t>
            </a:r>
            <a:r>
              <a:rPr lang="en-US" altLang="ko-KR" dirty="0"/>
              <a:t>]</a:t>
            </a:r>
          </a:p>
          <a:p>
            <a:pPr algn="l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18827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214</Words>
  <Application>Microsoft Office PowerPoint</Application>
  <PresentationFormat>와이드스크린</PresentationFormat>
  <Paragraphs>30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기본  자원</vt:lpstr>
      <vt:lpstr>특수 자원</vt:lpstr>
      <vt:lpstr>자연 재료</vt:lpstr>
      <vt:lpstr>장비 장착 아이템</vt:lpstr>
      <vt:lpstr>장비 아이템</vt:lpstr>
      <vt:lpstr>설치 아이템</vt:lpstr>
      <vt:lpstr>설치 아이템(연구소)</vt:lpstr>
      <vt:lpstr>사용 아이템</vt:lpstr>
      <vt:lpstr>사용 아이템(연구소)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기본  자원</dc:title>
  <dc:creator>User</dc:creator>
  <cp:lastModifiedBy>User</cp:lastModifiedBy>
  <cp:revision>11</cp:revision>
  <dcterms:created xsi:type="dcterms:W3CDTF">2025-03-13T03:51:55Z</dcterms:created>
  <dcterms:modified xsi:type="dcterms:W3CDTF">2025-03-13T04:58:25Z</dcterms:modified>
</cp:coreProperties>
</file>