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1530-1E3B-494B-8E85-71F75951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73A50-1429-4944-BF77-D195EA9C2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C4A92-36DD-4D50-B694-53321A23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F3374-CF07-412D-977F-E6CD4376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DB76-FD42-40EC-86FB-2E6A7BBA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C154-CAB4-42D6-98CE-63518215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40B6F-6355-4C7E-92A2-8B3C397B9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14224-7980-4BA2-814B-4F914E3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912CC-BDF1-45E7-A7FD-CA20DC4A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74548-DABA-4F50-8564-40B76CDB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0C0062-255F-4920-9287-B699CADE6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6757E3-DB0D-4499-8F2C-52FB4EE2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F5180-FD47-4EC4-A5C1-2687518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9731A-8E71-4F87-9D2C-062C3B2B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041A-A58D-460E-A843-2DC0105F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7E67-F9E3-4CC3-B878-8F7D632E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A53ED-0888-41C5-B35B-1635D8C7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CC2F1-E0EE-450B-B6D5-5A2EBA59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035D-4C23-4041-B487-965905C5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A528D-E9BA-4F0D-B48E-503ACAF7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2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C978-F0B8-4DE7-8B71-0443CE64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8C479-A7B8-4311-A577-6C062CAD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B46F9-F463-4FD3-A5EB-41A1EBC6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54D86-0A21-4167-B8A8-562059AE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07302-B3CD-4FF0-9AB9-B6C97C5B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6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E2E6-6E48-4E22-8D51-72AE4C70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FD0E6-E79A-456C-9EBB-1BABA2A1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642FF-1920-4A55-AB2E-341A30D7A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DD839-D634-4EF9-A43C-78E25263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0E20B-C662-42D4-BADC-BF9E80C7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59DBD-BC9C-43B0-931B-51D4DF47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4D40-45C4-4169-9FE6-34FDCEF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CD1B7-6349-4BF9-8AC8-DD517C53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7CCC5-D91E-4783-9DB9-B13981EB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CD6E8-2277-41E9-8EEB-D50E20997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258CA-D14E-41E1-AB77-0105D9AA4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23FB7-40A0-404F-86AE-7D6F5401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97AF07-6877-42FF-A56A-D751909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760A68-967A-4DA5-B2BB-5C536030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9B8CA-C2D8-4DE9-9893-AC6E553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FAF86-63FA-404C-91D8-BC87E14A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F19B36-98F4-4C02-98D5-1ACF5D42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5E5C7-7E62-4AC6-8934-96EB4252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BAA39-D954-431C-841D-68DB6548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C4895-1B4E-4C2E-B89A-F0756B91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7C7CA-C5DB-4420-B26E-CB37C067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FE16-4ADC-417C-8D2E-02889558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15465-DC3A-415B-A008-F4BA7AC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8E8EF-3222-4C21-9AC7-1D70AC2B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34A68-0AB0-43B7-95B6-9C89BF6D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5EA70-DF7C-449B-BC23-6AA2D7FE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2F75A-1BBD-467F-8D46-3158891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3703-49B8-4F1A-ACC3-4747B420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BC656-93DF-4893-B8B3-CB97DBB5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4DC6A-4A09-426C-9E1C-47251EAC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8562B-DA4E-4E37-A737-AE0B7A4E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EAB89-81D0-4B04-807E-003B1586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D47CB-A9FB-42C5-88DE-FBAD599B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1B7318-BF34-4385-9E36-397574D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F8B17-5307-4DB8-9766-0EB2687E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2C8F0-FB12-450E-99FE-D61221EE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16CE-3AEF-4125-89BA-E1ACBD5F6D6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43F7C-0DF6-47E9-AFFB-61E0CCCB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0202-E0CB-426E-9A73-0949E03BD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기본  자원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26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특수 자원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46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자연 재료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장비 장착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/>
              <a:t>가방 </a:t>
            </a:r>
            <a:r>
              <a:rPr lang="en-US" altLang="ko-KR" dirty="0"/>
              <a:t>: </a:t>
            </a:r>
            <a:r>
              <a:rPr lang="ko-KR" altLang="en-US" dirty="0"/>
              <a:t>아이템 칸을 </a:t>
            </a:r>
            <a:r>
              <a:rPr lang="en-US" altLang="ko-KR" dirty="0"/>
              <a:t>4</a:t>
            </a:r>
            <a:r>
              <a:rPr lang="ko-KR" altLang="en-US" dirty="0"/>
              <a:t>칸 </a:t>
            </a:r>
            <a:r>
              <a:rPr lang="ko-KR" altLang="en-US" dirty="0" err="1"/>
              <a:t>늘려줌</a:t>
            </a:r>
            <a:endParaRPr lang="en-US" altLang="ko-KR" dirty="0"/>
          </a:p>
          <a:p>
            <a:pPr algn="l"/>
            <a:r>
              <a:rPr lang="ko-KR" altLang="en-US" dirty="0"/>
              <a:t>소형 </a:t>
            </a:r>
            <a:r>
              <a:rPr lang="ko-KR" altLang="en-US" dirty="0" err="1"/>
              <a:t>발열기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일시적</a:t>
            </a:r>
            <a:r>
              <a:rPr lang="en-US" altLang="ko-KR" dirty="0"/>
              <a:t>) </a:t>
            </a:r>
            <a:r>
              <a:rPr lang="ko-KR" altLang="en-US" dirty="0"/>
              <a:t>일정 깊이까지는 체온을 유지해줌</a:t>
            </a:r>
            <a:endParaRPr lang="en-US" altLang="ko-KR" dirty="0"/>
          </a:p>
          <a:p>
            <a:pPr algn="l"/>
            <a:r>
              <a:rPr lang="ko-KR" altLang="en-US" dirty="0"/>
              <a:t>야간 투시 </a:t>
            </a:r>
            <a:r>
              <a:rPr lang="en-US" altLang="ko-KR" dirty="0"/>
              <a:t>: </a:t>
            </a:r>
            <a:r>
              <a:rPr lang="ko-KR" altLang="en-US" dirty="0"/>
              <a:t>어두운 곳에서 </a:t>
            </a:r>
            <a:r>
              <a:rPr lang="ko-KR" altLang="en-US" dirty="0" err="1"/>
              <a:t>잘보임</a:t>
            </a:r>
            <a:endParaRPr lang="en-US" altLang="ko-KR" dirty="0"/>
          </a:p>
          <a:p>
            <a:pPr algn="l"/>
            <a:r>
              <a:rPr lang="ko-KR" altLang="en-US" dirty="0"/>
              <a:t>전기 방어막 </a:t>
            </a:r>
            <a:r>
              <a:rPr lang="en-US" altLang="ko-KR" dirty="0"/>
              <a:t>: </a:t>
            </a:r>
            <a:r>
              <a:rPr lang="ko-KR" altLang="en-US" dirty="0"/>
              <a:t>공격을 무시</a:t>
            </a:r>
            <a:r>
              <a:rPr lang="en-US" altLang="ko-KR" dirty="0"/>
              <a:t>(</a:t>
            </a:r>
            <a:r>
              <a:rPr lang="ko-KR" altLang="en-US" dirty="0"/>
              <a:t>일회용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 err="1"/>
              <a:t>미니맵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연구소의 위치를 알려줌</a:t>
            </a:r>
            <a:endParaRPr lang="en-US" altLang="ko-KR" dirty="0"/>
          </a:p>
          <a:p>
            <a:pPr algn="l"/>
            <a:r>
              <a:rPr lang="ko-KR" altLang="en-US" dirty="0" err="1"/>
              <a:t>점핑팩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더블 점프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5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장비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 err="1"/>
              <a:t>후레쉬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배터리 사용</a:t>
            </a:r>
            <a:r>
              <a:rPr lang="en-US" altLang="ko-KR" dirty="0"/>
              <a:t>) </a:t>
            </a:r>
            <a:r>
              <a:rPr lang="ko-KR" altLang="en-US" dirty="0"/>
              <a:t>전방의 빛을 비추어 보여줌</a:t>
            </a:r>
            <a:endParaRPr lang="en-US" altLang="ko-KR" dirty="0"/>
          </a:p>
          <a:p>
            <a:pPr algn="l"/>
            <a:r>
              <a:rPr lang="ko-KR" altLang="en-US" dirty="0"/>
              <a:t>우산 </a:t>
            </a:r>
            <a:r>
              <a:rPr lang="en-US" altLang="ko-KR" dirty="0"/>
              <a:t>: </a:t>
            </a:r>
            <a:r>
              <a:rPr lang="ko-KR" altLang="en-US" dirty="0"/>
              <a:t>장식용</a:t>
            </a:r>
            <a:endParaRPr lang="en-US" altLang="ko-KR" dirty="0"/>
          </a:p>
          <a:p>
            <a:pPr algn="l"/>
            <a:r>
              <a:rPr lang="ko-KR" altLang="en-US" dirty="0"/>
              <a:t>목각 </a:t>
            </a:r>
            <a:r>
              <a:rPr lang="en-US" altLang="ko-KR" dirty="0"/>
              <a:t>: </a:t>
            </a:r>
            <a:r>
              <a:rPr lang="ko-KR" altLang="en-US" dirty="0"/>
              <a:t>적을 기절 시킬 수 있음</a:t>
            </a:r>
            <a:r>
              <a:rPr lang="en-US" altLang="ko-KR" dirty="0"/>
              <a:t>(</a:t>
            </a:r>
            <a:r>
              <a:rPr lang="ko-KR" altLang="en-US" dirty="0"/>
              <a:t>일부 적은 죽일 수 있음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금속 탐지기 </a:t>
            </a:r>
            <a:r>
              <a:rPr lang="en-US" altLang="ko-KR" dirty="0"/>
              <a:t>: </a:t>
            </a:r>
            <a:r>
              <a:rPr lang="ko-KR" altLang="en-US" dirty="0"/>
              <a:t>금속으로 이루어진 아이템을 탐지</a:t>
            </a:r>
            <a:endParaRPr lang="en-US" altLang="ko-KR" dirty="0"/>
          </a:p>
          <a:p>
            <a:pPr algn="l"/>
            <a:r>
              <a:rPr lang="ko-KR" altLang="en-US"/>
              <a:t>보자기 </a:t>
            </a:r>
            <a:r>
              <a:rPr lang="en-US" altLang="ko-KR" dirty="0"/>
              <a:t>: </a:t>
            </a:r>
            <a:r>
              <a:rPr lang="ko-KR" altLang="en-US" dirty="0"/>
              <a:t>주변에 사물에 숨을 수 있음 </a:t>
            </a:r>
            <a:r>
              <a:rPr lang="ko-KR" altLang="en-US" dirty="0" err="1"/>
              <a:t>잘들킴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183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설치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/>
              <a:t>아이템 </a:t>
            </a:r>
            <a:r>
              <a:rPr lang="ko-KR" altLang="en-US" dirty="0" err="1"/>
              <a:t>운반기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아이템만 위로 올리는 아이템</a:t>
            </a:r>
            <a:endParaRPr lang="en-US" altLang="ko-KR" dirty="0"/>
          </a:p>
          <a:p>
            <a:pPr algn="l"/>
            <a:r>
              <a:rPr lang="ko-KR" altLang="en-US" dirty="0"/>
              <a:t>모닥불 </a:t>
            </a:r>
            <a:r>
              <a:rPr lang="en-US" altLang="ko-KR" dirty="0"/>
              <a:t>: </a:t>
            </a:r>
            <a:r>
              <a:rPr lang="ko-KR" altLang="en-US" dirty="0"/>
              <a:t>주위에 있으면 체온이 오름</a:t>
            </a:r>
            <a:r>
              <a:rPr lang="en-US" altLang="ko-KR" dirty="0"/>
              <a:t>(</a:t>
            </a:r>
            <a:r>
              <a:rPr lang="ko-KR" altLang="en-US" dirty="0"/>
              <a:t>너무 오래 사용시 산소 감소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덫 </a:t>
            </a:r>
            <a:r>
              <a:rPr lang="en-US" altLang="ko-KR" dirty="0"/>
              <a:t>: </a:t>
            </a:r>
            <a:r>
              <a:rPr lang="ko-KR" altLang="en-US" dirty="0"/>
              <a:t>엔티티가 밟으면 기절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8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설치 아이템</a:t>
            </a:r>
            <a:r>
              <a:rPr lang="en-US" altLang="ko-KR" dirty="0"/>
              <a:t>(</a:t>
            </a:r>
            <a:r>
              <a:rPr lang="ko-KR" altLang="en-US" dirty="0"/>
              <a:t>연구소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/>
              <a:t>전기 난로 </a:t>
            </a:r>
            <a:r>
              <a:rPr lang="en-US" altLang="ko-KR" dirty="0"/>
              <a:t>: (</a:t>
            </a:r>
            <a:r>
              <a:rPr lang="ko-KR" altLang="en-US" dirty="0"/>
              <a:t>배터리 사용</a:t>
            </a:r>
            <a:r>
              <a:rPr lang="en-US" altLang="ko-KR" dirty="0"/>
              <a:t>) </a:t>
            </a:r>
            <a:r>
              <a:rPr lang="ko-KR" altLang="en-US" dirty="0"/>
              <a:t>주위에 있으면 체온이 많이 </a:t>
            </a:r>
            <a:r>
              <a:rPr lang="ko-KR" altLang="en-US" dirty="0" smtClean="0"/>
              <a:t>오름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이민경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터치하면 돈 </a:t>
            </a:r>
            <a:r>
              <a:rPr lang="en-US" altLang="ko-KR" dirty="0" smtClean="0"/>
              <a:t>-10</a:t>
            </a:r>
            <a:r>
              <a:rPr lang="ko-KR" altLang="en-US" dirty="0" smtClean="0"/>
              <a:t>을 얻는다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횡령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67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사용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 err="1"/>
              <a:t>섬광탄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배터리 사용</a:t>
            </a:r>
            <a:r>
              <a:rPr lang="en-US" altLang="ko-KR" dirty="0"/>
              <a:t>) </a:t>
            </a:r>
            <a:r>
              <a:rPr lang="ko-KR" altLang="en-US" dirty="0"/>
              <a:t>사방으로 빛을 분사</a:t>
            </a:r>
            <a:endParaRPr lang="en-US" altLang="ko-KR" dirty="0"/>
          </a:p>
          <a:p>
            <a:pPr algn="l"/>
            <a:r>
              <a:rPr lang="ko-KR" altLang="en-US" dirty="0"/>
              <a:t>폭탄 </a:t>
            </a:r>
            <a:r>
              <a:rPr lang="en-US" altLang="ko-KR" dirty="0"/>
              <a:t>: (</a:t>
            </a:r>
            <a:r>
              <a:rPr lang="ko-KR" altLang="en-US" dirty="0"/>
              <a:t>연구소 블록 제외</a:t>
            </a:r>
            <a:r>
              <a:rPr lang="en-US" altLang="ko-KR" dirty="0"/>
              <a:t>) </a:t>
            </a:r>
            <a:r>
              <a:rPr lang="ko-KR" altLang="en-US" dirty="0"/>
              <a:t>블록이 터짐</a:t>
            </a:r>
            <a:endParaRPr lang="en-US" altLang="ko-KR" dirty="0"/>
          </a:p>
          <a:p>
            <a:pPr algn="l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초고바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스테미나</a:t>
            </a:r>
            <a:r>
              <a:rPr lang="ko-KR" altLang="en-US" dirty="0"/>
              <a:t> 회복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9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사용 아이템</a:t>
            </a:r>
            <a:r>
              <a:rPr lang="en-US" altLang="ko-KR" dirty="0"/>
              <a:t>(</a:t>
            </a:r>
            <a:r>
              <a:rPr lang="ko-KR" altLang="en-US" dirty="0"/>
              <a:t>연구소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 err="1"/>
              <a:t>스팀팩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이동속도가 증가하는 대신 </a:t>
            </a:r>
            <a:r>
              <a:rPr lang="en-US" altLang="ko-KR" dirty="0"/>
              <a:t>hp</a:t>
            </a:r>
            <a:r>
              <a:rPr lang="ko-KR" altLang="en-US" dirty="0"/>
              <a:t>가 감소</a:t>
            </a:r>
            <a:r>
              <a:rPr lang="en-US" altLang="ko-KR" dirty="0"/>
              <a:t>(</a:t>
            </a:r>
            <a:r>
              <a:rPr lang="ko-KR" altLang="en-US" dirty="0"/>
              <a:t>데미지 랜덤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주사기 </a:t>
            </a:r>
            <a:r>
              <a:rPr lang="en-US" altLang="ko-KR" dirty="0"/>
              <a:t>: (</a:t>
            </a:r>
            <a:r>
              <a:rPr lang="ko-KR" altLang="en-US" dirty="0"/>
              <a:t>해당 </a:t>
            </a:r>
            <a:r>
              <a:rPr lang="ko-KR" altLang="en-US" dirty="0" err="1"/>
              <a:t>회차만</a:t>
            </a:r>
            <a:r>
              <a:rPr lang="ko-KR" altLang="en-US" dirty="0"/>
              <a:t> 지속</a:t>
            </a:r>
            <a:r>
              <a:rPr lang="en-US" altLang="ko-KR" dirty="0"/>
              <a:t>) </a:t>
            </a:r>
            <a:r>
              <a:rPr lang="ko-KR" altLang="en-US" dirty="0"/>
              <a:t>효과는 랜덤</a:t>
            </a:r>
            <a:r>
              <a:rPr lang="en-US" altLang="ko-KR" dirty="0"/>
              <a:t>[</a:t>
            </a:r>
            <a:r>
              <a:rPr lang="ko-KR" altLang="en-US" dirty="0"/>
              <a:t>시아 감소</a:t>
            </a:r>
            <a:r>
              <a:rPr lang="en-US" altLang="ko-KR" dirty="0"/>
              <a:t>, </a:t>
            </a:r>
            <a:r>
              <a:rPr lang="ko-KR" altLang="en-US" dirty="0"/>
              <a:t>속도 감소</a:t>
            </a:r>
            <a:r>
              <a:rPr lang="en-US" altLang="ko-KR" dirty="0"/>
              <a:t>, Hp</a:t>
            </a:r>
            <a:r>
              <a:rPr lang="ko-KR" altLang="en-US" dirty="0"/>
              <a:t>감소</a:t>
            </a:r>
            <a:r>
              <a:rPr lang="en-US" altLang="ko-KR" dirty="0"/>
              <a:t>, </a:t>
            </a:r>
            <a:r>
              <a:rPr lang="ko-KR" altLang="en-US" dirty="0"/>
              <a:t>시아 증가</a:t>
            </a:r>
            <a:r>
              <a:rPr lang="en-US" altLang="ko-KR" dirty="0"/>
              <a:t>, </a:t>
            </a:r>
            <a:r>
              <a:rPr lang="ko-KR" altLang="en-US" dirty="0"/>
              <a:t>속도 증가</a:t>
            </a:r>
            <a:r>
              <a:rPr lang="en-US" altLang="ko-KR" dirty="0"/>
              <a:t>, Hp</a:t>
            </a:r>
            <a:r>
              <a:rPr lang="ko-KR" altLang="en-US" dirty="0"/>
              <a:t> 증가</a:t>
            </a:r>
            <a:r>
              <a:rPr lang="en-US" altLang="ko-KR" dirty="0"/>
              <a:t>, </a:t>
            </a:r>
            <a:r>
              <a:rPr lang="ko-KR" altLang="en-US" dirty="0" err="1"/>
              <a:t>스테미나</a:t>
            </a:r>
            <a:r>
              <a:rPr lang="ko-KR" altLang="en-US" dirty="0"/>
              <a:t> 회복 속도 감소</a:t>
            </a:r>
            <a:r>
              <a:rPr lang="en-US" altLang="ko-KR" dirty="0"/>
              <a:t>]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882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225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기본  자원</vt:lpstr>
      <vt:lpstr>특수 자원</vt:lpstr>
      <vt:lpstr>자연 재료</vt:lpstr>
      <vt:lpstr>장비 장착 아이템</vt:lpstr>
      <vt:lpstr>장비 아이템</vt:lpstr>
      <vt:lpstr>설치 아이템</vt:lpstr>
      <vt:lpstr>설치 아이템(연구소)</vt:lpstr>
      <vt:lpstr>사용 아이템</vt:lpstr>
      <vt:lpstr>사용 아이템(연구소)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 자원</dc:title>
  <dc:creator>User</dc:creator>
  <cp:lastModifiedBy>int</cp:lastModifiedBy>
  <cp:revision>12</cp:revision>
  <dcterms:created xsi:type="dcterms:W3CDTF">2025-03-13T03:51:55Z</dcterms:created>
  <dcterms:modified xsi:type="dcterms:W3CDTF">2025-05-08T13:07:34Z</dcterms:modified>
</cp:coreProperties>
</file>