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Quantico"/>
      <p:regular r:id="rId19"/>
      <p:bold r:id="rId20"/>
      <p:italic r:id="rId21"/>
      <p:boldItalic r:id="rId22"/>
    </p:embeddedFont>
    <p:embeddedFont>
      <p:font typeface="Lato"/>
      <p:regular r:id="rId23"/>
      <p:bold r:id="rId24"/>
      <p:italic r:id="rId25"/>
      <p:boldItalic r:id="rId26"/>
    </p:embeddedFon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ntico-bold.fntdata"/><Relationship Id="rId22" Type="http://schemas.openxmlformats.org/officeDocument/2006/relationships/font" Target="fonts/Quantico-boldItalic.fntdata"/><Relationship Id="rId21" Type="http://schemas.openxmlformats.org/officeDocument/2006/relationships/font" Target="fonts/Quantic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Quantic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806ff087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806ff087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3806ff087b9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3806ff087b9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381a02e503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381a02e503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3806ff087b9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3806ff087b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3806ff087b9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3806ff087b9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806ff087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806ff087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806ff087b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3806ff087b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3806ff087b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3806ff087b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381a02e503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381a02e503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3806ff087b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3806ff087b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381a02e503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381a02e503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3806ff087b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3806ff087b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806ff087b9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806ff087b9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BLANK_16_1_1">
    <p:bg>
      <p:bgPr>
        <a:solidFill>
          <a:schemeClr val="lt2"/>
        </a:solidFill>
      </p:bgPr>
    </p:bg>
    <p:spTree>
      <p:nvGrpSpPr>
        <p:cNvPr id="8" name="Shape 8"/>
        <p:cNvGrpSpPr/>
        <p:nvPr/>
      </p:nvGrpSpPr>
      <p:grpSpPr>
        <a:xfrm>
          <a:off x="0" y="0"/>
          <a:ext cx="0" cy="0"/>
          <a:chOff x="0" y="0"/>
          <a:chExt cx="0" cy="0"/>
        </a:xfrm>
      </p:grpSpPr>
      <p:sp>
        <p:nvSpPr>
          <p:cNvPr id="9" name="Google Shape;9;p2"/>
          <p:cNvSpPr/>
          <p:nvPr/>
        </p:nvSpPr>
        <p:spPr>
          <a:xfrm>
            <a:off x="0" y="0"/>
            <a:ext cx="5440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10" name="Google Shape;10;p2"/>
          <p:cNvSpPr/>
          <p:nvPr/>
        </p:nvSpPr>
        <p:spPr>
          <a:xfrm>
            <a:off x="5440200" y="555250"/>
            <a:ext cx="3703800" cy="45882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11" name="Google Shape;11;p2"/>
          <p:cNvSpPr/>
          <p:nvPr/>
        </p:nvSpPr>
        <p:spPr>
          <a:xfrm>
            <a:off x="636875" y="563400"/>
            <a:ext cx="4803000" cy="4588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12" name="Google Shape;12;p2"/>
          <p:cNvSpPr txBox="1"/>
          <p:nvPr>
            <p:ph type="title"/>
          </p:nvPr>
        </p:nvSpPr>
        <p:spPr>
          <a:xfrm>
            <a:off x="876900" y="874250"/>
            <a:ext cx="4387500" cy="2632500"/>
          </a:xfrm>
          <a:prstGeom prst="rect">
            <a:avLst/>
          </a:prstGeom>
        </p:spPr>
        <p:txBody>
          <a:bodyPr anchorCtr="0" anchor="t" bIns="0" lIns="0" spcFirstLastPara="1" rIns="91425" wrap="square" tIns="0">
            <a:noAutofit/>
          </a:bodyPr>
          <a:lstStyle>
            <a:lvl1pPr lvl="0">
              <a:lnSpc>
                <a:spcPct val="80000"/>
              </a:lnSpc>
              <a:spcBef>
                <a:spcPts val="0"/>
              </a:spcBef>
              <a:spcAft>
                <a:spcPts val="0"/>
              </a:spcAft>
              <a:buSzPts val="3000"/>
              <a:buNone/>
              <a:defRPr sz="7500"/>
            </a:lvl1pPr>
            <a:lvl2pPr lvl="1">
              <a:lnSpc>
                <a:spcPct val="80000"/>
              </a:lnSpc>
              <a:spcBef>
                <a:spcPts val="0"/>
              </a:spcBef>
              <a:spcAft>
                <a:spcPts val="0"/>
              </a:spcAft>
              <a:buSzPts val="3000"/>
              <a:buNone/>
              <a:defRPr sz="7500">
                <a:latin typeface="Quantico"/>
                <a:ea typeface="Quantico"/>
                <a:cs typeface="Quantico"/>
                <a:sym typeface="Quantico"/>
              </a:defRPr>
            </a:lvl2pPr>
            <a:lvl3pPr lvl="2">
              <a:lnSpc>
                <a:spcPct val="80000"/>
              </a:lnSpc>
              <a:spcBef>
                <a:spcPts val="0"/>
              </a:spcBef>
              <a:spcAft>
                <a:spcPts val="0"/>
              </a:spcAft>
              <a:buSzPts val="3000"/>
              <a:buNone/>
              <a:defRPr sz="7500">
                <a:latin typeface="Quantico"/>
                <a:ea typeface="Quantico"/>
                <a:cs typeface="Quantico"/>
                <a:sym typeface="Quantico"/>
              </a:defRPr>
            </a:lvl3pPr>
            <a:lvl4pPr lvl="3">
              <a:lnSpc>
                <a:spcPct val="80000"/>
              </a:lnSpc>
              <a:spcBef>
                <a:spcPts val="0"/>
              </a:spcBef>
              <a:spcAft>
                <a:spcPts val="0"/>
              </a:spcAft>
              <a:buSzPts val="3000"/>
              <a:buNone/>
              <a:defRPr sz="7500">
                <a:latin typeface="Quantico"/>
                <a:ea typeface="Quantico"/>
                <a:cs typeface="Quantico"/>
                <a:sym typeface="Quantico"/>
              </a:defRPr>
            </a:lvl4pPr>
            <a:lvl5pPr lvl="4">
              <a:lnSpc>
                <a:spcPct val="80000"/>
              </a:lnSpc>
              <a:spcBef>
                <a:spcPts val="0"/>
              </a:spcBef>
              <a:spcAft>
                <a:spcPts val="0"/>
              </a:spcAft>
              <a:buSzPts val="3000"/>
              <a:buNone/>
              <a:defRPr sz="7500">
                <a:latin typeface="Quantico"/>
                <a:ea typeface="Quantico"/>
                <a:cs typeface="Quantico"/>
                <a:sym typeface="Quantico"/>
              </a:defRPr>
            </a:lvl5pPr>
            <a:lvl6pPr lvl="5">
              <a:lnSpc>
                <a:spcPct val="80000"/>
              </a:lnSpc>
              <a:spcBef>
                <a:spcPts val="0"/>
              </a:spcBef>
              <a:spcAft>
                <a:spcPts val="0"/>
              </a:spcAft>
              <a:buSzPts val="3000"/>
              <a:buNone/>
              <a:defRPr sz="7500">
                <a:latin typeface="Quantico"/>
                <a:ea typeface="Quantico"/>
                <a:cs typeface="Quantico"/>
                <a:sym typeface="Quantico"/>
              </a:defRPr>
            </a:lvl6pPr>
            <a:lvl7pPr lvl="6">
              <a:lnSpc>
                <a:spcPct val="80000"/>
              </a:lnSpc>
              <a:spcBef>
                <a:spcPts val="0"/>
              </a:spcBef>
              <a:spcAft>
                <a:spcPts val="0"/>
              </a:spcAft>
              <a:buSzPts val="3000"/>
              <a:buNone/>
              <a:defRPr sz="7500">
                <a:latin typeface="Quantico"/>
                <a:ea typeface="Quantico"/>
                <a:cs typeface="Quantico"/>
                <a:sym typeface="Quantico"/>
              </a:defRPr>
            </a:lvl7pPr>
            <a:lvl8pPr lvl="7">
              <a:lnSpc>
                <a:spcPct val="80000"/>
              </a:lnSpc>
              <a:spcBef>
                <a:spcPts val="0"/>
              </a:spcBef>
              <a:spcAft>
                <a:spcPts val="0"/>
              </a:spcAft>
              <a:buSzPts val="3000"/>
              <a:buNone/>
              <a:defRPr sz="7500">
                <a:latin typeface="Quantico"/>
                <a:ea typeface="Quantico"/>
                <a:cs typeface="Quantico"/>
                <a:sym typeface="Quantico"/>
              </a:defRPr>
            </a:lvl8pPr>
            <a:lvl9pPr lvl="8">
              <a:lnSpc>
                <a:spcPct val="80000"/>
              </a:lnSpc>
              <a:spcBef>
                <a:spcPts val="0"/>
              </a:spcBef>
              <a:spcAft>
                <a:spcPts val="0"/>
              </a:spcAft>
              <a:buSzPts val="3000"/>
              <a:buNone/>
              <a:defRPr sz="7500">
                <a:latin typeface="Quantico"/>
                <a:ea typeface="Quantico"/>
                <a:cs typeface="Quantico"/>
                <a:sym typeface="Quantico"/>
              </a:defRPr>
            </a:lvl9pPr>
          </a:lstStyle>
          <a:p/>
        </p:txBody>
      </p:sp>
      <p:sp>
        <p:nvSpPr>
          <p:cNvPr id="13" name="Google Shape;13;p2"/>
          <p:cNvSpPr txBox="1"/>
          <p:nvPr>
            <p:ph idx="1" type="subTitle"/>
          </p:nvPr>
        </p:nvSpPr>
        <p:spPr>
          <a:xfrm>
            <a:off x="958450" y="4298625"/>
            <a:ext cx="2008500" cy="452700"/>
          </a:xfrm>
          <a:prstGeom prst="rect">
            <a:avLst/>
          </a:prstGeom>
        </p:spPr>
        <p:txBody>
          <a:bodyPr anchorCtr="0" anchor="t" bIns="0" lIns="0" spcFirstLastPara="1" rIns="91425" wrap="square" tIns="0">
            <a:noAutofit/>
          </a:bodyPr>
          <a:lstStyle>
            <a:lvl1pPr lvl="0">
              <a:lnSpc>
                <a:spcPct val="115000"/>
              </a:lnSpc>
              <a:spcBef>
                <a:spcPts val="0"/>
              </a:spcBef>
              <a:spcAft>
                <a:spcPts val="0"/>
              </a:spcAft>
              <a:buClr>
                <a:schemeClr val="dk1"/>
              </a:buClr>
              <a:buSzPts val="1100"/>
              <a:buNone/>
              <a:defRPr>
                <a:solidFill>
                  <a:schemeClr val="dk1"/>
                </a:solidFill>
              </a:defRPr>
            </a:lvl1pPr>
            <a:lvl2pPr lvl="1">
              <a:lnSpc>
                <a:spcPct val="115000"/>
              </a:lnSpc>
              <a:spcBef>
                <a:spcPts val="1000"/>
              </a:spcBef>
              <a:spcAft>
                <a:spcPts val="0"/>
              </a:spcAft>
              <a:buClr>
                <a:schemeClr val="dk1"/>
              </a:buClr>
              <a:buSzPts val="1100"/>
              <a:buNone/>
              <a:defRPr>
                <a:solidFill>
                  <a:schemeClr val="dk1"/>
                </a:solidFill>
              </a:defRPr>
            </a:lvl2pPr>
            <a:lvl3pPr lvl="2">
              <a:lnSpc>
                <a:spcPct val="115000"/>
              </a:lnSpc>
              <a:spcBef>
                <a:spcPts val="1000"/>
              </a:spcBef>
              <a:spcAft>
                <a:spcPts val="0"/>
              </a:spcAft>
              <a:buClr>
                <a:schemeClr val="dk1"/>
              </a:buClr>
              <a:buSzPts val="1100"/>
              <a:buNone/>
              <a:defRPr>
                <a:solidFill>
                  <a:schemeClr val="dk1"/>
                </a:solidFill>
              </a:defRPr>
            </a:lvl3pPr>
            <a:lvl4pPr lvl="3">
              <a:lnSpc>
                <a:spcPct val="115000"/>
              </a:lnSpc>
              <a:spcBef>
                <a:spcPts val="1000"/>
              </a:spcBef>
              <a:spcAft>
                <a:spcPts val="0"/>
              </a:spcAft>
              <a:buClr>
                <a:schemeClr val="dk1"/>
              </a:buClr>
              <a:buSzPts val="1100"/>
              <a:buNone/>
              <a:defRPr>
                <a:solidFill>
                  <a:schemeClr val="dk1"/>
                </a:solidFill>
              </a:defRPr>
            </a:lvl4pPr>
            <a:lvl5pPr lvl="4">
              <a:lnSpc>
                <a:spcPct val="115000"/>
              </a:lnSpc>
              <a:spcBef>
                <a:spcPts val="1000"/>
              </a:spcBef>
              <a:spcAft>
                <a:spcPts val="0"/>
              </a:spcAft>
              <a:buClr>
                <a:schemeClr val="dk1"/>
              </a:buClr>
              <a:buSzPts val="1100"/>
              <a:buNone/>
              <a:defRPr>
                <a:solidFill>
                  <a:schemeClr val="dk1"/>
                </a:solidFill>
              </a:defRPr>
            </a:lvl5pPr>
            <a:lvl6pPr lvl="5">
              <a:lnSpc>
                <a:spcPct val="115000"/>
              </a:lnSpc>
              <a:spcBef>
                <a:spcPts val="1000"/>
              </a:spcBef>
              <a:spcAft>
                <a:spcPts val="0"/>
              </a:spcAft>
              <a:buClr>
                <a:schemeClr val="dk1"/>
              </a:buClr>
              <a:buSzPts val="1100"/>
              <a:buNone/>
              <a:defRPr>
                <a:solidFill>
                  <a:schemeClr val="dk1"/>
                </a:solidFill>
              </a:defRPr>
            </a:lvl6pPr>
            <a:lvl7pPr lvl="6">
              <a:lnSpc>
                <a:spcPct val="115000"/>
              </a:lnSpc>
              <a:spcBef>
                <a:spcPts val="1000"/>
              </a:spcBef>
              <a:spcAft>
                <a:spcPts val="0"/>
              </a:spcAft>
              <a:buClr>
                <a:schemeClr val="dk1"/>
              </a:buClr>
              <a:buSzPts val="1100"/>
              <a:buNone/>
              <a:defRPr>
                <a:solidFill>
                  <a:schemeClr val="dk1"/>
                </a:solidFill>
              </a:defRPr>
            </a:lvl7pPr>
            <a:lvl8pPr lvl="7">
              <a:lnSpc>
                <a:spcPct val="115000"/>
              </a:lnSpc>
              <a:spcBef>
                <a:spcPts val="1000"/>
              </a:spcBef>
              <a:spcAft>
                <a:spcPts val="0"/>
              </a:spcAft>
              <a:buClr>
                <a:schemeClr val="dk1"/>
              </a:buClr>
              <a:buSzPts val="1100"/>
              <a:buNone/>
              <a:defRPr>
                <a:solidFill>
                  <a:schemeClr val="dk1"/>
                </a:solidFill>
              </a:defRPr>
            </a:lvl8pPr>
            <a:lvl9pPr lvl="8">
              <a:lnSpc>
                <a:spcPct val="115000"/>
              </a:lnSpc>
              <a:spcBef>
                <a:spcPts val="1000"/>
              </a:spcBef>
              <a:spcAft>
                <a:spcPts val="1000"/>
              </a:spcAft>
              <a:buClr>
                <a:schemeClr val="dk1"/>
              </a:buClr>
              <a:buSzPts val="1100"/>
              <a:buNone/>
              <a:defRPr>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BLANK_1_1_1_1_1_1_1_1_1_1_1_1_1_1_1_1_1">
    <p:bg>
      <p:bgPr>
        <a:solidFill>
          <a:schemeClr val="accent5"/>
        </a:solidFill>
      </p:bgPr>
    </p:bg>
    <p:spTree>
      <p:nvGrpSpPr>
        <p:cNvPr id="89" name="Shape 89"/>
        <p:cNvGrpSpPr/>
        <p:nvPr/>
      </p:nvGrpSpPr>
      <p:grpSpPr>
        <a:xfrm>
          <a:off x="0" y="0"/>
          <a:ext cx="0" cy="0"/>
          <a:chOff x="0" y="0"/>
          <a:chExt cx="0" cy="0"/>
        </a:xfrm>
      </p:grpSpPr>
      <p:sp>
        <p:nvSpPr>
          <p:cNvPr id="90" name="Google Shape;90;p11"/>
          <p:cNvSpPr/>
          <p:nvPr/>
        </p:nvSpPr>
        <p:spPr>
          <a:xfrm>
            <a:off x="696050" y="619550"/>
            <a:ext cx="8448000" cy="4525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91" name="Google Shape;91;p11"/>
          <p:cNvSpPr/>
          <p:nvPr/>
        </p:nvSpPr>
        <p:spPr>
          <a:xfrm>
            <a:off x="4930700" y="619550"/>
            <a:ext cx="4213200" cy="452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92" name="Google Shape;92;p11"/>
          <p:cNvSpPr/>
          <p:nvPr>
            <p:ph idx="2" type="pic"/>
          </p:nvPr>
        </p:nvSpPr>
        <p:spPr>
          <a:xfrm flipH="1">
            <a:off x="4930693" y="619550"/>
            <a:ext cx="2100300" cy="1513500"/>
          </a:xfrm>
          <a:prstGeom prst="snip1Rect">
            <a:avLst>
              <a:gd fmla="val 0" name="adj"/>
            </a:avLst>
          </a:prstGeom>
          <a:noFill/>
          <a:ln>
            <a:noFill/>
          </a:ln>
        </p:spPr>
      </p:sp>
      <p:sp>
        <p:nvSpPr>
          <p:cNvPr id="93" name="Google Shape;93;p11"/>
          <p:cNvSpPr txBox="1"/>
          <p:nvPr>
            <p:ph type="title"/>
          </p:nvPr>
        </p:nvSpPr>
        <p:spPr>
          <a:xfrm>
            <a:off x="929475" y="914400"/>
            <a:ext cx="3633000" cy="1077300"/>
          </a:xfrm>
          <a:prstGeom prst="rect">
            <a:avLst/>
          </a:prstGeom>
        </p:spPr>
        <p:txBody>
          <a:bodyPr anchorCtr="0" anchor="t" bIns="0" lIns="0" spcFirstLastPara="1" rIns="91425" wrap="square" tIns="0">
            <a:noAutofit/>
          </a:bodyPr>
          <a:lstStyle>
            <a:lvl1pPr lvl="0">
              <a:lnSpc>
                <a:spcPct val="80000"/>
              </a:lnSpc>
              <a:spcBef>
                <a:spcPts val="0"/>
              </a:spcBef>
              <a:spcAft>
                <a:spcPts val="0"/>
              </a:spcAft>
              <a:buClr>
                <a:schemeClr val="dk1"/>
              </a:buClr>
              <a:buSzPts val="2400"/>
              <a:buNone/>
              <a:defRPr sz="2400"/>
            </a:lvl1pPr>
            <a:lvl2pPr lvl="1">
              <a:lnSpc>
                <a:spcPct val="80000"/>
              </a:lnSpc>
              <a:spcBef>
                <a:spcPts val="0"/>
              </a:spcBef>
              <a:spcAft>
                <a:spcPts val="0"/>
              </a:spcAft>
              <a:buClr>
                <a:schemeClr val="dk1"/>
              </a:buClr>
              <a:buSzPts val="3000"/>
              <a:buNone/>
              <a:defRPr sz="5500">
                <a:latin typeface="Quantico"/>
                <a:ea typeface="Quantico"/>
                <a:cs typeface="Quantico"/>
                <a:sym typeface="Quantico"/>
              </a:defRPr>
            </a:lvl2pPr>
            <a:lvl3pPr lvl="2">
              <a:lnSpc>
                <a:spcPct val="80000"/>
              </a:lnSpc>
              <a:spcBef>
                <a:spcPts val="0"/>
              </a:spcBef>
              <a:spcAft>
                <a:spcPts val="0"/>
              </a:spcAft>
              <a:buClr>
                <a:schemeClr val="dk1"/>
              </a:buClr>
              <a:buSzPts val="3000"/>
              <a:buNone/>
              <a:defRPr sz="5500">
                <a:latin typeface="Quantico"/>
                <a:ea typeface="Quantico"/>
                <a:cs typeface="Quantico"/>
                <a:sym typeface="Quantico"/>
              </a:defRPr>
            </a:lvl3pPr>
            <a:lvl4pPr lvl="3">
              <a:lnSpc>
                <a:spcPct val="80000"/>
              </a:lnSpc>
              <a:spcBef>
                <a:spcPts val="0"/>
              </a:spcBef>
              <a:spcAft>
                <a:spcPts val="0"/>
              </a:spcAft>
              <a:buClr>
                <a:schemeClr val="dk1"/>
              </a:buClr>
              <a:buSzPts val="3000"/>
              <a:buNone/>
              <a:defRPr sz="5500">
                <a:latin typeface="Quantico"/>
                <a:ea typeface="Quantico"/>
                <a:cs typeface="Quantico"/>
                <a:sym typeface="Quantico"/>
              </a:defRPr>
            </a:lvl4pPr>
            <a:lvl5pPr lvl="4">
              <a:lnSpc>
                <a:spcPct val="80000"/>
              </a:lnSpc>
              <a:spcBef>
                <a:spcPts val="0"/>
              </a:spcBef>
              <a:spcAft>
                <a:spcPts val="0"/>
              </a:spcAft>
              <a:buClr>
                <a:schemeClr val="dk1"/>
              </a:buClr>
              <a:buSzPts val="3000"/>
              <a:buNone/>
              <a:defRPr sz="5500">
                <a:latin typeface="Quantico"/>
                <a:ea typeface="Quantico"/>
                <a:cs typeface="Quantico"/>
                <a:sym typeface="Quantico"/>
              </a:defRPr>
            </a:lvl5pPr>
            <a:lvl6pPr lvl="5">
              <a:lnSpc>
                <a:spcPct val="80000"/>
              </a:lnSpc>
              <a:spcBef>
                <a:spcPts val="0"/>
              </a:spcBef>
              <a:spcAft>
                <a:spcPts val="0"/>
              </a:spcAft>
              <a:buClr>
                <a:schemeClr val="dk1"/>
              </a:buClr>
              <a:buSzPts val="3000"/>
              <a:buNone/>
              <a:defRPr sz="5500">
                <a:latin typeface="Quantico"/>
                <a:ea typeface="Quantico"/>
                <a:cs typeface="Quantico"/>
                <a:sym typeface="Quantico"/>
              </a:defRPr>
            </a:lvl6pPr>
            <a:lvl7pPr lvl="6">
              <a:lnSpc>
                <a:spcPct val="80000"/>
              </a:lnSpc>
              <a:spcBef>
                <a:spcPts val="0"/>
              </a:spcBef>
              <a:spcAft>
                <a:spcPts val="0"/>
              </a:spcAft>
              <a:buClr>
                <a:schemeClr val="dk1"/>
              </a:buClr>
              <a:buSzPts val="3000"/>
              <a:buNone/>
              <a:defRPr sz="5500">
                <a:latin typeface="Quantico"/>
                <a:ea typeface="Quantico"/>
                <a:cs typeface="Quantico"/>
                <a:sym typeface="Quantico"/>
              </a:defRPr>
            </a:lvl7pPr>
            <a:lvl8pPr lvl="7">
              <a:lnSpc>
                <a:spcPct val="80000"/>
              </a:lnSpc>
              <a:spcBef>
                <a:spcPts val="0"/>
              </a:spcBef>
              <a:spcAft>
                <a:spcPts val="0"/>
              </a:spcAft>
              <a:buClr>
                <a:schemeClr val="dk1"/>
              </a:buClr>
              <a:buSzPts val="3000"/>
              <a:buNone/>
              <a:defRPr sz="5500">
                <a:latin typeface="Quantico"/>
                <a:ea typeface="Quantico"/>
                <a:cs typeface="Quantico"/>
                <a:sym typeface="Quantico"/>
              </a:defRPr>
            </a:lvl8pPr>
            <a:lvl9pPr lvl="8">
              <a:lnSpc>
                <a:spcPct val="80000"/>
              </a:lnSpc>
              <a:spcBef>
                <a:spcPts val="0"/>
              </a:spcBef>
              <a:spcAft>
                <a:spcPts val="0"/>
              </a:spcAft>
              <a:buClr>
                <a:schemeClr val="dk1"/>
              </a:buClr>
              <a:buSzPts val="3000"/>
              <a:buNone/>
              <a:defRPr sz="5500">
                <a:latin typeface="Quantico"/>
                <a:ea typeface="Quantico"/>
                <a:cs typeface="Quantico"/>
                <a:sym typeface="Quantico"/>
              </a:defRPr>
            </a:lvl9pPr>
          </a:lstStyle>
          <a:p/>
        </p:txBody>
      </p:sp>
      <p:sp>
        <p:nvSpPr>
          <p:cNvPr id="94" name="Google Shape;94;p11"/>
          <p:cNvSpPr/>
          <p:nvPr>
            <p:ph idx="3" type="pic"/>
          </p:nvPr>
        </p:nvSpPr>
        <p:spPr>
          <a:xfrm flipH="1">
            <a:off x="696043" y="2125400"/>
            <a:ext cx="2129100" cy="1513500"/>
          </a:xfrm>
          <a:prstGeom prst="snip1Rect">
            <a:avLst>
              <a:gd fmla="val 0" name="adj"/>
            </a:avLst>
          </a:prstGeom>
          <a:noFill/>
          <a:ln>
            <a:noFill/>
          </a:ln>
        </p:spPr>
      </p:sp>
      <p:sp>
        <p:nvSpPr>
          <p:cNvPr id="95" name="Google Shape;95;p11"/>
          <p:cNvSpPr/>
          <p:nvPr>
            <p:ph idx="4" type="pic"/>
          </p:nvPr>
        </p:nvSpPr>
        <p:spPr>
          <a:xfrm flipH="1">
            <a:off x="4930693" y="3635300"/>
            <a:ext cx="2100300" cy="1513500"/>
          </a:xfrm>
          <a:prstGeom prst="snip1Rect">
            <a:avLst>
              <a:gd fmla="val 0" name="adj"/>
            </a:avLst>
          </a:prstGeom>
          <a:noFill/>
          <a:ln>
            <a:noFill/>
          </a:ln>
        </p:spPr>
      </p:sp>
      <p:sp>
        <p:nvSpPr>
          <p:cNvPr id="96" name="Google Shape;96;p11"/>
          <p:cNvSpPr txBox="1"/>
          <p:nvPr>
            <p:ph idx="5" type="title"/>
          </p:nvPr>
        </p:nvSpPr>
        <p:spPr>
          <a:xfrm>
            <a:off x="7243093" y="851546"/>
            <a:ext cx="1696500" cy="2694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200"/>
              <a:buFont typeface="Lato"/>
              <a:buNone/>
              <a:defRPr b="1" sz="1200">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b="1" sz="1200">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b="1" sz="1200">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b="1" sz="1200">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b="1" sz="1200">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b="1" sz="1200">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b="1" sz="1200">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b="1" sz="1200">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b="1" sz="1200">
                <a:latin typeface="Lato"/>
                <a:ea typeface="Lato"/>
                <a:cs typeface="Lato"/>
                <a:sym typeface="Lato"/>
              </a:defRPr>
            </a:lvl9pPr>
          </a:lstStyle>
          <a:p/>
        </p:txBody>
      </p:sp>
      <p:sp>
        <p:nvSpPr>
          <p:cNvPr id="97" name="Google Shape;97;p11"/>
          <p:cNvSpPr txBox="1"/>
          <p:nvPr>
            <p:ph idx="6" type="title"/>
          </p:nvPr>
        </p:nvSpPr>
        <p:spPr>
          <a:xfrm>
            <a:off x="3257860" y="2361757"/>
            <a:ext cx="1696500" cy="2694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200"/>
              <a:buFont typeface="Lato"/>
              <a:buNone/>
              <a:defRPr b="1" sz="1200">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b="1" sz="1200">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b="1" sz="1200">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b="1" sz="1200">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b="1" sz="1200">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b="1" sz="1200">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b="1" sz="1200">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b="1" sz="1200">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b="1" sz="1200">
                <a:latin typeface="Lato"/>
                <a:ea typeface="Lato"/>
                <a:cs typeface="Lato"/>
                <a:sym typeface="Lato"/>
              </a:defRPr>
            </a:lvl9pPr>
          </a:lstStyle>
          <a:p/>
        </p:txBody>
      </p:sp>
      <p:sp>
        <p:nvSpPr>
          <p:cNvPr id="98" name="Google Shape;98;p11"/>
          <p:cNvSpPr txBox="1"/>
          <p:nvPr>
            <p:ph idx="7" type="title"/>
          </p:nvPr>
        </p:nvSpPr>
        <p:spPr>
          <a:xfrm>
            <a:off x="7229582" y="3878226"/>
            <a:ext cx="1696500" cy="2694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200"/>
              <a:buFont typeface="Lato"/>
              <a:buNone/>
              <a:defRPr b="1" sz="1200">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b="1" sz="1200">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b="1" sz="1200">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b="1" sz="1200">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b="1" sz="1200">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b="1" sz="1200">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b="1" sz="1200">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b="1" sz="1200">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b="1" sz="1200">
                <a:latin typeface="Lato"/>
                <a:ea typeface="Lato"/>
                <a:cs typeface="Lato"/>
                <a:sym typeface="Lato"/>
              </a:defRPr>
            </a:lvl9pPr>
          </a:lstStyle>
          <a:p/>
        </p:txBody>
      </p:sp>
      <p:sp>
        <p:nvSpPr>
          <p:cNvPr id="99" name="Google Shape;99;p11"/>
          <p:cNvSpPr txBox="1"/>
          <p:nvPr>
            <p:ph idx="1" type="body"/>
          </p:nvPr>
        </p:nvSpPr>
        <p:spPr>
          <a:xfrm>
            <a:off x="3257120" y="2663823"/>
            <a:ext cx="1578900" cy="830100"/>
          </a:xfrm>
          <a:prstGeom prst="rect">
            <a:avLst/>
          </a:prstGeom>
        </p:spPr>
        <p:txBody>
          <a:bodyPr anchorCtr="0" anchor="t" bIns="0" lIns="0" spcFirstLastPara="1" rIns="91425" wrap="square" tIns="0">
            <a:noAutofit/>
          </a:bodyPr>
          <a:lstStyle>
            <a:lvl1pPr indent="-292100" lvl="0" marL="457200">
              <a:lnSpc>
                <a:spcPct val="115000"/>
              </a:lnSpc>
              <a:spcBef>
                <a:spcPts val="0"/>
              </a:spcBef>
              <a:spcAft>
                <a:spcPts val="0"/>
              </a:spcAft>
              <a:buClr>
                <a:schemeClr val="dk1"/>
              </a:buClr>
              <a:buSzPts val="1000"/>
              <a:buChar char="●"/>
              <a:defRPr>
                <a:solidFill>
                  <a:schemeClr val="dk1"/>
                </a:solidFill>
              </a:defRPr>
            </a:lvl1pPr>
            <a:lvl2pPr indent="-292100" lvl="1" marL="914400">
              <a:lnSpc>
                <a:spcPct val="115000"/>
              </a:lnSpc>
              <a:spcBef>
                <a:spcPts val="1000"/>
              </a:spcBef>
              <a:spcAft>
                <a:spcPts val="0"/>
              </a:spcAft>
              <a:buClr>
                <a:schemeClr val="dk1"/>
              </a:buClr>
              <a:buSzPts val="1000"/>
              <a:buChar char="○"/>
              <a:defRPr>
                <a:solidFill>
                  <a:schemeClr val="dk1"/>
                </a:solidFill>
              </a:defRPr>
            </a:lvl2pPr>
            <a:lvl3pPr indent="-292100" lvl="2" marL="1371600">
              <a:lnSpc>
                <a:spcPct val="115000"/>
              </a:lnSpc>
              <a:spcBef>
                <a:spcPts val="1000"/>
              </a:spcBef>
              <a:spcAft>
                <a:spcPts val="0"/>
              </a:spcAft>
              <a:buClr>
                <a:schemeClr val="dk1"/>
              </a:buClr>
              <a:buSzPts val="1000"/>
              <a:buChar char="■"/>
              <a:defRPr>
                <a:solidFill>
                  <a:schemeClr val="dk1"/>
                </a:solidFill>
              </a:defRPr>
            </a:lvl3pPr>
            <a:lvl4pPr indent="-292100" lvl="3" marL="1828800">
              <a:lnSpc>
                <a:spcPct val="115000"/>
              </a:lnSpc>
              <a:spcBef>
                <a:spcPts val="1000"/>
              </a:spcBef>
              <a:spcAft>
                <a:spcPts val="0"/>
              </a:spcAft>
              <a:buClr>
                <a:schemeClr val="dk1"/>
              </a:buClr>
              <a:buSzPts val="1000"/>
              <a:buChar char="●"/>
              <a:defRPr>
                <a:solidFill>
                  <a:schemeClr val="dk1"/>
                </a:solidFill>
              </a:defRPr>
            </a:lvl4pPr>
            <a:lvl5pPr indent="-292100" lvl="4" marL="2286000">
              <a:lnSpc>
                <a:spcPct val="115000"/>
              </a:lnSpc>
              <a:spcBef>
                <a:spcPts val="1000"/>
              </a:spcBef>
              <a:spcAft>
                <a:spcPts val="0"/>
              </a:spcAft>
              <a:buClr>
                <a:schemeClr val="dk1"/>
              </a:buClr>
              <a:buSzPts val="1000"/>
              <a:buChar char="○"/>
              <a:defRPr>
                <a:solidFill>
                  <a:schemeClr val="dk1"/>
                </a:solidFill>
              </a:defRPr>
            </a:lvl5pPr>
            <a:lvl6pPr indent="-292100" lvl="5" marL="2743200">
              <a:lnSpc>
                <a:spcPct val="115000"/>
              </a:lnSpc>
              <a:spcBef>
                <a:spcPts val="1000"/>
              </a:spcBef>
              <a:spcAft>
                <a:spcPts val="0"/>
              </a:spcAft>
              <a:buClr>
                <a:schemeClr val="dk1"/>
              </a:buClr>
              <a:buSzPts val="1000"/>
              <a:buChar char="■"/>
              <a:defRPr>
                <a:solidFill>
                  <a:schemeClr val="dk1"/>
                </a:solidFill>
              </a:defRPr>
            </a:lvl6pPr>
            <a:lvl7pPr indent="-292100" lvl="6" marL="3200400">
              <a:lnSpc>
                <a:spcPct val="115000"/>
              </a:lnSpc>
              <a:spcBef>
                <a:spcPts val="1000"/>
              </a:spcBef>
              <a:spcAft>
                <a:spcPts val="0"/>
              </a:spcAft>
              <a:buClr>
                <a:schemeClr val="dk1"/>
              </a:buClr>
              <a:buSzPts val="1000"/>
              <a:buChar char="●"/>
              <a:defRPr>
                <a:solidFill>
                  <a:schemeClr val="dk1"/>
                </a:solidFill>
              </a:defRPr>
            </a:lvl7pPr>
            <a:lvl8pPr indent="-292100" lvl="7" marL="3657600">
              <a:lnSpc>
                <a:spcPct val="115000"/>
              </a:lnSpc>
              <a:spcBef>
                <a:spcPts val="1000"/>
              </a:spcBef>
              <a:spcAft>
                <a:spcPts val="0"/>
              </a:spcAft>
              <a:buClr>
                <a:schemeClr val="dk1"/>
              </a:buClr>
              <a:buSzPts val="1000"/>
              <a:buChar char="○"/>
              <a:defRPr>
                <a:solidFill>
                  <a:schemeClr val="dk1"/>
                </a:solidFill>
              </a:defRPr>
            </a:lvl8pPr>
            <a:lvl9pPr indent="-292100" lvl="8" marL="4114800">
              <a:lnSpc>
                <a:spcPct val="115000"/>
              </a:lnSpc>
              <a:spcBef>
                <a:spcPts val="1000"/>
              </a:spcBef>
              <a:spcAft>
                <a:spcPts val="1000"/>
              </a:spcAft>
              <a:buClr>
                <a:schemeClr val="dk1"/>
              </a:buClr>
              <a:buSzPts val="1000"/>
              <a:buChar char="■"/>
              <a:defRPr>
                <a:solidFill>
                  <a:schemeClr val="dk1"/>
                </a:solidFill>
              </a:defRPr>
            </a:lvl9pPr>
          </a:lstStyle>
          <a:p/>
        </p:txBody>
      </p:sp>
      <p:sp>
        <p:nvSpPr>
          <p:cNvPr id="100" name="Google Shape;100;p11"/>
          <p:cNvSpPr txBox="1"/>
          <p:nvPr>
            <p:ph idx="8" type="body"/>
          </p:nvPr>
        </p:nvSpPr>
        <p:spPr>
          <a:xfrm>
            <a:off x="7237317" y="4178575"/>
            <a:ext cx="1784400" cy="830100"/>
          </a:xfrm>
          <a:prstGeom prst="rect">
            <a:avLst/>
          </a:prstGeom>
        </p:spPr>
        <p:txBody>
          <a:bodyPr anchorCtr="0" anchor="t" bIns="0" lIns="0" spcFirstLastPara="1" rIns="91425" wrap="square" tIns="0">
            <a:noAutofit/>
          </a:bodyPr>
          <a:lstStyle>
            <a:lvl1pPr indent="-292100" lvl="0" marL="457200">
              <a:lnSpc>
                <a:spcPct val="115000"/>
              </a:lnSpc>
              <a:spcBef>
                <a:spcPts val="0"/>
              </a:spcBef>
              <a:spcAft>
                <a:spcPts val="0"/>
              </a:spcAft>
              <a:buClr>
                <a:schemeClr val="dk1"/>
              </a:buClr>
              <a:buSzPts val="1000"/>
              <a:buChar char="●"/>
              <a:defRPr>
                <a:solidFill>
                  <a:schemeClr val="dk1"/>
                </a:solidFill>
              </a:defRPr>
            </a:lvl1pPr>
            <a:lvl2pPr indent="-292100" lvl="1" marL="914400">
              <a:lnSpc>
                <a:spcPct val="115000"/>
              </a:lnSpc>
              <a:spcBef>
                <a:spcPts val="1000"/>
              </a:spcBef>
              <a:spcAft>
                <a:spcPts val="0"/>
              </a:spcAft>
              <a:buClr>
                <a:schemeClr val="dk1"/>
              </a:buClr>
              <a:buSzPts val="1000"/>
              <a:buChar char="○"/>
              <a:defRPr>
                <a:solidFill>
                  <a:schemeClr val="dk1"/>
                </a:solidFill>
              </a:defRPr>
            </a:lvl2pPr>
            <a:lvl3pPr indent="-292100" lvl="2" marL="1371600">
              <a:lnSpc>
                <a:spcPct val="115000"/>
              </a:lnSpc>
              <a:spcBef>
                <a:spcPts val="1000"/>
              </a:spcBef>
              <a:spcAft>
                <a:spcPts val="0"/>
              </a:spcAft>
              <a:buClr>
                <a:schemeClr val="dk1"/>
              </a:buClr>
              <a:buSzPts val="1000"/>
              <a:buChar char="■"/>
              <a:defRPr>
                <a:solidFill>
                  <a:schemeClr val="dk1"/>
                </a:solidFill>
              </a:defRPr>
            </a:lvl3pPr>
            <a:lvl4pPr indent="-292100" lvl="3" marL="1828800">
              <a:lnSpc>
                <a:spcPct val="115000"/>
              </a:lnSpc>
              <a:spcBef>
                <a:spcPts val="1000"/>
              </a:spcBef>
              <a:spcAft>
                <a:spcPts val="0"/>
              </a:spcAft>
              <a:buClr>
                <a:schemeClr val="dk1"/>
              </a:buClr>
              <a:buSzPts val="1000"/>
              <a:buChar char="●"/>
              <a:defRPr>
                <a:solidFill>
                  <a:schemeClr val="dk1"/>
                </a:solidFill>
              </a:defRPr>
            </a:lvl4pPr>
            <a:lvl5pPr indent="-292100" lvl="4" marL="2286000">
              <a:lnSpc>
                <a:spcPct val="115000"/>
              </a:lnSpc>
              <a:spcBef>
                <a:spcPts val="1000"/>
              </a:spcBef>
              <a:spcAft>
                <a:spcPts val="0"/>
              </a:spcAft>
              <a:buClr>
                <a:schemeClr val="dk1"/>
              </a:buClr>
              <a:buSzPts val="1000"/>
              <a:buChar char="○"/>
              <a:defRPr>
                <a:solidFill>
                  <a:schemeClr val="dk1"/>
                </a:solidFill>
              </a:defRPr>
            </a:lvl5pPr>
            <a:lvl6pPr indent="-292100" lvl="5" marL="2743200">
              <a:lnSpc>
                <a:spcPct val="115000"/>
              </a:lnSpc>
              <a:spcBef>
                <a:spcPts val="1000"/>
              </a:spcBef>
              <a:spcAft>
                <a:spcPts val="0"/>
              </a:spcAft>
              <a:buClr>
                <a:schemeClr val="dk1"/>
              </a:buClr>
              <a:buSzPts val="1000"/>
              <a:buChar char="■"/>
              <a:defRPr>
                <a:solidFill>
                  <a:schemeClr val="dk1"/>
                </a:solidFill>
              </a:defRPr>
            </a:lvl6pPr>
            <a:lvl7pPr indent="-292100" lvl="6" marL="3200400">
              <a:lnSpc>
                <a:spcPct val="115000"/>
              </a:lnSpc>
              <a:spcBef>
                <a:spcPts val="1000"/>
              </a:spcBef>
              <a:spcAft>
                <a:spcPts val="0"/>
              </a:spcAft>
              <a:buClr>
                <a:schemeClr val="dk1"/>
              </a:buClr>
              <a:buSzPts val="1000"/>
              <a:buChar char="●"/>
              <a:defRPr>
                <a:solidFill>
                  <a:schemeClr val="dk1"/>
                </a:solidFill>
              </a:defRPr>
            </a:lvl7pPr>
            <a:lvl8pPr indent="-292100" lvl="7" marL="3657600">
              <a:lnSpc>
                <a:spcPct val="115000"/>
              </a:lnSpc>
              <a:spcBef>
                <a:spcPts val="1000"/>
              </a:spcBef>
              <a:spcAft>
                <a:spcPts val="0"/>
              </a:spcAft>
              <a:buClr>
                <a:schemeClr val="dk1"/>
              </a:buClr>
              <a:buSzPts val="1000"/>
              <a:buChar char="○"/>
              <a:defRPr>
                <a:solidFill>
                  <a:schemeClr val="dk1"/>
                </a:solidFill>
              </a:defRPr>
            </a:lvl8pPr>
            <a:lvl9pPr indent="-292100" lvl="8" marL="4114800">
              <a:lnSpc>
                <a:spcPct val="115000"/>
              </a:lnSpc>
              <a:spcBef>
                <a:spcPts val="1000"/>
              </a:spcBef>
              <a:spcAft>
                <a:spcPts val="1000"/>
              </a:spcAft>
              <a:buClr>
                <a:schemeClr val="dk1"/>
              </a:buClr>
              <a:buSzPts val="1000"/>
              <a:buChar char="■"/>
              <a:defRPr>
                <a:solidFill>
                  <a:schemeClr val="dk1"/>
                </a:solidFill>
              </a:defRPr>
            </a:lvl9pPr>
          </a:lstStyle>
          <a:p/>
        </p:txBody>
      </p:sp>
      <p:sp>
        <p:nvSpPr>
          <p:cNvPr id="101" name="Google Shape;101;p11"/>
          <p:cNvSpPr txBox="1"/>
          <p:nvPr>
            <p:ph idx="9" type="body"/>
          </p:nvPr>
        </p:nvSpPr>
        <p:spPr>
          <a:xfrm>
            <a:off x="7246218" y="1157300"/>
            <a:ext cx="1680000" cy="830100"/>
          </a:xfrm>
          <a:prstGeom prst="rect">
            <a:avLst/>
          </a:prstGeom>
        </p:spPr>
        <p:txBody>
          <a:bodyPr anchorCtr="0" anchor="t" bIns="0" lIns="0" spcFirstLastPara="1" rIns="91425" wrap="square" tIns="0">
            <a:noAutofit/>
          </a:bodyPr>
          <a:lstStyle>
            <a:lvl1pPr indent="-292100" lvl="0" marL="457200">
              <a:lnSpc>
                <a:spcPct val="115000"/>
              </a:lnSpc>
              <a:spcBef>
                <a:spcPts val="0"/>
              </a:spcBef>
              <a:spcAft>
                <a:spcPts val="0"/>
              </a:spcAft>
              <a:buClr>
                <a:schemeClr val="dk1"/>
              </a:buClr>
              <a:buSzPts val="1000"/>
              <a:buChar char="●"/>
              <a:defRPr>
                <a:solidFill>
                  <a:schemeClr val="dk1"/>
                </a:solidFill>
              </a:defRPr>
            </a:lvl1pPr>
            <a:lvl2pPr indent="-292100" lvl="1" marL="914400">
              <a:lnSpc>
                <a:spcPct val="115000"/>
              </a:lnSpc>
              <a:spcBef>
                <a:spcPts val="1000"/>
              </a:spcBef>
              <a:spcAft>
                <a:spcPts val="0"/>
              </a:spcAft>
              <a:buClr>
                <a:schemeClr val="dk1"/>
              </a:buClr>
              <a:buSzPts val="1000"/>
              <a:buChar char="○"/>
              <a:defRPr>
                <a:solidFill>
                  <a:schemeClr val="dk1"/>
                </a:solidFill>
              </a:defRPr>
            </a:lvl2pPr>
            <a:lvl3pPr indent="-292100" lvl="2" marL="1371600">
              <a:lnSpc>
                <a:spcPct val="115000"/>
              </a:lnSpc>
              <a:spcBef>
                <a:spcPts val="1000"/>
              </a:spcBef>
              <a:spcAft>
                <a:spcPts val="0"/>
              </a:spcAft>
              <a:buClr>
                <a:schemeClr val="dk1"/>
              </a:buClr>
              <a:buSzPts val="1000"/>
              <a:buChar char="■"/>
              <a:defRPr>
                <a:solidFill>
                  <a:schemeClr val="dk1"/>
                </a:solidFill>
              </a:defRPr>
            </a:lvl3pPr>
            <a:lvl4pPr indent="-292100" lvl="3" marL="1828800">
              <a:lnSpc>
                <a:spcPct val="115000"/>
              </a:lnSpc>
              <a:spcBef>
                <a:spcPts val="1000"/>
              </a:spcBef>
              <a:spcAft>
                <a:spcPts val="0"/>
              </a:spcAft>
              <a:buClr>
                <a:schemeClr val="dk1"/>
              </a:buClr>
              <a:buSzPts val="1000"/>
              <a:buChar char="●"/>
              <a:defRPr>
                <a:solidFill>
                  <a:schemeClr val="dk1"/>
                </a:solidFill>
              </a:defRPr>
            </a:lvl4pPr>
            <a:lvl5pPr indent="-292100" lvl="4" marL="2286000">
              <a:lnSpc>
                <a:spcPct val="115000"/>
              </a:lnSpc>
              <a:spcBef>
                <a:spcPts val="1000"/>
              </a:spcBef>
              <a:spcAft>
                <a:spcPts val="0"/>
              </a:spcAft>
              <a:buClr>
                <a:schemeClr val="dk1"/>
              </a:buClr>
              <a:buSzPts val="1000"/>
              <a:buChar char="○"/>
              <a:defRPr>
                <a:solidFill>
                  <a:schemeClr val="dk1"/>
                </a:solidFill>
              </a:defRPr>
            </a:lvl5pPr>
            <a:lvl6pPr indent="-292100" lvl="5" marL="2743200">
              <a:lnSpc>
                <a:spcPct val="115000"/>
              </a:lnSpc>
              <a:spcBef>
                <a:spcPts val="1000"/>
              </a:spcBef>
              <a:spcAft>
                <a:spcPts val="0"/>
              </a:spcAft>
              <a:buClr>
                <a:schemeClr val="dk1"/>
              </a:buClr>
              <a:buSzPts val="1000"/>
              <a:buChar char="■"/>
              <a:defRPr>
                <a:solidFill>
                  <a:schemeClr val="dk1"/>
                </a:solidFill>
              </a:defRPr>
            </a:lvl6pPr>
            <a:lvl7pPr indent="-292100" lvl="6" marL="3200400">
              <a:lnSpc>
                <a:spcPct val="115000"/>
              </a:lnSpc>
              <a:spcBef>
                <a:spcPts val="1000"/>
              </a:spcBef>
              <a:spcAft>
                <a:spcPts val="0"/>
              </a:spcAft>
              <a:buClr>
                <a:schemeClr val="dk1"/>
              </a:buClr>
              <a:buSzPts val="1000"/>
              <a:buChar char="●"/>
              <a:defRPr>
                <a:solidFill>
                  <a:schemeClr val="dk1"/>
                </a:solidFill>
              </a:defRPr>
            </a:lvl7pPr>
            <a:lvl8pPr indent="-292100" lvl="7" marL="3657600">
              <a:lnSpc>
                <a:spcPct val="115000"/>
              </a:lnSpc>
              <a:spcBef>
                <a:spcPts val="1000"/>
              </a:spcBef>
              <a:spcAft>
                <a:spcPts val="0"/>
              </a:spcAft>
              <a:buClr>
                <a:schemeClr val="dk1"/>
              </a:buClr>
              <a:buSzPts val="1000"/>
              <a:buChar char="○"/>
              <a:defRPr>
                <a:solidFill>
                  <a:schemeClr val="dk1"/>
                </a:solidFill>
              </a:defRPr>
            </a:lvl8pPr>
            <a:lvl9pPr indent="-292100" lvl="8" marL="4114800">
              <a:lnSpc>
                <a:spcPct val="115000"/>
              </a:lnSpc>
              <a:spcBef>
                <a:spcPts val="1000"/>
              </a:spcBef>
              <a:spcAft>
                <a:spcPts val="1000"/>
              </a:spcAft>
              <a:buClr>
                <a:schemeClr val="dk1"/>
              </a:buClr>
              <a:buSzPts val="1000"/>
              <a:buChar char="■"/>
              <a:defRPr>
                <a:solidFill>
                  <a:schemeClr val="dk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4">
  <p:cSld name="CUSTOM_15">
    <p:bg>
      <p:bgPr>
        <a:solidFill>
          <a:schemeClr val="lt1"/>
        </a:solidFill>
      </p:bgPr>
    </p:bg>
    <p:spTree>
      <p:nvGrpSpPr>
        <p:cNvPr id="102" name="Shape 102"/>
        <p:cNvGrpSpPr/>
        <p:nvPr/>
      </p:nvGrpSpPr>
      <p:grpSpPr>
        <a:xfrm>
          <a:off x="0" y="0"/>
          <a:ext cx="0" cy="0"/>
          <a:chOff x="0" y="0"/>
          <a:chExt cx="0" cy="0"/>
        </a:xfrm>
      </p:grpSpPr>
      <p:pic>
        <p:nvPicPr>
          <p:cNvPr id="103" name="Google Shape;103;p12"/>
          <p:cNvPicPr preferRelativeResize="0"/>
          <p:nvPr/>
        </p:nvPicPr>
        <p:blipFill rotWithShape="1">
          <a:blip r:embed="rId2">
            <a:alphaModFix amt="10000"/>
          </a:blip>
          <a:srcRect b="0" l="789" r="12432" t="0"/>
          <a:stretch/>
        </p:blipFill>
        <p:spPr>
          <a:xfrm>
            <a:off x="0" y="-125"/>
            <a:ext cx="6696900" cy="5143500"/>
          </a:xfrm>
          <a:prstGeom prst="snip1Rect">
            <a:avLst>
              <a:gd fmla="val 16667" name="adj"/>
            </a:avLst>
          </a:prstGeom>
          <a:noFill/>
          <a:ln>
            <a:noFill/>
          </a:ln>
        </p:spPr>
      </p:pic>
      <p:sp>
        <p:nvSpPr>
          <p:cNvPr id="104" name="Google Shape;104;p12"/>
          <p:cNvSpPr txBox="1"/>
          <p:nvPr>
            <p:ph type="title"/>
          </p:nvPr>
        </p:nvSpPr>
        <p:spPr>
          <a:xfrm>
            <a:off x="705550" y="3934350"/>
            <a:ext cx="2247900" cy="9234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9pPr>
          </a:lstStyle>
          <a:p/>
        </p:txBody>
      </p:sp>
      <p:sp>
        <p:nvSpPr>
          <p:cNvPr id="105" name="Google Shape;105;p12"/>
          <p:cNvSpPr txBox="1"/>
          <p:nvPr>
            <p:ph idx="2" type="title"/>
          </p:nvPr>
        </p:nvSpPr>
        <p:spPr>
          <a:xfrm>
            <a:off x="705550" y="2635250"/>
            <a:ext cx="2247900" cy="9234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9pPr>
          </a:lstStyle>
          <a:p/>
        </p:txBody>
      </p:sp>
      <p:sp>
        <p:nvSpPr>
          <p:cNvPr id="106" name="Google Shape;106;p12"/>
          <p:cNvSpPr txBox="1"/>
          <p:nvPr>
            <p:ph idx="3" type="title"/>
          </p:nvPr>
        </p:nvSpPr>
        <p:spPr>
          <a:xfrm>
            <a:off x="3461750" y="3934350"/>
            <a:ext cx="2247900" cy="9234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9pPr>
          </a:lstStyle>
          <a:p/>
        </p:txBody>
      </p:sp>
      <p:sp>
        <p:nvSpPr>
          <p:cNvPr id="107" name="Google Shape;107;p12"/>
          <p:cNvSpPr txBox="1"/>
          <p:nvPr>
            <p:ph idx="4" type="title"/>
          </p:nvPr>
        </p:nvSpPr>
        <p:spPr>
          <a:xfrm>
            <a:off x="3461750" y="2635250"/>
            <a:ext cx="2247900" cy="9234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9pPr>
          </a:lstStyle>
          <a:p/>
        </p:txBody>
      </p:sp>
      <p:sp>
        <p:nvSpPr>
          <p:cNvPr id="108" name="Google Shape;108;p12"/>
          <p:cNvSpPr txBox="1"/>
          <p:nvPr>
            <p:ph idx="5" type="title"/>
          </p:nvPr>
        </p:nvSpPr>
        <p:spPr>
          <a:xfrm>
            <a:off x="6219150" y="3934350"/>
            <a:ext cx="2247900" cy="9234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9pPr>
          </a:lstStyle>
          <a:p/>
        </p:txBody>
      </p:sp>
      <p:sp>
        <p:nvSpPr>
          <p:cNvPr id="109" name="Google Shape;109;p12"/>
          <p:cNvSpPr txBox="1"/>
          <p:nvPr>
            <p:ph idx="6" type="title"/>
          </p:nvPr>
        </p:nvSpPr>
        <p:spPr>
          <a:xfrm>
            <a:off x="6219150" y="2635250"/>
            <a:ext cx="2247900" cy="9234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9pPr>
          </a:lstStyle>
          <a:p/>
        </p:txBody>
      </p:sp>
      <p:sp>
        <p:nvSpPr>
          <p:cNvPr id="110" name="Google Shape;110;p12"/>
          <p:cNvSpPr txBox="1"/>
          <p:nvPr>
            <p:ph idx="7" type="title"/>
          </p:nvPr>
        </p:nvSpPr>
        <p:spPr>
          <a:xfrm>
            <a:off x="430209" y="907725"/>
            <a:ext cx="6815400" cy="1038900"/>
          </a:xfrm>
          <a:prstGeom prst="rect">
            <a:avLst/>
          </a:prstGeom>
        </p:spPr>
        <p:txBody>
          <a:bodyPr anchorCtr="0" anchor="t" bIns="0" lIns="0" spcFirstLastPara="1" rIns="91425" wrap="square" tIns="0">
            <a:noAutofit/>
          </a:bodyPr>
          <a:lstStyle>
            <a:lvl1pPr lvl="0">
              <a:lnSpc>
                <a:spcPct val="80000"/>
              </a:lnSpc>
              <a:spcBef>
                <a:spcPts val="0"/>
              </a:spcBef>
              <a:spcAft>
                <a:spcPts val="0"/>
              </a:spcAft>
              <a:buClr>
                <a:schemeClr val="accent6"/>
              </a:buClr>
              <a:buSzPts val="3700"/>
              <a:buNone/>
              <a:defRPr sz="3700">
                <a:solidFill>
                  <a:schemeClr val="accent6"/>
                </a:solidFill>
              </a:defRPr>
            </a:lvl1pPr>
            <a:lvl2pPr lvl="1">
              <a:spcBef>
                <a:spcPts val="0"/>
              </a:spcBef>
              <a:spcAft>
                <a:spcPts val="0"/>
              </a:spcAft>
              <a:buClr>
                <a:schemeClr val="accent6"/>
              </a:buClr>
              <a:buSzPts val="4800"/>
              <a:buNone/>
              <a:defRPr b="1" sz="4800">
                <a:solidFill>
                  <a:schemeClr val="accent6"/>
                </a:solidFill>
                <a:latin typeface="Quantico"/>
                <a:ea typeface="Quantico"/>
                <a:cs typeface="Quantico"/>
                <a:sym typeface="Quantico"/>
              </a:defRPr>
            </a:lvl2pPr>
            <a:lvl3pPr lvl="2">
              <a:spcBef>
                <a:spcPts val="0"/>
              </a:spcBef>
              <a:spcAft>
                <a:spcPts val="0"/>
              </a:spcAft>
              <a:buClr>
                <a:schemeClr val="accent6"/>
              </a:buClr>
              <a:buSzPts val="4800"/>
              <a:buNone/>
              <a:defRPr b="1" sz="4800">
                <a:solidFill>
                  <a:schemeClr val="accent6"/>
                </a:solidFill>
                <a:latin typeface="Quantico"/>
                <a:ea typeface="Quantico"/>
                <a:cs typeface="Quantico"/>
                <a:sym typeface="Quantico"/>
              </a:defRPr>
            </a:lvl3pPr>
            <a:lvl4pPr lvl="3">
              <a:spcBef>
                <a:spcPts val="0"/>
              </a:spcBef>
              <a:spcAft>
                <a:spcPts val="0"/>
              </a:spcAft>
              <a:buClr>
                <a:schemeClr val="accent6"/>
              </a:buClr>
              <a:buSzPts val="4800"/>
              <a:buNone/>
              <a:defRPr b="1" sz="4800">
                <a:solidFill>
                  <a:schemeClr val="accent6"/>
                </a:solidFill>
                <a:latin typeface="Quantico"/>
                <a:ea typeface="Quantico"/>
                <a:cs typeface="Quantico"/>
                <a:sym typeface="Quantico"/>
              </a:defRPr>
            </a:lvl4pPr>
            <a:lvl5pPr lvl="4">
              <a:spcBef>
                <a:spcPts val="0"/>
              </a:spcBef>
              <a:spcAft>
                <a:spcPts val="0"/>
              </a:spcAft>
              <a:buClr>
                <a:schemeClr val="accent6"/>
              </a:buClr>
              <a:buSzPts val="4800"/>
              <a:buNone/>
              <a:defRPr b="1" sz="4800">
                <a:solidFill>
                  <a:schemeClr val="accent6"/>
                </a:solidFill>
                <a:latin typeface="Quantico"/>
                <a:ea typeface="Quantico"/>
                <a:cs typeface="Quantico"/>
                <a:sym typeface="Quantico"/>
              </a:defRPr>
            </a:lvl5pPr>
            <a:lvl6pPr lvl="5">
              <a:spcBef>
                <a:spcPts val="0"/>
              </a:spcBef>
              <a:spcAft>
                <a:spcPts val="0"/>
              </a:spcAft>
              <a:buClr>
                <a:schemeClr val="accent6"/>
              </a:buClr>
              <a:buSzPts val="4800"/>
              <a:buNone/>
              <a:defRPr b="1" sz="4800">
                <a:solidFill>
                  <a:schemeClr val="accent6"/>
                </a:solidFill>
                <a:latin typeface="Quantico"/>
                <a:ea typeface="Quantico"/>
                <a:cs typeface="Quantico"/>
                <a:sym typeface="Quantico"/>
              </a:defRPr>
            </a:lvl6pPr>
            <a:lvl7pPr lvl="6">
              <a:spcBef>
                <a:spcPts val="0"/>
              </a:spcBef>
              <a:spcAft>
                <a:spcPts val="0"/>
              </a:spcAft>
              <a:buClr>
                <a:schemeClr val="accent6"/>
              </a:buClr>
              <a:buSzPts val="4800"/>
              <a:buNone/>
              <a:defRPr b="1" sz="4800">
                <a:solidFill>
                  <a:schemeClr val="accent6"/>
                </a:solidFill>
                <a:latin typeface="Quantico"/>
                <a:ea typeface="Quantico"/>
                <a:cs typeface="Quantico"/>
                <a:sym typeface="Quantico"/>
              </a:defRPr>
            </a:lvl7pPr>
            <a:lvl8pPr lvl="7">
              <a:spcBef>
                <a:spcPts val="0"/>
              </a:spcBef>
              <a:spcAft>
                <a:spcPts val="0"/>
              </a:spcAft>
              <a:buClr>
                <a:schemeClr val="accent6"/>
              </a:buClr>
              <a:buSzPts val="4800"/>
              <a:buNone/>
              <a:defRPr b="1" sz="4800">
                <a:solidFill>
                  <a:schemeClr val="accent6"/>
                </a:solidFill>
                <a:latin typeface="Quantico"/>
                <a:ea typeface="Quantico"/>
                <a:cs typeface="Quantico"/>
                <a:sym typeface="Quantico"/>
              </a:defRPr>
            </a:lvl8pPr>
            <a:lvl9pPr lvl="8">
              <a:spcBef>
                <a:spcPts val="0"/>
              </a:spcBef>
              <a:spcAft>
                <a:spcPts val="0"/>
              </a:spcAft>
              <a:buClr>
                <a:schemeClr val="accent6"/>
              </a:buClr>
              <a:buSzPts val="4800"/>
              <a:buNone/>
              <a:defRPr b="1" sz="4800">
                <a:solidFill>
                  <a:schemeClr val="accent6"/>
                </a:solidFill>
                <a:latin typeface="Quantico"/>
                <a:ea typeface="Quantico"/>
                <a:cs typeface="Quantico"/>
                <a:sym typeface="Quantic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9 ">
  <p:cSld name="BLANK_1_1_1_1_1_1_1_1_1_1_1_1_1_1_1_1_1_1_1">
    <p:spTree>
      <p:nvGrpSpPr>
        <p:cNvPr id="111" name="Shape 111"/>
        <p:cNvGrpSpPr/>
        <p:nvPr/>
      </p:nvGrpSpPr>
      <p:grpSpPr>
        <a:xfrm>
          <a:off x="0" y="0"/>
          <a:ext cx="0" cy="0"/>
          <a:chOff x="0" y="0"/>
          <a:chExt cx="0" cy="0"/>
        </a:xfrm>
      </p:grpSpPr>
      <p:sp>
        <p:nvSpPr>
          <p:cNvPr id="112" name="Google Shape;112;p13"/>
          <p:cNvSpPr/>
          <p:nvPr/>
        </p:nvSpPr>
        <p:spPr>
          <a:xfrm>
            <a:off x="3400700" y="0"/>
            <a:ext cx="5742900" cy="1427100"/>
          </a:xfrm>
          <a:prstGeom prst="snip1Rect">
            <a:avLst>
              <a:gd fmla="val 27405"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113" name="Google Shape;113;p13"/>
          <p:cNvSpPr txBox="1"/>
          <p:nvPr>
            <p:ph idx="1" type="subTitle"/>
          </p:nvPr>
        </p:nvSpPr>
        <p:spPr>
          <a:xfrm>
            <a:off x="3718425" y="402000"/>
            <a:ext cx="1459500" cy="12519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400"/>
              <a:buFont typeface="Quantico"/>
              <a:buNone/>
              <a:defRPr sz="1400">
                <a:solidFill>
                  <a:schemeClr val="accent6"/>
                </a:solidFill>
                <a:latin typeface="Quantico"/>
                <a:ea typeface="Quantico"/>
                <a:cs typeface="Quantico"/>
                <a:sym typeface="Quantico"/>
              </a:defRPr>
            </a:lvl9pPr>
          </a:lstStyle>
          <a:p/>
        </p:txBody>
      </p:sp>
      <p:sp>
        <p:nvSpPr>
          <p:cNvPr id="114" name="Google Shape;114;p13"/>
          <p:cNvSpPr/>
          <p:nvPr/>
        </p:nvSpPr>
        <p:spPr>
          <a:xfrm>
            <a:off x="3400700" y="1427100"/>
            <a:ext cx="5742900" cy="1790400"/>
          </a:xfrm>
          <a:prstGeom prst="snip1Rect">
            <a:avLst>
              <a:gd fmla="val 2378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115" name="Google Shape;115;p13"/>
          <p:cNvSpPr/>
          <p:nvPr/>
        </p:nvSpPr>
        <p:spPr>
          <a:xfrm>
            <a:off x="3400700" y="3217500"/>
            <a:ext cx="5742900" cy="1924500"/>
          </a:xfrm>
          <a:prstGeom prst="snip1Rect">
            <a:avLst>
              <a:gd fmla="val 22192"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116" name="Google Shape;116;p13"/>
          <p:cNvSpPr txBox="1"/>
          <p:nvPr>
            <p:ph idx="2" type="subTitle"/>
          </p:nvPr>
        </p:nvSpPr>
        <p:spPr>
          <a:xfrm>
            <a:off x="4249525" y="402000"/>
            <a:ext cx="4315800" cy="745500"/>
          </a:xfrm>
          <a:prstGeom prst="rect">
            <a:avLst/>
          </a:prstGeom>
        </p:spPr>
        <p:txBody>
          <a:bodyPr anchorCtr="0" anchor="t" bIns="0" lIns="0" spcFirstLastPara="1" rIns="91425" wrap="square" tIns="0">
            <a:noAutofit/>
          </a:bodyPr>
          <a:lstStyle>
            <a:lvl1pPr lvl="0">
              <a:lnSpc>
                <a:spcPct val="115000"/>
              </a:lnSpc>
              <a:spcBef>
                <a:spcPts val="0"/>
              </a:spcBef>
              <a:spcAft>
                <a:spcPts val="0"/>
              </a:spcAft>
              <a:buClr>
                <a:schemeClr val="accent6"/>
              </a:buClr>
              <a:buSzPts val="1000"/>
              <a:buFont typeface="Lato"/>
              <a:buNone/>
              <a:defRPr>
                <a:solidFill>
                  <a:schemeClr val="accent6"/>
                </a:solidFill>
              </a:defRPr>
            </a:lvl1pPr>
            <a:lvl2pPr lvl="1">
              <a:lnSpc>
                <a:spcPct val="115000"/>
              </a:lnSpc>
              <a:spcBef>
                <a:spcPts val="1000"/>
              </a:spcBef>
              <a:spcAft>
                <a:spcPts val="0"/>
              </a:spcAft>
              <a:buClr>
                <a:schemeClr val="accent6"/>
              </a:buClr>
              <a:buSzPts val="1000"/>
              <a:buFont typeface="Lato"/>
              <a:buNone/>
              <a:defRPr>
                <a:solidFill>
                  <a:schemeClr val="accent6"/>
                </a:solidFill>
              </a:defRPr>
            </a:lvl2pPr>
            <a:lvl3pPr lvl="2">
              <a:lnSpc>
                <a:spcPct val="115000"/>
              </a:lnSpc>
              <a:spcBef>
                <a:spcPts val="1000"/>
              </a:spcBef>
              <a:spcAft>
                <a:spcPts val="0"/>
              </a:spcAft>
              <a:buClr>
                <a:schemeClr val="accent6"/>
              </a:buClr>
              <a:buSzPts val="1000"/>
              <a:buFont typeface="Lato"/>
              <a:buNone/>
              <a:defRPr>
                <a:solidFill>
                  <a:schemeClr val="accent6"/>
                </a:solidFill>
              </a:defRPr>
            </a:lvl3pPr>
            <a:lvl4pPr lvl="3">
              <a:lnSpc>
                <a:spcPct val="115000"/>
              </a:lnSpc>
              <a:spcBef>
                <a:spcPts val="1000"/>
              </a:spcBef>
              <a:spcAft>
                <a:spcPts val="0"/>
              </a:spcAft>
              <a:buClr>
                <a:schemeClr val="accent6"/>
              </a:buClr>
              <a:buSzPts val="1000"/>
              <a:buFont typeface="Lato"/>
              <a:buNone/>
              <a:defRPr>
                <a:solidFill>
                  <a:schemeClr val="accent6"/>
                </a:solidFill>
              </a:defRPr>
            </a:lvl4pPr>
            <a:lvl5pPr lvl="4">
              <a:lnSpc>
                <a:spcPct val="115000"/>
              </a:lnSpc>
              <a:spcBef>
                <a:spcPts val="1000"/>
              </a:spcBef>
              <a:spcAft>
                <a:spcPts val="0"/>
              </a:spcAft>
              <a:buClr>
                <a:schemeClr val="accent6"/>
              </a:buClr>
              <a:buSzPts val="1000"/>
              <a:buFont typeface="Lato"/>
              <a:buNone/>
              <a:defRPr>
                <a:solidFill>
                  <a:schemeClr val="accent6"/>
                </a:solidFill>
              </a:defRPr>
            </a:lvl5pPr>
            <a:lvl6pPr lvl="5">
              <a:lnSpc>
                <a:spcPct val="115000"/>
              </a:lnSpc>
              <a:spcBef>
                <a:spcPts val="1000"/>
              </a:spcBef>
              <a:spcAft>
                <a:spcPts val="0"/>
              </a:spcAft>
              <a:buClr>
                <a:schemeClr val="accent6"/>
              </a:buClr>
              <a:buSzPts val="1000"/>
              <a:buFont typeface="Lato"/>
              <a:buNone/>
              <a:defRPr>
                <a:solidFill>
                  <a:schemeClr val="accent6"/>
                </a:solidFill>
              </a:defRPr>
            </a:lvl6pPr>
            <a:lvl7pPr lvl="6">
              <a:lnSpc>
                <a:spcPct val="115000"/>
              </a:lnSpc>
              <a:spcBef>
                <a:spcPts val="1000"/>
              </a:spcBef>
              <a:spcAft>
                <a:spcPts val="0"/>
              </a:spcAft>
              <a:buClr>
                <a:schemeClr val="accent6"/>
              </a:buClr>
              <a:buSzPts val="1000"/>
              <a:buFont typeface="Lato"/>
              <a:buNone/>
              <a:defRPr>
                <a:solidFill>
                  <a:schemeClr val="accent6"/>
                </a:solidFill>
              </a:defRPr>
            </a:lvl7pPr>
            <a:lvl8pPr lvl="7">
              <a:lnSpc>
                <a:spcPct val="115000"/>
              </a:lnSpc>
              <a:spcBef>
                <a:spcPts val="1000"/>
              </a:spcBef>
              <a:spcAft>
                <a:spcPts val="0"/>
              </a:spcAft>
              <a:buClr>
                <a:schemeClr val="accent6"/>
              </a:buClr>
              <a:buSzPts val="1000"/>
              <a:buFont typeface="Lato"/>
              <a:buNone/>
              <a:defRPr>
                <a:solidFill>
                  <a:schemeClr val="accent6"/>
                </a:solidFill>
              </a:defRPr>
            </a:lvl8pPr>
            <a:lvl9pPr lvl="8">
              <a:lnSpc>
                <a:spcPct val="115000"/>
              </a:lnSpc>
              <a:spcBef>
                <a:spcPts val="1000"/>
              </a:spcBef>
              <a:spcAft>
                <a:spcPts val="1000"/>
              </a:spcAft>
              <a:buClr>
                <a:schemeClr val="accent6"/>
              </a:buClr>
              <a:buSzPts val="1000"/>
              <a:buFont typeface="Lato"/>
              <a:buNone/>
              <a:defRPr>
                <a:solidFill>
                  <a:schemeClr val="accent6"/>
                </a:solidFill>
              </a:defRPr>
            </a:lvl9pPr>
          </a:lstStyle>
          <a:p/>
        </p:txBody>
      </p:sp>
      <p:sp>
        <p:nvSpPr>
          <p:cNvPr id="117" name="Google Shape;117;p13"/>
          <p:cNvSpPr txBox="1"/>
          <p:nvPr>
            <p:ph idx="3" type="subTitle"/>
          </p:nvPr>
        </p:nvSpPr>
        <p:spPr>
          <a:xfrm>
            <a:off x="3718425" y="1696338"/>
            <a:ext cx="1459500" cy="12519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400"/>
              <a:buFont typeface="Quantico"/>
              <a:buNone/>
              <a:defRPr sz="1400">
                <a:solidFill>
                  <a:schemeClr val="accent6"/>
                </a:solidFill>
                <a:latin typeface="Quantico"/>
                <a:ea typeface="Quantico"/>
                <a:cs typeface="Quantico"/>
                <a:sym typeface="Quantico"/>
              </a:defRPr>
            </a:lvl9pPr>
          </a:lstStyle>
          <a:p/>
        </p:txBody>
      </p:sp>
      <p:sp>
        <p:nvSpPr>
          <p:cNvPr id="118" name="Google Shape;118;p13"/>
          <p:cNvSpPr txBox="1"/>
          <p:nvPr>
            <p:ph idx="4" type="subTitle"/>
          </p:nvPr>
        </p:nvSpPr>
        <p:spPr>
          <a:xfrm>
            <a:off x="4249525" y="1696338"/>
            <a:ext cx="1868400" cy="1251900"/>
          </a:xfrm>
          <a:prstGeom prst="rect">
            <a:avLst/>
          </a:prstGeom>
        </p:spPr>
        <p:txBody>
          <a:bodyPr anchorCtr="0" anchor="t" bIns="0" lIns="0" spcFirstLastPara="1" rIns="91425" wrap="square" tIns="0">
            <a:noAutofit/>
          </a:bodyPr>
          <a:lstStyle>
            <a:lvl1pPr lvl="0">
              <a:lnSpc>
                <a:spcPct val="130000"/>
              </a:lnSpc>
              <a:spcBef>
                <a:spcPts val="0"/>
              </a:spcBef>
              <a:spcAft>
                <a:spcPts val="0"/>
              </a:spcAft>
              <a:buClr>
                <a:schemeClr val="accent6"/>
              </a:buClr>
              <a:buSzPts val="1000"/>
              <a:buFont typeface="Lato"/>
              <a:buNone/>
              <a:defRPr>
                <a:solidFill>
                  <a:schemeClr val="accent6"/>
                </a:solidFill>
              </a:defRPr>
            </a:lvl1pPr>
            <a:lvl2pPr lvl="1">
              <a:lnSpc>
                <a:spcPct val="130000"/>
              </a:lnSpc>
              <a:spcBef>
                <a:spcPts val="0"/>
              </a:spcBef>
              <a:spcAft>
                <a:spcPts val="0"/>
              </a:spcAft>
              <a:buClr>
                <a:schemeClr val="accent6"/>
              </a:buClr>
              <a:buSzPts val="1000"/>
              <a:buFont typeface="Lato"/>
              <a:buNone/>
              <a:defRPr>
                <a:solidFill>
                  <a:schemeClr val="accent6"/>
                </a:solidFill>
              </a:defRPr>
            </a:lvl2pPr>
            <a:lvl3pPr lvl="2">
              <a:lnSpc>
                <a:spcPct val="130000"/>
              </a:lnSpc>
              <a:spcBef>
                <a:spcPts val="0"/>
              </a:spcBef>
              <a:spcAft>
                <a:spcPts val="0"/>
              </a:spcAft>
              <a:buClr>
                <a:schemeClr val="accent6"/>
              </a:buClr>
              <a:buSzPts val="1000"/>
              <a:buFont typeface="Lato"/>
              <a:buNone/>
              <a:defRPr>
                <a:solidFill>
                  <a:schemeClr val="accent6"/>
                </a:solidFill>
              </a:defRPr>
            </a:lvl3pPr>
            <a:lvl4pPr lvl="3">
              <a:lnSpc>
                <a:spcPct val="130000"/>
              </a:lnSpc>
              <a:spcBef>
                <a:spcPts val="0"/>
              </a:spcBef>
              <a:spcAft>
                <a:spcPts val="0"/>
              </a:spcAft>
              <a:buClr>
                <a:schemeClr val="accent6"/>
              </a:buClr>
              <a:buSzPts val="1000"/>
              <a:buFont typeface="Lato"/>
              <a:buNone/>
              <a:defRPr>
                <a:solidFill>
                  <a:schemeClr val="accent6"/>
                </a:solidFill>
              </a:defRPr>
            </a:lvl4pPr>
            <a:lvl5pPr lvl="4">
              <a:lnSpc>
                <a:spcPct val="130000"/>
              </a:lnSpc>
              <a:spcBef>
                <a:spcPts val="0"/>
              </a:spcBef>
              <a:spcAft>
                <a:spcPts val="0"/>
              </a:spcAft>
              <a:buClr>
                <a:schemeClr val="accent6"/>
              </a:buClr>
              <a:buSzPts val="1000"/>
              <a:buFont typeface="Lato"/>
              <a:buNone/>
              <a:defRPr>
                <a:solidFill>
                  <a:schemeClr val="accent6"/>
                </a:solidFill>
              </a:defRPr>
            </a:lvl5pPr>
            <a:lvl6pPr lvl="5">
              <a:lnSpc>
                <a:spcPct val="130000"/>
              </a:lnSpc>
              <a:spcBef>
                <a:spcPts val="0"/>
              </a:spcBef>
              <a:spcAft>
                <a:spcPts val="0"/>
              </a:spcAft>
              <a:buClr>
                <a:schemeClr val="accent6"/>
              </a:buClr>
              <a:buSzPts val="1000"/>
              <a:buFont typeface="Lato"/>
              <a:buNone/>
              <a:defRPr>
                <a:solidFill>
                  <a:schemeClr val="accent6"/>
                </a:solidFill>
              </a:defRPr>
            </a:lvl6pPr>
            <a:lvl7pPr lvl="6">
              <a:lnSpc>
                <a:spcPct val="130000"/>
              </a:lnSpc>
              <a:spcBef>
                <a:spcPts val="0"/>
              </a:spcBef>
              <a:spcAft>
                <a:spcPts val="0"/>
              </a:spcAft>
              <a:buClr>
                <a:schemeClr val="accent6"/>
              </a:buClr>
              <a:buSzPts val="1000"/>
              <a:buFont typeface="Lato"/>
              <a:buNone/>
              <a:defRPr>
                <a:solidFill>
                  <a:schemeClr val="accent6"/>
                </a:solidFill>
              </a:defRPr>
            </a:lvl7pPr>
            <a:lvl8pPr lvl="7">
              <a:lnSpc>
                <a:spcPct val="130000"/>
              </a:lnSpc>
              <a:spcBef>
                <a:spcPts val="0"/>
              </a:spcBef>
              <a:spcAft>
                <a:spcPts val="0"/>
              </a:spcAft>
              <a:buClr>
                <a:schemeClr val="accent6"/>
              </a:buClr>
              <a:buSzPts val="1000"/>
              <a:buFont typeface="Lato"/>
              <a:buNone/>
              <a:defRPr>
                <a:solidFill>
                  <a:schemeClr val="accent6"/>
                </a:solidFill>
              </a:defRPr>
            </a:lvl8pPr>
            <a:lvl9pPr lvl="8">
              <a:lnSpc>
                <a:spcPct val="130000"/>
              </a:lnSpc>
              <a:spcBef>
                <a:spcPts val="0"/>
              </a:spcBef>
              <a:spcAft>
                <a:spcPts val="0"/>
              </a:spcAft>
              <a:buClr>
                <a:schemeClr val="accent6"/>
              </a:buClr>
              <a:buSzPts val="1000"/>
              <a:buFont typeface="Lato"/>
              <a:buNone/>
              <a:defRPr>
                <a:solidFill>
                  <a:schemeClr val="accent6"/>
                </a:solidFill>
              </a:defRPr>
            </a:lvl9pPr>
          </a:lstStyle>
          <a:p/>
        </p:txBody>
      </p:sp>
      <p:sp>
        <p:nvSpPr>
          <p:cNvPr id="119" name="Google Shape;119;p13"/>
          <p:cNvSpPr txBox="1"/>
          <p:nvPr>
            <p:ph type="title"/>
          </p:nvPr>
        </p:nvSpPr>
        <p:spPr>
          <a:xfrm>
            <a:off x="556500" y="531900"/>
            <a:ext cx="2714700" cy="10392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dk1"/>
              </a:buClr>
              <a:buSzPts val="3000"/>
              <a:buNone/>
              <a:defRPr sz="2400"/>
            </a:lvl1pPr>
            <a:lvl2pPr lvl="1">
              <a:lnSpc>
                <a:spcPct val="90000"/>
              </a:lnSpc>
              <a:spcBef>
                <a:spcPts val="0"/>
              </a:spcBef>
              <a:spcAft>
                <a:spcPts val="0"/>
              </a:spcAft>
              <a:buClr>
                <a:schemeClr val="dk1"/>
              </a:buClr>
              <a:buSzPts val="3000"/>
              <a:buNone/>
              <a:defRPr sz="2400">
                <a:latin typeface="Quantico"/>
                <a:ea typeface="Quantico"/>
                <a:cs typeface="Quantico"/>
                <a:sym typeface="Quantico"/>
              </a:defRPr>
            </a:lvl2pPr>
            <a:lvl3pPr lvl="2">
              <a:lnSpc>
                <a:spcPct val="90000"/>
              </a:lnSpc>
              <a:spcBef>
                <a:spcPts val="0"/>
              </a:spcBef>
              <a:spcAft>
                <a:spcPts val="0"/>
              </a:spcAft>
              <a:buClr>
                <a:schemeClr val="dk1"/>
              </a:buClr>
              <a:buSzPts val="3000"/>
              <a:buNone/>
              <a:defRPr sz="2400">
                <a:latin typeface="Quantico"/>
                <a:ea typeface="Quantico"/>
                <a:cs typeface="Quantico"/>
                <a:sym typeface="Quantico"/>
              </a:defRPr>
            </a:lvl3pPr>
            <a:lvl4pPr lvl="3">
              <a:lnSpc>
                <a:spcPct val="90000"/>
              </a:lnSpc>
              <a:spcBef>
                <a:spcPts val="0"/>
              </a:spcBef>
              <a:spcAft>
                <a:spcPts val="0"/>
              </a:spcAft>
              <a:buClr>
                <a:schemeClr val="dk1"/>
              </a:buClr>
              <a:buSzPts val="3000"/>
              <a:buNone/>
              <a:defRPr sz="2400">
                <a:latin typeface="Quantico"/>
                <a:ea typeface="Quantico"/>
                <a:cs typeface="Quantico"/>
                <a:sym typeface="Quantico"/>
              </a:defRPr>
            </a:lvl4pPr>
            <a:lvl5pPr lvl="4">
              <a:lnSpc>
                <a:spcPct val="90000"/>
              </a:lnSpc>
              <a:spcBef>
                <a:spcPts val="0"/>
              </a:spcBef>
              <a:spcAft>
                <a:spcPts val="0"/>
              </a:spcAft>
              <a:buClr>
                <a:schemeClr val="dk1"/>
              </a:buClr>
              <a:buSzPts val="3000"/>
              <a:buNone/>
              <a:defRPr sz="2400">
                <a:latin typeface="Quantico"/>
                <a:ea typeface="Quantico"/>
                <a:cs typeface="Quantico"/>
                <a:sym typeface="Quantico"/>
              </a:defRPr>
            </a:lvl5pPr>
            <a:lvl6pPr lvl="5">
              <a:lnSpc>
                <a:spcPct val="90000"/>
              </a:lnSpc>
              <a:spcBef>
                <a:spcPts val="0"/>
              </a:spcBef>
              <a:spcAft>
                <a:spcPts val="0"/>
              </a:spcAft>
              <a:buClr>
                <a:schemeClr val="dk1"/>
              </a:buClr>
              <a:buSzPts val="3000"/>
              <a:buNone/>
              <a:defRPr sz="2400">
                <a:latin typeface="Quantico"/>
                <a:ea typeface="Quantico"/>
                <a:cs typeface="Quantico"/>
                <a:sym typeface="Quantico"/>
              </a:defRPr>
            </a:lvl6pPr>
            <a:lvl7pPr lvl="6">
              <a:lnSpc>
                <a:spcPct val="90000"/>
              </a:lnSpc>
              <a:spcBef>
                <a:spcPts val="0"/>
              </a:spcBef>
              <a:spcAft>
                <a:spcPts val="0"/>
              </a:spcAft>
              <a:buClr>
                <a:schemeClr val="dk1"/>
              </a:buClr>
              <a:buSzPts val="3000"/>
              <a:buNone/>
              <a:defRPr sz="2400">
                <a:latin typeface="Quantico"/>
                <a:ea typeface="Quantico"/>
                <a:cs typeface="Quantico"/>
                <a:sym typeface="Quantico"/>
              </a:defRPr>
            </a:lvl7pPr>
            <a:lvl8pPr lvl="7">
              <a:lnSpc>
                <a:spcPct val="90000"/>
              </a:lnSpc>
              <a:spcBef>
                <a:spcPts val="0"/>
              </a:spcBef>
              <a:spcAft>
                <a:spcPts val="0"/>
              </a:spcAft>
              <a:buClr>
                <a:schemeClr val="dk1"/>
              </a:buClr>
              <a:buSzPts val="3000"/>
              <a:buNone/>
              <a:defRPr sz="2400">
                <a:latin typeface="Quantico"/>
                <a:ea typeface="Quantico"/>
                <a:cs typeface="Quantico"/>
                <a:sym typeface="Quantico"/>
              </a:defRPr>
            </a:lvl8pPr>
            <a:lvl9pPr lvl="8">
              <a:lnSpc>
                <a:spcPct val="90000"/>
              </a:lnSpc>
              <a:spcBef>
                <a:spcPts val="0"/>
              </a:spcBef>
              <a:spcAft>
                <a:spcPts val="0"/>
              </a:spcAft>
              <a:buClr>
                <a:schemeClr val="dk1"/>
              </a:buClr>
              <a:buSzPts val="3000"/>
              <a:buNone/>
              <a:defRPr sz="2400">
                <a:latin typeface="Quantico"/>
                <a:ea typeface="Quantico"/>
                <a:cs typeface="Quantico"/>
                <a:sym typeface="Quantico"/>
              </a:defRPr>
            </a:lvl9pPr>
          </a:lstStyle>
          <a:p/>
        </p:txBody>
      </p:sp>
      <p:sp>
        <p:nvSpPr>
          <p:cNvPr id="120" name="Google Shape;120;p13"/>
          <p:cNvSpPr/>
          <p:nvPr>
            <p:ph idx="5" type="pic"/>
          </p:nvPr>
        </p:nvSpPr>
        <p:spPr>
          <a:xfrm>
            <a:off x="75" y="2673275"/>
            <a:ext cx="3400800" cy="2471400"/>
          </a:xfrm>
          <a:prstGeom prst="snip1Rect">
            <a:avLst>
              <a:gd fmla="val 21231" name="adj"/>
            </a:avLst>
          </a:prstGeom>
          <a:noFill/>
          <a:ln>
            <a:noFill/>
          </a:ln>
        </p:spPr>
      </p:sp>
      <p:sp>
        <p:nvSpPr>
          <p:cNvPr id="121" name="Google Shape;121;p13"/>
          <p:cNvSpPr txBox="1"/>
          <p:nvPr>
            <p:ph idx="6" type="subTitle"/>
          </p:nvPr>
        </p:nvSpPr>
        <p:spPr>
          <a:xfrm>
            <a:off x="582450" y="1733025"/>
            <a:ext cx="2400600" cy="745500"/>
          </a:xfrm>
          <a:prstGeom prst="rect">
            <a:avLst/>
          </a:prstGeom>
        </p:spPr>
        <p:txBody>
          <a:bodyPr anchorCtr="0" anchor="t" bIns="0" lIns="0" spcFirstLastPara="1" rIns="91425" wrap="square" tIns="0">
            <a:noAutofit/>
          </a:bodyPr>
          <a:lstStyle>
            <a:lvl1pPr lvl="0">
              <a:lnSpc>
                <a:spcPct val="115000"/>
              </a:lnSpc>
              <a:spcBef>
                <a:spcPts val="0"/>
              </a:spcBef>
              <a:spcAft>
                <a:spcPts val="0"/>
              </a:spcAft>
              <a:buClr>
                <a:schemeClr val="dk1"/>
              </a:buClr>
              <a:buSzPts val="1000"/>
              <a:buFont typeface="Lato"/>
              <a:buNone/>
              <a:defRPr>
                <a:solidFill>
                  <a:schemeClr val="dk1"/>
                </a:solidFill>
              </a:defRPr>
            </a:lvl1pPr>
            <a:lvl2pPr lvl="1">
              <a:lnSpc>
                <a:spcPct val="115000"/>
              </a:lnSpc>
              <a:spcBef>
                <a:spcPts val="1000"/>
              </a:spcBef>
              <a:spcAft>
                <a:spcPts val="0"/>
              </a:spcAft>
              <a:buClr>
                <a:schemeClr val="dk1"/>
              </a:buClr>
              <a:buSzPts val="1000"/>
              <a:buFont typeface="Lato"/>
              <a:buNone/>
              <a:defRPr>
                <a:solidFill>
                  <a:schemeClr val="dk1"/>
                </a:solidFill>
              </a:defRPr>
            </a:lvl2pPr>
            <a:lvl3pPr lvl="2">
              <a:lnSpc>
                <a:spcPct val="115000"/>
              </a:lnSpc>
              <a:spcBef>
                <a:spcPts val="1000"/>
              </a:spcBef>
              <a:spcAft>
                <a:spcPts val="0"/>
              </a:spcAft>
              <a:buClr>
                <a:schemeClr val="dk1"/>
              </a:buClr>
              <a:buSzPts val="1000"/>
              <a:buFont typeface="Lato"/>
              <a:buNone/>
              <a:defRPr>
                <a:solidFill>
                  <a:schemeClr val="dk1"/>
                </a:solidFill>
              </a:defRPr>
            </a:lvl3pPr>
            <a:lvl4pPr lvl="3">
              <a:lnSpc>
                <a:spcPct val="115000"/>
              </a:lnSpc>
              <a:spcBef>
                <a:spcPts val="1000"/>
              </a:spcBef>
              <a:spcAft>
                <a:spcPts val="0"/>
              </a:spcAft>
              <a:buClr>
                <a:schemeClr val="dk1"/>
              </a:buClr>
              <a:buSzPts val="1000"/>
              <a:buFont typeface="Lato"/>
              <a:buNone/>
              <a:defRPr>
                <a:solidFill>
                  <a:schemeClr val="dk1"/>
                </a:solidFill>
              </a:defRPr>
            </a:lvl4pPr>
            <a:lvl5pPr lvl="4">
              <a:lnSpc>
                <a:spcPct val="115000"/>
              </a:lnSpc>
              <a:spcBef>
                <a:spcPts val="1000"/>
              </a:spcBef>
              <a:spcAft>
                <a:spcPts val="0"/>
              </a:spcAft>
              <a:buClr>
                <a:schemeClr val="dk1"/>
              </a:buClr>
              <a:buSzPts val="1000"/>
              <a:buFont typeface="Lato"/>
              <a:buNone/>
              <a:defRPr>
                <a:solidFill>
                  <a:schemeClr val="dk1"/>
                </a:solidFill>
              </a:defRPr>
            </a:lvl5pPr>
            <a:lvl6pPr lvl="5">
              <a:lnSpc>
                <a:spcPct val="115000"/>
              </a:lnSpc>
              <a:spcBef>
                <a:spcPts val="1000"/>
              </a:spcBef>
              <a:spcAft>
                <a:spcPts val="0"/>
              </a:spcAft>
              <a:buClr>
                <a:schemeClr val="dk1"/>
              </a:buClr>
              <a:buSzPts val="1000"/>
              <a:buFont typeface="Lato"/>
              <a:buNone/>
              <a:defRPr>
                <a:solidFill>
                  <a:schemeClr val="dk1"/>
                </a:solidFill>
              </a:defRPr>
            </a:lvl6pPr>
            <a:lvl7pPr lvl="6">
              <a:lnSpc>
                <a:spcPct val="115000"/>
              </a:lnSpc>
              <a:spcBef>
                <a:spcPts val="1000"/>
              </a:spcBef>
              <a:spcAft>
                <a:spcPts val="0"/>
              </a:spcAft>
              <a:buClr>
                <a:schemeClr val="dk1"/>
              </a:buClr>
              <a:buSzPts val="1000"/>
              <a:buFont typeface="Lato"/>
              <a:buNone/>
              <a:defRPr>
                <a:solidFill>
                  <a:schemeClr val="dk1"/>
                </a:solidFill>
              </a:defRPr>
            </a:lvl7pPr>
            <a:lvl8pPr lvl="7">
              <a:lnSpc>
                <a:spcPct val="115000"/>
              </a:lnSpc>
              <a:spcBef>
                <a:spcPts val="1000"/>
              </a:spcBef>
              <a:spcAft>
                <a:spcPts val="0"/>
              </a:spcAft>
              <a:buClr>
                <a:schemeClr val="dk1"/>
              </a:buClr>
              <a:buSzPts val="1000"/>
              <a:buFont typeface="Lato"/>
              <a:buNone/>
              <a:defRPr>
                <a:solidFill>
                  <a:schemeClr val="dk1"/>
                </a:solidFill>
              </a:defRPr>
            </a:lvl8pPr>
            <a:lvl9pPr lvl="8">
              <a:lnSpc>
                <a:spcPct val="115000"/>
              </a:lnSpc>
              <a:spcBef>
                <a:spcPts val="1000"/>
              </a:spcBef>
              <a:spcAft>
                <a:spcPts val="1000"/>
              </a:spcAft>
              <a:buClr>
                <a:schemeClr val="dk1"/>
              </a:buClr>
              <a:buSzPts val="1000"/>
              <a:buFont typeface="Lato"/>
              <a:buNone/>
              <a:defRPr>
                <a:solidFill>
                  <a:schemeClr val="dk1"/>
                </a:solidFill>
              </a:defRPr>
            </a:lvl9pPr>
          </a:lstStyle>
          <a:p/>
        </p:txBody>
      </p:sp>
      <p:sp>
        <p:nvSpPr>
          <p:cNvPr id="122" name="Google Shape;122;p13"/>
          <p:cNvSpPr txBox="1"/>
          <p:nvPr>
            <p:ph idx="7" type="subTitle"/>
          </p:nvPr>
        </p:nvSpPr>
        <p:spPr>
          <a:xfrm>
            <a:off x="3718450" y="3470325"/>
            <a:ext cx="3678300" cy="4542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400"/>
              <a:buFont typeface="Quantico"/>
              <a:buNone/>
              <a:defRPr sz="1400">
                <a:solidFill>
                  <a:schemeClr val="accent6"/>
                </a:solidFill>
                <a:latin typeface="Quantico"/>
                <a:ea typeface="Quantico"/>
                <a:cs typeface="Quantico"/>
                <a:sym typeface="Quantico"/>
              </a:defRPr>
            </a:lvl9pPr>
          </a:lstStyle>
          <a:p/>
        </p:txBody>
      </p:sp>
      <p:sp>
        <p:nvSpPr>
          <p:cNvPr id="123" name="Google Shape;123;p13"/>
          <p:cNvSpPr txBox="1"/>
          <p:nvPr>
            <p:ph idx="8" type="subTitle"/>
          </p:nvPr>
        </p:nvSpPr>
        <p:spPr>
          <a:xfrm>
            <a:off x="3724200" y="3884675"/>
            <a:ext cx="5063100" cy="10392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accent6"/>
              </a:buClr>
              <a:buSzPts val="1200"/>
              <a:buFont typeface="Lato"/>
              <a:buNone/>
              <a:defRPr>
                <a:solidFill>
                  <a:schemeClr val="accent6"/>
                </a:solidFill>
              </a:defRPr>
            </a:lvl1pPr>
            <a:lvl2pPr lvl="1">
              <a:lnSpc>
                <a:spcPct val="100000"/>
              </a:lnSpc>
              <a:spcBef>
                <a:spcPts val="1000"/>
              </a:spcBef>
              <a:spcAft>
                <a:spcPts val="0"/>
              </a:spcAft>
              <a:buClr>
                <a:schemeClr val="accent6"/>
              </a:buClr>
              <a:buSzPts val="1200"/>
              <a:buFont typeface="Lato"/>
              <a:buNone/>
              <a:defRPr>
                <a:solidFill>
                  <a:schemeClr val="accent6"/>
                </a:solidFill>
              </a:defRPr>
            </a:lvl2pPr>
            <a:lvl3pPr lvl="2">
              <a:lnSpc>
                <a:spcPct val="100000"/>
              </a:lnSpc>
              <a:spcBef>
                <a:spcPts val="1000"/>
              </a:spcBef>
              <a:spcAft>
                <a:spcPts val="0"/>
              </a:spcAft>
              <a:buClr>
                <a:schemeClr val="accent6"/>
              </a:buClr>
              <a:buSzPts val="1200"/>
              <a:buFont typeface="Lato"/>
              <a:buNone/>
              <a:defRPr>
                <a:solidFill>
                  <a:schemeClr val="accent6"/>
                </a:solidFill>
              </a:defRPr>
            </a:lvl3pPr>
            <a:lvl4pPr lvl="3">
              <a:lnSpc>
                <a:spcPct val="100000"/>
              </a:lnSpc>
              <a:spcBef>
                <a:spcPts val="1000"/>
              </a:spcBef>
              <a:spcAft>
                <a:spcPts val="0"/>
              </a:spcAft>
              <a:buClr>
                <a:schemeClr val="accent6"/>
              </a:buClr>
              <a:buSzPts val="1200"/>
              <a:buFont typeface="Lato"/>
              <a:buNone/>
              <a:defRPr>
                <a:solidFill>
                  <a:schemeClr val="accent6"/>
                </a:solidFill>
              </a:defRPr>
            </a:lvl4pPr>
            <a:lvl5pPr lvl="4">
              <a:lnSpc>
                <a:spcPct val="100000"/>
              </a:lnSpc>
              <a:spcBef>
                <a:spcPts val="1000"/>
              </a:spcBef>
              <a:spcAft>
                <a:spcPts val="0"/>
              </a:spcAft>
              <a:buClr>
                <a:schemeClr val="accent6"/>
              </a:buClr>
              <a:buSzPts val="1200"/>
              <a:buFont typeface="Lato"/>
              <a:buNone/>
              <a:defRPr>
                <a:solidFill>
                  <a:schemeClr val="accent6"/>
                </a:solidFill>
              </a:defRPr>
            </a:lvl5pPr>
            <a:lvl6pPr lvl="5">
              <a:lnSpc>
                <a:spcPct val="100000"/>
              </a:lnSpc>
              <a:spcBef>
                <a:spcPts val="1000"/>
              </a:spcBef>
              <a:spcAft>
                <a:spcPts val="0"/>
              </a:spcAft>
              <a:buClr>
                <a:schemeClr val="accent6"/>
              </a:buClr>
              <a:buSzPts val="1200"/>
              <a:buFont typeface="Lato"/>
              <a:buNone/>
              <a:defRPr>
                <a:solidFill>
                  <a:schemeClr val="accent6"/>
                </a:solidFill>
              </a:defRPr>
            </a:lvl6pPr>
            <a:lvl7pPr lvl="6">
              <a:lnSpc>
                <a:spcPct val="100000"/>
              </a:lnSpc>
              <a:spcBef>
                <a:spcPts val="1000"/>
              </a:spcBef>
              <a:spcAft>
                <a:spcPts val="0"/>
              </a:spcAft>
              <a:buClr>
                <a:schemeClr val="accent6"/>
              </a:buClr>
              <a:buSzPts val="1200"/>
              <a:buFont typeface="Lato"/>
              <a:buNone/>
              <a:defRPr>
                <a:solidFill>
                  <a:schemeClr val="accent6"/>
                </a:solidFill>
              </a:defRPr>
            </a:lvl7pPr>
            <a:lvl8pPr lvl="7">
              <a:lnSpc>
                <a:spcPct val="100000"/>
              </a:lnSpc>
              <a:spcBef>
                <a:spcPts val="1000"/>
              </a:spcBef>
              <a:spcAft>
                <a:spcPts val="0"/>
              </a:spcAft>
              <a:buClr>
                <a:schemeClr val="accent6"/>
              </a:buClr>
              <a:buSzPts val="1200"/>
              <a:buFont typeface="Lato"/>
              <a:buNone/>
              <a:defRPr>
                <a:solidFill>
                  <a:schemeClr val="accent6"/>
                </a:solidFill>
              </a:defRPr>
            </a:lvl8pPr>
            <a:lvl9pPr lvl="8">
              <a:lnSpc>
                <a:spcPct val="100000"/>
              </a:lnSpc>
              <a:spcBef>
                <a:spcPts val="1000"/>
              </a:spcBef>
              <a:spcAft>
                <a:spcPts val="1000"/>
              </a:spcAft>
              <a:buClr>
                <a:schemeClr val="accent6"/>
              </a:buClr>
              <a:buSzPts val="1200"/>
              <a:buFont typeface="Lato"/>
              <a:buNone/>
              <a:defRPr>
                <a:solidFill>
                  <a:schemeClr val="accent6"/>
                </a:solidFill>
              </a:defRPr>
            </a:lvl9pPr>
          </a:lstStyle>
          <a:p/>
        </p:txBody>
      </p:sp>
      <p:sp>
        <p:nvSpPr>
          <p:cNvPr id="124" name="Google Shape;124;p13"/>
          <p:cNvSpPr txBox="1"/>
          <p:nvPr>
            <p:ph idx="9" type="subTitle"/>
          </p:nvPr>
        </p:nvSpPr>
        <p:spPr>
          <a:xfrm>
            <a:off x="5999175" y="1696338"/>
            <a:ext cx="2787300" cy="1251900"/>
          </a:xfrm>
          <a:prstGeom prst="rect">
            <a:avLst/>
          </a:prstGeom>
        </p:spPr>
        <p:txBody>
          <a:bodyPr anchorCtr="0" anchor="t" bIns="0" lIns="0" spcFirstLastPara="1" rIns="91425" wrap="square" tIns="0">
            <a:noAutofit/>
          </a:bodyPr>
          <a:lstStyle>
            <a:lvl1pPr lvl="0">
              <a:lnSpc>
                <a:spcPct val="130000"/>
              </a:lnSpc>
              <a:spcBef>
                <a:spcPts val="0"/>
              </a:spcBef>
              <a:spcAft>
                <a:spcPts val="0"/>
              </a:spcAft>
              <a:buClr>
                <a:schemeClr val="accent6"/>
              </a:buClr>
              <a:buSzPts val="1000"/>
              <a:buFont typeface="Lato"/>
              <a:buNone/>
              <a:defRPr>
                <a:solidFill>
                  <a:schemeClr val="accent6"/>
                </a:solidFill>
              </a:defRPr>
            </a:lvl1pPr>
            <a:lvl2pPr lvl="1">
              <a:lnSpc>
                <a:spcPct val="130000"/>
              </a:lnSpc>
              <a:spcBef>
                <a:spcPts val="0"/>
              </a:spcBef>
              <a:spcAft>
                <a:spcPts val="0"/>
              </a:spcAft>
              <a:buClr>
                <a:schemeClr val="accent6"/>
              </a:buClr>
              <a:buSzPts val="1000"/>
              <a:buFont typeface="Lato"/>
              <a:buNone/>
              <a:defRPr>
                <a:solidFill>
                  <a:schemeClr val="accent6"/>
                </a:solidFill>
              </a:defRPr>
            </a:lvl2pPr>
            <a:lvl3pPr lvl="2">
              <a:lnSpc>
                <a:spcPct val="130000"/>
              </a:lnSpc>
              <a:spcBef>
                <a:spcPts val="0"/>
              </a:spcBef>
              <a:spcAft>
                <a:spcPts val="0"/>
              </a:spcAft>
              <a:buClr>
                <a:schemeClr val="accent6"/>
              </a:buClr>
              <a:buSzPts val="1000"/>
              <a:buFont typeface="Lato"/>
              <a:buNone/>
              <a:defRPr>
                <a:solidFill>
                  <a:schemeClr val="accent6"/>
                </a:solidFill>
              </a:defRPr>
            </a:lvl3pPr>
            <a:lvl4pPr lvl="3">
              <a:lnSpc>
                <a:spcPct val="130000"/>
              </a:lnSpc>
              <a:spcBef>
                <a:spcPts val="0"/>
              </a:spcBef>
              <a:spcAft>
                <a:spcPts val="0"/>
              </a:spcAft>
              <a:buClr>
                <a:schemeClr val="accent6"/>
              </a:buClr>
              <a:buSzPts val="1000"/>
              <a:buFont typeface="Lato"/>
              <a:buNone/>
              <a:defRPr>
                <a:solidFill>
                  <a:schemeClr val="accent6"/>
                </a:solidFill>
              </a:defRPr>
            </a:lvl4pPr>
            <a:lvl5pPr lvl="4">
              <a:lnSpc>
                <a:spcPct val="130000"/>
              </a:lnSpc>
              <a:spcBef>
                <a:spcPts val="0"/>
              </a:spcBef>
              <a:spcAft>
                <a:spcPts val="0"/>
              </a:spcAft>
              <a:buClr>
                <a:schemeClr val="accent6"/>
              </a:buClr>
              <a:buSzPts val="1000"/>
              <a:buFont typeface="Lato"/>
              <a:buNone/>
              <a:defRPr>
                <a:solidFill>
                  <a:schemeClr val="accent6"/>
                </a:solidFill>
              </a:defRPr>
            </a:lvl5pPr>
            <a:lvl6pPr lvl="5">
              <a:lnSpc>
                <a:spcPct val="130000"/>
              </a:lnSpc>
              <a:spcBef>
                <a:spcPts val="0"/>
              </a:spcBef>
              <a:spcAft>
                <a:spcPts val="0"/>
              </a:spcAft>
              <a:buClr>
                <a:schemeClr val="accent6"/>
              </a:buClr>
              <a:buSzPts val="1000"/>
              <a:buFont typeface="Lato"/>
              <a:buNone/>
              <a:defRPr>
                <a:solidFill>
                  <a:schemeClr val="accent6"/>
                </a:solidFill>
              </a:defRPr>
            </a:lvl6pPr>
            <a:lvl7pPr lvl="6">
              <a:lnSpc>
                <a:spcPct val="130000"/>
              </a:lnSpc>
              <a:spcBef>
                <a:spcPts val="0"/>
              </a:spcBef>
              <a:spcAft>
                <a:spcPts val="0"/>
              </a:spcAft>
              <a:buClr>
                <a:schemeClr val="accent6"/>
              </a:buClr>
              <a:buSzPts val="1000"/>
              <a:buFont typeface="Lato"/>
              <a:buNone/>
              <a:defRPr>
                <a:solidFill>
                  <a:schemeClr val="accent6"/>
                </a:solidFill>
              </a:defRPr>
            </a:lvl7pPr>
            <a:lvl8pPr lvl="7">
              <a:lnSpc>
                <a:spcPct val="130000"/>
              </a:lnSpc>
              <a:spcBef>
                <a:spcPts val="0"/>
              </a:spcBef>
              <a:spcAft>
                <a:spcPts val="0"/>
              </a:spcAft>
              <a:buClr>
                <a:schemeClr val="accent6"/>
              </a:buClr>
              <a:buSzPts val="1000"/>
              <a:buFont typeface="Lato"/>
              <a:buNone/>
              <a:defRPr>
                <a:solidFill>
                  <a:schemeClr val="accent6"/>
                </a:solidFill>
              </a:defRPr>
            </a:lvl8pPr>
            <a:lvl9pPr lvl="8">
              <a:lnSpc>
                <a:spcPct val="130000"/>
              </a:lnSpc>
              <a:spcBef>
                <a:spcPts val="0"/>
              </a:spcBef>
              <a:spcAft>
                <a:spcPts val="0"/>
              </a:spcAft>
              <a:buClr>
                <a:schemeClr val="accent6"/>
              </a:buClr>
              <a:buSzPts val="1000"/>
              <a:buFont typeface="Lato"/>
              <a:buNone/>
              <a:defRPr>
                <a:solidFill>
                  <a:schemeClr val="accent6"/>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10">
  <p:cSld name="BLANK_1_1_1_1_1_1_1_1_1_1_1_1_1_1_1_1_1_1">
    <p:spTree>
      <p:nvGrpSpPr>
        <p:cNvPr id="125" name="Shape 125"/>
        <p:cNvGrpSpPr/>
        <p:nvPr/>
      </p:nvGrpSpPr>
      <p:grpSpPr>
        <a:xfrm>
          <a:off x="0" y="0"/>
          <a:ext cx="0" cy="0"/>
          <a:chOff x="0" y="0"/>
          <a:chExt cx="0" cy="0"/>
        </a:xfrm>
      </p:grpSpPr>
      <p:sp>
        <p:nvSpPr>
          <p:cNvPr id="126" name="Google Shape;126;p14"/>
          <p:cNvSpPr txBox="1"/>
          <p:nvPr>
            <p:ph type="title"/>
          </p:nvPr>
        </p:nvSpPr>
        <p:spPr>
          <a:xfrm>
            <a:off x="508000" y="466750"/>
            <a:ext cx="3752700" cy="18681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lt1"/>
              </a:buClr>
              <a:buSzPts val="3000"/>
              <a:buNone/>
              <a:defRPr sz="2400">
                <a:solidFill>
                  <a:schemeClr val="lt1"/>
                </a:solidFill>
              </a:defRPr>
            </a:lvl1pPr>
            <a:lvl2pPr lvl="1">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2pPr>
            <a:lvl3pPr lvl="2">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3pPr>
            <a:lvl4pPr lvl="3">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4pPr>
            <a:lvl5pPr lvl="4">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5pPr>
            <a:lvl6pPr lvl="5">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6pPr>
            <a:lvl7pPr lvl="6">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7pPr>
            <a:lvl8pPr lvl="7">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8pPr>
            <a:lvl9pPr lvl="8">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9pPr>
          </a:lstStyle>
          <a:p/>
        </p:txBody>
      </p:sp>
      <p:sp>
        <p:nvSpPr>
          <p:cNvPr id="127" name="Google Shape;127;p14"/>
          <p:cNvSpPr/>
          <p:nvPr>
            <p:ph idx="2" type="pic"/>
          </p:nvPr>
        </p:nvSpPr>
        <p:spPr>
          <a:xfrm>
            <a:off x="75" y="2673275"/>
            <a:ext cx="3014400" cy="2471400"/>
          </a:xfrm>
          <a:prstGeom prst="snip1Rect">
            <a:avLst>
              <a:gd fmla="val 0" name="adj"/>
            </a:avLst>
          </a:prstGeom>
          <a:noFill/>
          <a:ln>
            <a:noFill/>
          </a:ln>
        </p:spPr>
      </p:sp>
      <p:sp>
        <p:nvSpPr>
          <p:cNvPr id="128" name="Google Shape;128;p14"/>
          <p:cNvSpPr/>
          <p:nvPr>
            <p:ph idx="3" type="pic"/>
          </p:nvPr>
        </p:nvSpPr>
        <p:spPr>
          <a:xfrm>
            <a:off x="5341625" y="-3800"/>
            <a:ext cx="3802500" cy="1899300"/>
          </a:xfrm>
          <a:prstGeom prst="snip1Rect">
            <a:avLst>
              <a:gd fmla="val 17337" name="adj"/>
            </a:avLst>
          </a:prstGeom>
          <a:noFill/>
          <a:ln>
            <a:noFill/>
          </a:ln>
        </p:spPr>
      </p:sp>
      <p:sp>
        <p:nvSpPr>
          <p:cNvPr id="129" name="Google Shape;129;p14"/>
          <p:cNvSpPr/>
          <p:nvPr/>
        </p:nvSpPr>
        <p:spPr>
          <a:xfrm>
            <a:off x="5341400" y="1709375"/>
            <a:ext cx="3802500" cy="3435300"/>
          </a:xfrm>
          <a:prstGeom prst="snip1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130" name="Google Shape;130;p14"/>
          <p:cNvSpPr/>
          <p:nvPr/>
        </p:nvSpPr>
        <p:spPr>
          <a:xfrm>
            <a:off x="3014300" y="2673275"/>
            <a:ext cx="2327100" cy="2471400"/>
          </a:xfrm>
          <a:prstGeom prst="snip1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131" name="Google Shape;131;p14"/>
          <p:cNvSpPr txBox="1"/>
          <p:nvPr>
            <p:ph idx="1" type="subTitle"/>
          </p:nvPr>
        </p:nvSpPr>
        <p:spPr>
          <a:xfrm>
            <a:off x="3364075" y="3159975"/>
            <a:ext cx="1459500" cy="1868100"/>
          </a:xfrm>
          <a:prstGeom prst="rect">
            <a:avLst/>
          </a:prstGeom>
        </p:spPr>
        <p:txBody>
          <a:bodyPr anchorCtr="0" anchor="t" bIns="0" lIns="0" spcFirstLastPara="1" rIns="91425" wrap="square" tIns="0">
            <a:noAutofit/>
          </a:bodyPr>
          <a:lstStyle>
            <a:lvl1pPr lvl="0">
              <a:lnSpc>
                <a:spcPct val="115000"/>
              </a:lnSpc>
              <a:spcBef>
                <a:spcPts val="0"/>
              </a:spcBef>
              <a:spcAft>
                <a:spcPts val="0"/>
              </a:spcAft>
              <a:buClr>
                <a:schemeClr val="accent6"/>
              </a:buClr>
              <a:buSzPts val="1000"/>
              <a:buFont typeface="Lato"/>
              <a:buNone/>
              <a:defRPr>
                <a:solidFill>
                  <a:schemeClr val="accent6"/>
                </a:solidFill>
              </a:defRPr>
            </a:lvl1pPr>
            <a:lvl2pPr lvl="1">
              <a:lnSpc>
                <a:spcPct val="115000"/>
              </a:lnSpc>
              <a:spcBef>
                <a:spcPts val="1000"/>
              </a:spcBef>
              <a:spcAft>
                <a:spcPts val="0"/>
              </a:spcAft>
              <a:buClr>
                <a:schemeClr val="accent6"/>
              </a:buClr>
              <a:buSzPts val="1000"/>
              <a:buFont typeface="Lato"/>
              <a:buNone/>
              <a:defRPr>
                <a:solidFill>
                  <a:schemeClr val="accent6"/>
                </a:solidFill>
              </a:defRPr>
            </a:lvl2pPr>
            <a:lvl3pPr lvl="2">
              <a:lnSpc>
                <a:spcPct val="115000"/>
              </a:lnSpc>
              <a:spcBef>
                <a:spcPts val="1000"/>
              </a:spcBef>
              <a:spcAft>
                <a:spcPts val="0"/>
              </a:spcAft>
              <a:buClr>
                <a:schemeClr val="accent6"/>
              </a:buClr>
              <a:buSzPts val="1000"/>
              <a:buFont typeface="Lato"/>
              <a:buNone/>
              <a:defRPr>
                <a:solidFill>
                  <a:schemeClr val="accent6"/>
                </a:solidFill>
              </a:defRPr>
            </a:lvl3pPr>
            <a:lvl4pPr lvl="3">
              <a:lnSpc>
                <a:spcPct val="115000"/>
              </a:lnSpc>
              <a:spcBef>
                <a:spcPts val="1000"/>
              </a:spcBef>
              <a:spcAft>
                <a:spcPts val="0"/>
              </a:spcAft>
              <a:buClr>
                <a:schemeClr val="accent6"/>
              </a:buClr>
              <a:buSzPts val="1000"/>
              <a:buFont typeface="Lato"/>
              <a:buNone/>
              <a:defRPr>
                <a:solidFill>
                  <a:schemeClr val="accent6"/>
                </a:solidFill>
              </a:defRPr>
            </a:lvl4pPr>
            <a:lvl5pPr lvl="4">
              <a:lnSpc>
                <a:spcPct val="115000"/>
              </a:lnSpc>
              <a:spcBef>
                <a:spcPts val="1000"/>
              </a:spcBef>
              <a:spcAft>
                <a:spcPts val="0"/>
              </a:spcAft>
              <a:buClr>
                <a:schemeClr val="accent6"/>
              </a:buClr>
              <a:buSzPts val="1000"/>
              <a:buFont typeface="Lato"/>
              <a:buNone/>
              <a:defRPr>
                <a:solidFill>
                  <a:schemeClr val="accent6"/>
                </a:solidFill>
              </a:defRPr>
            </a:lvl5pPr>
            <a:lvl6pPr lvl="5">
              <a:lnSpc>
                <a:spcPct val="115000"/>
              </a:lnSpc>
              <a:spcBef>
                <a:spcPts val="1000"/>
              </a:spcBef>
              <a:spcAft>
                <a:spcPts val="0"/>
              </a:spcAft>
              <a:buClr>
                <a:schemeClr val="accent6"/>
              </a:buClr>
              <a:buSzPts val="1000"/>
              <a:buFont typeface="Lato"/>
              <a:buNone/>
              <a:defRPr>
                <a:solidFill>
                  <a:schemeClr val="accent6"/>
                </a:solidFill>
              </a:defRPr>
            </a:lvl6pPr>
            <a:lvl7pPr lvl="6">
              <a:lnSpc>
                <a:spcPct val="115000"/>
              </a:lnSpc>
              <a:spcBef>
                <a:spcPts val="1000"/>
              </a:spcBef>
              <a:spcAft>
                <a:spcPts val="0"/>
              </a:spcAft>
              <a:buClr>
                <a:schemeClr val="accent6"/>
              </a:buClr>
              <a:buSzPts val="1000"/>
              <a:buFont typeface="Lato"/>
              <a:buNone/>
              <a:defRPr>
                <a:solidFill>
                  <a:schemeClr val="accent6"/>
                </a:solidFill>
              </a:defRPr>
            </a:lvl7pPr>
            <a:lvl8pPr lvl="7">
              <a:lnSpc>
                <a:spcPct val="115000"/>
              </a:lnSpc>
              <a:spcBef>
                <a:spcPts val="1000"/>
              </a:spcBef>
              <a:spcAft>
                <a:spcPts val="0"/>
              </a:spcAft>
              <a:buClr>
                <a:schemeClr val="accent6"/>
              </a:buClr>
              <a:buSzPts val="1000"/>
              <a:buFont typeface="Lato"/>
              <a:buNone/>
              <a:defRPr>
                <a:solidFill>
                  <a:schemeClr val="accent6"/>
                </a:solidFill>
              </a:defRPr>
            </a:lvl8pPr>
            <a:lvl9pPr lvl="8">
              <a:lnSpc>
                <a:spcPct val="115000"/>
              </a:lnSpc>
              <a:spcBef>
                <a:spcPts val="1000"/>
              </a:spcBef>
              <a:spcAft>
                <a:spcPts val="1000"/>
              </a:spcAft>
              <a:buClr>
                <a:schemeClr val="accent6"/>
              </a:buClr>
              <a:buSzPts val="1000"/>
              <a:buFont typeface="Lato"/>
              <a:buNone/>
              <a:defRPr>
                <a:solidFill>
                  <a:schemeClr val="accent6"/>
                </a:solidFill>
              </a:defRPr>
            </a:lvl9pPr>
          </a:lstStyle>
          <a:p/>
        </p:txBody>
      </p:sp>
      <p:sp>
        <p:nvSpPr>
          <p:cNvPr id="132" name="Google Shape;132;p14"/>
          <p:cNvSpPr txBox="1"/>
          <p:nvPr>
            <p:ph idx="4" type="subTitle"/>
          </p:nvPr>
        </p:nvSpPr>
        <p:spPr>
          <a:xfrm>
            <a:off x="5794450" y="2073450"/>
            <a:ext cx="1459500" cy="16428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accent6"/>
              </a:buClr>
              <a:buSzPts val="1200"/>
              <a:buFont typeface="Lato"/>
              <a:buNone/>
              <a:defRPr>
                <a:solidFill>
                  <a:schemeClr val="accent6"/>
                </a:solidFill>
              </a:defRPr>
            </a:lvl1pPr>
            <a:lvl2pPr lvl="1">
              <a:lnSpc>
                <a:spcPct val="100000"/>
              </a:lnSpc>
              <a:spcBef>
                <a:spcPts val="1000"/>
              </a:spcBef>
              <a:spcAft>
                <a:spcPts val="0"/>
              </a:spcAft>
              <a:buClr>
                <a:schemeClr val="accent6"/>
              </a:buClr>
              <a:buSzPts val="1200"/>
              <a:buFont typeface="Lato"/>
              <a:buNone/>
              <a:defRPr>
                <a:solidFill>
                  <a:schemeClr val="accent6"/>
                </a:solidFill>
              </a:defRPr>
            </a:lvl2pPr>
            <a:lvl3pPr lvl="2">
              <a:lnSpc>
                <a:spcPct val="100000"/>
              </a:lnSpc>
              <a:spcBef>
                <a:spcPts val="1000"/>
              </a:spcBef>
              <a:spcAft>
                <a:spcPts val="0"/>
              </a:spcAft>
              <a:buClr>
                <a:schemeClr val="accent6"/>
              </a:buClr>
              <a:buSzPts val="1200"/>
              <a:buFont typeface="Lato"/>
              <a:buNone/>
              <a:defRPr>
                <a:solidFill>
                  <a:schemeClr val="accent6"/>
                </a:solidFill>
              </a:defRPr>
            </a:lvl3pPr>
            <a:lvl4pPr lvl="3">
              <a:lnSpc>
                <a:spcPct val="100000"/>
              </a:lnSpc>
              <a:spcBef>
                <a:spcPts val="1000"/>
              </a:spcBef>
              <a:spcAft>
                <a:spcPts val="0"/>
              </a:spcAft>
              <a:buClr>
                <a:schemeClr val="accent6"/>
              </a:buClr>
              <a:buSzPts val="1200"/>
              <a:buFont typeface="Lato"/>
              <a:buNone/>
              <a:defRPr>
                <a:solidFill>
                  <a:schemeClr val="accent6"/>
                </a:solidFill>
              </a:defRPr>
            </a:lvl4pPr>
            <a:lvl5pPr lvl="4">
              <a:lnSpc>
                <a:spcPct val="100000"/>
              </a:lnSpc>
              <a:spcBef>
                <a:spcPts val="1000"/>
              </a:spcBef>
              <a:spcAft>
                <a:spcPts val="0"/>
              </a:spcAft>
              <a:buClr>
                <a:schemeClr val="accent6"/>
              </a:buClr>
              <a:buSzPts val="1200"/>
              <a:buFont typeface="Lato"/>
              <a:buNone/>
              <a:defRPr>
                <a:solidFill>
                  <a:schemeClr val="accent6"/>
                </a:solidFill>
              </a:defRPr>
            </a:lvl5pPr>
            <a:lvl6pPr lvl="5">
              <a:lnSpc>
                <a:spcPct val="100000"/>
              </a:lnSpc>
              <a:spcBef>
                <a:spcPts val="1000"/>
              </a:spcBef>
              <a:spcAft>
                <a:spcPts val="0"/>
              </a:spcAft>
              <a:buClr>
                <a:schemeClr val="accent6"/>
              </a:buClr>
              <a:buSzPts val="1200"/>
              <a:buFont typeface="Lato"/>
              <a:buNone/>
              <a:defRPr>
                <a:solidFill>
                  <a:schemeClr val="accent6"/>
                </a:solidFill>
              </a:defRPr>
            </a:lvl6pPr>
            <a:lvl7pPr lvl="6">
              <a:lnSpc>
                <a:spcPct val="100000"/>
              </a:lnSpc>
              <a:spcBef>
                <a:spcPts val="1000"/>
              </a:spcBef>
              <a:spcAft>
                <a:spcPts val="0"/>
              </a:spcAft>
              <a:buClr>
                <a:schemeClr val="accent6"/>
              </a:buClr>
              <a:buSzPts val="1200"/>
              <a:buFont typeface="Lato"/>
              <a:buNone/>
              <a:defRPr>
                <a:solidFill>
                  <a:schemeClr val="accent6"/>
                </a:solidFill>
              </a:defRPr>
            </a:lvl7pPr>
            <a:lvl8pPr lvl="7">
              <a:lnSpc>
                <a:spcPct val="100000"/>
              </a:lnSpc>
              <a:spcBef>
                <a:spcPts val="1000"/>
              </a:spcBef>
              <a:spcAft>
                <a:spcPts val="0"/>
              </a:spcAft>
              <a:buClr>
                <a:schemeClr val="accent6"/>
              </a:buClr>
              <a:buSzPts val="1200"/>
              <a:buFont typeface="Lato"/>
              <a:buNone/>
              <a:defRPr>
                <a:solidFill>
                  <a:schemeClr val="accent6"/>
                </a:solidFill>
              </a:defRPr>
            </a:lvl8pPr>
            <a:lvl9pPr lvl="8">
              <a:lnSpc>
                <a:spcPct val="100000"/>
              </a:lnSpc>
              <a:spcBef>
                <a:spcPts val="1000"/>
              </a:spcBef>
              <a:spcAft>
                <a:spcPts val="1000"/>
              </a:spcAft>
              <a:buClr>
                <a:schemeClr val="accent6"/>
              </a:buClr>
              <a:buSzPts val="1200"/>
              <a:buFont typeface="Lato"/>
              <a:buNone/>
              <a:defRPr>
                <a:solidFill>
                  <a:schemeClr val="accent6"/>
                </a:solidFill>
              </a:defRPr>
            </a:lvl9pPr>
          </a:lstStyle>
          <a:p/>
        </p:txBody>
      </p:sp>
      <p:sp>
        <p:nvSpPr>
          <p:cNvPr id="133" name="Google Shape;133;p14"/>
          <p:cNvSpPr txBox="1"/>
          <p:nvPr>
            <p:ph idx="5" type="subTitle"/>
          </p:nvPr>
        </p:nvSpPr>
        <p:spPr>
          <a:xfrm>
            <a:off x="7371675" y="2073450"/>
            <a:ext cx="1294500" cy="16428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accent6"/>
              </a:buClr>
              <a:buSzPts val="1200"/>
              <a:buFont typeface="Lato"/>
              <a:buNone/>
              <a:defRPr>
                <a:solidFill>
                  <a:schemeClr val="accent6"/>
                </a:solidFill>
              </a:defRPr>
            </a:lvl1pPr>
            <a:lvl2pPr lvl="1">
              <a:lnSpc>
                <a:spcPct val="100000"/>
              </a:lnSpc>
              <a:spcBef>
                <a:spcPts val="1000"/>
              </a:spcBef>
              <a:spcAft>
                <a:spcPts val="0"/>
              </a:spcAft>
              <a:buClr>
                <a:schemeClr val="accent6"/>
              </a:buClr>
              <a:buSzPts val="1200"/>
              <a:buFont typeface="Lato"/>
              <a:buNone/>
              <a:defRPr>
                <a:solidFill>
                  <a:schemeClr val="accent6"/>
                </a:solidFill>
              </a:defRPr>
            </a:lvl2pPr>
            <a:lvl3pPr lvl="2">
              <a:lnSpc>
                <a:spcPct val="100000"/>
              </a:lnSpc>
              <a:spcBef>
                <a:spcPts val="1000"/>
              </a:spcBef>
              <a:spcAft>
                <a:spcPts val="0"/>
              </a:spcAft>
              <a:buClr>
                <a:schemeClr val="accent6"/>
              </a:buClr>
              <a:buSzPts val="1200"/>
              <a:buFont typeface="Lato"/>
              <a:buNone/>
              <a:defRPr>
                <a:solidFill>
                  <a:schemeClr val="accent6"/>
                </a:solidFill>
              </a:defRPr>
            </a:lvl3pPr>
            <a:lvl4pPr lvl="3">
              <a:lnSpc>
                <a:spcPct val="100000"/>
              </a:lnSpc>
              <a:spcBef>
                <a:spcPts val="1000"/>
              </a:spcBef>
              <a:spcAft>
                <a:spcPts val="0"/>
              </a:spcAft>
              <a:buClr>
                <a:schemeClr val="accent6"/>
              </a:buClr>
              <a:buSzPts val="1200"/>
              <a:buFont typeface="Lato"/>
              <a:buNone/>
              <a:defRPr>
                <a:solidFill>
                  <a:schemeClr val="accent6"/>
                </a:solidFill>
              </a:defRPr>
            </a:lvl4pPr>
            <a:lvl5pPr lvl="4">
              <a:lnSpc>
                <a:spcPct val="100000"/>
              </a:lnSpc>
              <a:spcBef>
                <a:spcPts val="1000"/>
              </a:spcBef>
              <a:spcAft>
                <a:spcPts val="0"/>
              </a:spcAft>
              <a:buClr>
                <a:schemeClr val="accent6"/>
              </a:buClr>
              <a:buSzPts val="1200"/>
              <a:buFont typeface="Lato"/>
              <a:buNone/>
              <a:defRPr>
                <a:solidFill>
                  <a:schemeClr val="accent6"/>
                </a:solidFill>
              </a:defRPr>
            </a:lvl5pPr>
            <a:lvl6pPr lvl="5">
              <a:lnSpc>
                <a:spcPct val="100000"/>
              </a:lnSpc>
              <a:spcBef>
                <a:spcPts val="1000"/>
              </a:spcBef>
              <a:spcAft>
                <a:spcPts val="0"/>
              </a:spcAft>
              <a:buClr>
                <a:schemeClr val="accent6"/>
              </a:buClr>
              <a:buSzPts val="1200"/>
              <a:buFont typeface="Lato"/>
              <a:buNone/>
              <a:defRPr>
                <a:solidFill>
                  <a:schemeClr val="accent6"/>
                </a:solidFill>
              </a:defRPr>
            </a:lvl6pPr>
            <a:lvl7pPr lvl="6">
              <a:lnSpc>
                <a:spcPct val="100000"/>
              </a:lnSpc>
              <a:spcBef>
                <a:spcPts val="1000"/>
              </a:spcBef>
              <a:spcAft>
                <a:spcPts val="0"/>
              </a:spcAft>
              <a:buClr>
                <a:schemeClr val="accent6"/>
              </a:buClr>
              <a:buSzPts val="1200"/>
              <a:buFont typeface="Lato"/>
              <a:buNone/>
              <a:defRPr>
                <a:solidFill>
                  <a:schemeClr val="accent6"/>
                </a:solidFill>
              </a:defRPr>
            </a:lvl7pPr>
            <a:lvl8pPr lvl="7">
              <a:lnSpc>
                <a:spcPct val="100000"/>
              </a:lnSpc>
              <a:spcBef>
                <a:spcPts val="1000"/>
              </a:spcBef>
              <a:spcAft>
                <a:spcPts val="0"/>
              </a:spcAft>
              <a:buClr>
                <a:schemeClr val="accent6"/>
              </a:buClr>
              <a:buSzPts val="1200"/>
              <a:buFont typeface="Lato"/>
              <a:buNone/>
              <a:defRPr>
                <a:solidFill>
                  <a:schemeClr val="accent6"/>
                </a:solidFill>
              </a:defRPr>
            </a:lvl8pPr>
            <a:lvl9pPr lvl="8">
              <a:lnSpc>
                <a:spcPct val="100000"/>
              </a:lnSpc>
              <a:spcBef>
                <a:spcPts val="1000"/>
              </a:spcBef>
              <a:spcAft>
                <a:spcPts val="1000"/>
              </a:spcAft>
              <a:buClr>
                <a:schemeClr val="accent6"/>
              </a:buClr>
              <a:buSzPts val="1200"/>
              <a:buFont typeface="Lato"/>
              <a:buNone/>
              <a:defRPr>
                <a:solidFill>
                  <a:schemeClr val="accent6"/>
                </a:solidFill>
              </a:defRPr>
            </a:lvl9pPr>
          </a:lstStyle>
          <a:p/>
        </p:txBody>
      </p:sp>
      <p:sp>
        <p:nvSpPr>
          <p:cNvPr id="134" name="Google Shape;134;p14"/>
          <p:cNvSpPr txBox="1"/>
          <p:nvPr>
            <p:ph idx="6" type="subTitle"/>
          </p:nvPr>
        </p:nvSpPr>
        <p:spPr>
          <a:xfrm>
            <a:off x="5794450" y="3940350"/>
            <a:ext cx="2831400" cy="9174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accent6"/>
              </a:buClr>
              <a:buSzPts val="1200"/>
              <a:buFont typeface="Lato"/>
              <a:buNone/>
              <a:defRPr>
                <a:solidFill>
                  <a:schemeClr val="accent6"/>
                </a:solidFill>
              </a:defRPr>
            </a:lvl1pPr>
            <a:lvl2pPr lvl="1">
              <a:lnSpc>
                <a:spcPct val="100000"/>
              </a:lnSpc>
              <a:spcBef>
                <a:spcPts val="1000"/>
              </a:spcBef>
              <a:spcAft>
                <a:spcPts val="0"/>
              </a:spcAft>
              <a:buClr>
                <a:schemeClr val="accent6"/>
              </a:buClr>
              <a:buSzPts val="1200"/>
              <a:buFont typeface="Lato"/>
              <a:buNone/>
              <a:defRPr>
                <a:solidFill>
                  <a:schemeClr val="accent6"/>
                </a:solidFill>
              </a:defRPr>
            </a:lvl2pPr>
            <a:lvl3pPr lvl="2">
              <a:lnSpc>
                <a:spcPct val="100000"/>
              </a:lnSpc>
              <a:spcBef>
                <a:spcPts val="1000"/>
              </a:spcBef>
              <a:spcAft>
                <a:spcPts val="0"/>
              </a:spcAft>
              <a:buClr>
                <a:schemeClr val="accent6"/>
              </a:buClr>
              <a:buSzPts val="1200"/>
              <a:buFont typeface="Lato"/>
              <a:buNone/>
              <a:defRPr>
                <a:solidFill>
                  <a:schemeClr val="accent6"/>
                </a:solidFill>
              </a:defRPr>
            </a:lvl3pPr>
            <a:lvl4pPr lvl="3">
              <a:lnSpc>
                <a:spcPct val="100000"/>
              </a:lnSpc>
              <a:spcBef>
                <a:spcPts val="1000"/>
              </a:spcBef>
              <a:spcAft>
                <a:spcPts val="0"/>
              </a:spcAft>
              <a:buClr>
                <a:schemeClr val="accent6"/>
              </a:buClr>
              <a:buSzPts val="1200"/>
              <a:buFont typeface="Lato"/>
              <a:buNone/>
              <a:defRPr>
                <a:solidFill>
                  <a:schemeClr val="accent6"/>
                </a:solidFill>
              </a:defRPr>
            </a:lvl4pPr>
            <a:lvl5pPr lvl="4">
              <a:lnSpc>
                <a:spcPct val="100000"/>
              </a:lnSpc>
              <a:spcBef>
                <a:spcPts val="1000"/>
              </a:spcBef>
              <a:spcAft>
                <a:spcPts val="0"/>
              </a:spcAft>
              <a:buClr>
                <a:schemeClr val="accent6"/>
              </a:buClr>
              <a:buSzPts val="1200"/>
              <a:buFont typeface="Lato"/>
              <a:buNone/>
              <a:defRPr>
                <a:solidFill>
                  <a:schemeClr val="accent6"/>
                </a:solidFill>
              </a:defRPr>
            </a:lvl5pPr>
            <a:lvl6pPr lvl="5">
              <a:lnSpc>
                <a:spcPct val="100000"/>
              </a:lnSpc>
              <a:spcBef>
                <a:spcPts val="1000"/>
              </a:spcBef>
              <a:spcAft>
                <a:spcPts val="0"/>
              </a:spcAft>
              <a:buClr>
                <a:schemeClr val="accent6"/>
              </a:buClr>
              <a:buSzPts val="1200"/>
              <a:buFont typeface="Lato"/>
              <a:buNone/>
              <a:defRPr>
                <a:solidFill>
                  <a:schemeClr val="accent6"/>
                </a:solidFill>
              </a:defRPr>
            </a:lvl6pPr>
            <a:lvl7pPr lvl="6">
              <a:lnSpc>
                <a:spcPct val="100000"/>
              </a:lnSpc>
              <a:spcBef>
                <a:spcPts val="1000"/>
              </a:spcBef>
              <a:spcAft>
                <a:spcPts val="0"/>
              </a:spcAft>
              <a:buClr>
                <a:schemeClr val="accent6"/>
              </a:buClr>
              <a:buSzPts val="1200"/>
              <a:buFont typeface="Lato"/>
              <a:buNone/>
              <a:defRPr>
                <a:solidFill>
                  <a:schemeClr val="accent6"/>
                </a:solidFill>
              </a:defRPr>
            </a:lvl7pPr>
            <a:lvl8pPr lvl="7">
              <a:lnSpc>
                <a:spcPct val="100000"/>
              </a:lnSpc>
              <a:spcBef>
                <a:spcPts val="1000"/>
              </a:spcBef>
              <a:spcAft>
                <a:spcPts val="0"/>
              </a:spcAft>
              <a:buClr>
                <a:schemeClr val="accent6"/>
              </a:buClr>
              <a:buSzPts val="1200"/>
              <a:buFont typeface="Lato"/>
              <a:buNone/>
              <a:defRPr>
                <a:solidFill>
                  <a:schemeClr val="accent6"/>
                </a:solidFill>
              </a:defRPr>
            </a:lvl8pPr>
            <a:lvl9pPr lvl="8">
              <a:lnSpc>
                <a:spcPct val="100000"/>
              </a:lnSpc>
              <a:spcBef>
                <a:spcPts val="1000"/>
              </a:spcBef>
              <a:spcAft>
                <a:spcPts val="1000"/>
              </a:spcAft>
              <a:buClr>
                <a:schemeClr val="accent6"/>
              </a:buClr>
              <a:buSzPts val="1200"/>
              <a:buFont typeface="Lato"/>
              <a:buNone/>
              <a:defRPr>
                <a:solidFill>
                  <a:schemeClr val="accent6"/>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11">
  <p:cSld name="BLANK_1_1_1_1_1_1_1_1_1_1_1_1_1_1_1">
    <p:bg>
      <p:bgPr>
        <a:solidFill>
          <a:schemeClr val="lt1"/>
        </a:solidFill>
      </p:bgPr>
    </p:bg>
    <p:spTree>
      <p:nvGrpSpPr>
        <p:cNvPr id="135" name="Shape 135"/>
        <p:cNvGrpSpPr/>
        <p:nvPr/>
      </p:nvGrpSpPr>
      <p:grpSpPr>
        <a:xfrm>
          <a:off x="0" y="0"/>
          <a:ext cx="0" cy="0"/>
          <a:chOff x="0" y="0"/>
          <a:chExt cx="0" cy="0"/>
        </a:xfrm>
      </p:grpSpPr>
      <p:sp>
        <p:nvSpPr>
          <p:cNvPr id="136" name="Google Shape;136;p15"/>
          <p:cNvSpPr txBox="1"/>
          <p:nvPr>
            <p:ph idx="1" type="subTitle"/>
          </p:nvPr>
        </p:nvSpPr>
        <p:spPr>
          <a:xfrm>
            <a:off x="455153" y="1847050"/>
            <a:ext cx="1278600" cy="4101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p:txBody>
      </p:sp>
      <p:sp>
        <p:nvSpPr>
          <p:cNvPr id="137" name="Google Shape;137;p15"/>
          <p:cNvSpPr txBox="1"/>
          <p:nvPr>
            <p:ph idx="2" type="subTitle"/>
          </p:nvPr>
        </p:nvSpPr>
        <p:spPr>
          <a:xfrm>
            <a:off x="455153" y="2961963"/>
            <a:ext cx="1278600" cy="4101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p:txBody>
      </p:sp>
      <p:sp>
        <p:nvSpPr>
          <p:cNvPr id="138" name="Google Shape;138;p15"/>
          <p:cNvSpPr txBox="1"/>
          <p:nvPr>
            <p:ph idx="3" type="subTitle"/>
          </p:nvPr>
        </p:nvSpPr>
        <p:spPr>
          <a:xfrm>
            <a:off x="455146" y="3929375"/>
            <a:ext cx="1278600" cy="4101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p:txBody>
      </p:sp>
      <p:sp>
        <p:nvSpPr>
          <p:cNvPr id="139" name="Google Shape;139;p15"/>
          <p:cNvSpPr txBox="1"/>
          <p:nvPr>
            <p:ph idx="4" type="subTitle"/>
          </p:nvPr>
        </p:nvSpPr>
        <p:spPr>
          <a:xfrm>
            <a:off x="1781075" y="1241375"/>
            <a:ext cx="1498800" cy="2763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p:txBody>
      </p:sp>
      <p:sp>
        <p:nvSpPr>
          <p:cNvPr id="140" name="Google Shape;140;p15"/>
          <p:cNvSpPr txBox="1"/>
          <p:nvPr>
            <p:ph idx="5" type="subTitle"/>
          </p:nvPr>
        </p:nvSpPr>
        <p:spPr>
          <a:xfrm>
            <a:off x="3596300" y="1241375"/>
            <a:ext cx="1498800" cy="2763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p:txBody>
      </p:sp>
      <p:sp>
        <p:nvSpPr>
          <p:cNvPr id="141" name="Google Shape;141;p15"/>
          <p:cNvSpPr txBox="1"/>
          <p:nvPr>
            <p:ph idx="6" type="subTitle"/>
          </p:nvPr>
        </p:nvSpPr>
        <p:spPr>
          <a:xfrm>
            <a:off x="5411525" y="1241375"/>
            <a:ext cx="1498800" cy="2763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p:txBody>
      </p:sp>
      <p:sp>
        <p:nvSpPr>
          <p:cNvPr id="142" name="Google Shape;142;p15"/>
          <p:cNvSpPr txBox="1"/>
          <p:nvPr>
            <p:ph idx="7" type="subTitle"/>
          </p:nvPr>
        </p:nvSpPr>
        <p:spPr>
          <a:xfrm>
            <a:off x="7226750" y="1241375"/>
            <a:ext cx="1498800" cy="2640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p:txBody>
      </p:sp>
      <p:sp>
        <p:nvSpPr>
          <p:cNvPr id="143" name="Google Shape;143;p15"/>
          <p:cNvSpPr txBox="1"/>
          <p:nvPr>
            <p:ph idx="8" type="subTitle"/>
          </p:nvPr>
        </p:nvSpPr>
        <p:spPr>
          <a:xfrm>
            <a:off x="1979675" y="1790375"/>
            <a:ext cx="1381200" cy="4884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p:txBody>
      </p:sp>
      <p:sp>
        <p:nvSpPr>
          <p:cNvPr id="144" name="Google Shape;144;p15"/>
          <p:cNvSpPr txBox="1"/>
          <p:nvPr>
            <p:ph idx="9" type="subTitle"/>
          </p:nvPr>
        </p:nvSpPr>
        <p:spPr>
          <a:xfrm>
            <a:off x="1979675" y="2883669"/>
            <a:ext cx="1381200" cy="4884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p:txBody>
      </p:sp>
      <p:sp>
        <p:nvSpPr>
          <p:cNvPr id="145" name="Google Shape;145;p15"/>
          <p:cNvSpPr txBox="1"/>
          <p:nvPr>
            <p:ph idx="13" type="subTitle"/>
          </p:nvPr>
        </p:nvSpPr>
        <p:spPr>
          <a:xfrm>
            <a:off x="1979675" y="4040075"/>
            <a:ext cx="1381200" cy="4884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p:txBody>
      </p:sp>
      <p:sp>
        <p:nvSpPr>
          <p:cNvPr id="146" name="Google Shape;146;p15"/>
          <p:cNvSpPr txBox="1"/>
          <p:nvPr>
            <p:ph idx="14" type="subTitle"/>
          </p:nvPr>
        </p:nvSpPr>
        <p:spPr>
          <a:xfrm>
            <a:off x="3805975" y="1790375"/>
            <a:ext cx="1381200" cy="4884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p:txBody>
      </p:sp>
      <p:sp>
        <p:nvSpPr>
          <p:cNvPr id="147" name="Google Shape;147;p15"/>
          <p:cNvSpPr txBox="1"/>
          <p:nvPr>
            <p:ph idx="15" type="subTitle"/>
          </p:nvPr>
        </p:nvSpPr>
        <p:spPr>
          <a:xfrm>
            <a:off x="3805975" y="2883669"/>
            <a:ext cx="1381200" cy="4884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p:txBody>
      </p:sp>
      <p:sp>
        <p:nvSpPr>
          <p:cNvPr id="148" name="Google Shape;148;p15"/>
          <p:cNvSpPr txBox="1"/>
          <p:nvPr>
            <p:ph idx="16" type="subTitle"/>
          </p:nvPr>
        </p:nvSpPr>
        <p:spPr>
          <a:xfrm>
            <a:off x="3805975" y="4040075"/>
            <a:ext cx="1381200" cy="4884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p:txBody>
      </p:sp>
      <p:sp>
        <p:nvSpPr>
          <p:cNvPr id="149" name="Google Shape;149;p15"/>
          <p:cNvSpPr txBox="1"/>
          <p:nvPr>
            <p:ph idx="17" type="subTitle"/>
          </p:nvPr>
        </p:nvSpPr>
        <p:spPr>
          <a:xfrm>
            <a:off x="5632275" y="1790375"/>
            <a:ext cx="1381200" cy="4884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p:txBody>
      </p:sp>
      <p:sp>
        <p:nvSpPr>
          <p:cNvPr id="150" name="Google Shape;150;p15"/>
          <p:cNvSpPr txBox="1"/>
          <p:nvPr>
            <p:ph idx="18" type="subTitle"/>
          </p:nvPr>
        </p:nvSpPr>
        <p:spPr>
          <a:xfrm>
            <a:off x="5632275" y="2883669"/>
            <a:ext cx="1381200" cy="4884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p:txBody>
      </p:sp>
      <p:sp>
        <p:nvSpPr>
          <p:cNvPr id="151" name="Google Shape;151;p15"/>
          <p:cNvSpPr txBox="1"/>
          <p:nvPr>
            <p:ph idx="19" type="subTitle"/>
          </p:nvPr>
        </p:nvSpPr>
        <p:spPr>
          <a:xfrm>
            <a:off x="5632275" y="4040075"/>
            <a:ext cx="1381200" cy="4884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p:txBody>
      </p:sp>
      <p:sp>
        <p:nvSpPr>
          <p:cNvPr id="152" name="Google Shape;152;p15"/>
          <p:cNvSpPr txBox="1"/>
          <p:nvPr>
            <p:ph idx="20" type="subTitle"/>
          </p:nvPr>
        </p:nvSpPr>
        <p:spPr>
          <a:xfrm>
            <a:off x="7458575" y="1790375"/>
            <a:ext cx="1381200" cy="4884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p:txBody>
      </p:sp>
      <p:sp>
        <p:nvSpPr>
          <p:cNvPr id="153" name="Google Shape;153;p15"/>
          <p:cNvSpPr txBox="1"/>
          <p:nvPr>
            <p:ph idx="21" type="subTitle"/>
          </p:nvPr>
        </p:nvSpPr>
        <p:spPr>
          <a:xfrm>
            <a:off x="7458575" y="2883669"/>
            <a:ext cx="1381200" cy="4884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p:txBody>
      </p:sp>
      <p:sp>
        <p:nvSpPr>
          <p:cNvPr id="154" name="Google Shape;154;p15"/>
          <p:cNvSpPr txBox="1"/>
          <p:nvPr>
            <p:ph idx="22" type="subTitle"/>
          </p:nvPr>
        </p:nvSpPr>
        <p:spPr>
          <a:xfrm>
            <a:off x="7458575" y="4040075"/>
            <a:ext cx="1381200" cy="4884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p:txBody>
      </p:sp>
      <p:sp>
        <p:nvSpPr>
          <p:cNvPr id="155" name="Google Shape;155;p15"/>
          <p:cNvSpPr txBox="1"/>
          <p:nvPr>
            <p:ph type="title"/>
          </p:nvPr>
        </p:nvSpPr>
        <p:spPr>
          <a:xfrm>
            <a:off x="452621" y="455239"/>
            <a:ext cx="6964800" cy="651000"/>
          </a:xfrm>
          <a:prstGeom prst="rect">
            <a:avLst/>
          </a:prstGeom>
        </p:spPr>
        <p:txBody>
          <a:bodyPr anchorCtr="0" anchor="t" bIns="0" lIns="0" spcFirstLastPara="1" rIns="91425" wrap="square" tIns="0">
            <a:noAutofit/>
          </a:bodyPr>
          <a:lstStyle>
            <a:lvl1pPr lvl="0">
              <a:lnSpc>
                <a:spcPct val="80000"/>
              </a:lnSpc>
              <a:spcBef>
                <a:spcPts val="0"/>
              </a:spcBef>
              <a:spcAft>
                <a:spcPts val="0"/>
              </a:spcAft>
              <a:buClr>
                <a:schemeClr val="accent6"/>
              </a:buClr>
              <a:buSzPts val="3000"/>
              <a:buNone/>
              <a:defRPr sz="2400">
                <a:solidFill>
                  <a:schemeClr val="accent6"/>
                </a:solidFill>
              </a:defRPr>
            </a:lvl1pPr>
            <a:lvl2pPr lvl="1">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12">
  <p:cSld name="CUSTOM_14">
    <p:bg>
      <p:bgPr>
        <a:solidFill>
          <a:schemeClr val="lt1"/>
        </a:solidFill>
      </p:bgPr>
    </p:bg>
    <p:spTree>
      <p:nvGrpSpPr>
        <p:cNvPr id="156" name="Shape 156"/>
        <p:cNvGrpSpPr/>
        <p:nvPr/>
      </p:nvGrpSpPr>
      <p:grpSpPr>
        <a:xfrm>
          <a:off x="0" y="0"/>
          <a:ext cx="0" cy="0"/>
          <a:chOff x="0" y="0"/>
          <a:chExt cx="0" cy="0"/>
        </a:xfrm>
      </p:grpSpPr>
      <p:sp>
        <p:nvSpPr>
          <p:cNvPr id="157" name="Google Shape;157;p16"/>
          <p:cNvSpPr txBox="1"/>
          <p:nvPr>
            <p:ph type="title"/>
          </p:nvPr>
        </p:nvSpPr>
        <p:spPr>
          <a:xfrm>
            <a:off x="966625" y="1926200"/>
            <a:ext cx="1589700" cy="301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accent4"/>
              </a:buClr>
              <a:buSzPts val="1200"/>
              <a:buNone/>
              <a:defRPr sz="1200">
                <a:solidFill>
                  <a:schemeClr val="accent4"/>
                </a:solidFill>
              </a:defRPr>
            </a:lvl1pPr>
            <a:lvl2pPr lvl="1">
              <a:spcBef>
                <a:spcPts val="0"/>
              </a:spcBef>
              <a:spcAft>
                <a:spcPts val="0"/>
              </a:spcAft>
              <a:buClr>
                <a:schemeClr val="accent4"/>
              </a:buClr>
              <a:buSzPts val="1200"/>
              <a:buNone/>
              <a:defRPr sz="1200">
                <a:solidFill>
                  <a:schemeClr val="accent4"/>
                </a:solidFill>
                <a:latin typeface="Quantico"/>
                <a:ea typeface="Quantico"/>
                <a:cs typeface="Quantico"/>
                <a:sym typeface="Quantico"/>
              </a:defRPr>
            </a:lvl2pPr>
            <a:lvl3pPr lvl="2">
              <a:spcBef>
                <a:spcPts val="0"/>
              </a:spcBef>
              <a:spcAft>
                <a:spcPts val="0"/>
              </a:spcAft>
              <a:buClr>
                <a:schemeClr val="accent4"/>
              </a:buClr>
              <a:buSzPts val="1200"/>
              <a:buNone/>
              <a:defRPr sz="1200">
                <a:solidFill>
                  <a:schemeClr val="accent4"/>
                </a:solidFill>
                <a:latin typeface="Quantico"/>
                <a:ea typeface="Quantico"/>
                <a:cs typeface="Quantico"/>
                <a:sym typeface="Quantico"/>
              </a:defRPr>
            </a:lvl3pPr>
            <a:lvl4pPr lvl="3">
              <a:spcBef>
                <a:spcPts val="0"/>
              </a:spcBef>
              <a:spcAft>
                <a:spcPts val="0"/>
              </a:spcAft>
              <a:buClr>
                <a:schemeClr val="accent4"/>
              </a:buClr>
              <a:buSzPts val="1200"/>
              <a:buNone/>
              <a:defRPr sz="1200">
                <a:solidFill>
                  <a:schemeClr val="accent4"/>
                </a:solidFill>
                <a:latin typeface="Quantico"/>
                <a:ea typeface="Quantico"/>
                <a:cs typeface="Quantico"/>
                <a:sym typeface="Quantico"/>
              </a:defRPr>
            </a:lvl4pPr>
            <a:lvl5pPr lvl="4">
              <a:spcBef>
                <a:spcPts val="0"/>
              </a:spcBef>
              <a:spcAft>
                <a:spcPts val="0"/>
              </a:spcAft>
              <a:buClr>
                <a:schemeClr val="accent4"/>
              </a:buClr>
              <a:buSzPts val="1200"/>
              <a:buNone/>
              <a:defRPr sz="1200">
                <a:solidFill>
                  <a:schemeClr val="accent4"/>
                </a:solidFill>
                <a:latin typeface="Quantico"/>
                <a:ea typeface="Quantico"/>
                <a:cs typeface="Quantico"/>
                <a:sym typeface="Quantico"/>
              </a:defRPr>
            </a:lvl5pPr>
            <a:lvl6pPr lvl="5">
              <a:spcBef>
                <a:spcPts val="0"/>
              </a:spcBef>
              <a:spcAft>
                <a:spcPts val="0"/>
              </a:spcAft>
              <a:buClr>
                <a:schemeClr val="accent4"/>
              </a:buClr>
              <a:buSzPts val="1200"/>
              <a:buNone/>
              <a:defRPr sz="1200">
                <a:solidFill>
                  <a:schemeClr val="accent4"/>
                </a:solidFill>
                <a:latin typeface="Quantico"/>
                <a:ea typeface="Quantico"/>
                <a:cs typeface="Quantico"/>
                <a:sym typeface="Quantico"/>
              </a:defRPr>
            </a:lvl6pPr>
            <a:lvl7pPr lvl="6">
              <a:spcBef>
                <a:spcPts val="0"/>
              </a:spcBef>
              <a:spcAft>
                <a:spcPts val="0"/>
              </a:spcAft>
              <a:buClr>
                <a:schemeClr val="accent4"/>
              </a:buClr>
              <a:buSzPts val="1200"/>
              <a:buNone/>
              <a:defRPr sz="1200">
                <a:solidFill>
                  <a:schemeClr val="accent4"/>
                </a:solidFill>
                <a:latin typeface="Quantico"/>
                <a:ea typeface="Quantico"/>
                <a:cs typeface="Quantico"/>
                <a:sym typeface="Quantico"/>
              </a:defRPr>
            </a:lvl7pPr>
            <a:lvl8pPr lvl="7">
              <a:spcBef>
                <a:spcPts val="0"/>
              </a:spcBef>
              <a:spcAft>
                <a:spcPts val="0"/>
              </a:spcAft>
              <a:buClr>
                <a:schemeClr val="accent4"/>
              </a:buClr>
              <a:buSzPts val="1200"/>
              <a:buNone/>
              <a:defRPr sz="1200">
                <a:solidFill>
                  <a:schemeClr val="accent4"/>
                </a:solidFill>
                <a:latin typeface="Quantico"/>
                <a:ea typeface="Quantico"/>
                <a:cs typeface="Quantico"/>
                <a:sym typeface="Quantico"/>
              </a:defRPr>
            </a:lvl8pPr>
            <a:lvl9pPr lvl="8">
              <a:spcBef>
                <a:spcPts val="0"/>
              </a:spcBef>
              <a:spcAft>
                <a:spcPts val="0"/>
              </a:spcAft>
              <a:buClr>
                <a:schemeClr val="accent4"/>
              </a:buClr>
              <a:buSzPts val="1200"/>
              <a:buNone/>
              <a:defRPr sz="1200">
                <a:solidFill>
                  <a:schemeClr val="accent4"/>
                </a:solidFill>
                <a:latin typeface="Quantico"/>
                <a:ea typeface="Quantico"/>
                <a:cs typeface="Quantico"/>
                <a:sym typeface="Quantico"/>
              </a:defRPr>
            </a:lvl9pPr>
          </a:lstStyle>
          <a:p/>
        </p:txBody>
      </p:sp>
      <p:sp>
        <p:nvSpPr>
          <p:cNvPr id="158" name="Google Shape;158;p16"/>
          <p:cNvSpPr txBox="1"/>
          <p:nvPr>
            <p:ph idx="2" type="title"/>
          </p:nvPr>
        </p:nvSpPr>
        <p:spPr>
          <a:xfrm>
            <a:off x="2768150" y="1926200"/>
            <a:ext cx="1518900" cy="301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accent4"/>
              </a:buClr>
              <a:buSzPts val="1200"/>
              <a:buNone/>
              <a:defRPr sz="1200">
                <a:solidFill>
                  <a:schemeClr val="accent4"/>
                </a:solidFill>
              </a:defRPr>
            </a:lvl1pPr>
            <a:lvl2pPr lvl="1">
              <a:spcBef>
                <a:spcPts val="0"/>
              </a:spcBef>
              <a:spcAft>
                <a:spcPts val="0"/>
              </a:spcAft>
              <a:buClr>
                <a:schemeClr val="accent4"/>
              </a:buClr>
              <a:buSzPts val="1200"/>
              <a:buNone/>
              <a:defRPr sz="1200">
                <a:solidFill>
                  <a:schemeClr val="accent4"/>
                </a:solidFill>
                <a:latin typeface="Quantico"/>
                <a:ea typeface="Quantico"/>
                <a:cs typeface="Quantico"/>
                <a:sym typeface="Quantico"/>
              </a:defRPr>
            </a:lvl2pPr>
            <a:lvl3pPr lvl="2">
              <a:spcBef>
                <a:spcPts val="0"/>
              </a:spcBef>
              <a:spcAft>
                <a:spcPts val="0"/>
              </a:spcAft>
              <a:buClr>
                <a:schemeClr val="accent4"/>
              </a:buClr>
              <a:buSzPts val="1200"/>
              <a:buNone/>
              <a:defRPr sz="1200">
                <a:solidFill>
                  <a:schemeClr val="accent4"/>
                </a:solidFill>
                <a:latin typeface="Quantico"/>
                <a:ea typeface="Quantico"/>
                <a:cs typeface="Quantico"/>
                <a:sym typeface="Quantico"/>
              </a:defRPr>
            </a:lvl3pPr>
            <a:lvl4pPr lvl="3">
              <a:spcBef>
                <a:spcPts val="0"/>
              </a:spcBef>
              <a:spcAft>
                <a:spcPts val="0"/>
              </a:spcAft>
              <a:buClr>
                <a:schemeClr val="accent4"/>
              </a:buClr>
              <a:buSzPts val="1200"/>
              <a:buNone/>
              <a:defRPr sz="1200">
                <a:solidFill>
                  <a:schemeClr val="accent4"/>
                </a:solidFill>
                <a:latin typeface="Quantico"/>
                <a:ea typeface="Quantico"/>
                <a:cs typeface="Quantico"/>
                <a:sym typeface="Quantico"/>
              </a:defRPr>
            </a:lvl4pPr>
            <a:lvl5pPr lvl="4">
              <a:spcBef>
                <a:spcPts val="0"/>
              </a:spcBef>
              <a:spcAft>
                <a:spcPts val="0"/>
              </a:spcAft>
              <a:buClr>
                <a:schemeClr val="accent4"/>
              </a:buClr>
              <a:buSzPts val="1200"/>
              <a:buNone/>
              <a:defRPr sz="1200">
                <a:solidFill>
                  <a:schemeClr val="accent4"/>
                </a:solidFill>
                <a:latin typeface="Quantico"/>
                <a:ea typeface="Quantico"/>
                <a:cs typeface="Quantico"/>
                <a:sym typeface="Quantico"/>
              </a:defRPr>
            </a:lvl5pPr>
            <a:lvl6pPr lvl="5">
              <a:spcBef>
                <a:spcPts val="0"/>
              </a:spcBef>
              <a:spcAft>
                <a:spcPts val="0"/>
              </a:spcAft>
              <a:buClr>
                <a:schemeClr val="accent4"/>
              </a:buClr>
              <a:buSzPts val="1200"/>
              <a:buNone/>
              <a:defRPr sz="1200">
                <a:solidFill>
                  <a:schemeClr val="accent4"/>
                </a:solidFill>
                <a:latin typeface="Quantico"/>
                <a:ea typeface="Quantico"/>
                <a:cs typeface="Quantico"/>
                <a:sym typeface="Quantico"/>
              </a:defRPr>
            </a:lvl6pPr>
            <a:lvl7pPr lvl="6">
              <a:spcBef>
                <a:spcPts val="0"/>
              </a:spcBef>
              <a:spcAft>
                <a:spcPts val="0"/>
              </a:spcAft>
              <a:buClr>
                <a:schemeClr val="accent4"/>
              </a:buClr>
              <a:buSzPts val="1200"/>
              <a:buNone/>
              <a:defRPr sz="1200">
                <a:solidFill>
                  <a:schemeClr val="accent4"/>
                </a:solidFill>
                <a:latin typeface="Quantico"/>
                <a:ea typeface="Quantico"/>
                <a:cs typeface="Quantico"/>
                <a:sym typeface="Quantico"/>
              </a:defRPr>
            </a:lvl7pPr>
            <a:lvl8pPr lvl="7">
              <a:spcBef>
                <a:spcPts val="0"/>
              </a:spcBef>
              <a:spcAft>
                <a:spcPts val="0"/>
              </a:spcAft>
              <a:buClr>
                <a:schemeClr val="accent4"/>
              </a:buClr>
              <a:buSzPts val="1200"/>
              <a:buNone/>
              <a:defRPr sz="1200">
                <a:solidFill>
                  <a:schemeClr val="accent4"/>
                </a:solidFill>
                <a:latin typeface="Quantico"/>
                <a:ea typeface="Quantico"/>
                <a:cs typeface="Quantico"/>
                <a:sym typeface="Quantico"/>
              </a:defRPr>
            </a:lvl8pPr>
            <a:lvl9pPr lvl="8">
              <a:spcBef>
                <a:spcPts val="0"/>
              </a:spcBef>
              <a:spcAft>
                <a:spcPts val="0"/>
              </a:spcAft>
              <a:buClr>
                <a:schemeClr val="accent4"/>
              </a:buClr>
              <a:buSzPts val="1200"/>
              <a:buNone/>
              <a:defRPr sz="1200">
                <a:solidFill>
                  <a:schemeClr val="accent4"/>
                </a:solidFill>
                <a:latin typeface="Quantico"/>
                <a:ea typeface="Quantico"/>
                <a:cs typeface="Quantico"/>
                <a:sym typeface="Quantico"/>
              </a:defRPr>
            </a:lvl9pPr>
          </a:lstStyle>
          <a:p/>
        </p:txBody>
      </p:sp>
      <p:sp>
        <p:nvSpPr>
          <p:cNvPr id="159" name="Google Shape;159;p16"/>
          <p:cNvSpPr txBox="1"/>
          <p:nvPr>
            <p:ph idx="3" type="title"/>
          </p:nvPr>
        </p:nvSpPr>
        <p:spPr>
          <a:xfrm>
            <a:off x="4609425" y="1926200"/>
            <a:ext cx="1620000" cy="301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accent4"/>
              </a:buClr>
              <a:buSzPts val="1200"/>
              <a:buNone/>
              <a:defRPr sz="1200">
                <a:solidFill>
                  <a:schemeClr val="accent4"/>
                </a:solidFill>
              </a:defRPr>
            </a:lvl1pPr>
            <a:lvl2pPr lvl="1">
              <a:spcBef>
                <a:spcPts val="0"/>
              </a:spcBef>
              <a:spcAft>
                <a:spcPts val="0"/>
              </a:spcAft>
              <a:buClr>
                <a:schemeClr val="accent4"/>
              </a:buClr>
              <a:buSzPts val="1200"/>
              <a:buNone/>
              <a:defRPr sz="1200">
                <a:solidFill>
                  <a:schemeClr val="accent4"/>
                </a:solidFill>
                <a:latin typeface="Quantico"/>
                <a:ea typeface="Quantico"/>
                <a:cs typeface="Quantico"/>
                <a:sym typeface="Quantico"/>
              </a:defRPr>
            </a:lvl2pPr>
            <a:lvl3pPr lvl="2">
              <a:spcBef>
                <a:spcPts val="0"/>
              </a:spcBef>
              <a:spcAft>
                <a:spcPts val="0"/>
              </a:spcAft>
              <a:buClr>
                <a:schemeClr val="accent4"/>
              </a:buClr>
              <a:buSzPts val="1200"/>
              <a:buNone/>
              <a:defRPr sz="1200">
                <a:solidFill>
                  <a:schemeClr val="accent4"/>
                </a:solidFill>
                <a:latin typeface="Quantico"/>
                <a:ea typeface="Quantico"/>
                <a:cs typeface="Quantico"/>
                <a:sym typeface="Quantico"/>
              </a:defRPr>
            </a:lvl3pPr>
            <a:lvl4pPr lvl="3">
              <a:spcBef>
                <a:spcPts val="0"/>
              </a:spcBef>
              <a:spcAft>
                <a:spcPts val="0"/>
              </a:spcAft>
              <a:buClr>
                <a:schemeClr val="accent4"/>
              </a:buClr>
              <a:buSzPts val="1200"/>
              <a:buNone/>
              <a:defRPr sz="1200">
                <a:solidFill>
                  <a:schemeClr val="accent4"/>
                </a:solidFill>
                <a:latin typeface="Quantico"/>
                <a:ea typeface="Quantico"/>
                <a:cs typeface="Quantico"/>
                <a:sym typeface="Quantico"/>
              </a:defRPr>
            </a:lvl4pPr>
            <a:lvl5pPr lvl="4">
              <a:spcBef>
                <a:spcPts val="0"/>
              </a:spcBef>
              <a:spcAft>
                <a:spcPts val="0"/>
              </a:spcAft>
              <a:buClr>
                <a:schemeClr val="accent4"/>
              </a:buClr>
              <a:buSzPts val="1200"/>
              <a:buNone/>
              <a:defRPr sz="1200">
                <a:solidFill>
                  <a:schemeClr val="accent4"/>
                </a:solidFill>
                <a:latin typeface="Quantico"/>
                <a:ea typeface="Quantico"/>
                <a:cs typeface="Quantico"/>
                <a:sym typeface="Quantico"/>
              </a:defRPr>
            </a:lvl5pPr>
            <a:lvl6pPr lvl="5">
              <a:spcBef>
                <a:spcPts val="0"/>
              </a:spcBef>
              <a:spcAft>
                <a:spcPts val="0"/>
              </a:spcAft>
              <a:buClr>
                <a:schemeClr val="accent4"/>
              </a:buClr>
              <a:buSzPts val="1200"/>
              <a:buNone/>
              <a:defRPr sz="1200">
                <a:solidFill>
                  <a:schemeClr val="accent4"/>
                </a:solidFill>
                <a:latin typeface="Quantico"/>
                <a:ea typeface="Quantico"/>
                <a:cs typeface="Quantico"/>
                <a:sym typeface="Quantico"/>
              </a:defRPr>
            </a:lvl6pPr>
            <a:lvl7pPr lvl="6">
              <a:spcBef>
                <a:spcPts val="0"/>
              </a:spcBef>
              <a:spcAft>
                <a:spcPts val="0"/>
              </a:spcAft>
              <a:buClr>
                <a:schemeClr val="accent4"/>
              </a:buClr>
              <a:buSzPts val="1200"/>
              <a:buNone/>
              <a:defRPr sz="1200">
                <a:solidFill>
                  <a:schemeClr val="accent4"/>
                </a:solidFill>
                <a:latin typeface="Quantico"/>
                <a:ea typeface="Quantico"/>
                <a:cs typeface="Quantico"/>
                <a:sym typeface="Quantico"/>
              </a:defRPr>
            </a:lvl7pPr>
            <a:lvl8pPr lvl="7">
              <a:spcBef>
                <a:spcPts val="0"/>
              </a:spcBef>
              <a:spcAft>
                <a:spcPts val="0"/>
              </a:spcAft>
              <a:buClr>
                <a:schemeClr val="accent4"/>
              </a:buClr>
              <a:buSzPts val="1200"/>
              <a:buNone/>
              <a:defRPr sz="1200">
                <a:solidFill>
                  <a:schemeClr val="accent4"/>
                </a:solidFill>
                <a:latin typeface="Quantico"/>
                <a:ea typeface="Quantico"/>
                <a:cs typeface="Quantico"/>
                <a:sym typeface="Quantico"/>
              </a:defRPr>
            </a:lvl8pPr>
            <a:lvl9pPr lvl="8">
              <a:spcBef>
                <a:spcPts val="0"/>
              </a:spcBef>
              <a:spcAft>
                <a:spcPts val="0"/>
              </a:spcAft>
              <a:buClr>
                <a:schemeClr val="accent4"/>
              </a:buClr>
              <a:buSzPts val="1200"/>
              <a:buNone/>
              <a:defRPr sz="1200">
                <a:solidFill>
                  <a:schemeClr val="accent4"/>
                </a:solidFill>
                <a:latin typeface="Quantico"/>
                <a:ea typeface="Quantico"/>
                <a:cs typeface="Quantico"/>
                <a:sym typeface="Quantico"/>
              </a:defRPr>
            </a:lvl9pPr>
          </a:lstStyle>
          <a:p/>
        </p:txBody>
      </p:sp>
      <p:sp>
        <p:nvSpPr>
          <p:cNvPr id="160" name="Google Shape;160;p16"/>
          <p:cNvSpPr txBox="1"/>
          <p:nvPr>
            <p:ph idx="4" type="title"/>
          </p:nvPr>
        </p:nvSpPr>
        <p:spPr>
          <a:xfrm>
            <a:off x="2876400" y="4053150"/>
            <a:ext cx="1376700" cy="10911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1pPr>
            <a:lvl2pPr lvl="1">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9pPr>
          </a:lstStyle>
          <a:p/>
        </p:txBody>
      </p:sp>
      <p:sp>
        <p:nvSpPr>
          <p:cNvPr id="161" name="Google Shape;161;p16"/>
          <p:cNvSpPr txBox="1"/>
          <p:nvPr>
            <p:ph idx="5" type="title"/>
          </p:nvPr>
        </p:nvSpPr>
        <p:spPr>
          <a:xfrm>
            <a:off x="6564575" y="4053150"/>
            <a:ext cx="1376700" cy="10911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1pPr>
            <a:lvl2pPr lvl="1">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9pPr>
          </a:lstStyle>
          <a:p/>
        </p:txBody>
      </p:sp>
      <p:sp>
        <p:nvSpPr>
          <p:cNvPr id="162" name="Google Shape;162;p16"/>
          <p:cNvSpPr txBox="1"/>
          <p:nvPr>
            <p:ph idx="6" type="title"/>
          </p:nvPr>
        </p:nvSpPr>
        <p:spPr>
          <a:xfrm>
            <a:off x="966625" y="2228000"/>
            <a:ext cx="1294500" cy="1091100"/>
          </a:xfrm>
          <a:prstGeom prst="rect">
            <a:avLst/>
          </a:prstGeom>
        </p:spPr>
        <p:txBody>
          <a:bodyPr anchorCtr="0" anchor="t" bIns="0" lIns="0" spcFirstLastPara="1" rIns="0" wrap="square" tIns="0">
            <a:noAutofit/>
          </a:bodyPr>
          <a:lstStyle>
            <a:lvl1pPr lvl="0">
              <a:lnSpc>
                <a:spcPct val="100000"/>
              </a:lnSpc>
              <a:spcBef>
                <a:spcPts val="0"/>
              </a:spcBef>
              <a:spcAft>
                <a:spcPts val="0"/>
              </a:spcAft>
              <a:buClr>
                <a:schemeClr val="accent6"/>
              </a:buClr>
              <a:buSzPts val="1000"/>
              <a:buNone/>
              <a:defRPr sz="1000">
                <a:solidFill>
                  <a:schemeClr val="accent6"/>
                </a:solidFill>
                <a:latin typeface="Lato"/>
                <a:ea typeface="Lato"/>
                <a:cs typeface="Lato"/>
                <a:sym typeface="Lato"/>
              </a:defRPr>
            </a:lvl1pPr>
            <a:lvl2pPr lvl="1">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9pPr>
          </a:lstStyle>
          <a:p/>
        </p:txBody>
      </p:sp>
      <p:sp>
        <p:nvSpPr>
          <p:cNvPr id="163" name="Google Shape;163;p16"/>
          <p:cNvSpPr txBox="1"/>
          <p:nvPr>
            <p:ph idx="7" type="title"/>
          </p:nvPr>
        </p:nvSpPr>
        <p:spPr>
          <a:xfrm>
            <a:off x="2768161" y="2228000"/>
            <a:ext cx="1294500" cy="1091100"/>
          </a:xfrm>
          <a:prstGeom prst="rect">
            <a:avLst/>
          </a:prstGeom>
        </p:spPr>
        <p:txBody>
          <a:bodyPr anchorCtr="0" anchor="t" bIns="0" lIns="0" spcFirstLastPara="1" rIns="0" wrap="square" tIns="0">
            <a:noAutofit/>
          </a:bodyPr>
          <a:lstStyle>
            <a:lvl1pPr lvl="0">
              <a:lnSpc>
                <a:spcPct val="100000"/>
              </a:lnSpc>
              <a:spcBef>
                <a:spcPts val="0"/>
              </a:spcBef>
              <a:spcAft>
                <a:spcPts val="0"/>
              </a:spcAft>
              <a:buClr>
                <a:schemeClr val="accent6"/>
              </a:buClr>
              <a:buSzPts val="1000"/>
              <a:buNone/>
              <a:defRPr sz="1000">
                <a:solidFill>
                  <a:schemeClr val="accent6"/>
                </a:solidFill>
                <a:latin typeface="Lato"/>
                <a:ea typeface="Lato"/>
                <a:cs typeface="Lato"/>
                <a:sym typeface="Lato"/>
              </a:defRPr>
            </a:lvl1pPr>
            <a:lvl2pPr lvl="1">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9pPr>
          </a:lstStyle>
          <a:p/>
        </p:txBody>
      </p:sp>
      <p:sp>
        <p:nvSpPr>
          <p:cNvPr id="164" name="Google Shape;164;p16"/>
          <p:cNvSpPr txBox="1"/>
          <p:nvPr>
            <p:ph idx="8" type="title"/>
          </p:nvPr>
        </p:nvSpPr>
        <p:spPr>
          <a:xfrm>
            <a:off x="4609425" y="2228000"/>
            <a:ext cx="1376700" cy="1091100"/>
          </a:xfrm>
          <a:prstGeom prst="rect">
            <a:avLst/>
          </a:prstGeom>
        </p:spPr>
        <p:txBody>
          <a:bodyPr anchorCtr="0" anchor="t" bIns="0" lIns="0" spcFirstLastPara="1" rIns="0" wrap="square" tIns="0">
            <a:noAutofit/>
          </a:bodyPr>
          <a:lstStyle>
            <a:lvl1pPr lvl="0">
              <a:lnSpc>
                <a:spcPct val="100000"/>
              </a:lnSpc>
              <a:spcBef>
                <a:spcPts val="0"/>
              </a:spcBef>
              <a:spcAft>
                <a:spcPts val="0"/>
              </a:spcAft>
              <a:buClr>
                <a:schemeClr val="accent6"/>
              </a:buClr>
              <a:buSzPts val="1000"/>
              <a:buNone/>
              <a:defRPr sz="1000">
                <a:solidFill>
                  <a:schemeClr val="accent6"/>
                </a:solidFill>
                <a:latin typeface="Lato"/>
                <a:ea typeface="Lato"/>
                <a:cs typeface="Lato"/>
                <a:sym typeface="Lato"/>
              </a:defRPr>
            </a:lvl1pPr>
            <a:lvl2pPr lvl="1">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9pPr>
          </a:lstStyle>
          <a:p/>
        </p:txBody>
      </p:sp>
      <p:sp>
        <p:nvSpPr>
          <p:cNvPr id="165" name="Google Shape;165;p16"/>
          <p:cNvSpPr txBox="1"/>
          <p:nvPr>
            <p:ph idx="9" type="title"/>
          </p:nvPr>
        </p:nvSpPr>
        <p:spPr>
          <a:xfrm>
            <a:off x="6437300" y="1926200"/>
            <a:ext cx="1376700" cy="301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accent4"/>
              </a:buClr>
              <a:buSzPts val="1200"/>
              <a:buNone/>
              <a:defRPr sz="1200">
                <a:solidFill>
                  <a:schemeClr val="accent4"/>
                </a:solidFill>
              </a:defRPr>
            </a:lvl1pPr>
            <a:lvl2pPr lvl="1">
              <a:spcBef>
                <a:spcPts val="0"/>
              </a:spcBef>
              <a:spcAft>
                <a:spcPts val="0"/>
              </a:spcAft>
              <a:buClr>
                <a:schemeClr val="accent4"/>
              </a:buClr>
              <a:buSzPts val="1200"/>
              <a:buNone/>
              <a:defRPr sz="1200">
                <a:solidFill>
                  <a:schemeClr val="accent4"/>
                </a:solidFill>
                <a:latin typeface="Quantico"/>
                <a:ea typeface="Quantico"/>
                <a:cs typeface="Quantico"/>
                <a:sym typeface="Quantico"/>
              </a:defRPr>
            </a:lvl2pPr>
            <a:lvl3pPr lvl="2">
              <a:spcBef>
                <a:spcPts val="0"/>
              </a:spcBef>
              <a:spcAft>
                <a:spcPts val="0"/>
              </a:spcAft>
              <a:buClr>
                <a:schemeClr val="accent4"/>
              </a:buClr>
              <a:buSzPts val="1200"/>
              <a:buNone/>
              <a:defRPr sz="1200">
                <a:solidFill>
                  <a:schemeClr val="accent4"/>
                </a:solidFill>
                <a:latin typeface="Quantico"/>
                <a:ea typeface="Quantico"/>
                <a:cs typeface="Quantico"/>
                <a:sym typeface="Quantico"/>
              </a:defRPr>
            </a:lvl3pPr>
            <a:lvl4pPr lvl="3">
              <a:spcBef>
                <a:spcPts val="0"/>
              </a:spcBef>
              <a:spcAft>
                <a:spcPts val="0"/>
              </a:spcAft>
              <a:buClr>
                <a:schemeClr val="accent4"/>
              </a:buClr>
              <a:buSzPts val="1200"/>
              <a:buNone/>
              <a:defRPr sz="1200">
                <a:solidFill>
                  <a:schemeClr val="accent4"/>
                </a:solidFill>
                <a:latin typeface="Quantico"/>
                <a:ea typeface="Quantico"/>
                <a:cs typeface="Quantico"/>
                <a:sym typeface="Quantico"/>
              </a:defRPr>
            </a:lvl4pPr>
            <a:lvl5pPr lvl="4">
              <a:spcBef>
                <a:spcPts val="0"/>
              </a:spcBef>
              <a:spcAft>
                <a:spcPts val="0"/>
              </a:spcAft>
              <a:buClr>
                <a:schemeClr val="accent4"/>
              </a:buClr>
              <a:buSzPts val="1200"/>
              <a:buNone/>
              <a:defRPr sz="1200">
                <a:solidFill>
                  <a:schemeClr val="accent4"/>
                </a:solidFill>
                <a:latin typeface="Quantico"/>
                <a:ea typeface="Quantico"/>
                <a:cs typeface="Quantico"/>
                <a:sym typeface="Quantico"/>
              </a:defRPr>
            </a:lvl5pPr>
            <a:lvl6pPr lvl="5">
              <a:spcBef>
                <a:spcPts val="0"/>
              </a:spcBef>
              <a:spcAft>
                <a:spcPts val="0"/>
              </a:spcAft>
              <a:buClr>
                <a:schemeClr val="accent4"/>
              </a:buClr>
              <a:buSzPts val="1200"/>
              <a:buNone/>
              <a:defRPr sz="1200">
                <a:solidFill>
                  <a:schemeClr val="accent4"/>
                </a:solidFill>
                <a:latin typeface="Quantico"/>
                <a:ea typeface="Quantico"/>
                <a:cs typeface="Quantico"/>
                <a:sym typeface="Quantico"/>
              </a:defRPr>
            </a:lvl6pPr>
            <a:lvl7pPr lvl="6">
              <a:spcBef>
                <a:spcPts val="0"/>
              </a:spcBef>
              <a:spcAft>
                <a:spcPts val="0"/>
              </a:spcAft>
              <a:buClr>
                <a:schemeClr val="accent4"/>
              </a:buClr>
              <a:buSzPts val="1200"/>
              <a:buNone/>
              <a:defRPr sz="1200">
                <a:solidFill>
                  <a:schemeClr val="accent4"/>
                </a:solidFill>
                <a:latin typeface="Quantico"/>
                <a:ea typeface="Quantico"/>
                <a:cs typeface="Quantico"/>
                <a:sym typeface="Quantico"/>
              </a:defRPr>
            </a:lvl7pPr>
            <a:lvl8pPr lvl="7">
              <a:spcBef>
                <a:spcPts val="0"/>
              </a:spcBef>
              <a:spcAft>
                <a:spcPts val="0"/>
              </a:spcAft>
              <a:buClr>
                <a:schemeClr val="accent4"/>
              </a:buClr>
              <a:buSzPts val="1200"/>
              <a:buNone/>
              <a:defRPr sz="1200">
                <a:solidFill>
                  <a:schemeClr val="accent4"/>
                </a:solidFill>
                <a:latin typeface="Quantico"/>
                <a:ea typeface="Quantico"/>
                <a:cs typeface="Quantico"/>
                <a:sym typeface="Quantico"/>
              </a:defRPr>
            </a:lvl8pPr>
            <a:lvl9pPr lvl="8">
              <a:spcBef>
                <a:spcPts val="0"/>
              </a:spcBef>
              <a:spcAft>
                <a:spcPts val="0"/>
              </a:spcAft>
              <a:buClr>
                <a:schemeClr val="accent4"/>
              </a:buClr>
              <a:buSzPts val="1200"/>
              <a:buNone/>
              <a:defRPr sz="1200">
                <a:solidFill>
                  <a:schemeClr val="accent4"/>
                </a:solidFill>
                <a:latin typeface="Quantico"/>
                <a:ea typeface="Quantico"/>
                <a:cs typeface="Quantico"/>
                <a:sym typeface="Quantico"/>
              </a:defRPr>
            </a:lvl9pPr>
          </a:lstStyle>
          <a:p/>
        </p:txBody>
      </p:sp>
      <p:sp>
        <p:nvSpPr>
          <p:cNvPr id="166" name="Google Shape;166;p16"/>
          <p:cNvSpPr txBox="1"/>
          <p:nvPr>
            <p:ph idx="13" type="title"/>
          </p:nvPr>
        </p:nvSpPr>
        <p:spPr>
          <a:xfrm>
            <a:off x="6437293" y="2228000"/>
            <a:ext cx="1244400" cy="1091100"/>
          </a:xfrm>
          <a:prstGeom prst="rect">
            <a:avLst/>
          </a:prstGeom>
        </p:spPr>
        <p:txBody>
          <a:bodyPr anchorCtr="0" anchor="t" bIns="0" lIns="0" spcFirstLastPara="1" rIns="0" wrap="square" tIns="0">
            <a:noAutofit/>
          </a:bodyPr>
          <a:lstStyle>
            <a:lvl1pPr lvl="0">
              <a:lnSpc>
                <a:spcPct val="100000"/>
              </a:lnSpc>
              <a:spcBef>
                <a:spcPts val="0"/>
              </a:spcBef>
              <a:spcAft>
                <a:spcPts val="0"/>
              </a:spcAft>
              <a:buClr>
                <a:schemeClr val="accent6"/>
              </a:buClr>
              <a:buSzPts val="1000"/>
              <a:buNone/>
              <a:defRPr sz="1000">
                <a:solidFill>
                  <a:schemeClr val="accent6"/>
                </a:solidFill>
                <a:latin typeface="Lato"/>
                <a:ea typeface="Lato"/>
                <a:cs typeface="Lato"/>
                <a:sym typeface="Lato"/>
              </a:defRPr>
            </a:lvl1pPr>
            <a:lvl2pPr lvl="1">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9pPr>
          </a:lstStyle>
          <a:p/>
        </p:txBody>
      </p:sp>
      <p:sp>
        <p:nvSpPr>
          <p:cNvPr id="167" name="Google Shape;167;p16"/>
          <p:cNvSpPr txBox="1"/>
          <p:nvPr>
            <p:ph idx="14" type="title"/>
          </p:nvPr>
        </p:nvSpPr>
        <p:spPr>
          <a:xfrm>
            <a:off x="474675" y="467679"/>
            <a:ext cx="3593100" cy="10083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accent6"/>
              </a:buClr>
              <a:buSzPts val="1500"/>
              <a:buNone/>
              <a:defRPr sz="1500">
                <a:solidFill>
                  <a:schemeClr val="accent6"/>
                </a:solidFill>
              </a:defRPr>
            </a:lvl1pPr>
            <a:lvl2pPr lvl="1">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13">
  <p:cSld name="BLANK_1_1_1_1_1_1_1_1_1_1_1_1_1_1_2">
    <p:bg>
      <p:bgPr>
        <a:solidFill>
          <a:schemeClr val="lt1"/>
        </a:solidFill>
      </p:bgPr>
    </p:bg>
    <p:spTree>
      <p:nvGrpSpPr>
        <p:cNvPr id="168" name="Shape 168"/>
        <p:cNvGrpSpPr/>
        <p:nvPr/>
      </p:nvGrpSpPr>
      <p:grpSpPr>
        <a:xfrm>
          <a:off x="0" y="0"/>
          <a:ext cx="0" cy="0"/>
          <a:chOff x="0" y="0"/>
          <a:chExt cx="0" cy="0"/>
        </a:xfrm>
      </p:grpSpPr>
      <p:sp>
        <p:nvSpPr>
          <p:cNvPr id="169" name="Google Shape;169;p17"/>
          <p:cNvSpPr/>
          <p:nvPr/>
        </p:nvSpPr>
        <p:spPr>
          <a:xfrm>
            <a:off x="2070256" y="436468"/>
            <a:ext cx="4729500" cy="4415700"/>
          </a:xfrm>
          <a:prstGeom prst="snip1Rect">
            <a:avLst>
              <a:gd fmla="val 12424"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170" name="Google Shape;170;p17"/>
          <p:cNvSpPr/>
          <p:nvPr/>
        </p:nvSpPr>
        <p:spPr>
          <a:xfrm>
            <a:off x="847072" y="436468"/>
            <a:ext cx="4729500" cy="4415700"/>
          </a:xfrm>
          <a:prstGeom prst="snip1Rect">
            <a:avLst>
              <a:gd fmla="val 12424"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171" name="Google Shape;171;p17"/>
          <p:cNvSpPr/>
          <p:nvPr/>
        </p:nvSpPr>
        <p:spPr>
          <a:xfrm>
            <a:off x="203824" y="436468"/>
            <a:ext cx="4729500" cy="4415700"/>
          </a:xfrm>
          <a:prstGeom prst="snip1Rect">
            <a:avLst>
              <a:gd fmla="val 12424"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172" name="Google Shape;172;p17"/>
          <p:cNvSpPr/>
          <p:nvPr/>
        </p:nvSpPr>
        <p:spPr>
          <a:xfrm>
            <a:off x="0" y="432050"/>
            <a:ext cx="4665600" cy="4689000"/>
          </a:xfrm>
          <a:prstGeom prst="snip1Rect">
            <a:avLst>
              <a:gd fmla="val 1153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173" name="Google Shape;173;p17"/>
          <p:cNvSpPr txBox="1"/>
          <p:nvPr>
            <p:ph type="title"/>
          </p:nvPr>
        </p:nvSpPr>
        <p:spPr>
          <a:xfrm>
            <a:off x="443725" y="920775"/>
            <a:ext cx="3730500" cy="1095900"/>
          </a:xfrm>
          <a:prstGeom prst="rect">
            <a:avLst/>
          </a:prstGeom>
        </p:spPr>
        <p:txBody>
          <a:bodyPr anchorCtr="0" anchor="t" bIns="0" lIns="0" spcFirstLastPara="1" rIns="91425" wrap="square" tIns="0">
            <a:noAutofit/>
          </a:bodyPr>
          <a:lstStyle>
            <a:lvl1pPr lvl="0">
              <a:lnSpc>
                <a:spcPct val="80000"/>
              </a:lnSpc>
              <a:spcBef>
                <a:spcPts val="0"/>
              </a:spcBef>
              <a:spcAft>
                <a:spcPts val="0"/>
              </a:spcAft>
              <a:buClr>
                <a:schemeClr val="accent6"/>
              </a:buClr>
              <a:buSzPts val="2400"/>
              <a:buNone/>
              <a:defRPr sz="2400">
                <a:solidFill>
                  <a:schemeClr val="accent6"/>
                </a:solidFill>
              </a:defRPr>
            </a:lvl1pPr>
            <a:lvl2pPr lvl="1">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2pPr>
            <a:lvl3pPr lvl="2">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3pPr>
            <a:lvl4pPr lvl="3">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4pPr>
            <a:lvl5pPr lvl="4">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5pPr>
            <a:lvl6pPr lvl="5">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6pPr>
            <a:lvl7pPr lvl="6">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7pPr>
            <a:lvl8pPr lvl="7">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8pPr>
            <a:lvl9pPr lvl="8">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9pPr>
          </a:lstStyle>
          <a:p/>
        </p:txBody>
      </p:sp>
      <p:sp>
        <p:nvSpPr>
          <p:cNvPr id="174" name="Google Shape;174;p17"/>
          <p:cNvSpPr/>
          <p:nvPr/>
        </p:nvSpPr>
        <p:spPr>
          <a:xfrm>
            <a:off x="24725" y="2393073"/>
            <a:ext cx="9144000" cy="2750400"/>
          </a:xfrm>
          <a:prstGeom prst="snip1Rect">
            <a:avLst>
              <a:gd fmla="val 15953"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175" name="Google Shape;175;p17"/>
          <p:cNvSpPr/>
          <p:nvPr/>
        </p:nvSpPr>
        <p:spPr>
          <a:xfrm>
            <a:off x="0" y="2393075"/>
            <a:ext cx="3186600" cy="2750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176" name="Google Shape;176;p17"/>
          <p:cNvSpPr txBox="1"/>
          <p:nvPr>
            <p:ph idx="2" type="title"/>
          </p:nvPr>
        </p:nvSpPr>
        <p:spPr>
          <a:xfrm>
            <a:off x="507250" y="2657169"/>
            <a:ext cx="2344800" cy="4461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2900"/>
              <a:buFont typeface="Quantico"/>
              <a:buNone/>
              <a:defRPr b="1" sz="1200"/>
            </a:lvl1pPr>
            <a:lvl2pPr lvl="1">
              <a:lnSpc>
                <a:spcPct val="100000"/>
              </a:lnSpc>
              <a:spcBef>
                <a:spcPts val="0"/>
              </a:spcBef>
              <a:spcAft>
                <a:spcPts val="0"/>
              </a:spcAft>
              <a:buClr>
                <a:schemeClr val="dk1"/>
              </a:buClr>
              <a:buSzPts val="3000"/>
              <a:buNone/>
              <a:defRPr b="1" sz="1300">
                <a:latin typeface="Lato"/>
                <a:ea typeface="Lato"/>
                <a:cs typeface="Lato"/>
                <a:sym typeface="Lato"/>
              </a:defRPr>
            </a:lvl2pPr>
            <a:lvl3pPr lvl="2">
              <a:lnSpc>
                <a:spcPct val="100000"/>
              </a:lnSpc>
              <a:spcBef>
                <a:spcPts val="0"/>
              </a:spcBef>
              <a:spcAft>
                <a:spcPts val="0"/>
              </a:spcAft>
              <a:buClr>
                <a:schemeClr val="dk1"/>
              </a:buClr>
              <a:buSzPts val="3000"/>
              <a:buNone/>
              <a:defRPr b="1" sz="1300">
                <a:latin typeface="Lato"/>
                <a:ea typeface="Lato"/>
                <a:cs typeface="Lato"/>
                <a:sym typeface="Lato"/>
              </a:defRPr>
            </a:lvl3pPr>
            <a:lvl4pPr lvl="3">
              <a:lnSpc>
                <a:spcPct val="100000"/>
              </a:lnSpc>
              <a:spcBef>
                <a:spcPts val="0"/>
              </a:spcBef>
              <a:spcAft>
                <a:spcPts val="0"/>
              </a:spcAft>
              <a:buClr>
                <a:schemeClr val="dk1"/>
              </a:buClr>
              <a:buSzPts val="3000"/>
              <a:buNone/>
              <a:defRPr b="1" sz="1300">
                <a:latin typeface="Lato"/>
                <a:ea typeface="Lato"/>
                <a:cs typeface="Lato"/>
                <a:sym typeface="Lato"/>
              </a:defRPr>
            </a:lvl4pPr>
            <a:lvl5pPr lvl="4">
              <a:lnSpc>
                <a:spcPct val="100000"/>
              </a:lnSpc>
              <a:spcBef>
                <a:spcPts val="0"/>
              </a:spcBef>
              <a:spcAft>
                <a:spcPts val="0"/>
              </a:spcAft>
              <a:buClr>
                <a:schemeClr val="dk1"/>
              </a:buClr>
              <a:buSzPts val="3000"/>
              <a:buNone/>
              <a:defRPr b="1" sz="1300">
                <a:latin typeface="Lato"/>
                <a:ea typeface="Lato"/>
                <a:cs typeface="Lato"/>
                <a:sym typeface="Lato"/>
              </a:defRPr>
            </a:lvl5pPr>
            <a:lvl6pPr lvl="5">
              <a:lnSpc>
                <a:spcPct val="100000"/>
              </a:lnSpc>
              <a:spcBef>
                <a:spcPts val="0"/>
              </a:spcBef>
              <a:spcAft>
                <a:spcPts val="0"/>
              </a:spcAft>
              <a:buClr>
                <a:schemeClr val="dk1"/>
              </a:buClr>
              <a:buSzPts val="3000"/>
              <a:buNone/>
              <a:defRPr b="1" sz="1300">
                <a:latin typeface="Lato"/>
                <a:ea typeface="Lato"/>
                <a:cs typeface="Lato"/>
                <a:sym typeface="Lato"/>
              </a:defRPr>
            </a:lvl6pPr>
            <a:lvl7pPr lvl="6">
              <a:lnSpc>
                <a:spcPct val="100000"/>
              </a:lnSpc>
              <a:spcBef>
                <a:spcPts val="0"/>
              </a:spcBef>
              <a:spcAft>
                <a:spcPts val="0"/>
              </a:spcAft>
              <a:buClr>
                <a:schemeClr val="dk1"/>
              </a:buClr>
              <a:buSzPts val="3000"/>
              <a:buNone/>
              <a:defRPr b="1" sz="1300">
                <a:latin typeface="Lato"/>
                <a:ea typeface="Lato"/>
                <a:cs typeface="Lato"/>
                <a:sym typeface="Lato"/>
              </a:defRPr>
            </a:lvl7pPr>
            <a:lvl8pPr lvl="7">
              <a:lnSpc>
                <a:spcPct val="100000"/>
              </a:lnSpc>
              <a:spcBef>
                <a:spcPts val="0"/>
              </a:spcBef>
              <a:spcAft>
                <a:spcPts val="0"/>
              </a:spcAft>
              <a:buClr>
                <a:schemeClr val="dk1"/>
              </a:buClr>
              <a:buSzPts val="3000"/>
              <a:buNone/>
              <a:defRPr b="1" sz="1300">
                <a:latin typeface="Lato"/>
                <a:ea typeface="Lato"/>
                <a:cs typeface="Lato"/>
                <a:sym typeface="Lato"/>
              </a:defRPr>
            </a:lvl8pPr>
            <a:lvl9pPr lvl="8">
              <a:lnSpc>
                <a:spcPct val="100000"/>
              </a:lnSpc>
              <a:spcBef>
                <a:spcPts val="0"/>
              </a:spcBef>
              <a:spcAft>
                <a:spcPts val="0"/>
              </a:spcAft>
              <a:buClr>
                <a:schemeClr val="dk1"/>
              </a:buClr>
              <a:buSzPts val="3000"/>
              <a:buNone/>
              <a:defRPr b="1" sz="1300">
                <a:latin typeface="Lato"/>
                <a:ea typeface="Lato"/>
                <a:cs typeface="Lato"/>
                <a:sym typeface="Lato"/>
              </a:defRPr>
            </a:lvl9pPr>
          </a:lstStyle>
          <a:p/>
        </p:txBody>
      </p:sp>
      <p:sp>
        <p:nvSpPr>
          <p:cNvPr id="177" name="Google Shape;177;p17"/>
          <p:cNvSpPr txBox="1"/>
          <p:nvPr>
            <p:ph idx="3" type="title"/>
          </p:nvPr>
        </p:nvSpPr>
        <p:spPr>
          <a:xfrm>
            <a:off x="454725" y="1387875"/>
            <a:ext cx="3109200" cy="7080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1pPr>
            <a:lvl2pPr lvl="1">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2pPr>
            <a:lvl3pPr lvl="2">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3pPr>
            <a:lvl4pPr lvl="3">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4pPr>
            <a:lvl5pPr lvl="4">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5pPr>
            <a:lvl6pPr lvl="5">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6pPr>
            <a:lvl7pPr lvl="6">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7pPr>
            <a:lvl8pPr lvl="7">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8pPr>
            <a:lvl9pPr lvl="8">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9pPr>
          </a:lstStyle>
          <a:p/>
        </p:txBody>
      </p:sp>
      <p:sp>
        <p:nvSpPr>
          <p:cNvPr id="178" name="Google Shape;178;p17"/>
          <p:cNvSpPr txBox="1"/>
          <p:nvPr>
            <p:ph idx="4" type="title"/>
          </p:nvPr>
        </p:nvSpPr>
        <p:spPr>
          <a:xfrm>
            <a:off x="507250" y="3648688"/>
            <a:ext cx="2137800" cy="5745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dk1"/>
              </a:buClr>
              <a:buSzPts val="3000"/>
              <a:buFont typeface="Quantico"/>
              <a:buNone/>
              <a:defRPr b="1" sz="1300"/>
            </a:lvl1pPr>
            <a:lvl2pPr lvl="1">
              <a:lnSpc>
                <a:spcPct val="90000"/>
              </a:lnSpc>
              <a:spcBef>
                <a:spcPts val="0"/>
              </a:spcBef>
              <a:spcAft>
                <a:spcPts val="0"/>
              </a:spcAft>
              <a:buClr>
                <a:schemeClr val="dk1"/>
              </a:buClr>
              <a:buSzPts val="3000"/>
              <a:buFont typeface="Quantico"/>
              <a:buNone/>
              <a:defRPr b="1" sz="1300">
                <a:latin typeface="Quantico"/>
                <a:ea typeface="Quantico"/>
                <a:cs typeface="Quantico"/>
                <a:sym typeface="Quantico"/>
              </a:defRPr>
            </a:lvl2pPr>
            <a:lvl3pPr lvl="2">
              <a:lnSpc>
                <a:spcPct val="90000"/>
              </a:lnSpc>
              <a:spcBef>
                <a:spcPts val="0"/>
              </a:spcBef>
              <a:spcAft>
                <a:spcPts val="0"/>
              </a:spcAft>
              <a:buClr>
                <a:schemeClr val="dk1"/>
              </a:buClr>
              <a:buSzPts val="3000"/>
              <a:buFont typeface="Quantico"/>
              <a:buNone/>
              <a:defRPr b="1" sz="1300">
                <a:latin typeface="Quantico"/>
                <a:ea typeface="Quantico"/>
                <a:cs typeface="Quantico"/>
                <a:sym typeface="Quantico"/>
              </a:defRPr>
            </a:lvl3pPr>
            <a:lvl4pPr lvl="3">
              <a:lnSpc>
                <a:spcPct val="90000"/>
              </a:lnSpc>
              <a:spcBef>
                <a:spcPts val="0"/>
              </a:spcBef>
              <a:spcAft>
                <a:spcPts val="0"/>
              </a:spcAft>
              <a:buClr>
                <a:schemeClr val="dk1"/>
              </a:buClr>
              <a:buSzPts val="3000"/>
              <a:buFont typeface="Quantico"/>
              <a:buNone/>
              <a:defRPr b="1" sz="1300">
                <a:latin typeface="Quantico"/>
                <a:ea typeface="Quantico"/>
                <a:cs typeface="Quantico"/>
                <a:sym typeface="Quantico"/>
              </a:defRPr>
            </a:lvl4pPr>
            <a:lvl5pPr lvl="4">
              <a:lnSpc>
                <a:spcPct val="90000"/>
              </a:lnSpc>
              <a:spcBef>
                <a:spcPts val="0"/>
              </a:spcBef>
              <a:spcAft>
                <a:spcPts val="0"/>
              </a:spcAft>
              <a:buClr>
                <a:schemeClr val="dk1"/>
              </a:buClr>
              <a:buSzPts val="3000"/>
              <a:buFont typeface="Quantico"/>
              <a:buNone/>
              <a:defRPr b="1" sz="1300">
                <a:latin typeface="Quantico"/>
                <a:ea typeface="Quantico"/>
                <a:cs typeface="Quantico"/>
                <a:sym typeface="Quantico"/>
              </a:defRPr>
            </a:lvl5pPr>
            <a:lvl6pPr lvl="5">
              <a:lnSpc>
                <a:spcPct val="90000"/>
              </a:lnSpc>
              <a:spcBef>
                <a:spcPts val="0"/>
              </a:spcBef>
              <a:spcAft>
                <a:spcPts val="0"/>
              </a:spcAft>
              <a:buClr>
                <a:schemeClr val="dk1"/>
              </a:buClr>
              <a:buSzPts val="3000"/>
              <a:buFont typeface="Quantico"/>
              <a:buNone/>
              <a:defRPr b="1" sz="1300">
                <a:latin typeface="Quantico"/>
                <a:ea typeface="Quantico"/>
                <a:cs typeface="Quantico"/>
                <a:sym typeface="Quantico"/>
              </a:defRPr>
            </a:lvl6pPr>
            <a:lvl7pPr lvl="6">
              <a:lnSpc>
                <a:spcPct val="90000"/>
              </a:lnSpc>
              <a:spcBef>
                <a:spcPts val="0"/>
              </a:spcBef>
              <a:spcAft>
                <a:spcPts val="0"/>
              </a:spcAft>
              <a:buClr>
                <a:schemeClr val="dk1"/>
              </a:buClr>
              <a:buSzPts val="3000"/>
              <a:buFont typeface="Quantico"/>
              <a:buNone/>
              <a:defRPr b="1" sz="1300">
                <a:latin typeface="Quantico"/>
                <a:ea typeface="Quantico"/>
                <a:cs typeface="Quantico"/>
                <a:sym typeface="Quantico"/>
              </a:defRPr>
            </a:lvl7pPr>
            <a:lvl8pPr lvl="7">
              <a:lnSpc>
                <a:spcPct val="90000"/>
              </a:lnSpc>
              <a:spcBef>
                <a:spcPts val="0"/>
              </a:spcBef>
              <a:spcAft>
                <a:spcPts val="0"/>
              </a:spcAft>
              <a:buClr>
                <a:schemeClr val="dk1"/>
              </a:buClr>
              <a:buSzPts val="3000"/>
              <a:buFont typeface="Quantico"/>
              <a:buNone/>
              <a:defRPr b="1" sz="1300">
                <a:latin typeface="Quantico"/>
                <a:ea typeface="Quantico"/>
                <a:cs typeface="Quantico"/>
                <a:sym typeface="Quantico"/>
              </a:defRPr>
            </a:lvl8pPr>
            <a:lvl9pPr lvl="8">
              <a:lnSpc>
                <a:spcPct val="90000"/>
              </a:lnSpc>
              <a:spcBef>
                <a:spcPts val="0"/>
              </a:spcBef>
              <a:spcAft>
                <a:spcPts val="0"/>
              </a:spcAft>
              <a:buClr>
                <a:schemeClr val="dk1"/>
              </a:buClr>
              <a:buSzPts val="3000"/>
              <a:buFont typeface="Quantico"/>
              <a:buNone/>
              <a:defRPr b="1" sz="1300">
                <a:latin typeface="Quantico"/>
                <a:ea typeface="Quantico"/>
                <a:cs typeface="Quantico"/>
                <a:sym typeface="Quantico"/>
              </a:defRPr>
            </a:lvl9pPr>
          </a:lstStyle>
          <a:p/>
        </p:txBody>
      </p:sp>
      <p:sp>
        <p:nvSpPr>
          <p:cNvPr id="179" name="Google Shape;179;p17"/>
          <p:cNvSpPr txBox="1"/>
          <p:nvPr>
            <p:ph idx="5" type="title"/>
          </p:nvPr>
        </p:nvSpPr>
        <p:spPr>
          <a:xfrm>
            <a:off x="507250" y="3960850"/>
            <a:ext cx="2242500" cy="7080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0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0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0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0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0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0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0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00000"/>
              </a:lnSpc>
              <a:spcBef>
                <a:spcPts val="0"/>
              </a:spcBef>
              <a:spcAft>
                <a:spcPts val="0"/>
              </a:spcAft>
              <a:buClr>
                <a:schemeClr val="dk1"/>
              </a:buClr>
              <a:buSzPts val="1000"/>
              <a:buFont typeface="Lato"/>
              <a:buNone/>
              <a:defRPr sz="1000">
                <a:latin typeface="Lato"/>
                <a:ea typeface="Lato"/>
                <a:cs typeface="Lato"/>
                <a:sym typeface="Lato"/>
              </a:defRPr>
            </a:lvl9pPr>
          </a:lstStyle>
          <a:p/>
        </p:txBody>
      </p:sp>
      <p:sp>
        <p:nvSpPr>
          <p:cNvPr id="180" name="Google Shape;180;p17"/>
          <p:cNvSpPr txBox="1"/>
          <p:nvPr>
            <p:ph idx="6" type="title"/>
          </p:nvPr>
        </p:nvSpPr>
        <p:spPr>
          <a:xfrm>
            <a:off x="507250" y="2950200"/>
            <a:ext cx="2242500" cy="6435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0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0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0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0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0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0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0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00000"/>
              </a:lnSpc>
              <a:spcBef>
                <a:spcPts val="0"/>
              </a:spcBef>
              <a:spcAft>
                <a:spcPts val="0"/>
              </a:spcAft>
              <a:buClr>
                <a:schemeClr val="dk1"/>
              </a:buClr>
              <a:buSzPts val="1000"/>
              <a:buFont typeface="Lato"/>
              <a:buNone/>
              <a:defRPr sz="1000">
                <a:latin typeface="Lato"/>
                <a:ea typeface="Lato"/>
                <a:cs typeface="Lato"/>
                <a:sym typeface="Lato"/>
              </a:defRPr>
            </a:lvl9pPr>
          </a:lstStyle>
          <a:p/>
        </p:txBody>
      </p:sp>
      <p:sp>
        <p:nvSpPr>
          <p:cNvPr id="181" name="Google Shape;181;p17"/>
          <p:cNvSpPr txBox="1"/>
          <p:nvPr>
            <p:ph idx="7" type="title"/>
          </p:nvPr>
        </p:nvSpPr>
        <p:spPr>
          <a:xfrm>
            <a:off x="5654225" y="2657175"/>
            <a:ext cx="961200" cy="409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dk1"/>
              </a:buClr>
              <a:buSzPts val="2900"/>
              <a:buFont typeface="Quantico"/>
              <a:buNone/>
              <a:defRPr b="1" sz="1200"/>
            </a:lvl1pPr>
            <a:lvl2pPr lvl="1">
              <a:lnSpc>
                <a:spcPct val="90000"/>
              </a:lnSpc>
              <a:spcBef>
                <a:spcPts val="0"/>
              </a:spcBef>
              <a:spcAft>
                <a:spcPts val="0"/>
              </a:spcAft>
              <a:buClr>
                <a:schemeClr val="dk1"/>
              </a:buClr>
              <a:buSzPts val="3000"/>
              <a:buFont typeface="Quantico"/>
              <a:buNone/>
              <a:defRPr b="1" sz="1300">
                <a:latin typeface="Quantico"/>
                <a:ea typeface="Quantico"/>
                <a:cs typeface="Quantico"/>
                <a:sym typeface="Quantico"/>
              </a:defRPr>
            </a:lvl2pPr>
            <a:lvl3pPr lvl="2">
              <a:lnSpc>
                <a:spcPct val="90000"/>
              </a:lnSpc>
              <a:spcBef>
                <a:spcPts val="0"/>
              </a:spcBef>
              <a:spcAft>
                <a:spcPts val="0"/>
              </a:spcAft>
              <a:buClr>
                <a:schemeClr val="dk1"/>
              </a:buClr>
              <a:buSzPts val="3000"/>
              <a:buFont typeface="Quantico"/>
              <a:buNone/>
              <a:defRPr b="1" sz="1300">
                <a:latin typeface="Quantico"/>
                <a:ea typeface="Quantico"/>
                <a:cs typeface="Quantico"/>
                <a:sym typeface="Quantico"/>
              </a:defRPr>
            </a:lvl3pPr>
            <a:lvl4pPr lvl="3">
              <a:lnSpc>
                <a:spcPct val="90000"/>
              </a:lnSpc>
              <a:spcBef>
                <a:spcPts val="0"/>
              </a:spcBef>
              <a:spcAft>
                <a:spcPts val="0"/>
              </a:spcAft>
              <a:buClr>
                <a:schemeClr val="dk1"/>
              </a:buClr>
              <a:buSzPts val="3000"/>
              <a:buFont typeface="Quantico"/>
              <a:buNone/>
              <a:defRPr b="1" sz="1300">
                <a:latin typeface="Quantico"/>
                <a:ea typeface="Quantico"/>
                <a:cs typeface="Quantico"/>
                <a:sym typeface="Quantico"/>
              </a:defRPr>
            </a:lvl4pPr>
            <a:lvl5pPr lvl="4">
              <a:lnSpc>
                <a:spcPct val="90000"/>
              </a:lnSpc>
              <a:spcBef>
                <a:spcPts val="0"/>
              </a:spcBef>
              <a:spcAft>
                <a:spcPts val="0"/>
              </a:spcAft>
              <a:buClr>
                <a:schemeClr val="dk1"/>
              </a:buClr>
              <a:buSzPts val="3000"/>
              <a:buFont typeface="Quantico"/>
              <a:buNone/>
              <a:defRPr b="1" sz="1300">
                <a:latin typeface="Quantico"/>
                <a:ea typeface="Quantico"/>
                <a:cs typeface="Quantico"/>
                <a:sym typeface="Quantico"/>
              </a:defRPr>
            </a:lvl5pPr>
            <a:lvl6pPr lvl="5">
              <a:lnSpc>
                <a:spcPct val="90000"/>
              </a:lnSpc>
              <a:spcBef>
                <a:spcPts val="0"/>
              </a:spcBef>
              <a:spcAft>
                <a:spcPts val="0"/>
              </a:spcAft>
              <a:buClr>
                <a:schemeClr val="dk1"/>
              </a:buClr>
              <a:buSzPts val="3000"/>
              <a:buFont typeface="Quantico"/>
              <a:buNone/>
              <a:defRPr b="1" sz="1300">
                <a:latin typeface="Quantico"/>
                <a:ea typeface="Quantico"/>
                <a:cs typeface="Quantico"/>
                <a:sym typeface="Quantico"/>
              </a:defRPr>
            </a:lvl6pPr>
            <a:lvl7pPr lvl="6">
              <a:lnSpc>
                <a:spcPct val="90000"/>
              </a:lnSpc>
              <a:spcBef>
                <a:spcPts val="0"/>
              </a:spcBef>
              <a:spcAft>
                <a:spcPts val="0"/>
              </a:spcAft>
              <a:buClr>
                <a:schemeClr val="dk1"/>
              </a:buClr>
              <a:buSzPts val="3000"/>
              <a:buFont typeface="Quantico"/>
              <a:buNone/>
              <a:defRPr b="1" sz="1300">
                <a:latin typeface="Quantico"/>
                <a:ea typeface="Quantico"/>
                <a:cs typeface="Quantico"/>
                <a:sym typeface="Quantico"/>
              </a:defRPr>
            </a:lvl7pPr>
            <a:lvl8pPr lvl="7">
              <a:lnSpc>
                <a:spcPct val="90000"/>
              </a:lnSpc>
              <a:spcBef>
                <a:spcPts val="0"/>
              </a:spcBef>
              <a:spcAft>
                <a:spcPts val="0"/>
              </a:spcAft>
              <a:buClr>
                <a:schemeClr val="dk1"/>
              </a:buClr>
              <a:buSzPts val="3000"/>
              <a:buFont typeface="Quantico"/>
              <a:buNone/>
              <a:defRPr b="1" sz="1300">
                <a:latin typeface="Quantico"/>
                <a:ea typeface="Quantico"/>
                <a:cs typeface="Quantico"/>
                <a:sym typeface="Quantico"/>
              </a:defRPr>
            </a:lvl8pPr>
            <a:lvl9pPr lvl="8">
              <a:lnSpc>
                <a:spcPct val="90000"/>
              </a:lnSpc>
              <a:spcBef>
                <a:spcPts val="0"/>
              </a:spcBef>
              <a:spcAft>
                <a:spcPts val="0"/>
              </a:spcAft>
              <a:buClr>
                <a:schemeClr val="dk1"/>
              </a:buClr>
              <a:buSzPts val="3000"/>
              <a:buFont typeface="Quantico"/>
              <a:buNone/>
              <a:defRPr b="1" sz="1300">
                <a:latin typeface="Quantico"/>
                <a:ea typeface="Quantico"/>
                <a:cs typeface="Quantico"/>
                <a:sym typeface="Quantico"/>
              </a:defRPr>
            </a:lvl9pPr>
          </a:lstStyle>
          <a:p/>
        </p:txBody>
      </p:sp>
      <p:sp>
        <p:nvSpPr>
          <p:cNvPr id="182" name="Google Shape;182;p17"/>
          <p:cNvSpPr txBox="1"/>
          <p:nvPr>
            <p:ph idx="8" type="title"/>
          </p:nvPr>
        </p:nvSpPr>
        <p:spPr>
          <a:xfrm>
            <a:off x="7295800" y="2657175"/>
            <a:ext cx="1109100" cy="409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dk1"/>
              </a:buClr>
              <a:buSzPts val="2900"/>
              <a:buFont typeface="Quantico"/>
              <a:buNone/>
              <a:defRPr b="1" sz="1200"/>
            </a:lvl1pPr>
            <a:lvl2pPr lvl="1">
              <a:lnSpc>
                <a:spcPct val="90000"/>
              </a:lnSpc>
              <a:spcBef>
                <a:spcPts val="0"/>
              </a:spcBef>
              <a:spcAft>
                <a:spcPts val="0"/>
              </a:spcAft>
              <a:buClr>
                <a:schemeClr val="dk1"/>
              </a:buClr>
              <a:buSzPts val="3000"/>
              <a:buFont typeface="Quantico"/>
              <a:buNone/>
              <a:defRPr b="1" sz="1300">
                <a:latin typeface="Quantico"/>
                <a:ea typeface="Quantico"/>
                <a:cs typeface="Quantico"/>
                <a:sym typeface="Quantico"/>
              </a:defRPr>
            </a:lvl2pPr>
            <a:lvl3pPr lvl="2">
              <a:lnSpc>
                <a:spcPct val="90000"/>
              </a:lnSpc>
              <a:spcBef>
                <a:spcPts val="0"/>
              </a:spcBef>
              <a:spcAft>
                <a:spcPts val="0"/>
              </a:spcAft>
              <a:buClr>
                <a:schemeClr val="dk1"/>
              </a:buClr>
              <a:buSzPts val="3000"/>
              <a:buFont typeface="Quantico"/>
              <a:buNone/>
              <a:defRPr b="1" sz="1300">
                <a:latin typeface="Quantico"/>
                <a:ea typeface="Quantico"/>
                <a:cs typeface="Quantico"/>
                <a:sym typeface="Quantico"/>
              </a:defRPr>
            </a:lvl3pPr>
            <a:lvl4pPr lvl="3">
              <a:lnSpc>
                <a:spcPct val="90000"/>
              </a:lnSpc>
              <a:spcBef>
                <a:spcPts val="0"/>
              </a:spcBef>
              <a:spcAft>
                <a:spcPts val="0"/>
              </a:spcAft>
              <a:buClr>
                <a:schemeClr val="dk1"/>
              </a:buClr>
              <a:buSzPts val="3000"/>
              <a:buFont typeface="Quantico"/>
              <a:buNone/>
              <a:defRPr b="1" sz="1300">
                <a:latin typeface="Quantico"/>
                <a:ea typeface="Quantico"/>
                <a:cs typeface="Quantico"/>
                <a:sym typeface="Quantico"/>
              </a:defRPr>
            </a:lvl4pPr>
            <a:lvl5pPr lvl="4">
              <a:lnSpc>
                <a:spcPct val="90000"/>
              </a:lnSpc>
              <a:spcBef>
                <a:spcPts val="0"/>
              </a:spcBef>
              <a:spcAft>
                <a:spcPts val="0"/>
              </a:spcAft>
              <a:buClr>
                <a:schemeClr val="dk1"/>
              </a:buClr>
              <a:buSzPts val="3000"/>
              <a:buFont typeface="Quantico"/>
              <a:buNone/>
              <a:defRPr b="1" sz="1300">
                <a:latin typeface="Quantico"/>
                <a:ea typeface="Quantico"/>
                <a:cs typeface="Quantico"/>
                <a:sym typeface="Quantico"/>
              </a:defRPr>
            </a:lvl5pPr>
            <a:lvl6pPr lvl="5">
              <a:lnSpc>
                <a:spcPct val="90000"/>
              </a:lnSpc>
              <a:spcBef>
                <a:spcPts val="0"/>
              </a:spcBef>
              <a:spcAft>
                <a:spcPts val="0"/>
              </a:spcAft>
              <a:buClr>
                <a:schemeClr val="dk1"/>
              </a:buClr>
              <a:buSzPts val="3000"/>
              <a:buFont typeface="Quantico"/>
              <a:buNone/>
              <a:defRPr b="1" sz="1300">
                <a:latin typeface="Quantico"/>
                <a:ea typeface="Quantico"/>
                <a:cs typeface="Quantico"/>
                <a:sym typeface="Quantico"/>
              </a:defRPr>
            </a:lvl6pPr>
            <a:lvl7pPr lvl="6">
              <a:lnSpc>
                <a:spcPct val="90000"/>
              </a:lnSpc>
              <a:spcBef>
                <a:spcPts val="0"/>
              </a:spcBef>
              <a:spcAft>
                <a:spcPts val="0"/>
              </a:spcAft>
              <a:buClr>
                <a:schemeClr val="dk1"/>
              </a:buClr>
              <a:buSzPts val="3000"/>
              <a:buFont typeface="Quantico"/>
              <a:buNone/>
              <a:defRPr b="1" sz="1300">
                <a:latin typeface="Quantico"/>
                <a:ea typeface="Quantico"/>
                <a:cs typeface="Quantico"/>
                <a:sym typeface="Quantico"/>
              </a:defRPr>
            </a:lvl7pPr>
            <a:lvl8pPr lvl="7">
              <a:lnSpc>
                <a:spcPct val="90000"/>
              </a:lnSpc>
              <a:spcBef>
                <a:spcPts val="0"/>
              </a:spcBef>
              <a:spcAft>
                <a:spcPts val="0"/>
              </a:spcAft>
              <a:buClr>
                <a:schemeClr val="dk1"/>
              </a:buClr>
              <a:buSzPts val="3000"/>
              <a:buFont typeface="Quantico"/>
              <a:buNone/>
              <a:defRPr b="1" sz="1300">
                <a:latin typeface="Quantico"/>
                <a:ea typeface="Quantico"/>
                <a:cs typeface="Quantico"/>
                <a:sym typeface="Quantico"/>
              </a:defRPr>
            </a:lvl8pPr>
            <a:lvl9pPr lvl="8">
              <a:lnSpc>
                <a:spcPct val="90000"/>
              </a:lnSpc>
              <a:spcBef>
                <a:spcPts val="0"/>
              </a:spcBef>
              <a:spcAft>
                <a:spcPts val="0"/>
              </a:spcAft>
              <a:buClr>
                <a:schemeClr val="dk1"/>
              </a:buClr>
              <a:buSzPts val="3000"/>
              <a:buFont typeface="Quantico"/>
              <a:buNone/>
              <a:defRPr b="1" sz="1300">
                <a:latin typeface="Quantico"/>
                <a:ea typeface="Quantico"/>
                <a:cs typeface="Quantico"/>
                <a:sym typeface="Quantico"/>
              </a:defRPr>
            </a:lvl9pPr>
          </a:lstStyle>
          <a:p/>
        </p:txBody>
      </p:sp>
      <p:sp>
        <p:nvSpPr>
          <p:cNvPr id="183" name="Google Shape;183;p17"/>
          <p:cNvSpPr txBox="1"/>
          <p:nvPr>
            <p:ph idx="9" type="title"/>
          </p:nvPr>
        </p:nvSpPr>
        <p:spPr>
          <a:xfrm>
            <a:off x="3958525" y="2657175"/>
            <a:ext cx="1003500" cy="409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dk1"/>
              </a:buClr>
              <a:buSzPts val="2900"/>
              <a:buFont typeface="Quantico"/>
              <a:buNone/>
              <a:defRPr b="1" sz="1200"/>
            </a:lvl1pPr>
            <a:lvl2pPr lvl="1">
              <a:lnSpc>
                <a:spcPct val="90000"/>
              </a:lnSpc>
              <a:spcBef>
                <a:spcPts val="0"/>
              </a:spcBef>
              <a:spcAft>
                <a:spcPts val="0"/>
              </a:spcAft>
              <a:buClr>
                <a:schemeClr val="dk1"/>
              </a:buClr>
              <a:buSzPts val="3000"/>
              <a:buFont typeface="Quantico"/>
              <a:buNone/>
              <a:defRPr b="1" sz="1300">
                <a:latin typeface="Quantico"/>
                <a:ea typeface="Quantico"/>
                <a:cs typeface="Quantico"/>
                <a:sym typeface="Quantico"/>
              </a:defRPr>
            </a:lvl2pPr>
            <a:lvl3pPr lvl="2">
              <a:lnSpc>
                <a:spcPct val="90000"/>
              </a:lnSpc>
              <a:spcBef>
                <a:spcPts val="0"/>
              </a:spcBef>
              <a:spcAft>
                <a:spcPts val="0"/>
              </a:spcAft>
              <a:buClr>
                <a:schemeClr val="dk1"/>
              </a:buClr>
              <a:buSzPts val="3000"/>
              <a:buFont typeface="Quantico"/>
              <a:buNone/>
              <a:defRPr b="1" sz="1300">
                <a:latin typeface="Quantico"/>
                <a:ea typeface="Quantico"/>
                <a:cs typeface="Quantico"/>
                <a:sym typeface="Quantico"/>
              </a:defRPr>
            </a:lvl3pPr>
            <a:lvl4pPr lvl="3">
              <a:lnSpc>
                <a:spcPct val="90000"/>
              </a:lnSpc>
              <a:spcBef>
                <a:spcPts val="0"/>
              </a:spcBef>
              <a:spcAft>
                <a:spcPts val="0"/>
              </a:spcAft>
              <a:buClr>
                <a:schemeClr val="dk1"/>
              </a:buClr>
              <a:buSzPts val="3000"/>
              <a:buFont typeface="Quantico"/>
              <a:buNone/>
              <a:defRPr b="1" sz="1300">
                <a:latin typeface="Quantico"/>
                <a:ea typeface="Quantico"/>
                <a:cs typeface="Quantico"/>
                <a:sym typeface="Quantico"/>
              </a:defRPr>
            </a:lvl4pPr>
            <a:lvl5pPr lvl="4">
              <a:lnSpc>
                <a:spcPct val="90000"/>
              </a:lnSpc>
              <a:spcBef>
                <a:spcPts val="0"/>
              </a:spcBef>
              <a:spcAft>
                <a:spcPts val="0"/>
              </a:spcAft>
              <a:buClr>
                <a:schemeClr val="dk1"/>
              </a:buClr>
              <a:buSzPts val="3000"/>
              <a:buFont typeface="Quantico"/>
              <a:buNone/>
              <a:defRPr b="1" sz="1300">
                <a:latin typeface="Quantico"/>
                <a:ea typeface="Quantico"/>
                <a:cs typeface="Quantico"/>
                <a:sym typeface="Quantico"/>
              </a:defRPr>
            </a:lvl5pPr>
            <a:lvl6pPr lvl="5">
              <a:lnSpc>
                <a:spcPct val="90000"/>
              </a:lnSpc>
              <a:spcBef>
                <a:spcPts val="0"/>
              </a:spcBef>
              <a:spcAft>
                <a:spcPts val="0"/>
              </a:spcAft>
              <a:buClr>
                <a:schemeClr val="dk1"/>
              </a:buClr>
              <a:buSzPts val="3000"/>
              <a:buFont typeface="Quantico"/>
              <a:buNone/>
              <a:defRPr b="1" sz="1300">
                <a:latin typeface="Quantico"/>
                <a:ea typeface="Quantico"/>
                <a:cs typeface="Quantico"/>
                <a:sym typeface="Quantico"/>
              </a:defRPr>
            </a:lvl6pPr>
            <a:lvl7pPr lvl="6">
              <a:lnSpc>
                <a:spcPct val="90000"/>
              </a:lnSpc>
              <a:spcBef>
                <a:spcPts val="0"/>
              </a:spcBef>
              <a:spcAft>
                <a:spcPts val="0"/>
              </a:spcAft>
              <a:buClr>
                <a:schemeClr val="dk1"/>
              </a:buClr>
              <a:buSzPts val="3000"/>
              <a:buFont typeface="Quantico"/>
              <a:buNone/>
              <a:defRPr b="1" sz="1300">
                <a:latin typeface="Quantico"/>
                <a:ea typeface="Quantico"/>
                <a:cs typeface="Quantico"/>
                <a:sym typeface="Quantico"/>
              </a:defRPr>
            </a:lvl7pPr>
            <a:lvl8pPr lvl="7">
              <a:lnSpc>
                <a:spcPct val="90000"/>
              </a:lnSpc>
              <a:spcBef>
                <a:spcPts val="0"/>
              </a:spcBef>
              <a:spcAft>
                <a:spcPts val="0"/>
              </a:spcAft>
              <a:buClr>
                <a:schemeClr val="dk1"/>
              </a:buClr>
              <a:buSzPts val="3000"/>
              <a:buFont typeface="Quantico"/>
              <a:buNone/>
              <a:defRPr b="1" sz="1300">
                <a:latin typeface="Quantico"/>
                <a:ea typeface="Quantico"/>
                <a:cs typeface="Quantico"/>
                <a:sym typeface="Quantico"/>
              </a:defRPr>
            </a:lvl8pPr>
            <a:lvl9pPr lvl="8">
              <a:lnSpc>
                <a:spcPct val="90000"/>
              </a:lnSpc>
              <a:spcBef>
                <a:spcPts val="0"/>
              </a:spcBef>
              <a:spcAft>
                <a:spcPts val="0"/>
              </a:spcAft>
              <a:buClr>
                <a:schemeClr val="dk1"/>
              </a:buClr>
              <a:buSzPts val="3000"/>
              <a:buFont typeface="Quantico"/>
              <a:buNone/>
              <a:defRPr b="1" sz="1300">
                <a:latin typeface="Quantico"/>
                <a:ea typeface="Quantico"/>
                <a:cs typeface="Quantico"/>
                <a:sym typeface="Quantico"/>
              </a:defRPr>
            </a:lvl9pPr>
          </a:lstStyle>
          <a:p/>
        </p:txBody>
      </p:sp>
      <p:sp>
        <p:nvSpPr>
          <p:cNvPr id="184" name="Google Shape;184;p17"/>
          <p:cNvSpPr txBox="1"/>
          <p:nvPr>
            <p:ph idx="13" type="title"/>
          </p:nvPr>
        </p:nvSpPr>
        <p:spPr>
          <a:xfrm>
            <a:off x="3477950" y="3170975"/>
            <a:ext cx="1583400" cy="6435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0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0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0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0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0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0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0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00000"/>
              </a:lnSpc>
              <a:spcBef>
                <a:spcPts val="0"/>
              </a:spcBef>
              <a:spcAft>
                <a:spcPts val="0"/>
              </a:spcAft>
              <a:buClr>
                <a:schemeClr val="dk1"/>
              </a:buClr>
              <a:buSzPts val="1000"/>
              <a:buFont typeface="Lato"/>
              <a:buNone/>
              <a:defRPr sz="1000">
                <a:latin typeface="Lato"/>
                <a:ea typeface="Lato"/>
                <a:cs typeface="Lato"/>
                <a:sym typeface="Lato"/>
              </a:defRPr>
            </a:lvl9pPr>
          </a:lstStyle>
          <a:p/>
        </p:txBody>
      </p:sp>
      <p:sp>
        <p:nvSpPr>
          <p:cNvPr id="185" name="Google Shape;185;p17"/>
          <p:cNvSpPr txBox="1"/>
          <p:nvPr>
            <p:ph idx="14" type="title"/>
          </p:nvPr>
        </p:nvSpPr>
        <p:spPr>
          <a:xfrm>
            <a:off x="5156125" y="3170975"/>
            <a:ext cx="1551600" cy="5745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0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0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0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0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0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0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0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00000"/>
              </a:lnSpc>
              <a:spcBef>
                <a:spcPts val="0"/>
              </a:spcBef>
              <a:spcAft>
                <a:spcPts val="0"/>
              </a:spcAft>
              <a:buClr>
                <a:schemeClr val="dk1"/>
              </a:buClr>
              <a:buSzPts val="1000"/>
              <a:buFont typeface="Lato"/>
              <a:buNone/>
              <a:defRPr sz="1000">
                <a:latin typeface="Lato"/>
                <a:ea typeface="Lato"/>
                <a:cs typeface="Lato"/>
                <a:sym typeface="Lato"/>
              </a:defRPr>
            </a:lvl9pPr>
          </a:lstStyle>
          <a:p/>
        </p:txBody>
      </p:sp>
      <p:sp>
        <p:nvSpPr>
          <p:cNvPr id="186" name="Google Shape;186;p17"/>
          <p:cNvSpPr txBox="1"/>
          <p:nvPr>
            <p:ph idx="15" type="title"/>
          </p:nvPr>
        </p:nvSpPr>
        <p:spPr>
          <a:xfrm>
            <a:off x="6837850" y="3170975"/>
            <a:ext cx="2022000" cy="15960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0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0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0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0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0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0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0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00000"/>
              </a:lnSpc>
              <a:spcBef>
                <a:spcPts val="0"/>
              </a:spcBef>
              <a:spcAft>
                <a:spcPts val="0"/>
              </a:spcAft>
              <a:buClr>
                <a:schemeClr val="dk1"/>
              </a:buClr>
              <a:buSzPts val="1000"/>
              <a:buFont typeface="Lato"/>
              <a:buNone/>
              <a:defRPr sz="1000">
                <a:latin typeface="Lato"/>
                <a:ea typeface="Lato"/>
                <a:cs typeface="Lato"/>
                <a:sym typeface="Lato"/>
              </a:defRPr>
            </a:lvl9pPr>
          </a:lstStyle>
          <a:p/>
        </p:txBody>
      </p:sp>
      <p:sp>
        <p:nvSpPr>
          <p:cNvPr id="187" name="Google Shape;187;p17"/>
          <p:cNvSpPr txBox="1"/>
          <p:nvPr>
            <p:ph idx="16" type="title"/>
          </p:nvPr>
        </p:nvSpPr>
        <p:spPr>
          <a:xfrm>
            <a:off x="3624875" y="4016425"/>
            <a:ext cx="1436400" cy="750600"/>
          </a:xfrm>
          <a:prstGeom prst="rect">
            <a:avLst/>
          </a:prstGeom>
        </p:spPr>
        <p:txBody>
          <a:bodyPr anchorCtr="0" anchor="t" bIns="0" lIns="0" spcFirstLastPara="1" rIns="91425" wrap="square" tIns="0">
            <a:noAutofit/>
          </a:bodyPr>
          <a:lstStyle>
            <a:lvl1pPr lvl="0">
              <a:lnSpc>
                <a:spcPct val="15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5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5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5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5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5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5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5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50000"/>
              </a:lnSpc>
              <a:spcBef>
                <a:spcPts val="0"/>
              </a:spcBef>
              <a:spcAft>
                <a:spcPts val="0"/>
              </a:spcAft>
              <a:buClr>
                <a:schemeClr val="dk1"/>
              </a:buClr>
              <a:buSzPts val="1000"/>
              <a:buFont typeface="Lato"/>
              <a:buNone/>
              <a:defRPr sz="1000">
                <a:latin typeface="Lato"/>
                <a:ea typeface="Lato"/>
                <a:cs typeface="Lato"/>
                <a:sym typeface="Lato"/>
              </a:defRPr>
            </a:lvl9pPr>
          </a:lstStyle>
          <a:p/>
        </p:txBody>
      </p:sp>
      <p:sp>
        <p:nvSpPr>
          <p:cNvPr id="188" name="Google Shape;188;p17"/>
          <p:cNvSpPr txBox="1"/>
          <p:nvPr>
            <p:ph idx="17" type="title"/>
          </p:nvPr>
        </p:nvSpPr>
        <p:spPr>
          <a:xfrm>
            <a:off x="5303050" y="4016425"/>
            <a:ext cx="1404600" cy="750600"/>
          </a:xfrm>
          <a:prstGeom prst="rect">
            <a:avLst/>
          </a:prstGeom>
        </p:spPr>
        <p:txBody>
          <a:bodyPr anchorCtr="0" anchor="t" bIns="0" lIns="0" spcFirstLastPara="1" rIns="91425" wrap="square" tIns="0">
            <a:noAutofit/>
          </a:bodyPr>
          <a:lstStyle>
            <a:lvl1pPr lvl="0">
              <a:lnSpc>
                <a:spcPct val="15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5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5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5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5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5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5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5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50000"/>
              </a:lnSpc>
              <a:spcBef>
                <a:spcPts val="0"/>
              </a:spcBef>
              <a:spcAft>
                <a:spcPts val="0"/>
              </a:spcAft>
              <a:buClr>
                <a:schemeClr val="dk1"/>
              </a:buClr>
              <a:buSzPts val="1000"/>
              <a:buFont typeface="Lato"/>
              <a:buNone/>
              <a:defRPr sz="1000">
                <a:latin typeface="Lato"/>
                <a:ea typeface="Lato"/>
                <a:cs typeface="Lato"/>
                <a:sym typeface="Lato"/>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14">
  <p:cSld name="CUSTOM_5_1">
    <p:bg>
      <p:bgPr>
        <a:solidFill>
          <a:schemeClr val="lt1"/>
        </a:solidFill>
      </p:bgPr>
    </p:bg>
    <p:spTree>
      <p:nvGrpSpPr>
        <p:cNvPr id="189" name="Shape 189"/>
        <p:cNvGrpSpPr/>
        <p:nvPr/>
      </p:nvGrpSpPr>
      <p:grpSpPr>
        <a:xfrm>
          <a:off x="0" y="0"/>
          <a:ext cx="0" cy="0"/>
          <a:chOff x="0" y="0"/>
          <a:chExt cx="0" cy="0"/>
        </a:xfrm>
      </p:grpSpPr>
      <p:sp>
        <p:nvSpPr>
          <p:cNvPr id="190" name="Google Shape;190;p18"/>
          <p:cNvSpPr/>
          <p:nvPr/>
        </p:nvSpPr>
        <p:spPr>
          <a:xfrm>
            <a:off x="1067025" y="437190"/>
            <a:ext cx="7197300" cy="3865800"/>
          </a:xfrm>
          <a:prstGeom prst="snip1Rect">
            <a:avLst>
              <a:gd fmla="val 11506"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191" name="Google Shape;191;p18"/>
          <p:cNvSpPr/>
          <p:nvPr/>
        </p:nvSpPr>
        <p:spPr>
          <a:xfrm>
            <a:off x="1491600" y="1330871"/>
            <a:ext cx="7197300" cy="3674400"/>
          </a:xfrm>
          <a:prstGeom prst="snip1Rect">
            <a:avLst>
              <a:gd fmla="val 11506"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192" name="Google Shape;192;p18"/>
          <p:cNvSpPr/>
          <p:nvPr/>
        </p:nvSpPr>
        <p:spPr>
          <a:xfrm>
            <a:off x="114875" y="875230"/>
            <a:ext cx="7197300" cy="3977100"/>
          </a:xfrm>
          <a:prstGeom prst="snip1Rect">
            <a:avLst>
              <a:gd fmla="val 11506"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193" name="Google Shape;193;p18"/>
          <p:cNvSpPr/>
          <p:nvPr/>
        </p:nvSpPr>
        <p:spPr>
          <a:xfrm>
            <a:off x="-8050" y="432050"/>
            <a:ext cx="3686700" cy="4689000"/>
          </a:xfrm>
          <a:prstGeom prst="snip1Rect">
            <a:avLst>
              <a:gd fmla="val 1153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194" name="Google Shape;194;p18"/>
          <p:cNvSpPr txBox="1"/>
          <p:nvPr>
            <p:ph type="title"/>
          </p:nvPr>
        </p:nvSpPr>
        <p:spPr>
          <a:xfrm>
            <a:off x="451900" y="843775"/>
            <a:ext cx="2968200" cy="1039800"/>
          </a:xfrm>
          <a:prstGeom prst="rect">
            <a:avLst/>
          </a:prstGeom>
        </p:spPr>
        <p:txBody>
          <a:bodyPr anchorCtr="0" anchor="t" bIns="0" lIns="0" spcFirstLastPara="1" rIns="91425" wrap="square" tIns="0">
            <a:noAutofit/>
          </a:bodyPr>
          <a:lstStyle>
            <a:lvl1pPr lvl="0">
              <a:lnSpc>
                <a:spcPct val="80000"/>
              </a:lnSpc>
              <a:spcBef>
                <a:spcPts val="0"/>
              </a:spcBef>
              <a:spcAft>
                <a:spcPts val="0"/>
              </a:spcAft>
              <a:buClr>
                <a:schemeClr val="accent6"/>
              </a:buClr>
              <a:buSzPts val="3000"/>
              <a:buNone/>
              <a:defRPr sz="2400">
                <a:solidFill>
                  <a:schemeClr val="accent6"/>
                </a:solidFill>
              </a:defRPr>
            </a:lvl1pPr>
            <a:lvl2pPr lvl="1">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p:txBody>
      </p:sp>
      <p:sp>
        <p:nvSpPr>
          <p:cNvPr id="195" name="Google Shape;195;p18"/>
          <p:cNvSpPr txBox="1"/>
          <p:nvPr>
            <p:ph idx="1" type="subTitle"/>
          </p:nvPr>
        </p:nvSpPr>
        <p:spPr>
          <a:xfrm>
            <a:off x="478650" y="2476500"/>
            <a:ext cx="1374300" cy="4167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dk1"/>
              </a:buClr>
              <a:buSzPts val="1000"/>
              <a:buFont typeface="Lato"/>
              <a:buNone/>
              <a:defRPr b="1">
                <a:solidFill>
                  <a:schemeClr val="dk1"/>
                </a:solidFill>
              </a:defRPr>
            </a:lvl1pPr>
            <a:lvl2pPr lvl="1">
              <a:lnSpc>
                <a:spcPct val="90000"/>
              </a:lnSpc>
              <a:spcBef>
                <a:spcPts val="0"/>
              </a:spcBef>
              <a:spcAft>
                <a:spcPts val="0"/>
              </a:spcAft>
              <a:buClr>
                <a:schemeClr val="dk1"/>
              </a:buClr>
              <a:buSzPts val="1000"/>
              <a:buFont typeface="Lato"/>
              <a:buNone/>
              <a:defRPr b="1">
                <a:solidFill>
                  <a:schemeClr val="dk1"/>
                </a:solidFill>
              </a:defRPr>
            </a:lvl2pPr>
            <a:lvl3pPr lvl="2">
              <a:lnSpc>
                <a:spcPct val="90000"/>
              </a:lnSpc>
              <a:spcBef>
                <a:spcPts val="0"/>
              </a:spcBef>
              <a:spcAft>
                <a:spcPts val="0"/>
              </a:spcAft>
              <a:buClr>
                <a:schemeClr val="dk1"/>
              </a:buClr>
              <a:buSzPts val="1000"/>
              <a:buFont typeface="Lato"/>
              <a:buNone/>
              <a:defRPr b="1">
                <a:solidFill>
                  <a:schemeClr val="dk1"/>
                </a:solidFill>
              </a:defRPr>
            </a:lvl3pPr>
            <a:lvl4pPr lvl="3">
              <a:lnSpc>
                <a:spcPct val="90000"/>
              </a:lnSpc>
              <a:spcBef>
                <a:spcPts val="0"/>
              </a:spcBef>
              <a:spcAft>
                <a:spcPts val="0"/>
              </a:spcAft>
              <a:buClr>
                <a:schemeClr val="dk1"/>
              </a:buClr>
              <a:buSzPts val="1000"/>
              <a:buFont typeface="Lato"/>
              <a:buNone/>
              <a:defRPr b="1">
                <a:solidFill>
                  <a:schemeClr val="dk1"/>
                </a:solidFill>
              </a:defRPr>
            </a:lvl4pPr>
            <a:lvl5pPr lvl="4">
              <a:lnSpc>
                <a:spcPct val="90000"/>
              </a:lnSpc>
              <a:spcBef>
                <a:spcPts val="0"/>
              </a:spcBef>
              <a:spcAft>
                <a:spcPts val="0"/>
              </a:spcAft>
              <a:buClr>
                <a:schemeClr val="dk1"/>
              </a:buClr>
              <a:buSzPts val="1000"/>
              <a:buFont typeface="Lato"/>
              <a:buNone/>
              <a:defRPr b="1">
                <a:solidFill>
                  <a:schemeClr val="dk1"/>
                </a:solidFill>
              </a:defRPr>
            </a:lvl5pPr>
            <a:lvl6pPr lvl="5">
              <a:lnSpc>
                <a:spcPct val="90000"/>
              </a:lnSpc>
              <a:spcBef>
                <a:spcPts val="0"/>
              </a:spcBef>
              <a:spcAft>
                <a:spcPts val="0"/>
              </a:spcAft>
              <a:buClr>
                <a:schemeClr val="dk1"/>
              </a:buClr>
              <a:buSzPts val="1000"/>
              <a:buFont typeface="Lato"/>
              <a:buNone/>
              <a:defRPr b="1">
                <a:solidFill>
                  <a:schemeClr val="dk1"/>
                </a:solidFill>
              </a:defRPr>
            </a:lvl6pPr>
            <a:lvl7pPr lvl="6">
              <a:lnSpc>
                <a:spcPct val="90000"/>
              </a:lnSpc>
              <a:spcBef>
                <a:spcPts val="0"/>
              </a:spcBef>
              <a:spcAft>
                <a:spcPts val="0"/>
              </a:spcAft>
              <a:buClr>
                <a:schemeClr val="dk1"/>
              </a:buClr>
              <a:buSzPts val="1000"/>
              <a:buFont typeface="Lato"/>
              <a:buNone/>
              <a:defRPr b="1">
                <a:solidFill>
                  <a:schemeClr val="dk1"/>
                </a:solidFill>
              </a:defRPr>
            </a:lvl7pPr>
            <a:lvl8pPr lvl="7">
              <a:lnSpc>
                <a:spcPct val="90000"/>
              </a:lnSpc>
              <a:spcBef>
                <a:spcPts val="0"/>
              </a:spcBef>
              <a:spcAft>
                <a:spcPts val="0"/>
              </a:spcAft>
              <a:buClr>
                <a:schemeClr val="dk1"/>
              </a:buClr>
              <a:buSzPts val="1000"/>
              <a:buFont typeface="Lato"/>
              <a:buNone/>
              <a:defRPr b="1">
                <a:solidFill>
                  <a:schemeClr val="dk1"/>
                </a:solidFill>
              </a:defRPr>
            </a:lvl8pPr>
            <a:lvl9pPr lvl="8">
              <a:lnSpc>
                <a:spcPct val="90000"/>
              </a:lnSpc>
              <a:spcBef>
                <a:spcPts val="0"/>
              </a:spcBef>
              <a:spcAft>
                <a:spcPts val="0"/>
              </a:spcAft>
              <a:buClr>
                <a:schemeClr val="dk1"/>
              </a:buClr>
              <a:buSzPts val="1000"/>
              <a:buFont typeface="Lato"/>
              <a:buNone/>
              <a:defRPr b="1">
                <a:solidFill>
                  <a:schemeClr val="dk1"/>
                </a:solidFill>
              </a:defRPr>
            </a:lvl9pPr>
          </a:lstStyle>
          <a:p/>
        </p:txBody>
      </p:sp>
      <p:sp>
        <p:nvSpPr>
          <p:cNvPr id="196" name="Google Shape;196;p18"/>
          <p:cNvSpPr txBox="1"/>
          <p:nvPr>
            <p:ph idx="2" type="title"/>
          </p:nvPr>
        </p:nvSpPr>
        <p:spPr>
          <a:xfrm>
            <a:off x="488175" y="2044800"/>
            <a:ext cx="1452000" cy="372000"/>
          </a:xfrm>
          <a:prstGeom prst="rect">
            <a:avLst/>
          </a:prstGeom>
        </p:spPr>
        <p:txBody>
          <a:bodyPr anchorCtr="0" anchor="t" bIns="0" lIns="0" spcFirstLastPara="1" rIns="91425" wrap="square" tIns="0">
            <a:noAutofit/>
          </a:bodyPr>
          <a:lstStyle>
            <a:lvl1pPr lvl="0">
              <a:lnSpc>
                <a:spcPct val="80000"/>
              </a:lnSpc>
              <a:spcBef>
                <a:spcPts val="0"/>
              </a:spcBef>
              <a:spcAft>
                <a:spcPts val="0"/>
              </a:spcAft>
              <a:buClr>
                <a:schemeClr val="dk1"/>
              </a:buClr>
              <a:buSzPts val="2700"/>
              <a:buFont typeface="Quantico"/>
              <a:buNone/>
              <a:defRPr b="1" sz="1400"/>
            </a:lvl1pPr>
            <a:lvl2pPr lvl="1">
              <a:lnSpc>
                <a:spcPct val="80000"/>
              </a:lnSpc>
              <a:spcBef>
                <a:spcPts val="0"/>
              </a:spcBef>
              <a:spcAft>
                <a:spcPts val="0"/>
              </a:spcAft>
              <a:buClr>
                <a:schemeClr val="dk1"/>
              </a:buClr>
              <a:buSzPts val="3000"/>
              <a:buNone/>
              <a:defRPr b="1" sz="1700">
                <a:latin typeface="Lato"/>
                <a:ea typeface="Lato"/>
                <a:cs typeface="Lato"/>
                <a:sym typeface="Lato"/>
              </a:defRPr>
            </a:lvl2pPr>
            <a:lvl3pPr lvl="2">
              <a:lnSpc>
                <a:spcPct val="80000"/>
              </a:lnSpc>
              <a:spcBef>
                <a:spcPts val="0"/>
              </a:spcBef>
              <a:spcAft>
                <a:spcPts val="0"/>
              </a:spcAft>
              <a:buClr>
                <a:schemeClr val="dk1"/>
              </a:buClr>
              <a:buSzPts val="3000"/>
              <a:buNone/>
              <a:defRPr b="1" sz="1700">
                <a:latin typeface="Lato"/>
                <a:ea typeface="Lato"/>
                <a:cs typeface="Lato"/>
                <a:sym typeface="Lato"/>
              </a:defRPr>
            </a:lvl3pPr>
            <a:lvl4pPr lvl="3">
              <a:lnSpc>
                <a:spcPct val="80000"/>
              </a:lnSpc>
              <a:spcBef>
                <a:spcPts val="0"/>
              </a:spcBef>
              <a:spcAft>
                <a:spcPts val="0"/>
              </a:spcAft>
              <a:buClr>
                <a:schemeClr val="dk1"/>
              </a:buClr>
              <a:buSzPts val="3000"/>
              <a:buNone/>
              <a:defRPr b="1" sz="1700">
                <a:latin typeface="Lato"/>
                <a:ea typeface="Lato"/>
                <a:cs typeface="Lato"/>
                <a:sym typeface="Lato"/>
              </a:defRPr>
            </a:lvl4pPr>
            <a:lvl5pPr lvl="4">
              <a:lnSpc>
                <a:spcPct val="80000"/>
              </a:lnSpc>
              <a:spcBef>
                <a:spcPts val="0"/>
              </a:spcBef>
              <a:spcAft>
                <a:spcPts val="0"/>
              </a:spcAft>
              <a:buClr>
                <a:schemeClr val="dk1"/>
              </a:buClr>
              <a:buSzPts val="3000"/>
              <a:buNone/>
              <a:defRPr b="1" sz="1700">
                <a:latin typeface="Lato"/>
                <a:ea typeface="Lato"/>
                <a:cs typeface="Lato"/>
                <a:sym typeface="Lato"/>
              </a:defRPr>
            </a:lvl5pPr>
            <a:lvl6pPr lvl="5">
              <a:lnSpc>
                <a:spcPct val="80000"/>
              </a:lnSpc>
              <a:spcBef>
                <a:spcPts val="0"/>
              </a:spcBef>
              <a:spcAft>
                <a:spcPts val="0"/>
              </a:spcAft>
              <a:buClr>
                <a:schemeClr val="dk1"/>
              </a:buClr>
              <a:buSzPts val="3000"/>
              <a:buNone/>
              <a:defRPr b="1" sz="1700">
                <a:latin typeface="Lato"/>
                <a:ea typeface="Lato"/>
                <a:cs typeface="Lato"/>
                <a:sym typeface="Lato"/>
              </a:defRPr>
            </a:lvl6pPr>
            <a:lvl7pPr lvl="6">
              <a:lnSpc>
                <a:spcPct val="80000"/>
              </a:lnSpc>
              <a:spcBef>
                <a:spcPts val="0"/>
              </a:spcBef>
              <a:spcAft>
                <a:spcPts val="0"/>
              </a:spcAft>
              <a:buClr>
                <a:schemeClr val="dk1"/>
              </a:buClr>
              <a:buSzPts val="3000"/>
              <a:buNone/>
              <a:defRPr b="1" sz="1700">
                <a:latin typeface="Lato"/>
                <a:ea typeface="Lato"/>
                <a:cs typeface="Lato"/>
                <a:sym typeface="Lato"/>
              </a:defRPr>
            </a:lvl7pPr>
            <a:lvl8pPr lvl="7">
              <a:lnSpc>
                <a:spcPct val="80000"/>
              </a:lnSpc>
              <a:spcBef>
                <a:spcPts val="0"/>
              </a:spcBef>
              <a:spcAft>
                <a:spcPts val="0"/>
              </a:spcAft>
              <a:buClr>
                <a:schemeClr val="dk1"/>
              </a:buClr>
              <a:buSzPts val="3000"/>
              <a:buNone/>
              <a:defRPr b="1" sz="1700">
                <a:latin typeface="Lato"/>
                <a:ea typeface="Lato"/>
                <a:cs typeface="Lato"/>
                <a:sym typeface="Lato"/>
              </a:defRPr>
            </a:lvl8pPr>
            <a:lvl9pPr lvl="8">
              <a:lnSpc>
                <a:spcPct val="80000"/>
              </a:lnSpc>
              <a:spcBef>
                <a:spcPts val="0"/>
              </a:spcBef>
              <a:spcAft>
                <a:spcPts val="0"/>
              </a:spcAft>
              <a:buClr>
                <a:schemeClr val="dk1"/>
              </a:buClr>
              <a:buSzPts val="3000"/>
              <a:buNone/>
              <a:defRPr b="1" sz="1700">
                <a:latin typeface="Lato"/>
                <a:ea typeface="Lato"/>
                <a:cs typeface="Lato"/>
                <a:sym typeface="Lato"/>
              </a:defRPr>
            </a:lvl9pPr>
          </a:lstStyle>
          <a:p/>
        </p:txBody>
      </p:sp>
      <p:sp>
        <p:nvSpPr>
          <p:cNvPr id="197" name="Google Shape;197;p18"/>
          <p:cNvSpPr txBox="1"/>
          <p:nvPr>
            <p:ph idx="3" type="subTitle"/>
          </p:nvPr>
        </p:nvSpPr>
        <p:spPr>
          <a:xfrm>
            <a:off x="2102625" y="2476488"/>
            <a:ext cx="1374300" cy="4167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dk1"/>
              </a:buClr>
              <a:buSzPts val="1000"/>
              <a:buFont typeface="Lato"/>
              <a:buNone/>
              <a:defRPr b="1">
                <a:solidFill>
                  <a:schemeClr val="dk1"/>
                </a:solidFill>
              </a:defRPr>
            </a:lvl1pPr>
            <a:lvl2pPr lvl="1">
              <a:lnSpc>
                <a:spcPct val="90000"/>
              </a:lnSpc>
              <a:spcBef>
                <a:spcPts val="0"/>
              </a:spcBef>
              <a:spcAft>
                <a:spcPts val="0"/>
              </a:spcAft>
              <a:buClr>
                <a:schemeClr val="dk1"/>
              </a:buClr>
              <a:buSzPts val="1000"/>
              <a:buFont typeface="Lato"/>
              <a:buNone/>
              <a:defRPr b="1">
                <a:solidFill>
                  <a:schemeClr val="dk1"/>
                </a:solidFill>
              </a:defRPr>
            </a:lvl2pPr>
            <a:lvl3pPr lvl="2">
              <a:lnSpc>
                <a:spcPct val="90000"/>
              </a:lnSpc>
              <a:spcBef>
                <a:spcPts val="0"/>
              </a:spcBef>
              <a:spcAft>
                <a:spcPts val="0"/>
              </a:spcAft>
              <a:buClr>
                <a:schemeClr val="dk1"/>
              </a:buClr>
              <a:buSzPts val="1000"/>
              <a:buFont typeface="Lato"/>
              <a:buNone/>
              <a:defRPr b="1">
                <a:solidFill>
                  <a:schemeClr val="dk1"/>
                </a:solidFill>
              </a:defRPr>
            </a:lvl3pPr>
            <a:lvl4pPr lvl="3">
              <a:lnSpc>
                <a:spcPct val="90000"/>
              </a:lnSpc>
              <a:spcBef>
                <a:spcPts val="0"/>
              </a:spcBef>
              <a:spcAft>
                <a:spcPts val="0"/>
              </a:spcAft>
              <a:buClr>
                <a:schemeClr val="dk1"/>
              </a:buClr>
              <a:buSzPts val="1000"/>
              <a:buFont typeface="Lato"/>
              <a:buNone/>
              <a:defRPr b="1">
                <a:solidFill>
                  <a:schemeClr val="dk1"/>
                </a:solidFill>
              </a:defRPr>
            </a:lvl4pPr>
            <a:lvl5pPr lvl="4">
              <a:lnSpc>
                <a:spcPct val="90000"/>
              </a:lnSpc>
              <a:spcBef>
                <a:spcPts val="0"/>
              </a:spcBef>
              <a:spcAft>
                <a:spcPts val="0"/>
              </a:spcAft>
              <a:buClr>
                <a:schemeClr val="dk1"/>
              </a:buClr>
              <a:buSzPts val="1000"/>
              <a:buFont typeface="Lato"/>
              <a:buNone/>
              <a:defRPr b="1">
                <a:solidFill>
                  <a:schemeClr val="dk1"/>
                </a:solidFill>
              </a:defRPr>
            </a:lvl5pPr>
            <a:lvl6pPr lvl="5">
              <a:lnSpc>
                <a:spcPct val="90000"/>
              </a:lnSpc>
              <a:spcBef>
                <a:spcPts val="0"/>
              </a:spcBef>
              <a:spcAft>
                <a:spcPts val="0"/>
              </a:spcAft>
              <a:buClr>
                <a:schemeClr val="dk1"/>
              </a:buClr>
              <a:buSzPts val="1000"/>
              <a:buFont typeface="Lato"/>
              <a:buNone/>
              <a:defRPr b="1">
                <a:solidFill>
                  <a:schemeClr val="dk1"/>
                </a:solidFill>
              </a:defRPr>
            </a:lvl6pPr>
            <a:lvl7pPr lvl="6">
              <a:lnSpc>
                <a:spcPct val="90000"/>
              </a:lnSpc>
              <a:spcBef>
                <a:spcPts val="0"/>
              </a:spcBef>
              <a:spcAft>
                <a:spcPts val="0"/>
              </a:spcAft>
              <a:buClr>
                <a:schemeClr val="dk1"/>
              </a:buClr>
              <a:buSzPts val="1000"/>
              <a:buFont typeface="Lato"/>
              <a:buNone/>
              <a:defRPr b="1">
                <a:solidFill>
                  <a:schemeClr val="dk1"/>
                </a:solidFill>
              </a:defRPr>
            </a:lvl7pPr>
            <a:lvl8pPr lvl="7">
              <a:lnSpc>
                <a:spcPct val="90000"/>
              </a:lnSpc>
              <a:spcBef>
                <a:spcPts val="0"/>
              </a:spcBef>
              <a:spcAft>
                <a:spcPts val="0"/>
              </a:spcAft>
              <a:buClr>
                <a:schemeClr val="dk1"/>
              </a:buClr>
              <a:buSzPts val="1000"/>
              <a:buFont typeface="Lato"/>
              <a:buNone/>
              <a:defRPr b="1">
                <a:solidFill>
                  <a:schemeClr val="dk1"/>
                </a:solidFill>
              </a:defRPr>
            </a:lvl8pPr>
            <a:lvl9pPr lvl="8">
              <a:lnSpc>
                <a:spcPct val="90000"/>
              </a:lnSpc>
              <a:spcBef>
                <a:spcPts val="0"/>
              </a:spcBef>
              <a:spcAft>
                <a:spcPts val="0"/>
              </a:spcAft>
              <a:buClr>
                <a:schemeClr val="dk1"/>
              </a:buClr>
              <a:buSzPts val="1000"/>
              <a:buFont typeface="Lato"/>
              <a:buNone/>
              <a:defRPr b="1">
                <a:solidFill>
                  <a:schemeClr val="dk1"/>
                </a:solidFill>
              </a:defRPr>
            </a:lvl9pPr>
          </a:lstStyle>
          <a:p/>
        </p:txBody>
      </p:sp>
      <p:sp>
        <p:nvSpPr>
          <p:cNvPr id="198" name="Google Shape;198;p18"/>
          <p:cNvSpPr txBox="1"/>
          <p:nvPr>
            <p:ph idx="4" type="title"/>
          </p:nvPr>
        </p:nvSpPr>
        <p:spPr>
          <a:xfrm>
            <a:off x="2102625" y="2044800"/>
            <a:ext cx="1582500" cy="372000"/>
          </a:xfrm>
          <a:prstGeom prst="rect">
            <a:avLst/>
          </a:prstGeom>
        </p:spPr>
        <p:txBody>
          <a:bodyPr anchorCtr="0" anchor="t" bIns="0" lIns="0" spcFirstLastPara="1" rIns="91425" wrap="square" tIns="0">
            <a:noAutofit/>
          </a:bodyPr>
          <a:lstStyle>
            <a:lvl1pPr lvl="0">
              <a:lnSpc>
                <a:spcPct val="80000"/>
              </a:lnSpc>
              <a:spcBef>
                <a:spcPts val="0"/>
              </a:spcBef>
              <a:spcAft>
                <a:spcPts val="0"/>
              </a:spcAft>
              <a:buClr>
                <a:schemeClr val="dk1"/>
              </a:buClr>
              <a:buSzPts val="2700"/>
              <a:buFont typeface="Quantico"/>
              <a:buNone/>
              <a:defRPr b="1" sz="1400"/>
            </a:lvl1pPr>
            <a:lvl2pPr lvl="1">
              <a:lnSpc>
                <a:spcPct val="80000"/>
              </a:lnSpc>
              <a:spcBef>
                <a:spcPts val="0"/>
              </a:spcBef>
              <a:spcAft>
                <a:spcPts val="0"/>
              </a:spcAft>
              <a:buClr>
                <a:schemeClr val="dk1"/>
              </a:buClr>
              <a:buSzPts val="3000"/>
              <a:buNone/>
              <a:defRPr b="1" sz="1700">
                <a:latin typeface="Lato"/>
                <a:ea typeface="Lato"/>
                <a:cs typeface="Lato"/>
                <a:sym typeface="Lato"/>
              </a:defRPr>
            </a:lvl2pPr>
            <a:lvl3pPr lvl="2">
              <a:lnSpc>
                <a:spcPct val="80000"/>
              </a:lnSpc>
              <a:spcBef>
                <a:spcPts val="0"/>
              </a:spcBef>
              <a:spcAft>
                <a:spcPts val="0"/>
              </a:spcAft>
              <a:buClr>
                <a:schemeClr val="dk1"/>
              </a:buClr>
              <a:buSzPts val="3000"/>
              <a:buNone/>
              <a:defRPr b="1" sz="1700">
                <a:latin typeface="Lato"/>
                <a:ea typeface="Lato"/>
                <a:cs typeface="Lato"/>
                <a:sym typeface="Lato"/>
              </a:defRPr>
            </a:lvl3pPr>
            <a:lvl4pPr lvl="3">
              <a:lnSpc>
                <a:spcPct val="80000"/>
              </a:lnSpc>
              <a:spcBef>
                <a:spcPts val="0"/>
              </a:spcBef>
              <a:spcAft>
                <a:spcPts val="0"/>
              </a:spcAft>
              <a:buClr>
                <a:schemeClr val="dk1"/>
              </a:buClr>
              <a:buSzPts val="3000"/>
              <a:buNone/>
              <a:defRPr b="1" sz="1700">
                <a:latin typeface="Lato"/>
                <a:ea typeface="Lato"/>
                <a:cs typeface="Lato"/>
                <a:sym typeface="Lato"/>
              </a:defRPr>
            </a:lvl4pPr>
            <a:lvl5pPr lvl="4">
              <a:lnSpc>
                <a:spcPct val="80000"/>
              </a:lnSpc>
              <a:spcBef>
                <a:spcPts val="0"/>
              </a:spcBef>
              <a:spcAft>
                <a:spcPts val="0"/>
              </a:spcAft>
              <a:buClr>
                <a:schemeClr val="dk1"/>
              </a:buClr>
              <a:buSzPts val="3000"/>
              <a:buNone/>
              <a:defRPr b="1" sz="1700">
                <a:latin typeface="Lato"/>
                <a:ea typeface="Lato"/>
                <a:cs typeface="Lato"/>
                <a:sym typeface="Lato"/>
              </a:defRPr>
            </a:lvl5pPr>
            <a:lvl6pPr lvl="5">
              <a:lnSpc>
                <a:spcPct val="80000"/>
              </a:lnSpc>
              <a:spcBef>
                <a:spcPts val="0"/>
              </a:spcBef>
              <a:spcAft>
                <a:spcPts val="0"/>
              </a:spcAft>
              <a:buClr>
                <a:schemeClr val="dk1"/>
              </a:buClr>
              <a:buSzPts val="3000"/>
              <a:buNone/>
              <a:defRPr b="1" sz="1700">
                <a:latin typeface="Lato"/>
                <a:ea typeface="Lato"/>
                <a:cs typeface="Lato"/>
                <a:sym typeface="Lato"/>
              </a:defRPr>
            </a:lvl6pPr>
            <a:lvl7pPr lvl="6">
              <a:lnSpc>
                <a:spcPct val="80000"/>
              </a:lnSpc>
              <a:spcBef>
                <a:spcPts val="0"/>
              </a:spcBef>
              <a:spcAft>
                <a:spcPts val="0"/>
              </a:spcAft>
              <a:buClr>
                <a:schemeClr val="dk1"/>
              </a:buClr>
              <a:buSzPts val="3000"/>
              <a:buNone/>
              <a:defRPr b="1" sz="1700">
                <a:latin typeface="Lato"/>
                <a:ea typeface="Lato"/>
                <a:cs typeface="Lato"/>
                <a:sym typeface="Lato"/>
              </a:defRPr>
            </a:lvl7pPr>
            <a:lvl8pPr lvl="7">
              <a:lnSpc>
                <a:spcPct val="80000"/>
              </a:lnSpc>
              <a:spcBef>
                <a:spcPts val="0"/>
              </a:spcBef>
              <a:spcAft>
                <a:spcPts val="0"/>
              </a:spcAft>
              <a:buClr>
                <a:schemeClr val="dk1"/>
              </a:buClr>
              <a:buSzPts val="3000"/>
              <a:buNone/>
              <a:defRPr b="1" sz="1700">
                <a:latin typeface="Lato"/>
                <a:ea typeface="Lato"/>
                <a:cs typeface="Lato"/>
                <a:sym typeface="Lato"/>
              </a:defRPr>
            </a:lvl8pPr>
            <a:lvl9pPr lvl="8">
              <a:lnSpc>
                <a:spcPct val="80000"/>
              </a:lnSpc>
              <a:spcBef>
                <a:spcPts val="0"/>
              </a:spcBef>
              <a:spcAft>
                <a:spcPts val="0"/>
              </a:spcAft>
              <a:buClr>
                <a:schemeClr val="dk1"/>
              </a:buClr>
              <a:buSzPts val="3000"/>
              <a:buNone/>
              <a:defRPr b="1" sz="1700">
                <a:latin typeface="Lato"/>
                <a:ea typeface="Lato"/>
                <a:cs typeface="Lato"/>
                <a:sym typeface="Lato"/>
              </a:defRPr>
            </a:lvl9pPr>
          </a:lstStyle>
          <a:p/>
        </p:txBody>
      </p:sp>
      <p:sp>
        <p:nvSpPr>
          <p:cNvPr id="199" name="Google Shape;199;p18"/>
          <p:cNvSpPr txBox="1"/>
          <p:nvPr>
            <p:ph idx="5" type="subTitle"/>
          </p:nvPr>
        </p:nvSpPr>
        <p:spPr>
          <a:xfrm>
            <a:off x="3875050" y="2476488"/>
            <a:ext cx="1374300" cy="4167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dk1"/>
              </a:buClr>
              <a:buSzPts val="1000"/>
              <a:buFont typeface="Lato"/>
              <a:buNone/>
              <a:defRPr b="1">
                <a:solidFill>
                  <a:schemeClr val="dk1"/>
                </a:solidFill>
              </a:defRPr>
            </a:lvl1pPr>
            <a:lvl2pPr lvl="1">
              <a:lnSpc>
                <a:spcPct val="90000"/>
              </a:lnSpc>
              <a:spcBef>
                <a:spcPts val="0"/>
              </a:spcBef>
              <a:spcAft>
                <a:spcPts val="0"/>
              </a:spcAft>
              <a:buClr>
                <a:schemeClr val="dk1"/>
              </a:buClr>
              <a:buSzPts val="1000"/>
              <a:buFont typeface="Lato"/>
              <a:buNone/>
              <a:defRPr b="1">
                <a:solidFill>
                  <a:schemeClr val="dk1"/>
                </a:solidFill>
              </a:defRPr>
            </a:lvl2pPr>
            <a:lvl3pPr lvl="2">
              <a:lnSpc>
                <a:spcPct val="90000"/>
              </a:lnSpc>
              <a:spcBef>
                <a:spcPts val="0"/>
              </a:spcBef>
              <a:spcAft>
                <a:spcPts val="0"/>
              </a:spcAft>
              <a:buClr>
                <a:schemeClr val="dk1"/>
              </a:buClr>
              <a:buSzPts val="1000"/>
              <a:buFont typeface="Lato"/>
              <a:buNone/>
              <a:defRPr b="1">
                <a:solidFill>
                  <a:schemeClr val="dk1"/>
                </a:solidFill>
              </a:defRPr>
            </a:lvl3pPr>
            <a:lvl4pPr lvl="3">
              <a:lnSpc>
                <a:spcPct val="90000"/>
              </a:lnSpc>
              <a:spcBef>
                <a:spcPts val="0"/>
              </a:spcBef>
              <a:spcAft>
                <a:spcPts val="0"/>
              </a:spcAft>
              <a:buClr>
                <a:schemeClr val="dk1"/>
              </a:buClr>
              <a:buSzPts val="1000"/>
              <a:buFont typeface="Lato"/>
              <a:buNone/>
              <a:defRPr b="1">
                <a:solidFill>
                  <a:schemeClr val="dk1"/>
                </a:solidFill>
              </a:defRPr>
            </a:lvl4pPr>
            <a:lvl5pPr lvl="4">
              <a:lnSpc>
                <a:spcPct val="90000"/>
              </a:lnSpc>
              <a:spcBef>
                <a:spcPts val="0"/>
              </a:spcBef>
              <a:spcAft>
                <a:spcPts val="0"/>
              </a:spcAft>
              <a:buClr>
                <a:schemeClr val="dk1"/>
              </a:buClr>
              <a:buSzPts val="1000"/>
              <a:buFont typeface="Lato"/>
              <a:buNone/>
              <a:defRPr b="1">
                <a:solidFill>
                  <a:schemeClr val="dk1"/>
                </a:solidFill>
              </a:defRPr>
            </a:lvl5pPr>
            <a:lvl6pPr lvl="5">
              <a:lnSpc>
                <a:spcPct val="90000"/>
              </a:lnSpc>
              <a:spcBef>
                <a:spcPts val="0"/>
              </a:spcBef>
              <a:spcAft>
                <a:spcPts val="0"/>
              </a:spcAft>
              <a:buClr>
                <a:schemeClr val="dk1"/>
              </a:buClr>
              <a:buSzPts val="1000"/>
              <a:buFont typeface="Lato"/>
              <a:buNone/>
              <a:defRPr b="1">
                <a:solidFill>
                  <a:schemeClr val="dk1"/>
                </a:solidFill>
              </a:defRPr>
            </a:lvl6pPr>
            <a:lvl7pPr lvl="6">
              <a:lnSpc>
                <a:spcPct val="90000"/>
              </a:lnSpc>
              <a:spcBef>
                <a:spcPts val="0"/>
              </a:spcBef>
              <a:spcAft>
                <a:spcPts val="0"/>
              </a:spcAft>
              <a:buClr>
                <a:schemeClr val="dk1"/>
              </a:buClr>
              <a:buSzPts val="1000"/>
              <a:buFont typeface="Lato"/>
              <a:buNone/>
              <a:defRPr b="1">
                <a:solidFill>
                  <a:schemeClr val="dk1"/>
                </a:solidFill>
              </a:defRPr>
            </a:lvl7pPr>
            <a:lvl8pPr lvl="7">
              <a:lnSpc>
                <a:spcPct val="90000"/>
              </a:lnSpc>
              <a:spcBef>
                <a:spcPts val="0"/>
              </a:spcBef>
              <a:spcAft>
                <a:spcPts val="0"/>
              </a:spcAft>
              <a:buClr>
                <a:schemeClr val="dk1"/>
              </a:buClr>
              <a:buSzPts val="1000"/>
              <a:buFont typeface="Lato"/>
              <a:buNone/>
              <a:defRPr b="1">
                <a:solidFill>
                  <a:schemeClr val="dk1"/>
                </a:solidFill>
              </a:defRPr>
            </a:lvl8pPr>
            <a:lvl9pPr lvl="8">
              <a:lnSpc>
                <a:spcPct val="90000"/>
              </a:lnSpc>
              <a:spcBef>
                <a:spcPts val="0"/>
              </a:spcBef>
              <a:spcAft>
                <a:spcPts val="0"/>
              </a:spcAft>
              <a:buClr>
                <a:schemeClr val="dk1"/>
              </a:buClr>
              <a:buSzPts val="1000"/>
              <a:buFont typeface="Lato"/>
              <a:buNone/>
              <a:defRPr b="1">
                <a:solidFill>
                  <a:schemeClr val="dk1"/>
                </a:solidFill>
              </a:defRPr>
            </a:lvl9pPr>
          </a:lstStyle>
          <a:p/>
        </p:txBody>
      </p:sp>
      <p:sp>
        <p:nvSpPr>
          <p:cNvPr id="200" name="Google Shape;200;p18"/>
          <p:cNvSpPr txBox="1"/>
          <p:nvPr>
            <p:ph idx="6" type="title"/>
          </p:nvPr>
        </p:nvSpPr>
        <p:spPr>
          <a:xfrm>
            <a:off x="3875051" y="2044800"/>
            <a:ext cx="1557900" cy="372000"/>
          </a:xfrm>
          <a:prstGeom prst="rect">
            <a:avLst/>
          </a:prstGeom>
        </p:spPr>
        <p:txBody>
          <a:bodyPr anchorCtr="0" anchor="t" bIns="0" lIns="0" spcFirstLastPara="1" rIns="91425" wrap="square" tIns="0">
            <a:noAutofit/>
          </a:bodyPr>
          <a:lstStyle>
            <a:lvl1pPr lvl="0">
              <a:lnSpc>
                <a:spcPct val="80000"/>
              </a:lnSpc>
              <a:spcBef>
                <a:spcPts val="0"/>
              </a:spcBef>
              <a:spcAft>
                <a:spcPts val="0"/>
              </a:spcAft>
              <a:buClr>
                <a:schemeClr val="dk1"/>
              </a:buClr>
              <a:buSzPts val="2700"/>
              <a:buFont typeface="Quantico"/>
              <a:buNone/>
              <a:defRPr b="1" sz="1400"/>
            </a:lvl1pPr>
            <a:lvl2pPr lvl="1">
              <a:lnSpc>
                <a:spcPct val="80000"/>
              </a:lnSpc>
              <a:spcBef>
                <a:spcPts val="0"/>
              </a:spcBef>
              <a:spcAft>
                <a:spcPts val="0"/>
              </a:spcAft>
              <a:buClr>
                <a:schemeClr val="dk1"/>
              </a:buClr>
              <a:buSzPts val="3000"/>
              <a:buNone/>
              <a:defRPr b="1" sz="1700">
                <a:latin typeface="Lato"/>
                <a:ea typeface="Lato"/>
                <a:cs typeface="Lato"/>
                <a:sym typeface="Lato"/>
              </a:defRPr>
            </a:lvl2pPr>
            <a:lvl3pPr lvl="2">
              <a:lnSpc>
                <a:spcPct val="80000"/>
              </a:lnSpc>
              <a:spcBef>
                <a:spcPts val="0"/>
              </a:spcBef>
              <a:spcAft>
                <a:spcPts val="0"/>
              </a:spcAft>
              <a:buClr>
                <a:schemeClr val="dk1"/>
              </a:buClr>
              <a:buSzPts val="3000"/>
              <a:buNone/>
              <a:defRPr b="1" sz="1700">
                <a:latin typeface="Lato"/>
                <a:ea typeface="Lato"/>
                <a:cs typeface="Lato"/>
                <a:sym typeface="Lato"/>
              </a:defRPr>
            </a:lvl3pPr>
            <a:lvl4pPr lvl="3">
              <a:lnSpc>
                <a:spcPct val="80000"/>
              </a:lnSpc>
              <a:spcBef>
                <a:spcPts val="0"/>
              </a:spcBef>
              <a:spcAft>
                <a:spcPts val="0"/>
              </a:spcAft>
              <a:buClr>
                <a:schemeClr val="dk1"/>
              </a:buClr>
              <a:buSzPts val="3000"/>
              <a:buNone/>
              <a:defRPr b="1" sz="1700">
                <a:latin typeface="Lato"/>
                <a:ea typeface="Lato"/>
                <a:cs typeface="Lato"/>
                <a:sym typeface="Lato"/>
              </a:defRPr>
            </a:lvl4pPr>
            <a:lvl5pPr lvl="4">
              <a:lnSpc>
                <a:spcPct val="80000"/>
              </a:lnSpc>
              <a:spcBef>
                <a:spcPts val="0"/>
              </a:spcBef>
              <a:spcAft>
                <a:spcPts val="0"/>
              </a:spcAft>
              <a:buClr>
                <a:schemeClr val="dk1"/>
              </a:buClr>
              <a:buSzPts val="3000"/>
              <a:buNone/>
              <a:defRPr b="1" sz="1700">
                <a:latin typeface="Lato"/>
                <a:ea typeface="Lato"/>
                <a:cs typeface="Lato"/>
                <a:sym typeface="Lato"/>
              </a:defRPr>
            </a:lvl5pPr>
            <a:lvl6pPr lvl="5">
              <a:lnSpc>
                <a:spcPct val="80000"/>
              </a:lnSpc>
              <a:spcBef>
                <a:spcPts val="0"/>
              </a:spcBef>
              <a:spcAft>
                <a:spcPts val="0"/>
              </a:spcAft>
              <a:buClr>
                <a:schemeClr val="dk1"/>
              </a:buClr>
              <a:buSzPts val="3000"/>
              <a:buNone/>
              <a:defRPr b="1" sz="1700">
                <a:latin typeface="Lato"/>
                <a:ea typeface="Lato"/>
                <a:cs typeface="Lato"/>
                <a:sym typeface="Lato"/>
              </a:defRPr>
            </a:lvl6pPr>
            <a:lvl7pPr lvl="6">
              <a:lnSpc>
                <a:spcPct val="80000"/>
              </a:lnSpc>
              <a:spcBef>
                <a:spcPts val="0"/>
              </a:spcBef>
              <a:spcAft>
                <a:spcPts val="0"/>
              </a:spcAft>
              <a:buClr>
                <a:schemeClr val="dk1"/>
              </a:buClr>
              <a:buSzPts val="3000"/>
              <a:buNone/>
              <a:defRPr b="1" sz="1700">
                <a:latin typeface="Lato"/>
                <a:ea typeface="Lato"/>
                <a:cs typeface="Lato"/>
                <a:sym typeface="Lato"/>
              </a:defRPr>
            </a:lvl7pPr>
            <a:lvl8pPr lvl="7">
              <a:lnSpc>
                <a:spcPct val="80000"/>
              </a:lnSpc>
              <a:spcBef>
                <a:spcPts val="0"/>
              </a:spcBef>
              <a:spcAft>
                <a:spcPts val="0"/>
              </a:spcAft>
              <a:buClr>
                <a:schemeClr val="dk1"/>
              </a:buClr>
              <a:buSzPts val="3000"/>
              <a:buNone/>
              <a:defRPr b="1" sz="1700">
                <a:latin typeface="Lato"/>
                <a:ea typeface="Lato"/>
                <a:cs typeface="Lato"/>
                <a:sym typeface="Lato"/>
              </a:defRPr>
            </a:lvl8pPr>
            <a:lvl9pPr lvl="8">
              <a:lnSpc>
                <a:spcPct val="80000"/>
              </a:lnSpc>
              <a:spcBef>
                <a:spcPts val="0"/>
              </a:spcBef>
              <a:spcAft>
                <a:spcPts val="0"/>
              </a:spcAft>
              <a:buClr>
                <a:schemeClr val="dk1"/>
              </a:buClr>
              <a:buSzPts val="3000"/>
              <a:buNone/>
              <a:defRPr b="1" sz="1700">
                <a:latin typeface="Lato"/>
                <a:ea typeface="Lato"/>
                <a:cs typeface="Lato"/>
                <a:sym typeface="Lato"/>
              </a:defRPr>
            </a:lvl9pPr>
          </a:lstStyle>
          <a:p/>
        </p:txBody>
      </p:sp>
      <p:sp>
        <p:nvSpPr>
          <p:cNvPr id="201" name="Google Shape;201;p18"/>
          <p:cNvSpPr txBox="1"/>
          <p:nvPr>
            <p:ph idx="7" type="subTitle"/>
          </p:nvPr>
        </p:nvSpPr>
        <p:spPr>
          <a:xfrm>
            <a:off x="5618263" y="2476488"/>
            <a:ext cx="1374300" cy="4167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dk1"/>
              </a:buClr>
              <a:buSzPts val="1000"/>
              <a:buFont typeface="Lato"/>
              <a:buNone/>
              <a:defRPr b="1">
                <a:solidFill>
                  <a:schemeClr val="dk1"/>
                </a:solidFill>
              </a:defRPr>
            </a:lvl1pPr>
            <a:lvl2pPr lvl="1">
              <a:lnSpc>
                <a:spcPct val="90000"/>
              </a:lnSpc>
              <a:spcBef>
                <a:spcPts val="0"/>
              </a:spcBef>
              <a:spcAft>
                <a:spcPts val="0"/>
              </a:spcAft>
              <a:buClr>
                <a:schemeClr val="dk1"/>
              </a:buClr>
              <a:buSzPts val="1000"/>
              <a:buFont typeface="Lato"/>
              <a:buNone/>
              <a:defRPr b="1">
                <a:solidFill>
                  <a:schemeClr val="dk1"/>
                </a:solidFill>
              </a:defRPr>
            </a:lvl2pPr>
            <a:lvl3pPr lvl="2">
              <a:lnSpc>
                <a:spcPct val="90000"/>
              </a:lnSpc>
              <a:spcBef>
                <a:spcPts val="0"/>
              </a:spcBef>
              <a:spcAft>
                <a:spcPts val="0"/>
              </a:spcAft>
              <a:buClr>
                <a:schemeClr val="dk1"/>
              </a:buClr>
              <a:buSzPts val="1000"/>
              <a:buFont typeface="Lato"/>
              <a:buNone/>
              <a:defRPr b="1">
                <a:solidFill>
                  <a:schemeClr val="dk1"/>
                </a:solidFill>
              </a:defRPr>
            </a:lvl3pPr>
            <a:lvl4pPr lvl="3">
              <a:lnSpc>
                <a:spcPct val="90000"/>
              </a:lnSpc>
              <a:spcBef>
                <a:spcPts val="0"/>
              </a:spcBef>
              <a:spcAft>
                <a:spcPts val="0"/>
              </a:spcAft>
              <a:buClr>
                <a:schemeClr val="dk1"/>
              </a:buClr>
              <a:buSzPts val="1000"/>
              <a:buFont typeface="Lato"/>
              <a:buNone/>
              <a:defRPr b="1">
                <a:solidFill>
                  <a:schemeClr val="dk1"/>
                </a:solidFill>
              </a:defRPr>
            </a:lvl4pPr>
            <a:lvl5pPr lvl="4">
              <a:lnSpc>
                <a:spcPct val="90000"/>
              </a:lnSpc>
              <a:spcBef>
                <a:spcPts val="0"/>
              </a:spcBef>
              <a:spcAft>
                <a:spcPts val="0"/>
              </a:spcAft>
              <a:buClr>
                <a:schemeClr val="dk1"/>
              </a:buClr>
              <a:buSzPts val="1000"/>
              <a:buFont typeface="Lato"/>
              <a:buNone/>
              <a:defRPr b="1">
                <a:solidFill>
                  <a:schemeClr val="dk1"/>
                </a:solidFill>
              </a:defRPr>
            </a:lvl5pPr>
            <a:lvl6pPr lvl="5">
              <a:lnSpc>
                <a:spcPct val="90000"/>
              </a:lnSpc>
              <a:spcBef>
                <a:spcPts val="0"/>
              </a:spcBef>
              <a:spcAft>
                <a:spcPts val="0"/>
              </a:spcAft>
              <a:buClr>
                <a:schemeClr val="dk1"/>
              </a:buClr>
              <a:buSzPts val="1000"/>
              <a:buFont typeface="Lato"/>
              <a:buNone/>
              <a:defRPr b="1">
                <a:solidFill>
                  <a:schemeClr val="dk1"/>
                </a:solidFill>
              </a:defRPr>
            </a:lvl6pPr>
            <a:lvl7pPr lvl="6">
              <a:lnSpc>
                <a:spcPct val="90000"/>
              </a:lnSpc>
              <a:spcBef>
                <a:spcPts val="0"/>
              </a:spcBef>
              <a:spcAft>
                <a:spcPts val="0"/>
              </a:spcAft>
              <a:buClr>
                <a:schemeClr val="dk1"/>
              </a:buClr>
              <a:buSzPts val="1000"/>
              <a:buFont typeface="Lato"/>
              <a:buNone/>
              <a:defRPr b="1">
                <a:solidFill>
                  <a:schemeClr val="dk1"/>
                </a:solidFill>
              </a:defRPr>
            </a:lvl7pPr>
            <a:lvl8pPr lvl="7">
              <a:lnSpc>
                <a:spcPct val="90000"/>
              </a:lnSpc>
              <a:spcBef>
                <a:spcPts val="0"/>
              </a:spcBef>
              <a:spcAft>
                <a:spcPts val="0"/>
              </a:spcAft>
              <a:buClr>
                <a:schemeClr val="dk1"/>
              </a:buClr>
              <a:buSzPts val="1000"/>
              <a:buFont typeface="Lato"/>
              <a:buNone/>
              <a:defRPr b="1">
                <a:solidFill>
                  <a:schemeClr val="dk1"/>
                </a:solidFill>
              </a:defRPr>
            </a:lvl8pPr>
            <a:lvl9pPr lvl="8">
              <a:lnSpc>
                <a:spcPct val="90000"/>
              </a:lnSpc>
              <a:spcBef>
                <a:spcPts val="0"/>
              </a:spcBef>
              <a:spcAft>
                <a:spcPts val="0"/>
              </a:spcAft>
              <a:buClr>
                <a:schemeClr val="dk1"/>
              </a:buClr>
              <a:buSzPts val="1000"/>
              <a:buFont typeface="Lato"/>
              <a:buNone/>
              <a:defRPr b="1">
                <a:solidFill>
                  <a:schemeClr val="dk1"/>
                </a:solidFill>
              </a:defRPr>
            </a:lvl9pPr>
          </a:lstStyle>
          <a:p/>
        </p:txBody>
      </p:sp>
      <p:sp>
        <p:nvSpPr>
          <p:cNvPr id="202" name="Google Shape;202;p18"/>
          <p:cNvSpPr txBox="1"/>
          <p:nvPr>
            <p:ph idx="8" type="title"/>
          </p:nvPr>
        </p:nvSpPr>
        <p:spPr>
          <a:xfrm>
            <a:off x="5618275" y="2044800"/>
            <a:ext cx="1557900" cy="372000"/>
          </a:xfrm>
          <a:prstGeom prst="rect">
            <a:avLst/>
          </a:prstGeom>
        </p:spPr>
        <p:txBody>
          <a:bodyPr anchorCtr="0" anchor="t" bIns="0" lIns="0" spcFirstLastPara="1" rIns="91425" wrap="square" tIns="0">
            <a:noAutofit/>
          </a:bodyPr>
          <a:lstStyle>
            <a:lvl1pPr lvl="0">
              <a:lnSpc>
                <a:spcPct val="80000"/>
              </a:lnSpc>
              <a:spcBef>
                <a:spcPts val="0"/>
              </a:spcBef>
              <a:spcAft>
                <a:spcPts val="0"/>
              </a:spcAft>
              <a:buClr>
                <a:schemeClr val="dk1"/>
              </a:buClr>
              <a:buSzPts val="2700"/>
              <a:buFont typeface="Quantico"/>
              <a:buNone/>
              <a:defRPr b="1" sz="1400"/>
            </a:lvl1pPr>
            <a:lvl2pPr lvl="1">
              <a:lnSpc>
                <a:spcPct val="80000"/>
              </a:lnSpc>
              <a:spcBef>
                <a:spcPts val="0"/>
              </a:spcBef>
              <a:spcAft>
                <a:spcPts val="0"/>
              </a:spcAft>
              <a:buClr>
                <a:schemeClr val="dk1"/>
              </a:buClr>
              <a:buSzPts val="3000"/>
              <a:buNone/>
              <a:defRPr b="1" sz="1700">
                <a:latin typeface="Lato"/>
                <a:ea typeface="Lato"/>
                <a:cs typeface="Lato"/>
                <a:sym typeface="Lato"/>
              </a:defRPr>
            </a:lvl2pPr>
            <a:lvl3pPr lvl="2">
              <a:lnSpc>
                <a:spcPct val="80000"/>
              </a:lnSpc>
              <a:spcBef>
                <a:spcPts val="0"/>
              </a:spcBef>
              <a:spcAft>
                <a:spcPts val="0"/>
              </a:spcAft>
              <a:buClr>
                <a:schemeClr val="dk1"/>
              </a:buClr>
              <a:buSzPts val="3000"/>
              <a:buNone/>
              <a:defRPr b="1" sz="1700">
                <a:latin typeface="Lato"/>
                <a:ea typeface="Lato"/>
                <a:cs typeface="Lato"/>
                <a:sym typeface="Lato"/>
              </a:defRPr>
            </a:lvl3pPr>
            <a:lvl4pPr lvl="3">
              <a:lnSpc>
                <a:spcPct val="80000"/>
              </a:lnSpc>
              <a:spcBef>
                <a:spcPts val="0"/>
              </a:spcBef>
              <a:spcAft>
                <a:spcPts val="0"/>
              </a:spcAft>
              <a:buClr>
                <a:schemeClr val="dk1"/>
              </a:buClr>
              <a:buSzPts val="3000"/>
              <a:buNone/>
              <a:defRPr b="1" sz="1700">
                <a:latin typeface="Lato"/>
                <a:ea typeface="Lato"/>
                <a:cs typeface="Lato"/>
                <a:sym typeface="Lato"/>
              </a:defRPr>
            </a:lvl4pPr>
            <a:lvl5pPr lvl="4">
              <a:lnSpc>
                <a:spcPct val="80000"/>
              </a:lnSpc>
              <a:spcBef>
                <a:spcPts val="0"/>
              </a:spcBef>
              <a:spcAft>
                <a:spcPts val="0"/>
              </a:spcAft>
              <a:buClr>
                <a:schemeClr val="dk1"/>
              </a:buClr>
              <a:buSzPts val="3000"/>
              <a:buNone/>
              <a:defRPr b="1" sz="1700">
                <a:latin typeface="Lato"/>
                <a:ea typeface="Lato"/>
                <a:cs typeface="Lato"/>
                <a:sym typeface="Lato"/>
              </a:defRPr>
            </a:lvl5pPr>
            <a:lvl6pPr lvl="5">
              <a:lnSpc>
                <a:spcPct val="80000"/>
              </a:lnSpc>
              <a:spcBef>
                <a:spcPts val="0"/>
              </a:spcBef>
              <a:spcAft>
                <a:spcPts val="0"/>
              </a:spcAft>
              <a:buClr>
                <a:schemeClr val="dk1"/>
              </a:buClr>
              <a:buSzPts val="3000"/>
              <a:buNone/>
              <a:defRPr b="1" sz="1700">
                <a:latin typeface="Lato"/>
                <a:ea typeface="Lato"/>
                <a:cs typeface="Lato"/>
                <a:sym typeface="Lato"/>
              </a:defRPr>
            </a:lvl6pPr>
            <a:lvl7pPr lvl="6">
              <a:lnSpc>
                <a:spcPct val="80000"/>
              </a:lnSpc>
              <a:spcBef>
                <a:spcPts val="0"/>
              </a:spcBef>
              <a:spcAft>
                <a:spcPts val="0"/>
              </a:spcAft>
              <a:buClr>
                <a:schemeClr val="dk1"/>
              </a:buClr>
              <a:buSzPts val="3000"/>
              <a:buNone/>
              <a:defRPr b="1" sz="1700">
                <a:latin typeface="Lato"/>
                <a:ea typeface="Lato"/>
                <a:cs typeface="Lato"/>
                <a:sym typeface="Lato"/>
              </a:defRPr>
            </a:lvl7pPr>
            <a:lvl8pPr lvl="7">
              <a:lnSpc>
                <a:spcPct val="80000"/>
              </a:lnSpc>
              <a:spcBef>
                <a:spcPts val="0"/>
              </a:spcBef>
              <a:spcAft>
                <a:spcPts val="0"/>
              </a:spcAft>
              <a:buClr>
                <a:schemeClr val="dk1"/>
              </a:buClr>
              <a:buSzPts val="3000"/>
              <a:buNone/>
              <a:defRPr b="1" sz="1700">
                <a:latin typeface="Lato"/>
                <a:ea typeface="Lato"/>
                <a:cs typeface="Lato"/>
                <a:sym typeface="Lato"/>
              </a:defRPr>
            </a:lvl8pPr>
            <a:lvl9pPr lvl="8">
              <a:lnSpc>
                <a:spcPct val="80000"/>
              </a:lnSpc>
              <a:spcBef>
                <a:spcPts val="0"/>
              </a:spcBef>
              <a:spcAft>
                <a:spcPts val="0"/>
              </a:spcAft>
              <a:buClr>
                <a:schemeClr val="dk1"/>
              </a:buClr>
              <a:buSzPts val="3000"/>
              <a:buNone/>
              <a:defRPr b="1" sz="1700">
                <a:latin typeface="Lato"/>
                <a:ea typeface="Lato"/>
                <a:cs typeface="Lato"/>
                <a:sym typeface="Lato"/>
              </a:defRPr>
            </a:lvl9pPr>
          </a:lstStyle>
          <a:p/>
        </p:txBody>
      </p:sp>
      <p:sp>
        <p:nvSpPr>
          <p:cNvPr id="203" name="Google Shape;203;p18"/>
          <p:cNvSpPr txBox="1"/>
          <p:nvPr>
            <p:ph idx="9" type="subTitle"/>
          </p:nvPr>
        </p:nvSpPr>
        <p:spPr>
          <a:xfrm>
            <a:off x="7354438" y="2476488"/>
            <a:ext cx="1374300" cy="4167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dk1"/>
              </a:buClr>
              <a:buSzPts val="1000"/>
              <a:buFont typeface="Lato"/>
              <a:buNone/>
              <a:defRPr b="1">
                <a:solidFill>
                  <a:schemeClr val="dk1"/>
                </a:solidFill>
              </a:defRPr>
            </a:lvl1pPr>
            <a:lvl2pPr lvl="1">
              <a:lnSpc>
                <a:spcPct val="90000"/>
              </a:lnSpc>
              <a:spcBef>
                <a:spcPts val="0"/>
              </a:spcBef>
              <a:spcAft>
                <a:spcPts val="0"/>
              </a:spcAft>
              <a:buClr>
                <a:schemeClr val="dk1"/>
              </a:buClr>
              <a:buSzPts val="1000"/>
              <a:buFont typeface="Lato"/>
              <a:buNone/>
              <a:defRPr b="1">
                <a:solidFill>
                  <a:schemeClr val="dk1"/>
                </a:solidFill>
              </a:defRPr>
            </a:lvl2pPr>
            <a:lvl3pPr lvl="2">
              <a:lnSpc>
                <a:spcPct val="90000"/>
              </a:lnSpc>
              <a:spcBef>
                <a:spcPts val="0"/>
              </a:spcBef>
              <a:spcAft>
                <a:spcPts val="0"/>
              </a:spcAft>
              <a:buClr>
                <a:schemeClr val="dk1"/>
              </a:buClr>
              <a:buSzPts val="1000"/>
              <a:buFont typeface="Lato"/>
              <a:buNone/>
              <a:defRPr b="1">
                <a:solidFill>
                  <a:schemeClr val="dk1"/>
                </a:solidFill>
              </a:defRPr>
            </a:lvl3pPr>
            <a:lvl4pPr lvl="3">
              <a:lnSpc>
                <a:spcPct val="90000"/>
              </a:lnSpc>
              <a:spcBef>
                <a:spcPts val="0"/>
              </a:spcBef>
              <a:spcAft>
                <a:spcPts val="0"/>
              </a:spcAft>
              <a:buClr>
                <a:schemeClr val="dk1"/>
              </a:buClr>
              <a:buSzPts val="1000"/>
              <a:buFont typeface="Lato"/>
              <a:buNone/>
              <a:defRPr b="1">
                <a:solidFill>
                  <a:schemeClr val="dk1"/>
                </a:solidFill>
              </a:defRPr>
            </a:lvl4pPr>
            <a:lvl5pPr lvl="4">
              <a:lnSpc>
                <a:spcPct val="90000"/>
              </a:lnSpc>
              <a:spcBef>
                <a:spcPts val="0"/>
              </a:spcBef>
              <a:spcAft>
                <a:spcPts val="0"/>
              </a:spcAft>
              <a:buClr>
                <a:schemeClr val="dk1"/>
              </a:buClr>
              <a:buSzPts val="1000"/>
              <a:buFont typeface="Lato"/>
              <a:buNone/>
              <a:defRPr b="1">
                <a:solidFill>
                  <a:schemeClr val="dk1"/>
                </a:solidFill>
              </a:defRPr>
            </a:lvl5pPr>
            <a:lvl6pPr lvl="5">
              <a:lnSpc>
                <a:spcPct val="90000"/>
              </a:lnSpc>
              <a:spcBef>
                <a:spcPts val="0"/>
              </a:spcBef>
              <a:spcAft>
                <a:spcPts val="0"/>
              </a:spcAft>
              <a:buClr>
                <a:schemeClr val="dk1"/>
              </a:buClr>
              <a:buSzPts val="1000"/>
              <a:buFont typeface="Lato"/>
              <a:buNone/>
              <a:defRPr b="1">
                <a:solidFill>
                  <a:schemeClr val="dk1"/>
                </a:solidFill>
              </a:defRPr>
            </a:lvl6pPr>
            <a:lvl7pPr lvl="6">
              <a:lnSpc>
                <a:spcPct val="90000"/>
              </a:lnSpc>
              <a:spcBef>
                <a:spcPts val="0"/>
              </a:spcBef>
              <a:spcAft>
                <a:spcPts val="0"/>
              </a:spcAft>
              <a:buClr>
                <a:schemeClr val="dk1"/>
              </a:buClr>
              <a:buSzPts val="1000"/>
              <a:buFont typeface="Lato"/>
              <a:buNone/>
              <a:defRPr b="1">
                <a:solidFill>
                  <a:schemeClr val="dk1"/>
                </a:solidFill>
              </a:defRPr>
            </a:lvl7pPr>
            <a:lvl8pPr lvl="7">
              <a:lnSpc>
                <a:spcPct val="90000"/>
              </a:lnSpc>
              <a:spcBef>
                <a:spcPts val="0"/>
              </a:spcBef>
              <a:spcAft>
                <a:spcPts val="0"/>
              </a:spcAft>
              <a:buClr>
                <a:schemeClr val="dk1"/>
              </a:buClr>
              <a:buSzPts val="1000"/>
              <a:buFont typeface="Lato"/>
              <a:buNone/>
              <a:defRPr b="1">
                <a:solidFill>
                  <a:schemeClr val="dk1"/>
                </a:solidFill>
              </a:defRPr>
            </a:lvl8pPr>
            <a:lvl9pPr lvl="8">
              <a:lnSpc>
                <a:spcPct val="90000"/>
              </a:lnSpc>
              <a:spcBef>
                <a:spcPts val="0"/>
              </a:spcBef>
              <a:spcAft>
                <a:spcPts val="0"/>
              </a:spcAft>
              <a:buClr>
                <a:schemeClr val="dk1"/>
              </a:buClr>
              <a:buSzPts val="1000"/>
              <a:buFont typeface="Lato"/>
              <a:buNone/>
              <a:defRPr b="1">
                <a:solidFill>
                  <a:schemeClr val="dk1"/>
                </a:solidFill>
              </a:defRPr>
            </a:lvl9pPr>
          </a:lstStyle>
          <a:p/>
        </p:txBody>
      </p:sp>
      <p:sp>
        <p:nvSpPr>
          <p:cNvPr id="204" name="Google Shape;204;p18"/>
          <p:cNvSpPr txBox="1"/>
          <p:nvPr>
            <p:ph idx="13" type="title"/>
          </p:nvPr>
        </p:nvSpPr>
        <p:spPr>
          <a:xfrm>
            <a:off x="7354449" y="2044799"/>
            <a:ext cx="1797600" cy="372000"/>
          </a:xfrm>
          <a:prstGeom prst="rect">
            <a:avLst/>
          </a:prstGeom>
        </p:spPr>
        <p:txBody>
          <a:bodyPr anchorCtr="0" anchor="t" bIns="0" lIns="0" spcFirstLastPara="1" rIns="91425" wrap="square" tIns="0">
            <a:noAutofit/>
          </a:bodyPr>
          <a:lstStyle>
            <a:lvl1pPr lvl="0">
              <a:lnSpc>
                <a:spcPct val="80000"/>
              </a:lnSpc>
              <a:spcBef>
                <a:spcPts val="0"/>
              </a:spcBef>
              <a:spcAft>
                <a:spcPts val="0"/>
              </a:spcAft>
              <a:buClr>
                <a:schemeClr val="dk1"/>
              </a:buClr>
              <a:buSzPts val="2700"/>
              <a:buFont typeface="Quantico"/>
              <a:buNone/>
              <a:defRPr b="1" sz="1400"/>
            </a:lvl1pPr>
            <a:lvl2pPr lvl="1">
              <a:lnSpc>
                <a:spcPct val="80000"/>
              </a:lnSpc>
              <a:spcBef>
                <a:spcPts val="0"/>
              </a:spcBef>
              <a:spcAft>
                <a:spcPts val="0"/>
              </a:spcAft>
              <a:buClr>
                <a:schemeClr val="dk1"/>
              </a:buClr>
              <a:buSzPts val="3000"/>
              <a:buNone/>
              <a:defRPr b="1" sz="1700">
                <a:latin typeface="Lato"/>
                <a:ea typeface="Lato"/>
                <a:cs typeface="Lato"/>
                <a:sym typeface="Lato"/>
              </a:defRPr>
            </a:lvl2pPr>
            <a:lvl3pPr lvl="2">
              <a:lnSpc>
                <a:spcPct val="80000"/>
              </a:lnSpc>
              <a:spcBef>
                <a:spcPts val="0"/>
              </a:spcBef>
              <a:spcAft>
                <a:spcPts val="0"/>
              </a:spcAft>
              <a:buClr>
                <a:schemeClr val="dk1"/>
              </a:buClr>
              <a:buSzPts val="3000"/>
              <a:buNone/>
              <a:defRPr b="1" sz="1700">
                <a:latin typeface="Lato"/>
                <a:ea typeface="Lato"/>
                <a:cs typeface="Lato"/>
                <a:sym typeface="Lato"/>
              </a:defRPr>
            </a:lvl3pPr>
            <a:lvl4pPr lvl="3">
              <a:lnSpc>
                <a:spcPct val="80000"/>
              </a:lnSpc>
              <a:spcBef>
                <a:spcPts val="0"/>
              </a:spcBef>
              <a:spcAft>
                <a:spcPts val="0"/>
              </a:spcAft>
              <a:buClr>
                <a:schemeClr val="dk1"/>
              </a:buClr>
              <a:buSzPts val="3000"/>
              <a:buNone/>
              <a:defRPr b="1" sz="1700">
                <a:latin typeface="Lato"/>
                <a:ea typeface="Lato"/>
                <a:cs typeface="Lato"/>
                <a:sym typeface="Lato"/>
              </a:defRPr>
            </a:lvl4pPr>
            <a:lvl5pPr lvl="4">
              <a:lnSpc>
                <a:spcPct val="80000"/>
              </a:lnSpc>
              <a:spcBef>
                <a:spcPts val="0"/>
              </a:spcBef>
              <a:spcAft>
                <a:spcPts val="0"/>
              </a:spcAft>
              <a:buClr>
                <a:schemeClr val="dk1"/>
              </a:buClr>
              <a:buSzPts val="3000"/>
              <a:buNone/>
              <a:defRPr b="1" sz="1700">
                <a:latin typeface="Lato"/>
                <a:ea typeface="Lato"/>
                <a:cs typeface="Lato"/>
                <a:sym typeface="Lato"/>
              </a:defRPr>
            </a:lvl5pPr>
            <a:lvl6pPr lvl="5">
              <a:lnSpc>
                <a:spcPct val="80000"/>
              </a:lnSpc>
              <a:spcBef>
                <a:spcPts val="0"/>
              </a:spcBef>
              <a:spcAft>
                <a:spcPts val="0"/>
              </a:spcAft>
              <a:buClr>
                <a:schemeClr val="dk1"/>
              </a:buClr>
              <a:buSzPts val="3000"/>
              <a:buNone/>
              <a:defRPr b="1" sz="1700">
                <a:latin typeface="Lato"/>
                <a:ea typeface="Lato"/>
                <a:cs typeface="Lato"/>
                <a:sym typeface="Lato"/>
              </a:defRPr>
            </a:lvl6pPr>
            <a:lvl7pPr lvl="6">
              <a:lnSpc>
                <a:spcPct val="80000"/>
              </a:lnSpc>
              <a:spcBef>
                <a:spcPts val="0"/>
              </a:spcBef>
              <a:spcAft>
                <a:spcPts val="0"/>
              </a:spcAft>
              <a:buClr>
                <a:schemeClr val="dk1"/>
              </a:buClr>
              <a:buSzPts val="3000"/>
              <a:buNone/>
              <a:defRPr b="1" sz="1700">
                <a:latin typeface="Lato"/>
                <a:ea typeface="Lato"/>
                <a:cs typeface="Lato"/>
                <a:sym typeface="Lato"/>
              </a:defRPr>
            </a:lvl7pPr>
            <a:lvl8pPr lvl="7">
              <a:lnSpc>
                <a:spcPct val="80000"/>
              </a:lnSpc>
              <a:spcBef>
                <a:spcPts val="0"/>
              </a:spcBef>
              <a:spcAft>
                <a:spcPts val="0"/>
              </a:spcAft>
              <a:buClr>
                <a:schemeClr val="dk1"/>
              </a:buClr>
              <a:buSzPts val="3000"/>
              <a:buNone/>
              <a:defRPr b="1" sz="1700">
                <a:latin typeface="Lato"/>
                <a:ea typeface="Lato"/>
                <a:cs typeface="Lato"/>
                <a:sym typeface="Lato"/>
              </a:defRPr>
            </a:lvl8pPr>
            <a:lvl9pPr lvl="8">
              <a:lnSpc>
                <a:spcPct val="80000"/>
              </a:lnSpc>
              <a:spcBef>
                <a:spcPts val="0"/>
              </a:spcBef>
              <a:spcAft>
                <a:spcPts val="0"/>
              </a:spcAft>
              <a:buClr>
                <a:schemeClr val="dk1"/>
              </a:buClr>
              <a:buSzPts val="3000"/>
              <a:buNone/>
              <a:defRPr b="1" sz="1700">
                <a:latin typeface="Lato"/>
                <a:ea typeface="Lato"/>
                <a:cs typeface="Lato"/>
                <a:sym typeface="Lato"/>
              </a:defRPr>
            </a:lvl9pPr>
          </a:lstStyle>
          <a:p/>
        </p:txBody>
      </p:sp>
      <p:sp>
        <p:nvSpPr>
          <p:cNvPr id="205" name="Google Shape;205;p18"/>
          <p:cNvSpPr txBox="1"/>
          <p:nvPr>
            <p:ph idx="14" type="subTitle"/>
          </p:nvPr>
        </p:nvSpPr>
        <p:spPr>
          <a:xfrm>
            <a:off x="478650" y="3104100"/>
            <a:ext cx="1452000" cy="6123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p:txBody>
      </p:sp>
      <p:sp>
        <p:nvSpPr>
          <p:cNvPr id="206" name="Google Shape;206;p18"/>
          <p:cNvSpPr txBox="1"/>
          <p:nvPr>
            <p:ph idx="15" type="subTitle"/>
          </p:nvPr>
        </p:nvSpPr>
        <p:spPr>
          <a:xfrm>
            <a:off x="2102625" y="3104100"/>
            <a:ext cx="1582500" cy="6420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p:txBody>
      </p:sp>
      <p:sp>
        <p:nvSpPr>
          <p:cNvPr id="207" name="Google Shape;207;p18"/>
          <p:cNvSpPr txBox="1"/>
          <p:nvPr>
            <p:ph idx="16" type="subTitle"/>
          </p:nvPr>
        </p:nvSpPr>
        <p:spPr>
          <a:xfrm>
            <a:off x="5618275" y="3104109"/>
            <a:ext cx="1238400" cy="7323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p:txBody>
      </p:sp>
      <p:sp>
        <p:nvSpPr>
          <p:cNvPr id="208" name="Google Shape;208;p18"/>
          <p:cNvSpPr txBox="1"/>
          <p:nvPr>
            <p:ph idx="17" type="subTitle"/>
          </p:nvPr>
        </p:nvSpPr>
        <p:spPr>
          <a:xfrm>
            <a:off x="7354450" y="3104109"/>
            <a:ext cx="1238400" cy="7323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p:txBody>
      </p:sp>
      <p:sp>
        <p:nvSpPr>
          <p:cNvPr id="209" name="Google Shape;209;p18"/>
          <p:cNvSpPr txBox="1"/>
          <p:nvPr>
            <p:ph idx="18" type="subTitle"/>
          </p:nvPr>
        </p:nvSpPr>
        <p:spPr>
          <a:xfrm>
            <a:off x="625400" y="3960650"/>
            <a:ext cx="1139700" cy="7323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200"/>
              <a:buFont typeface="Lato"/>
              <a:buChar char="●"/>
              <a:defRPr>
                <a:solidFill>
                  <a:schemeClr val="dk1"/>
                </a:solidFill>
              </a:defRPr>
            </a:lvl1pPr>
            <a:lvl2pPr lvl="1">
              <a:lnSpc>
                <a:spcPct val="100000"/>
              </a:lnSpc>
              <a:spcBef>
                <a:spcPts val="1000"/>
              </a:spcBef>
              <a:spcAft>
                <a:spcPts val="0"/>
              </a:spcAft>
              <a:buClr>
                <a:schemeClr val="dk1"/>
              </a:buClr>
              <a:buSzPts val="1200"/>
              <a:buFont typeface="Lato"/>
              <a:buChar char="○"/>
              <a:defRPr>
                <a:solidFill>
                  <a:schemeClr val="dk1"/>
                </a:solidFill>
              </a:defRPr>
            </a:lvl2pPr>
            <a:lvl3pPr lvl="2">
              <a:lnSpc>
                <a:spcPct val="100000"/>
              </a:lnSpc>
              <a:spcBef>
                <a:spcPts val="1000"/>
              </a:spcBef>
              <a:spcAft>
                <a:spcPts val="0"/>
              </a:spcAft>
              <a:buClr>
                <a:schemeClr val="dk1"/>
              </a:buClr>
              <a:buSzPts val="1200"/>
              <a:buFont typeface="Lato"/>
              <a:buChar char="■"/>
              <a:defRPr>
                <a:solidFill>
                  <a:schemeClr val="dk1"/>
                </a:solidFill>
              </a:defRPr>
            </a:lvl3pPr>
            <a:lvl4pPr lvl="3">
              <a:lnSpc>
                <a:spcPct val="100000"/>
              </a:lnSpc>
              <a:spcBef>
                <a:spcPts val="1000"/>
              </a:spcBef>
              <a:spcAft>
                <a:spcPts val="0"/>
              </a:spcAft>
              <a:buClr>
                <a:schemeClr val="dk1"/>
              </a:buClr>
              <a:buSzPts val="1200"/>
              <a:buFont typeface="Lato"/>
              <a:buChar char="●"/>
              <a:defRPr>
                <a:solidFill>
                  <a:schemeClr val="dk1"/>
                </a:solidFill>
              </a:defRPr>
            </a:lvl4pPr>
            <a:lvl5pPr lvl="4">
              <a:lnSpc>
                <a:spcPct val="100000"/>
              </a:lnSpc>
              <a:spcBef>
                <a:spcPts val="1000"/>
              </a:spcBef>
              <a:spcAft>
                <a:spcPts val="0"/>
              </a:spcAft>
              <a:buClr>
                <a:schemeClr val="dk1"/>
              </a:buClr>
              <a:buSzPts val="1200"/>
              <a:buFont typeface="Lato"/>
              <a:buChar char="○"/>
              <a:defRPr>
                <a:solidFill>
                  <a:schemeClr val="dk1"/>
                </a:solidFill>
              </a:defRPr>
            </a:lvl5pPr>
            <a:lvl6pPr lvl="5">
              <a:lnSpc>
                <a:spcPct val="100000"/>
              </a:lnSpc>
              <a:spcBef>
                <a:spcPts val="1000"/>
              </a:spcBef>
              <a:spcAft>
                <a:spcPts val="0"/>
              </a:spcAft>
              <a:buClr>
                <a:schemeClr val="dk1"/>
              </a:buClr>
              <a:buSzPts val="1200"/>
              <a:buFont typeface="Lato"/>
              <a:buChar char="■"/>
              <a:defRPr>
                <a:solidFill>
                  <a:schemeClr val="dk1"/>
                </a:solidFill>
              </a:defRPr>
            </a:lvl6pPr>
            <a:lvl7pPr lvl="6">
              <a:lnSpc>
                <a:spcPct val="100000"/>
              </a:lnSpc>
              <a:spcBef>
                <a:spcPts val="1000"/>
              </a:spcBef>
              <a:spcAft>
                <a:spcPts val="0"/>
              </a:spcAft>
              <a:buClr>
                <a:schemeClr val="dk1"/>
              </a:buClr>
              <a:buSzPts val="1200"/>
              <a:buFont typeface="Lato"/>
              <a:buChar char="●"/>
              <a:defRPr>
                <a:solidFill>
                  <a:schemeClr val="dk1"/>
                </a:solidFill>
              </a:defRPr>
            </a:lvl7pPr>
            <a:lvl8pPr lvl="7">
              <a:lnSpc>
                <a:spcPct val="100000"/>
              </a:lnSpc>
              <a:spcBef>
                <a:spcPts val="1000"/>
              </a:spcBef>
              <a:spcAft>
                <a:spcPts val="0"/>
              </a:spcAft>
              <a:buClr>
                <a:schemeClr val="dk1"/>
              </a:buClr>
              <a:buSzPts val="1200"/>
              <a:buFont typeface="Lato"/>
              <a:buChar char="○"/>
              <a:defRPr>
                <a:solidFill>
                  <a:schemeClr val="dk1"/>
                </a:solidFill>
              </a:defRPr>
            </a:lvl8pPr>
            <a:lvl9pPr lvl="8">
              <a:lnSpc>
                <a:spcPct val="100000"/>
              </a:lnSpc>
              <a:spcBef>
                <a:spcPts val="1000"/>
              </a:spcBef>
              <a:spcAft>
                <a:spcPts val="1000"/>
              </a:spcAft>
              <a:buClr>
                <a:schemeClr val="dk1"/>
              </a:buClr>
              <a:buSzPts val="1200"/>
              <a:buFont typeface="Lato"/>
              <a:buChar char="■"/>
              <a:defRPr>
                <a:solidFill>
                  <a:schemeClr val="dk1"/>
                </a:solidFill>
              </a:defRPr>
            </a:lvl9pPr>
          </a:lstStyle>
          <a:p/>
        </p:txBody>
      </p:sp>
      <p:sp>
        <p:nvSpPr>
          <p:cNvPr id="210" name="Google Shape;210;p18"/>
          <p:cNvSpPr txBox="1"/>
          <p:nvPr>
            <p:ph idx="19" type="subTitle"/>
          </p:nvPr>
        </p:nvSpPr>
        <p:spPr>
          <a:xfrm>
            <a:off x="2239700" y="3960657"/>
            <a:ext cx="1139700" cy="8133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p:txBody>
      </p:sp>
      <p:sp>
        <p:nvSpPr>
          <p:cNvPr id="211" name="Google Shape;211;p18"/>
          <p:cNvSpPr txBox="1"/>
          <p:nvPr>
            <p:ph idx="20" type="subTitle"/>
          </p:nvPr>
        </p:nvSpPr>
        <p:spPr>
          <a:xfrm>
            <a:off x="4021800" y="3960660"/>
            <a:ext cx="1139700" cy="8970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p:txBody>
      </p:sp>
      <p:sp>
        <p:nvSpPr>
          <p:cNvPr id="212" name="Google Shape;212;p18"/>
          <p:cNvSpPr txBox="1"/>
          <p:nvPr>
            <p:ph idx="21" type="subTitle"/>
          </p:nvPr>
        </p:nvSpPr>
        <p:spPr>
          <a:xfrm>
            <a:off x="5765025" y="3960650"/>
            <a:ext cx="1411200" cy="8970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p:txBody>
      </p:sp>
      <p:sp>
        <p:nvSpPr>
          <p:cNvPr id="213" name="Google Shape;213;p18"/>
          <p:cNvSpPr txBox="1"/>
          <p:nvPr>
            <p:ph idx="22" type="subTitle"/>
          </p:nvPr>
        </p:nvSpPr>
        <p:spPr>
          <a:xfrm>
            <a:off x="7491550" y="3960657"/>
            <a:ext cx="1139700" cy="7743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p:txBody>
      </p:sp>
      <p:sp>
        <p:nvSpPr>
          <p:cNvPr id="214" name="Google Shape;214;p18"/>
          <p:cNvSpPr txBox="1"/>
          <p:nvPr>
            <p:ph idx="23" type="subTitle"/>
          </p:nvPr>
        </p:nvSpPr>
        <p:spPr>
          <a:xfrm>
            <a:off x="3875050" y="3104100"/>
            <a:ext cx="1557900" cy="7323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to-market ideas - ALT 1">
  <p:cSld name="CUSTOM_5_1_1_1_4">
    <p:spTree>
      <p:nvGrpSpPr>
        <p:cNvPr id="215" name="Shape 215"/>
        <p:cNvGrpSpPr/>
        <p:nvPr/>
      </p:nvGrpSpPr>
      <p:grpSpPr>
        <a:xfrm>
          <a:off x="0" y="0"/>
          <a:ext cx="0" cy="0"/>
          <a:chOff x="0" y="0"/>
          <a:chExt cx="0" cy="0"/>
        </a:xfrm>
      </p:grpSpPr>
      <p:sp>
        <p:nvSpPr>
          <p:cNvPr id="216" name="Google Shape;216;p19"/>
          <p:cNvSpPr/>
          <p:nvPr>
            <p:ph idx="2" type="pic"/>
          </p:nvPr>
        </p:nvSpPr>
        <p:spPr>
          <a:xfrm>
            <a:off x="-1600" y="1969350"/>
            <a:ext cx="9144000" cy="3174600"/>
          </a:xfrm>
          <a:prstGeom prst="snip1Rect">
            <a:avLst>
              <a:gd fmla="val 19548" name="adj"/>
            </a:avLst>
          </a:prstGeom>
          <a:noFill/>
          <a:ln>
            <a:noFill/>
          </a:ln>
        </p:spPr>
      </p:sp>
      <p:sp>
        <p:nvSpPr>
          <p:cNvPr id="217" name="Google Shape;217;p19"/>
          <p:cNvSpPr txBox="1"/>
          <p:nvPr>
            <p:ph type="title"/>
          </p:nvPr>
        </p:nvSpPr>
        <p:spPr>
          <a:xfrm>
            <a:off x="525425" y="2247450"/>
            <a:ext cx="1624500" cy="16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300"/>
              <a:buFont typeface="Lato"/>
              <a:buNone/>
              <a:defRPr b="1" sz="1300">
                <a:latin typeface="Lato"/>
                <a:ea typeface="Lato"/>
                <a:cs typeface="Lato"/>
                <a:sym typeface="Lato"/>
              </a:defRPr>
            </a:lvl1pPr>
            <a:lvl2pPr lvl="1">
              <a:spcBef>
                <a:spcPts val="0"/>
              </a:spcBef>
              <a:spcAft>
                <a:spcPts val="0"/>
              </a:spcAft>
              <a:buClr>
                <a:schemeClr val="dk1"/>
              </a:buClr>
              <a:buSzPts val="1300"/>
              <a:buFont typeface="Lato"/>
              <a:buNone/>
              <a:defRPr b="1" sz="1300">
                <a:latin typeface="Lato"/>
                <a:ea typeface="Lato"/>
                <a:cs typeface="Lato"/>
                <a:sym typeface="Lato"/>
              </a:defRPr>
            </a:lvl2pPr>
            <a:lvl3pPr lvl="2">
              <a:spcBef>
                <a:spcPts val="0"/>
              </a:spcBef>
              <a:spcAft>
                <a:spcPts val="0"/>
              </a:spcAft>
              <a:buClr>
                <a:schemeClr val="dk1"/>
              </a:buClr>
              <a:buSzPts val="1300"/>
              <a:buFont typeface="Lato"/>
              <a:buNone/>
              <a:defRPr b="1" sz="1300">
                <a:latin typeface="Lato"/>
                <a:ea typeface="Lato"/>
                <a:cs typeface="Lato"/>
                <a:sym typeface="Lato"/>
              </a:defRPr>
            </a:lvl3pPr>
            <a:lvl4pPr lvl="3">
              <a:spcBef>
                <a:spcPts val="0"/>
              </a:spcBef>
              <a:spcAft>
                <a:spcPts val="0"/>
              </a:spcAft>
              <a:buClr>
                <a:schemeClr val="dk1"/>
              </a:buClr>
              <a:buSzPts val="1300"/>
              <a:buFont typeface="Lato"/>
              <a:buNone/>
              <a:defRPr b="1" sz="1300">
                <a:latin typeface="Lato"/>
                <a:ea typeface="Lato"/>
                <a:cs typeface="Lato"/>
                <a:sym typeface="Lato"/>
              </a:defRPr>
            </a:lvl4pPr>
            <a:lvl5pPr lvl="4">
              <a:spcBef>
                <a:spcPts val="0"/>
              </a:spcBef>
              <a:spcAft>
                <a:spcPts val="0"/>
              </a:spcAft>
              <a:buClr>
                <a:schemeClr val="dk1"/>
              </a:buClr>
              <a:buSzPts val="1300"/>
              <a:buFont typeface="Lato"/>
              <a:buNone/>
              <a:defRPr b="1" sz="1300">
                <a:latin typeface="Lato"/>
                <a:ea typeface="Lato"/>
                <a:cs typeface="Lato"/>
                <a:sym typeface="Lato"/>
              </a:defRPr>
            </a:lvl5pPr>
            <a:lvl6pPr lvl="5">
              <a:spcBef>
                <a:spcPts val="0"/>
              </a:spcBef>
              <a:spcAft>
                <a:spcPts val="0"/>
              </a:spcAft>
              <a:buClr>
                <a:schemeClr val="dk1"/>
              </a:buClr>
              <a:buSzPts val="1300"/>
              <a:buFont typeface="Lato"/>
              <a:buNone/>
              <a:defRPr b="1" sz="1300">
                <a:latin typeface="Lato"/>
                <a:ea typeface="Lato"/>
                <a:cs typeface="Lato"/>
                <a:sym typeface="Lato"/>
              </a:defRPr>
            </a:lvl6pPr>
            <a:lvl7pPr lvl="6">
              <a:spcBef>
                <a:spcPts val="0"/>
              </a:spcBef>
              <a:spcAft>
                <a:spcPts val="0"/>
              </a:spcAft>
              <a:buClr>
                <a:schemeClr val="dk1"/>
              </a:buClr>
              <a:buSzPts val="1300"/>
              <a:buFont typeface="Lato"/>
              <a:buNone/>
              <a:defRPr b="1" sz="1300">
                <a:latin typeface="Lato"/>
                <a:ea typeface="Lato"/>
                <a:cs typeface="Lato"/>
                <a:sym typeface="Lato"/>
              </a:defRPr>
            </a:lvl7pPr>
            <a:lvl8pPr lvl="7">
              <a:spcBef>
                <a:spcPts val="0"/>
              </a:spcBef>
              <a:spcAft>
                <a:spcPts val="0"/>
              </a:spcAft>
              <a:buClr>
                <a:schemeClr val="dk1"/>
              </a:buClr>
              <a:buSzPts val="1300"/>
              <a:buFont typeface="Lato"/>
              <a:buNone/>
              <a:defRPr b="1" sz="1300">
                <a:latin typeface="Lato"/>
                <a:ea typeface="Lato"/>
                <a:cs typeface="Lato"/>
                <a:sym typeface="Lato"/>
              </a:defRPr>
            </a:lvl8pPr>
            <a:lvl9pPr lvl="8">
              <a:spcBef>
                <a:spcPts val="0"/>
              </a:spcBef>
              <a:spcAft>
                <a:spcPts val="0"/>
              </a:spcAft>
              <a:buClr>
                <a:schemeClr val="dk1"/>
              </a:buClr>
              <a:buSzPts val="1300"/>
              <a:buFont typeface="Lato"/>
              <a:buNone/>
              <a:defRPr b="1" sz="1300">
                <a:latin typeface="Lato"/>
                <a:ea typeface="Lato"/>
                <a:cs typeface="Lato"/>
                <a:sym typeface="Lato"/>
              </a:defRPr>
            </a:lvl9pPr>
          </a:lstStyle>
          <a:p/>
        </p:txBody>
      </p:sp>
      <p:sp>
        <p:nvSpPr>
          <p:cNvPr id="218" name="Google Shape;218;p19"/>
          <p:cNvSpPr txBox="1"/>
          <p:nvPr>
            <p:ph idx="1" type="body"/>
          </p:nvPr>
        </p:nvSpPr>
        <p:spPr>
          <a:xfrm>
            <a:off x="525425" y="2446425"/>
            <a:ext cx="1624500" cy="869700"/>
          </a:xfrm>
          <a:prstGeom prst="rect">
            <a:avLst/>
          </a:prstGeom>
        </p:spPr>
        <p:txBody>
          <a:bodyPr anchorCtr="0" anchor="t" bIns="91425" lIns="0" spcFirstLastPara="1" rIns="91425" wrap="square" tIns="91425">
            <a:noAutofit/>
          </a:bodyPr>
          <a:lstStyle>
            <a:lvl1pPr indent="-292100" lvl="0" marL="457200">
              <a:lnSpc>
                <a:spcPct val="115000"/>
              </a:lnSpc>
              <a:spcBef>
                <a:spcPts val="0"/>
              </a:spcBef>
              <a:spcAft>
                <a:spcPts val="0"/>
              </a:spcAft>
              <a:buClr>
                <a:schemeClr val="dk1"/>
              </a:buClr>
              <a:buSzPts val="1000"/>
              <a:buChar char="●"/>
              <a:defRPr>
                <a:solidFill>
                  <a:schemeClr val="dk1"/>
                </a:solidFill>
              </a:defRPr>
            </a:lvl1pPr>
            <a:lvl2pPr indent="-292100" lvl="1" marL="914400">
              <a:lnSpc>
                <a:spcPct val="115000"/>
              </a:lnSpc>
              <a:spcBef>
                <a:spcPts val="1000"/>
              </a:spcBef>
              <a:spcAft>
                <a:spcPts val="0"/>
              </a:spcAft>
              <a:buClr>
                <a:schemeClr val="dk1"/>
              </a:buClr>
              <a:buSzPts val="1000"/>
              <a:buChar char="○"/>
              <a:defRPr>
                <a:solidFill>
                  <a:schemeClr val="dk1"/>
                </a:solidFill>
              </a:defRPr>
            </a:lvl2pPr>
            <a:lvl3pPr indent="-292100" lvl="2" marL="1371600">
              <a:lnSpc>
                <a:spcPct val="115000"/>
              </a:lnSpc>
              <a:spcBef>
                <a:spcPts val="1000"/>
              </a:spcBef>
              <a:spcAft>
                <a:spcPts val="0"/>
              </a:spcAft>
              <a:buClr>
                <a:schemeClr val="dk1"/>
              </a:buClr>
              <a:buSzPts val="1000"/>
              <a:buChar char="■"/>
              <a:defRPr>
                <a:solidFill>
                  <a:schemeClr val="dk1"/>
                </a:solidFill>
              </a:defRPr>
            </a:lvl3pPr>
            <a:lvl4pPr indent="-292100" lvl="3" marL="1828800">
              <a:lnSpc>
                <a:spcPct val="115000"/>
              </a:lnSpc>
              <a:spcBef>
                <a:spcPts val="1000"/>
              </a:spcBef>
              <a:spcAft>
                <a:spcPts val="0"/>
              </a:spcAft>
              <a:buClr>
                <a:schemeClr val="dk1"/>
              </a:buClr>
              <a:buSzPts val="1000"/>
              <a:buChar char="●"/>
              <a:defRPr>
                <a:solidFill>
                  <a:schemeClr val="dk1"/>
                </a:solidFill>
              </a:defRPr>
            </a:lvl4pPr>
            <a:lvl5pPr indent="-292100" lvl="4" marL="2286000">
              <a:lnSpc>
                <a:spcPct val="115000"/>
              </a:lnSpc>
              <a:spcBef>
                <a:spcPts val="1000"/>
              </a:spcBef>
              <a:spcAft>
                <a:spcPts val="0"/>
              </a:spcAft>
              <a:buClr>
                <a:schemeClr val="dk1"/>
              </a:buClr>
              <a:buSzPts val="1000"/>
              <a:buChar char="○"/>
              <a:defRPr>
                <a:solidFill>
                  <a:schemeClr val="dk1"/>
                </a:solidFill>
              </a:defRPr>
            </a:lvl5pPr>
            <a:lvl6pPr indent="-292100" lvl="5" marL="2743200">
              <a:lnSpc>
                <a:spcPct val="115000"/>
              </a:lnSpc>
              <a:spcBef>
                <a:spcPts val="1000"/>
              </a:spcBef>
              <a:spcAft>
                <a:spcPts val="0"/>
              </a:spcAft>
              <a:buClr>
                <a:schemeClr val="dk1"/>
              </a:buClr>
              <a:buSzPts val="1000"/>
              <a:buChar char="■"/>
              <a:defRPr>
                <a:solidFill>
                  <a:schemeClr val="dk1"/>
                </a:solidFill>
              </a:defRPr>
            </a:lvl6pPr>
            <a:lvl7pPr indent="-292100" lvl="6" marL="3200400">
              <a:lnSpc>
                <a:spcPct val="115000"/>
              </a:lnSpc>
              <a:spcBef>
                <a:spcPts val="1000"/>
              </a:spcBef>
              <a:spcAft>
                <a:spcPts val="0"/>
              </a:spcAft>
              <a:buClr>
                <a:schemeClr val="dk1"/>
              </a:buClr>
              <a:buSzPts val="1000"/>
              <a:buChar char="●"/>
              <a:defRPr>
                <a:solidFill>
                  <a:schemeClr val="dk1"/>
                </a:solidFill>
              </a:defRPr>
            </a:lvl7pPr>
            <a:lvl8pPr indent="-292100" lvl="7" marL="3657600">
              <a:lnSpc>
                <a:spcPct val="115000"/>
              </a:lnSpc>
              <a:spcBef>
                <a:spcPts val="1000"/>
              </a:spcBef>
              <a:spcAft>
                <a:spcPts val="0"/>
              </a:spcAft>
              <a:buClr>
                <a:schemeClr val="dk1"/>
              </a:buClr>
              <a:buSzPts val="1000"/>
              <a:buChar char="○"/>
              <a:defRPr>
                <a:solidFill>
                  <a:schemeClr val="dk1"/>
                </a:solidFill>
              </a:defRPr>
            </a:lvl8pPr>
            <a:lvl9pPr indent="-292100" lvl="8" marL="4114800">
              <a:lnSpc>
                <a:spcPct val="115000"/>
              </a:lnSpc>
              <a:spcBef>
                <a:spcPts val="1000"/>
              </a:spcBef>
              <a:spcAft>
                <a:spcPts val="1000"/>
              </a:spcAft>
              <a:buClr>
                <a:schemeClr val="dk1"/>
              </a:buClr>
              <a:buSzPts val="1000"/>
              <a:buChar char="■"/>
              <a:defRPr>
                <a:solidFill>
                  <a:schemeClr val="dk1"/>
                </a:solidFill>
              </a:defRPr>
            </a:lvl9pPr>
          </a:lstStyle>
          <a:p/>
        </p:txBody>
      </p:sp>
      <p:sp>
        <p:nvSpPr>
          <p:cNvPr id="219" name="Google Shape;219;p19"/>
          <p:cNvSpPr txBox="1"/>
          <p:nvPr>
            <p:ph idx="3" type="title"/>
          </p:nvPr>
        </p:nvSpPr>
        <p:spPr>
          <a:xfrm>
            <a:off x="2409625" y="2247450"/>
            <a:ext cx="1624500" cy="16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300"/>
              <a:buFont typeface="Lato"/>
              <a:buNone/>
              <a:defRPr b="1" sz="1300">
                <a:latin typeface="Lato"/>
                <a:ea typeface="Lato"/>
                <a:cs typeface="Lato"/>
                <a:sym typeface="Lato"/>
              </a:defRPr>
            </a:lvl1pPr>
            <a:lvl2pPr lvl="1">
              <a:spcBef>
                <a:spcPts val="0"/>
              </a:spcBef>
              <a:spcAft>
                <a:spcPts val="0"/>
              </a:spcAft>
              <a:buClr>
                <a:schemeClr val="dk1"/>
              </a:buClr>
              <a:buSzPts val="1300"/>
              <a:buFont typeface="Lato"/>
              <a:buNone/>
              <a:defRPr b="1" sz="1300">
                <a:latin typeface="Lato"/>
                <a:ea typeface="Lato"/>
                <a:cs typeface="Lato"/>
                <a:sym typeface="Lato"/>
              </a:defRPr>
            </a:lvl2pPr>
            <a:lvl3pPr lvl="2">
              <a:spcBef>
                <a:spcPts val="0"/>
              </a:spcBef>
              <a:spcAft>
                <a:spcPts val="0"/>
              </a:spcAft>
              <a:buClr>
                <a:schemeClr val="dk1"/>
              </a:buClr>
              <a:buSzPts val="1300"/>
              <a:buFont typeface="Lato"/>
              <a:buNone/>
              <a:defRPr b="1" sz="1300">
                <a:latin typeface="Lato"/>
                <a:ea typeface="Lato"/>
                <a:cs typeface="Lato"/>
                <a:sym typeface="Lato"/>
              </a:defRPr>
            </a:lvl3pPr>
            <a:lvl4pPr lvl="3">
              <a:spcBef>
                <a:spcPts val="0"/>
              </a:spcBef>
              <a:spcAft>
                <a:spcPts val="0"/>
              </a:spcAft>
              <a:buClr>
                <a:schemeClr val="dk1"/>
              </a:buClr>
              <a:buSzPts val="1300"/>
              <a:buFont typeface="Lato"/>
              <a:buNone/>
              <a:defRPr b="1" sz="1300">
                <a:latin typeface="Lato"/>
                <a:ea typeface="Lato"/>
                <a:cs typeface="Lato"/>
                <a:sym typeface="Lato"/>
              </a:defRPr>
            </a:lvl4pPr>
            <a:lvl5pPr lvl="4">
              <a:spcBef>
                <a:spcPts val="0"/>
              </a:spcBef>
              <a:spcAft>
                <a:spcPts val="0"/>
              </a:spcAft>
              <a:buClr>
                <a:schemeClr val="dk1"/>
              </a:buClr>
              <a:buSzPts val="1300"/>
              <a:buFont typeface="Lato"/>
              <a:buNone/>
              <a:defRPr b="1" sz="1300">
                <a:latin typeface="Lato"/>
                <a:ea typeface="Lato"/>
                <a:cs typeface="Lato"/>
                <a:sym typeface="Lato"/>
              </a:defRPr>
            </a:lvl5pPr>
            <a:lvl6pPr lvl="5">
              <a:spcBef>
                <a:spcPts val="0"/>
              </a:spcBef>
              <a:spcAft>
                <a:spcPts val="0"/>
              </a:spcAft>
              <a:buClr>
                <a:schemeClr val="dk1"/>
              </a:buClr>
              <a:buSzPts val="1300"/>
              <a:buFont typeface="Lato"/>
              <a:buNone/>
              <a:defRPr b="1" sz="1300">
                <a:latin typeface="Lato"/>
                <a:ea typeface="Lato"/>
                <a:cs typeface="Lato"/>
                <a:sym typeface="Lato"/>
              </a:defRPr>
            </a:lvl6pPr>
            <a:lvl7pPr lvl="6">
              <a:spcBef>
                <a:spcPts val="0"/>
              </a:spcBef>
              <a:spcAft>
                <a:spcPts val="0"/>
              </a:spcAft>
              <a:buClr>
                <a:schemeClr val="dk1"/>
              </a:buClr>
              <a:buSzPts val="1300"/>
              <a:buFont typeface="Lato"/>
              <a:buNone/>
              <a:defRPr b="1" sz="1300">
                <a:latin typeface="Lato"/>
                <a:ea typeface="Lato"/>
                <a:cs typeface="Lato"/>
                <a:sym typeface="Lato"/>
              </a:defRPr>
            </a:lvl7pPr>
            <a:lvl8pPr lvl="7">
              <a:spcBef>
                <a:spcPts val="0"/>
              </a:spcBef>
              <a:spcAft>
                <a:spcPts val="0"/>
              </a:spcAft>
              <a:buClr>
                <a:schemeClr val="dk1"/>
              </a:buClr>
              <a:buSzPts val="1300"/>
              <a:buFont typeface="Lato"/>
              <a:buNone/>
              <a:defRPr b="1" sz="1300">
                <a:latin typeface="Lato"/>
                <a:ea typeface="Lato"/>
                <a:cs typeface="Lato"/>
                <a:sym typeface="Lato"/>
              </a:defRPr>
            </a:lvl8pPr>
            <a:lvl9pPr lvl="8">
              <a:spcBef>
                <a:spcPts val="0"/>
              </a:spcBef>
              <a:spcAft>
                <a:spcPts val="0"/>
              </a:spcAft>
              <a:buClr>
                <a:schemeClr val="dk1"/>
              </a:buClr>
              <a:buSzPts val="1300"/>
              <a:buFont typeface="Lato"/>
              <a:buNone/>
              <a:defRPr b="1" sz="1300">
                <a:latin typeface="Lato"/>
                <a:ea typeface="Lato"/>
                <a:cs typeface="Lato"/>
                <a:sym typeface="Lato"/>
              </a:defRPr>
            </a:lvl9pPr>
          </a:lstStyle>
          <a:p/>
        </p:txBody>
      </p:sp>
      <p:sp>
        <p:nvSpPr>
          <p:cNvPr id="220" name="Google Shape;220;p19"/>
          <p:cNvSpPr txBox="1"/>
          <p:nvPr>
            <p:ph idx="4" type="body"/>
          </p:nvPr>
        </p:nvSpPr>
        <p:spPr>
          <a:xfrm>
            <a:off x="2409625" y="2446425"/>
            <a:ext cx="1624500" cy="869700"/>
          </a:xfrm>
          <a:prstGeom prst="rect">
            <a:avLst/>
          </a:prstGeom>
        </p:spPr>
        <p:txBody>
          <a:bodyPr anchorCtr="0" anchor="t" bIns="91425" lIns="0" spcFirstLastPara="1" rIns="91425" wrap="square" tIns="91425">
            <a:noAutofit/>
          </a:bodyPr>
          <a:lstStyle>
            <a:lvl1pPr indent="-292100" lvl="0" marL="457200">
              <a:lnSpc>
                <a:spcPct val="115000"/>
              </a:lnSpc>
              <a:spcBef>
                <a:spcPts val="0"/>
              </a:spcBef>
              <a:spcAft>
                <a:spcPts val="0"/>
              </a:spcAft>
              <a:buClr>
                <a:schemeClr val="dk1"/>
              </a:buClr>
              <a:buSzPts val="1000"/>
              <a:buChar char="●"/>
              <a:defRPr>
                <a:solidFill>
                  <a:schemeClr val="dk1"/>
                </a:solidFill>
              </a:defRPr>
            </a:lvl1pPr>
            <a:lvl2pPr indent="-292100" lvl="1" marL="914400">
              <a:lnSpc>
                <a:spcPct val="115000"/>
              </a:lnSpc>
              <a:spcBef>
                <a:spcPts val="1000"/>
              </a:spcBef>
              <a:spcAft>
                <a:spcPts val="0"/>
              </a:spcAft>
              <a:buClr>
                <a:schemeClr val="dk1"/>
              </a:buClr>
              <a:buSzPts val="1000"/>
              <a:buChar char="○"/>
              <a:defRPr>
                <a:solidFill>
                  <a:schemeClr val="dk1"/>
                </a:solidFill>
              </a:defRPr>
            </a:lvl2pPr>
            <a:lvl3pPr indent="-292100" lvl="2" marL="1371600">
              <a:lnSpc>
                <a:spcPct val="115000"/>
              </a:lnSpc>
              <a:spcBef>
                <a:spcPts val="1000"/>
              </a:spcBef>
              <a:spcAft>
                <a:spcPts val="0"/>
              </a:spcAft>
              <a:buClr>
                <a:schemeClr val="dk1"/>
              </a:buClr>
              <a:buSzPts val="1000"/>
              <a:buChar char="■"/>
              <a:defRPr>
                <a:solidFill>
                  <a:schemeClr val="dk1"/>
                </a:solidFill>
              </a:defRPr>
            </a:lvl3pPr>
            <a:lvl4pPr indent="-292100" lvl="3" marL="1828800">
              <a:lnSpc>
                <a:spcPct val="115000"/>
              </a:lnSpc>
              <a:spcBef>
                <a:spcPts val="1000"/>
              </a:spcBef>
              <a:spcAft>
                <a:spcPts val="0"/>
              </a:spcAft>
              <a:buClr>
                <a:schemeClr val="dk1"/>
              </a:buClr>
              <a:buSzPts val="1000"/>
              <a:buChar char="●"/>
              <a:defRPr>
                <a:solidFill>
                  <a:schemeClr val="dk1"/>
                </a:solidFill>
              </a:defRPr>
            </a:lvl4pPr>
            <a:lvl5pPr indent="-292100" lvl="4" marL="2286000">
              <a:lnSpc>
                <a:spcPct val="115000"/>
              </a:lnSpc>
              <a:spcBef>
                <a:spcPts val="1000"/>
              </a:spcBef>
              <a:spcAft>
                <a:spcPts val="0"/>
              </a:spcAft>
              <a:buClr>
                <a:schemeClr val="dk1"/>
              </a:buClr>
              <a:buSzPts val="1000"/>
              <a:buChar char="○"/>
              <a:defRPr>
                <a:solidFill>
                  <a:schemeClr val="dk1"/>
                </a:solidFill>
              </a:defRPr>
            </a:lvl5pPr>
            <a:lvl6pPr indent="-292100" lvl="5" marL="2743200">
              <a:lnSpc>
                <a:spcPct val="115000"/>
              </a:lnSpc>
              <a:spcBef>
                <a:spcPts val="1000"/>
              </a:spcBef>
              <a:spcAft>
                <a:spcPts val="0"/>
              </a:spcAft>
              <a:buClr>
                <a:schemeClr val="dk1"/>
              </a:buClr>
              <a:buSzPts val="1000"/>
              <a:buChar char="■"/>
              <a:defRPr>
                <a:solidFill>
                  <a:schemeClr val="dk1"/>
                </a:solidFill>
              </a:defRPr>
            </a:lvl6pPr>
            <a:lvl7pPr indent="-292100" lvl="6" marL="3200400">
              <a:lnSpc>
                <a:spcPct val="115000"/>
              </a:lnSpc>
              <a:spcBef>
                <a:spcPts val="1000"/>
              </a:spcBef>
              <a:spcAft>
                <a:spcPts val="0"/>
              </a:spcAft>
              <a:buClr>
                <a:schemeClr val="dk1"/>
              </a:buClr>
              <a:buSzPts val="1000"/>
              <a:buChar char="●"/>
              <a:defRPr>
                <a:solidFill>
                  <a:schemeClr val="dk1"/>
                </a:solidFill>
              </a:defRPr>
            </a:lvl7pPr>
            <a:lvl8pPr indent="-292100" lvl="7" marL="3657600">
              <a:lnSpc>
                <a:spcPct val="115000"/>
              </a:lnSpc>
              <a:spcBef>
                <a:spcPts val="1000"/>
              </a:spcBef>
              <a:spcAft>
                <a:spcPts val="0"/>
              </a:spcAft>
              <a:buClr>
                <a:schemeClr val="dk1"/>
              </a:buClr>
              <a:buSzPts val="1000"/>
              <a:buChar char="○"/>
              <a:defRPr>
                <a:solidFill>
                  <a:schemeClr val="dk1"/>
                </a:solidFill>
              </a:defRPr>
            </a:lvl8pPr>
            <a:lvl9pPr indent="-292100" lvl="8" marL="4114800">
              <a:lnSpc>
                <a:spcPct val="115000"/>
              </a:lnSpc>
              <a:spcBef>
                <a:spcPts val="1000"/>
              </a:spcBef>
              <a:spcAft>
                <a:spcPts val="1000"/>
              </a:spcAft>
              <a:buClr>
                <a:schemeClr val="dk1"/>
              </a:buClr>
              <a:buSzPts val="1000"/>
              <a:buChar char="■"/>
              <a:defRPr>
                <a:solidFill>
                  <a:schemeClr val="dk1"/>
                </a:solidFill>
              </a:defRPr>
            </a:lvl9pPr>
          </a:lstStyle>
          <a:p/>
        </p:txBody>
      </p:sp>
      <p:sp>
        <p:nvSpPr>
          <p:cNvPr id="221" name="Google Shape;221;p19"/>
          <p:cNvSpPr txBox="1"/>
          <p:nvPr>
            <p:ph idx="5" type="title"/>
          </p:nvPr>
        </p:nvSpPr>
        <p:spPr>
          <a:xfrm>
            <a:off x="4293825" y="2247450"/>
            <a:ext cx="1624500" cy="16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300"/>
              <a:buFont typeface="Lato"/>
              <a:buNone/>
              <a:defRPr b="1" sz="1300">
                <a:latin typeface="Lato"/>
                <a:ea typeface="Lato"/>
                <a:cs typeface="Lato"/>
                <a:sym typeface="Lato"/>
              </a:defRPr>
            </a:lvl1pPr>
            <a:lvl2pPr lvl="1">
              <a:spcBef>
                <a:spcPts val="0"/>
              </a:spcBef>
              <a:spcAft>
                <a:spcPts val="0"/>
              </a:spcAft>
              <a:buClr>
                <a:schemeClr val="dk1"/>
              </a:buClr>
              <a:buSzPts val="1300"/>
              <a:buFont typeface="Lato"/>
              <a:buNone/>
              <a:defRPr b="1" sz="1300">
                <a:latin typeface="Lato"/>
                <a:ea typeface="Lato"/>
                <a:cs typeface="Lato"/>
                <a:sym typeface="Lato"/>
              </a:defRPr>
            </a:lvl2pPr>
            <a:lvl3pPr lvl="2">
              <a:spcBef>
                <a:spcPts val="0"/>
              </a:spcBef>
              <a:spcAft>
                <a:spcPts val="0"/>
              </a:spcAft>
              <a:buClr>
                <a:schemeClr val="dk1"/>
              </a:buClr>
              <a:buSzPts val="1300"/>
              <a:buFont typeface="Lato"/>
              <a:buNone/>
              <a:defRPr b="1" sz="1300">
                <a:latin typeface="Lato"/>
                <a:ea typeface="Lato"/>
                <a:cs typeface="Lato"/>
                <a:sym typeface="Lato"/>
              </a:defRPr>
            </a:lvl3pPr>
            <a:lvl4pPr lvl="3">
              <a:spcBef>
                <a:spcPts val="0"/>
              </a:spcBef>
              <a:spcAft>
                <a:spcPts val="0"/>
              </a:spcAft>
              <a:buClr>
                <a:schemeClr val="dk1"/>
              </a:buClr>
              <a:buSzPts val="1300"/>
              <a:buFont typeface="Lato"/>
              <a:buNone/>
              <a:defRPr b="1" sz="1300">
                <a:latin typeface="Lato"/>
                <a:ea typeface="Lato"/>
                <a:cs typeface="Lato"/>
                <a:sym typeface="Lato"/>
              </a:defRPr>
            </a:lvl4pPr>
            <a:lvl5pPr lvl="4">
              <a:spcBef>
                <a:spcPts val="0"/>
              </a:spcBef>
              <a:spcAft>
                <a:spcPts val="0"/>
              </a:spcAft>
              <a:buClr>
                <a:schemeClr val="dk1"/>
              </a:buClr>
              <a:buSzPts val="1300"/>
              <a:buFont typeface="Lato"/>
              <a:buNone/>
              <a:defRPr b="1" sz="1300">
                <a:latin typeface="Lato"/>
                <a:ea typeface="Lato"/>
                <a:cs typeface="Lato"/>
                <a:sym typeface="Lato"/>
              </a:defRPr>
            </a:lvl5pPr>
            <a:lvl6pPr lvl="5">
              <a:spcBef>
                <a:spcPts val="0"/>
              </a:spcBef>
              <a:spcAft>
                <a:spcPts val="0"/>
              </a:spcAft>
              <a:buClr>
                <a:schemeClr val="dk1"/>
              </a:buClr>
              <a:buSzPts val="1300"/>
              <a:buFont typeface="Lato"/>
              <a:buNone/>
              <a:defRPr b="1" sz="1300">
                <a:latin typeface="Lato"/>
                <a:ea typeface="Lato"/>
                <a:cs typeface="Lato"/>
                <a:sym typeface="Lato"/>
              </a:defRPr>
            </a:lvl6pPr>
            <a:lvl7pPr lvl="6">
              <a:spcBef>
                <a:spcPts val="0"/>
              </a:spcBef>
              <a:spcAft>
                <a:spcPts val="0"/>
              </a:spcAft>
              <a:buClr>
                <a:schemeClr val="dk1"/>
              </a:buClr>
              <a:buSzPts val="1300"/>
              <a:buFont typeface="Lato"/>
              <a:buNone/>
              <a:defRPr b="1" sz="1300">
                <a:latin typeface="Lato"/>
                <a:ea typeface="Lato"/>
                <a:cs typeface="Lato"/>
                <a:sym typeface="Lato"/>
              </a:defRPr>
            </a:lvl7pPr>
            <a:lvl8pPr lvl="7">
              <a:spcBef>
                <a:spcPts val="0"/>
              </a:spcBef>
              <a:spcAft>
                <a:spcPts val="0"/>
              </a:spcAft>
              <a:buClr>
                <a:schemeClr val="dk1"/>
              </a:buClr>
              <a:buSzPts val="1300"/>
              <a:buFont typeface="Lato"/>
              <a:buNone/>
              <a:defRPr b="1" sz="1300">
                <a:latin typeface="Lato"/>
                <a:ea typeface="Lato"/>
                <a:cs typeface="Lato"/>
                <a:sym typeface="Lato"/>
              </a:defRPr>
            </a:lvl8pPr>
            <a:lvl9pPr lvl="8">
              <a:spcBef>
                <a:spcPts val="0"/>
              </a:spcBef>
              <a:spcAft>
                <a:spcPts val="0"/>
              </a:spcAft>
              <a:buClr>
                <a:schemeClr val="dk1"/>
              </a:buClr>
              <a:buSzPts val="1300"/>
              <a:buFont typeface="Lato"/>
              <a:buNone/>
              <a:defRPr b="1" sz="1300">
                <a:latin typeface="Lato"/>
                <a:ea typeface="Lato"/>
                <a:cs typeface="Lato"/>
                <a:sym typeface="Lato"/>
              </a:defRPr>
            </a:lvl9pPr>
          </a:lstStyle>
          <a:p/>
        </p:txBody>
      </p:sp>
      <p:sp>
        <p:nvSpPr>
          <p:cNvPr id="222" name="Google Shape;222;p19"/>
          <p:cNvSpPr txBox="1"/>
          <p:nvPr>
            <p:ph idx="6" type="body"/>
          </p:nvPr>
        </p:nvSpPr>
        <p:spPr>
          <a:xfrm>
            <a:off x="4293825" y="2446425"/>
            <a:ext cx="1624500" cy="869700"/>
          </a:xfrm>
          <a:prstGeom prst="rect">
            <a:avLst/>
          </a:prstGeom>
        </p:spPr>
        <p:txBody>
          <a:bodyPr anchorCtr="0" anchor="t" bIns="91425" lIns="0" spcFirstLastPara="1" rIns="91425" wrap="square" tIns="91425">
            <a:noAutofit/>
          </a:bodyPr>
          <a:lstStyle>
            <a:lvl1pPr indent="-292100" lvl="0" marL="457200">
              <a:lnSpc>
                <a:spcPct val="115000"/>
              </a:lnSpc>
              <a:spcBef>
                <a:spcPts val="0"/>
              </a:spcBef>
              <a:spcAft>
                <a:spcPts val="0"/>
              </a:spcAft>
              <a:buClr>
                <a:schemeClr val="dk1"/>
              </a:buClr>
              <a:buSzPts val="1000"/>
              <a:buChar char="●"/>
              <a:defRPr>
                <a:solidFill>
                  <a:schemeClr val="dk1"/>
                </a:solidFill>
              </a:defRPr>
            </a:lvl1pPr>
            <a:lvl2pPr indent="-292100" lvl="1" marL="914400">
              <a:lnSpc>
                <a:spcPct val="115000"/>
              </a:lnSpc>
              <a:spcBef>
                <a:spcPts val="1000"/>
              </a:spcBef>
              <a:spcAft>
                <a:spcPts val="0"/>
              </a:spcAft>
              <a:buClr>
                <a:schemeClr val="dk1"/>
              </a:buClr>
              <a:buSzPts val="1000"/>
              <a:buChar char="○"/>
              <a:defRPr>
                <a:solidFill>
                  <a:schemeClr val="dk1"/>
                </a:solidFill>
              </a:defRPr>
            </a:lvl2pPr>
            <a:lvl3pPr indent="-292100" lvl="2" marL="1371600">
              <a:lnSpc>
                <a:spcPct val="115000"/>
              </a:lnSpc>
              <a:spcBef>
                <a:spcPts val="1000"/>
              </a:spcBef>
              <a:spcAft>
                <a:spcPts val="0"/>
              </a:spcAft>
              <a:buClr>
                <a:schemeClr val="dk1"/>
              </a:buClr>
              <a:buSzPts val="1000"/>
              <a:buChar char="■"/>
              <a:defRPr>
                <a:solidFill>
                  <a:schemeClr val="dk1"/>
                </a:solidFill>
              </a:defRPr>
            </a:lvl3pPr>
            <a:lvl4pPr indent="-292100" lvl="3" marL="1828800">
              <a:lnSpc>
                <a:spcPct val="115000"/>
              </a:lnSpc>
              <a:spcBef>
                <a:spcPts val="1000"/>
              </a:spcBef>
              <a:spcAft>
                <a:spcPts val="0"/>
              </a:spcAft>
              <a:buClr>
                <a:schemeClr val="dk1"/>
              </a:buClr>
              <a:buSzPts val="1000"/>
              <a:buChar char="●"/>
              <a:defRPr>
                <a:solidFill>
                  <a:schemeClr val="dk1"/>
                </a:solidFill>
              </a:defRPr>
            </a:lvl4pPr>
            <a:lvl5pPr indent="-292100" lvl="4" marL="2286000">
              <a:lnSpc>
                <a:spcPct val="115000"/>
              </a:lnSpc>
              <a:spcBef>
                <a:spcPts val="1000"/>
              </a:spcBef>
              <a:spcAft>
                <a:spcPts val="0"/>
              </a:spcAft>
              <a:buClr>
                <a:schemeClr val="dk1"/>
              </a:buClr>
              <a:buSzPts val="1000"/>
              <a:buChar char="○"/>
              <a:defRPr>
                <a:solidFill>
                  <a:schemeClr val="dk1"/>
                </a:solidFill>
              </a:defRPr>
            </a:lvl5pPr>
            <a:lvl6pPr indent="-292100" lvl="5" marL="2743200">
              <a:lnSpc>
                <a:spcPct val="115000"/>
              </a:lnSpc>
              <a:spcBef>
                <a:spcPts val="1000"/>
              </a:spcBef>
              <a:spcAft>
                <a:spcPts val="0"/>
              </a:spcAft>
              <a:buClr>
                <a:schemeClr val="dk1"/>
              </a:buClr>
              <a:buSzPts val="1000"/>
              <a:buChar char="■"/>
              <a:defRPr>
                <a:solidFill>
                  <a:schemeClr val="dk1"/>
                </a:solidFill>
              </a:defRPr>
            </a:lvl6pPr>
            <a:lvl7pPr indent="-292100" lvl="6" marL="3200400">
              <a:lnSpc>
                <a:spcPct val="115000"/>
              </a:lnSpc>
              <a:spcBef>
                <a:spcPts val="1000"/>
              </a:spcBef>
              <a:spcAft>
                <a:spcPts val="0"/>
              </a:spcAft>
              <a:buClr>
                <a:schemeClr val="dk1"/>
              </a:buClr>
              <a:buSzPts val="1000"/>
              <a:buChar char="●"/>
              <a:defRPr>
                <a:solidFill>
                  <a:schemeClr val="dk1"/>
                </a:solidFill>
              </a:defRPr>
            </a:lvl7pPr>
            <a:lvl8pPr indent="-292100" lvl="7" marL="3657600">
              <a:lnSpc>
                <a:spcPct val="115000"/>
              </a:lnSpc>
              <a:spcBef>
                <a:spcPts val="1000"/>
              </a:spcBef>
              <a:spcAft>
                <a:spcPts val="0"/>
              </a:spcAft>
              <a:buClr>
                <a:schemeClr val="dk1"/>
              </a:buClr>
              <a:buSzPts val="1000"/>
              <a:buChar char="○"/>
              <a:defRPr>
                <a:solidFill>
                  <a:schemeClr val="dk1"/>
                </a:solidFill>
              </a:defRPr>
            </a:lvl8pPr>
            <a:lvl9pPr indent="-292100" lvl="8" marL="4114800">
              <a:lnSpc>
                <a:spcPct val="115000"/>
              </a:lnSpc>
              <a:spcBef>
                <a:spcPts val="1000"/>
              </a:spcBef>
              <a:spcAft>
                <a:spcPts val="1000"/>
              </a:spcAft>
              <a:buClr>
                <a:schemeClr val="dk1"/>
              </a:buClr>
              <a:buSzPts val="1000"/>
              <a:buChar char="■"/>
              <a:defRPr>
                <a:solidFill>
                  <a:schemeClr val="dk1"/>
                </a:solidFill>
              </a:defRPr>
            </a:lvl9pPr>
          </a:lstStyle>
          <a:p/>
        </p:txBody>
      </p:sp>
      <p:sp>
        <p:nvSpPr>
          <p:cNvPr id="223" name="Google Shape;223;p19"/>
          <p:cNvSpPr txBox="1"/>
          <p:nvPr>
            <p:ph idx="7" type="title"/>
          </p:nvPr>
        </p:nvSpPr>
        <p:spPr>
          <a:xfrm>
            <a:off x="6178025" y="2247450"/>
            <a:ext cx="1624500" cy="16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300"/>
              <a:buFont typeface="Lato"/>
              <a:buNone/>
              <a:defRPr b="1" sz="1300">
                <a:latin typeface="Lato"/>
                <a:ea typeface="Lato"/>
                <a:cs typeface="Lato"/>
                <a:sym typeface="Lato"/>
              </a:defRPr>
            </a:lvl1pPr>
            <a:lvl2pPr lvl="1">
              <a:spcBef>
                <a:spcPts val="0"/>
              </a:spcBef>
              <a:spcAft>
                <a:spcPts val="0"/>
              </a:spcAft>
              <a:buClr>
                <a:schemeClr val="dk1"/>
              </a:buClr>
              <a:buSzPts val="1300"/>
              <a:buFont typeface="Lato"/>
              <a:buNone/>
              <a:defRPr b="1" sz="1300">
                <a:latin typeface="Lato"/>
                <a:ea typeface="Lato"/>
                <a:cs typeface="Lato"/>
                <a:sym typeface="Lato"/>
              </a:defRPr>
            </a:lvl2pPr>
            <a:lvl3pPr lvl="2">
              <a:spcBef>
                <a:spcPts val="0"/>
              </a:spcBef>
              <a:spcAft>
                <a:spcPts val="0"/>
              </a:spcAft>
              <a:buClr>
                <a:schemeClr val="dk1"/>
              </a:buClr>
              <a:buSzPts val="1300"/>
              <a:buFont typeface="Lato"/>
              <a:buNone/>
              <a:defRPr b="1" sz="1300">
                <a:latin typeface="Lato"/>
                <a:ea typeface="Lato"/>
                <a:cs typeface="Lato"/>
                <a:sym typeface="Lato"/>
              </a:defRPr>
            </a:lvl3pPr>
            <a:lvl4pPr lvl="3">
              <a:spcBef>
                <a:spcPts val="0"/>
              </a:spcBef>
              <a:spcAft>
                <a:spcPts val="0"/>
              </a:spcAft>
              <a:buClr>
                <a:schemeClr val="dk1"/>
              </a:buClr>
              <a:buSzPts val="1300"/>
              <a:buFont typeface="Lato"/>
              <a:buNone/>
              <a:defRPr b="1" sz="1300">
                <a:latin typeface="Lato"/>
                <a:ea typeface="Lato"/>
                <a:cs typeface="Lato"/>
                <a:sym typeface="Lato"/>
              </a:defRPr>
            </a:lvl4pPr>
            <a:lvl5pPr lvl="4">
              <a:spcBef>
                <a:spcPts val="0"/>
              </a:spcBef>
              <a:spcAft>
                <a:spcPts val="0"/>
              </a:spcAft>
              <a:buClr>
                <a:schemeClr val="dk1"/>
              </a:buClr>
              <a:buSzPts val="1300"/>
              <a:buFont typeface="Lato"/>
              <a:buNone/>
              <a:defRPr b="1" sz="1300">
                <a:latin typeface="Lato"/>
                <a:ea typeface="Lato"/>
                <a:cs typeface="Lato"/>
                <a:sym typeface="Lato"/>
              </a:defRPr>
            </a:lvl5pPr>
            <a:lvl6pPr lvl="5">
              <a:spcBef>
                <a:spcPts val="0"/>
              </a:spcBef>
              <a:spcAft>
                <a:spcPts val="0"/>
              </a:spcAft>
              <a:buClr>
                <a:schemeClr val="dk1"/>
              </a:buClr>
              <a:buSzPts val="1300"/>
              <a:buFont typeface="Lato"/>
              <a:buNone/>
              <a:defRPr b="1" sz="1300">
                <a:latin typeface="Lato"/>
                <a:ea typeface="Lato"/>
                <a:cs typeface="Lato"/>
                <a:sym typeface="Lato"/>
              </a:defRPr>
            </a:lvl6pPr>
            <a:lvl7pPr lvl="6">
              <a:spcBef>
                <a:spcPts val="0"/>
              </a:spcBef>
              <a:spcAft>
                <a:spcPts val="0"/>
              </a:spcAft>
              <a:buClr>
                <a:schemeClr val="dk1"/>
              </a:buClr>
              <a:buSzPts val="1300"/>
              <a:buFont typeface="Lato"/>
              <a:buNone/>
              <a:defRPr b="1" sz="1300">
                <a:latin typeface="Lato"/>
                <a:ea typeface="Lato"/>
                <a:cs typeface="Lato"/>
                <a:sym typeface="Lato"/>
              </a:defRPr>
            </a:lvl7pPr>
            <a:lvl8pPr lvl="7">
              <a:spcBef>
                <a:spcPts val="0"/>
              </a:spcBef>
              <a:spcAft>
                <a:spcPts val="0"/>
              </a:spcAft>
              <a:buClr>
                <a:schemeClr val="dk1"/>
              </a:buClr>
              <a:buSzPts val="1300"/>
              <a:buFont typeface="Lato"/>
              <a:buNone/>
              <a:defRPr b="1" sz="1300">
                <a:latin typeface="Lato"/>
                <a:ea typeface="Lato"/>
                <a:cs typeface="Lato"/>
                <a:sym typeface="Lato"/>
              </a:defRPr>
            </a:lvl8pPr>
            <a:lvl9pPr lvl="8">
              <a:spcBef>
                <a:spcPts val="0"/>
              </a:spcBef>
              <a:spcAft>
                <a:spcPts val="0"/>
              </a:spcAft>
              <a:buClr>
                <a:schemeClr val="dk1"/>
              </a:buClr>
              <a:buSzPts val="1300"/>
              <a:buFont typeface="Lato"/>
              <a:buNone/>
              <a:defRPr b="1" sz="1300">
                <a:latin typeface="Lato"/>
                <a:ea typeface="Lato"/>
                <a:cs typeface="Lato"/>
                <a:sym typeface="Lato"/>
              </a:defRPr>
            </a:lvl9pPr>
          </a:lstStyle>
          <a:p/>
        </p:txBody>
      </p:sp>
      <p:sp>
        <p:nvSpPr>
          <p:cNvPr id="224" name="Google Shape;224;p19"/>
          <p:cNvSpPr txBox="1"/>
          <p:nvPr>
            <p:ph idx="8" type="body"/>
          </p:nvPr>
        </p:nvSpPr>
        <p:spPr>
          <a:xfrm>
            <a:off x="6178025" y="2446425"/>
            <a:ext cx="1624500" cy="869700"/>
          </a:xfrm>
          <a:prstGeom prst="rect">
            <a:avLst/>
          </a:prstGeom>
        </p:spPr>
        <p:txBody>
          <a:bodyPr anchorCtr="0" anchor="t" bIns="91425" lIns="0" spcFirstLastPara="1" rIns="91425" wrap="square" tIns="91425">
            <a:noAutofit/>
          </a:bodyPr>
          <a:lstStyle>
            <a:lvl1pPr indent="-292100" lvl="0" marL="457200">
              <a:lnSpc>
                <a:spcPct val="115000"/>
              </a:lnSpc>
              <a:spcBef>
                <a:spcPts val="0"/>
              </a:spcBef>
              <a:spcAft>
                <a:spcPts val="0"/>
              </a:spcAft>
              <a:buClr>
                <a:schemeClr val="dk1"/>
              </a:buClr>
              <a:buSzPts val="1000"/>
              <a:buChar char="●"/>
              <a:defRPr>
                <a:solidFill>
                  <a:schemeClr val="dk1"/>
                </a:solidFill>
              </a:defRPr>
            </a:lvl1pPr>
            <a:lvl2pPr indent="-292100" lvl="1" marL="914400">
              <a:lnSpc>
                <a:spcPct val="115000"/>
              </a:lnSpc>
              <a:spcBef>
                <a:spcPts val="1000"/>
              </a:spcBef>
              <a:spcAft>
                <a:spcPts val="0"/>
              </a:spcAft>
              <a:buClr>
                <a:schemeClr val="dk1"/>
              </a:buClr>
              <a:buSzPts val="1000"/>
              <a:buChar char="○"/>
              <a:defRPr>
                <a:solidFill>
                  <a:schemeClr val="dk1"/>
                </a:solidFill>
              </a:defRPr>
            </a:lvl2pPr>
            <a:lvl3pPr indent="-292100" lvl="2" marL="1371600">
              <a:lnSpc>
                <a:spcPct val="115000"/>
              </a:lnSpc>
              <a:spcBef>
                <a:spcPts val="1000"/>
              </a:spcBef>
              <a:spcAft>
                <a:spcPts val="0"/>
              </a:spcAft>
              <a:buClr>
                <a:schemeClr val="dk1"/>
              </a:buClr>
              <a:buSzPts val="1000"/>
              <a:buChar char="■"/>
              <a:defRPr>
                <a:solidFill>
                  <a:schemeClr val="dk1"/>
                </a:solidFill>
              </a:defRPr>
            </a:lvl3pPr>
            <a:lvl4pPr indent="-292100" lvl="3" marL="1828800">
              <a:lnSpc>
                <a:spcPct val="115000"/>
              </a:lnSpc>
              <a:spcBef>
                <a:spcPts val="1000"/>
              </a:spcBef>
              <a:spcAft>
                <a:spcPts val="0"/>
              </a:spcAft>
              <a:buClr>
                <a:schemeClr val="dk1"/>
              </a:buClr>
              <a:buSzPts val="1000"/>
              <a:buChar char="●"/>
              <a:defRPr>
                <a:solidFill>
                  <a:schemeClr val="dk1"/>
                </a:solidFill>
              </a:defRPr>
            </a:lvl4pPr>
            <a:lvl5pPr indent="-292100" lvl="4" marL="2286000">
              <a:lnSpc>
                <a:spcPct val="115000"/>
              </a:lnSpc>
              <a:spcBef>
                <a:spcPts val="1000"/>
              </a:spcBef>
              <a:spcAft>
                <a:spcPts val="0"/>
              </a:spcAft>
              <a:buClr>
                <a:schemeClr val="dk1"/>
              </a:buClr>
              <a:buSzPts val="1000"/>
              <a:buChar char="○"/>
              <a:defRPr>
                <a:solidFill>
                  <a:schemeClr val="dk1"/>
                </a:solidFill>
              </a:defRPr>
            </a:lvl5pPr>
            <a:lvl6pPr indent="-292100" lvl="5" marL="2743200">
              <a:lnSpc>
                <a:spcPct val="115000"/>
              </a:lnSpc>
              <a:spcBef>
                <a:spcPts val="1000"/>
              </a:spcBef>
              <a:spcAft>
                <a:spcPts val="0"/>
              </a:spcAft>
              <a:buClr>
                <a:schemeClr val="dk1"/>
              </a:buClr>
              <a:buSzPts val="1000"/>
              <a:buChar char="■"/>
              <a:defRPr>
                <a:solidFill>
                  <a:schemeClr val="dk1"/>
                </a:solidFill>
              </a:defRPr>
            </a:lvl6pPr>
            <a:lvl7pPr indent="-292100" lvl="6" marL="3200400">
              <a:lnSpc>
                <a:spcPct val="115000"/>
              </a:lnSpc>
              <a:spcBef>
                <a:spcPts val="1000"/>
              </a:spcBef>
              <a:spcAft>
                <a:spcPts val="0"/>
              </a:spcAft>
              <a:buClr>
                <a:schemeClr val="dk1"/>
              </a:buClr>
              <a:buSzPts val="1000"/>
              <a:buChar char="●"/>
              <a:defRPr>
                <a:solidFill>
                  <a:schemeClr val="dk1"/>
                </a:solidFill>
              </a:defRPr>
            </a:lvl7pPr>
            <a:lvl8pPr indent="-292100" lvl="7" marL="3657600">
              <a:lnSpc>
                <a:spcPct val="115000"/>
              </a:lnSpc>
              <a:spcBef>
                <a:spcPts val="1000"/>
              </a:spcBef>
              <a:spcAft>
                <a:spcPts val="0"/>
              </a:spcAft>
              <a:buClr>
                <a:schemeClr val="dk1"/>
              </a:buClr>
              <a:buSzPts val="1000"/>
              <a:buChar char="○"/>
              <a:defRPr>
                <a:solidFill>
                  <a:schemeClr val="dk1"/>
                </a:solidFill>
              </a:defRPr>
            </a:lvl8pPr>
            <a:lvl9pPr indent="-292100" lvl="8" marL="4114800">
              <a:lnSpc>
                <a:spcPct val="115000"/>
              </a:lnSpc>
              <a:spcBef>
                <a:spcPts val="1000"/>
              </a:spcBef>
              <a:spcAft>
                <a:spcPts val="1000"/>
              </a:spcAft>
              <a:buClr>
                <a:schemeClr val="dk1"/>
              </a:buClr>
              <a:buSzPts val="1000"/>
              <a:buChar char="■"/>
              <a:defRPr>
                <a:solidFill>
                  <a:schemeClr val="dk1"/>
                </a:solidFill>
              </a:defRPr>
            </a:lvl9pPr>
          </a:lstStyle>
          <a:p/>
        </p:txBody>
      </p:sp>
      <p:sp>
        <p:nvSpPr>
          <p:cNvPr id="225" name="Google Shape;225;p19"/>
          <p:cNvSpPr txBox="1"/>
          <p:nvPr>
            <p:ph idx="9" type="subTitle"/>
          </p:nvPr>
        </p:nvSpPr>
        <p:spPr>
          <a:xfrm>
            <a:off x="2409625" y="3381375"/>
            <a:ext cx="1624500" cy="1579200"/>
          </a:xfrm>
          <a:prstGeom prst="rect">
            <a:avLst/>
          </a:prstGeom>
        </p:spPr>
        <p:txBody>
          <a:bodyPr anchorCtr="0" anchor="t" bIns="91425" lIns="274300" spcFirstLastPara="1" rIns="91425" wrap="square" tIns="91425">
            <a:noAutofit/>
          </a:bodyPr>
          <a:lstStyle>
            <a:lvl1pPr lvl="0">
              <a:lnSpc>
                <a:spcPct val="225000"/>
              </a:lnSpc>
              <a:spcBef>
                <a:spcPts val="0"/>
              </a:spcBef>
              <a:spcAft>
                <a:spcPts val="0"/>
              </a:spcAft>
              <a:buClr>
                <a:schemeClr val="dk1"/>
              </a:buClr>
              <a:buSzPts val="1400"/>
              <a:buFont typeface="Quantico"/>
              <a:buNone/>
              <a:defRPr b="1" sz="1400">
                <a:solidFill>
                  <a:schemeClr val="dk1"/>
                </a:solidFill>
                <a:latin typeface="Quantico"/>
                <a:ea typeface="Quantico"/>
                <a:cs typeface="Quantico"/>
                <a:sym typeface="Quantico"/>
              </a:defRPr>
            </a:lvl1pPr>
            <a:lvl2pPr lvl="1">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2pPr>
            <a:lvl3pPr lvl="2">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3pPr>
            <a:lvl4pPr lvl="3">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4pPr>
            <a:lvl5pPr lvl="4">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5pPr>
            <a:lvl6pPr lvl="5">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6pPr>
            <a:lvl7pPr lvl="6">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7pPr>
            <a:lvl8pPr lvl="7">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8pPr>
            <a:lvl9pPr lvl="8">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9pPr>
          </a:lstStyle>
          <a:p/>
        </p:txBody>
      </p:sp>
      <p:sp>
        <p:nvSpPr>
          <p:cNvPr id="226" name="Google Shape;226;p19"/>
          <p:cNvSpPr txBox="1"/>
          <p:nvPr>
            <p:ph idx="13" type="subTitle"/>
          </p:nvPr>
        </p:nvSpPr>
        <p:spPr>
          <a:xfrm>
            <a:off x="525425" y="3381375"/>
            <a:ext cx="1624500" cy="1579200"/>
          </a:xfrm>
          <a:prstGeom prst="rect">
            <a:avLst/>
          </a:prstGeom>
        </p:spPr>
        <p:txBody>
          <a:bodyPr anchorCtr="0" anchor="t" bIns="91425" lIns="274300" spcFirstLastPara="1" rIns="91425" wrap="square" tIns="91425">
            <a:noAutofit/>
          </a:bodyPr>
          <a:lstStyle>
            <a:lvl1pPr lvl="0">
              <a:lnSpc>
                <a:spcPct val="225000"/>
              </a:lnSpc>
              <a:spcBef>
                <a:spcPts val="0"/>
              </a:spcBef>
              <a:spcAft>
                <a:spcPts val="0"/>
              </a:spcAft>
              <a:buClr>
                <a:schemeClr val="dk1"/>
              </a:buClr>
              <a:buSzPts val="1400"/>
              <a:buFont typeface="Quantico"/>
              <a:buNone/>
              <a:defRPr b="1" sz="1400">
                <a:solidFill>
                  <a:schemeClr val="dk1"/>
                </a:solidFill>
                <a:latin typeface="Quantico"/>
                <a:ea typeface="Quantico"/>
                <a:cs typeface="Quantico"/>
                <a:sym typeface="Quantico"/>
              </a:defRPr>
            </a:lvl1pPr>
            <a:lvl2pPr lvl="1">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2pPr>
            <a:lvl3pPr lvl="2">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3pPr>
            <a:lvl4pPr lvl="3">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4pPr>
            <a:lvl5pPr lvl="4">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5pPr>
            <a:lvl6pPr lvl="5">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6pPr>
            <a:lvl7pPr lvl="6">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7pPr>
            <a:lvl8pPr lvl="7">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8pPr>
            <a:lvl9pPr lvl="8">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9pPr>
          </a:lstStyle>
          <a:p/>
        </p:txBody>
      </p:sp>
      <p:sp>
        <p:nvSpPr>
          <p:cNvPr id="227" name="Google Shape;227;p19"/>
          <p:cNvSpPr txBox="1"/>
          <p:nvPr>
            <p:ph idx="14" type="subTitle"/>
          </p:nvPr>
        </p:nvSpPr>
        <p:spPr>
          <a:xfrm>
            <a:off x="4293825" y="3381375"/>
            <a:ext cx="1624500" cy="1579200"/>
          </a:xfrm>
          <a:prstGeom prst="rect">
            <a:avLst/>
          </a:prstGeom>
        </p:spPr>
        <p:txBody>
          <a:bodyPr anchorCtr="0" anchor="t" bIns="91425" lIns="274300" spcFirstLastPara="1" rIns="91425" wrap="square" tIns="91425">
            <a:noAutofit/>
          </a:bodyPr>
          <a:lstStyle>
            <a:lvl1pPr lvl="0">
              <a:lnSpc>
                <a:spcPct val="225000"/>
              </a:lnSpc>
              <a:spcBef>
                <a:spcPts val="0"/>
              </a:spcBef>
              <a:spcAft>
                <a:spcPts val="0"/>
              </a:spcAft>
              <a:buClr>
                <a:schemeClr val="dk1"/>
              </a:buClr>
              <a:buSzPts val="1400"/>
              <a:buFont typeface="Quantico"/>
              <a:buNone/>
              <a:defRPr b="1" sz="1400">
                <a:solidFill>
                  <a:schemeClr val="dk1"/>
                </a:solidFill>
                <a:latin typeface="Quantico"/>
                <a:ea typeface="Quantico"/>
                <a:cs typeface="Quantico"/>
                <a:sym typeface="Quantico"/>
              </a:defRPr>
            </a:lvl1pPr>
            <a:lvl2pPr lvl="1">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2pPr>
            <a:lvl3pPr lvl="2">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3pPr>
            <a:lvl4pPr lvl="3">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4pPr>
            <a:lvl5pPr lvl="4">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5pPr>
            <a:lvl6pPr lvl="5">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6pPr>
            <a:lvl7pPr lvl="6">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7pPr>
            <a:lvl8pPr lvl="7">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8pPr>
            <a:lvl9pPr lvl="8">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9pPr>
          </a:lstStyle>
          <a:p/>
        </p:txBody>
      </p:sp>
      <p:sp>
        <p:nvSpPr>
          <p:cNvPr id="228" name="Google Shape;228;p19"/>
          <p:cNvSpPr txBox="1"/>
          <p:nvPr>
            <p:ph idx="15" type="subTitle"/>
          </p:nvPr>
        </p:nvSpPr>
        <p:spPr>
          <a:xfrm>
            <a:off x="6178025" y="3381375"/>
            <a:ext cx="1624500" cy="1579200"/>
          </a:xfrm>
          <a:prstGeom prst="rect">
            <a:avLst/>
          </a:prstGeom>
        </p:spPr>
        <p:txBody>
          <a:bodyPr anchorCtr="0" anchor="t" bIns="91425" lIns="274300" spcFirstLastPara="1" rIns="91425" wrap="square" tIns="91425">
            <a:noAutofit/>
          </a:bodyPr>
          <a:lstStyle>
            <a:lvl1pPr lvl="0">
              <a:lnSpc>
                <a:spcPct val="225000"/>
              </a:lnSpc>
              <a:spcBef>
                <a:spcPts val="0"/>
              </a:spcBef>
              <a:spcAft>
                <a:spcPts val="0"/>
              </a:spcAft>
              <a:buClr>
                <a:schemeClr val="dk1"/>
              </a:buClr>
              <a:buSzPts val="1400"/>
              <a:buFont typeface="Quantico"/>
              <a:buNone/>
              <a:defRPr b="1" sz="1400">
                <a:solidFill>
                  <a:schemeClr val="dk1"/>
                </a:solidFill>
                <a:latin typeface="Quantico"/>
                <a:ea typeface="Quantico"/>
                <a:cs typeface="Quantico"/>
                <a:sym typeface="Quantico"/>
              </a:defRPr>
            </a:lvl1pPr>
            <a:lvl2pPr lvl="1">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2pPr>
            <a:lvl3pPr lvl="2">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3pPr>
            <a:lvl4pPr lvl="3">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4pPr>
            <a:lvl5pPr lvl="4">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5pPr>
            <a:lvl6pPr lvl="5">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6pPr>
            <a:lvl7pPr lvl="6">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7pPr>
            <a:lvl8pPr lvl="7">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8pPr>
            <a:lvl9pPr lvl="8">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9pPr>
          </a:lstStyle>
          <a:p/>
        </p:txBody>
      </p:sp>
      <p:sp>
        <p:nvSpPr>
          <p:cNvPr id="229" name="Google Shape;229;p19"/>
          <p:cNvSpPr txBox="1"/>
          <p:nvPr>
            <p:ph idx="16" type="title"/>
          </p:nvPr>
        </p:nvSpPr>
        <p:spPr>
          <a:xfrm>
            <a:off x="439550" y="765750"/>
            <a:ext cx="5045700" cy="1039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dk1"/>
              </a:buClr>
              <a:buSzPts val="3000"/>
              <a:buNone/>
              <a:defRPr sz="2400"/>
            </a:lvl1pPr>
            <a:lvl2pPr lvl="1">
              <a:spcBef>
                <a:spcPts val="0"/>
              </a:spcBef>
              <a:spcAft>
                <a:spcPts val="0"/>
              </a:spcAft>
              <a:buClr>
                <a:schemeClr val="dk1"/>
              </a:buClr>
              <a:buSzPts val="3000"/>
              <a:buNone/>
              <a:defRPr sz="2400">
                <a:latin typeface="Quantico"/>
                <a:ea typeface="Quantico"/>
                <a:cs typeface="Quantico"/>
                <a:sym typeface="Quantico"/>
              </a:defRPr>
            </a:lvl2pPr>
            <a:lvl3pPr lvl="2">
              <a:spcBef>
                <a:spcPts val="0"/>
              </a:spcBef>
              <a:spcAft>
                <a:spcPts val="0"/>
              </a:spcAft>
              <a:buClr>
                <a:schemeClr val="dk1"/>
              </a:buClr>
              <a:buSzPts val="3000"/>
              <a:buNone/>
              <a:defRPr sz="2400">
                <a:latin typeface="Quantico"/>
                <a:ea typeface="Quantico"/>
                <a:cs typeface="Quantico"/>
                <a:sym typeface="Quantico"/>
              </a:defRPr>
            </a:lvl3pPr>
            <a:lvl4pPr lvl="3">
              <a:spcBef>
                <a:spcPts val="0"/>
              </a:spcBef>
              <a:spcAft>
                <a:spcPts val="0"/>
              </a:spcAft>
              <a:buClr>
                <a:schemeClr val="dk1"/>
              </a:buClr>
              <a:buSzPts val="3000"/>
              <a:buNone/>
              <a:defRPr sz="2400">
                <a:latin typeface="Quantico"/>
                <a:ea typeface="Quantico"/>
                <a:cs typeface="Quantico"/>
                <a:sym typeface="Quantico"/>
              </a:defRPr>
            </a:lvl4pPr>
            <a:lvl5pPr lvl="4">
              <a:spcBef>
                <a:spcPts val="0"/>
              </a:spcBef>
              <a:spcAft>
                <a:spcPts val="0"/>
              </a:spcAft>
              <a:buClr>
                <a:schemeClr val="dk1"/>
              </a:buClr>
              <a:buSzPts val="3000"/>
              <a:buNone/>
              <a:defRPr sz="2400">
                <a:latin typeface="Quantico"/>
                <a:ea typeface="Quantico"/>
                <a:cs typeface="Quantico"/>
                <a:sym typeface="Quantico"/>
              </a:defRPr>
            </a:lvl5pPr>
            <a:lvl6pPr lvl="5">
              <a:spcBef>
                <a:spcPts val="0"/>
              </a:spcBef>
              <a:spcAft>
                <a:spcPts val="0"/>
              </a:spcAft>
              <a:buClr>
                <a:schemeClr val="dk1"/>
              </a:buClr>
              <a:buSzPts val="3000"/>
              <a:buNone/>
              <a:defRPr sz="2400">
                <a:latin typeface="Quantico"/>
                <a:ea typeface="Quantico"/>
                <a:cs typeface="Quantico"/>
                <a:sym typeface="Quantico"/>
              </a:defRPr>
            </a:lvl6pPr>
            <a:lvl7pPr lvl="6">
              <a:spcBef>
                <a:spcPts val="0"/>
              </a:spcBef>
              <a:spcAft>
                <a:spcPts val="0"/>
              </a:spcAft>
              <a:buClr>
                <a:schemeClr val="dk1"/>
              </a:buClr>
              <a:buSzPts val="3000"/>
              <a:buNone/>
              <a:defRPr sz="2400">
                <a:latin typeface="Quantico"/>
                <a:ea typeface="Quantico"/>
                <a:cs typeface="Quantico"/>
                <a:sym typeface="Quantico"/>
              </a:defRPr>
            </a:lvl7pPr>
            <a:lvl8pPr lvl="7">
              <a:spcBef>
                <a:spcPts val="0"/>
              </a:spcBef>
              <a:spcAft>
                <a:spcPts val="0"/>
              </a:spcAft>
              <a:buClr>
                <a:schemeClr val="dk1"/>
              </a:buClr>
              <a:buSzPts val="3000"/>
              <a:buNone/>
              <a:defRPr sz="2400">
                <a:latin typeface="Quantico"/>
                <a:ea typeface="Quantico"/>
                <a:cs typeface="Quantico"/>
                <a:sym typeface="Quantico"/>
              </a:defRPr>
            </a:lvl8pPr>
            <a:lvl9pPr lvl="8">
              <a:spcBef>
                <a:spcPts val="0"/>
              </a:spcBef>
              <a:spcAft>
                <a:spcPts val="0"/>
              </a:spcAft>
              <a:buClr>
                <a:schemeClr val="dk1"/>
              </a:buClr>
              <a:buSzPts val="3000"/>
              <a:buNone/>
              <a:defRPr sz="2400">
                <a:latin typeface="Quantico"/>
                <a:ea typeface="Quantico"/>
                <a:cs typeface="Quantico"/>
                <a:sym typeface="Quantico"/>
              </a:defRPr>
            </a:lvl9pPr>
          </a:lstStyle>
          <a:p/>
        </p:txBody>
      </p:sp>
      <p:sp>
        <p:nvSpPr>
          <p:cNvPr id="230" name="Google Shape;230;p19"/>
          <p:cNvSpPr txBox="1"/>
          <p:nvPr>
            <p:ph idx="17" type="subTitle"/>
          </p:nvPr>
        </p:nvSpPr>
        <p:spPr>
          <a:xfrm>
            <a:off x="446900" y="397650"/>
            <a:ext cx="5344500" cy="5745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700"/>
              <a:buFont typeface="Lato"/>
              <a:buNone/>
              <a:defRPr sz="1600">
                <a:solidFill>
                  <a:schemeClr val="dk1"/>
                </a:solidFill>
              </a:defRPr>
            </a:lvl1pPr>
            <a:lvl2pPr lvl="1">
              <a:spcBef>
                <a:spcPts val="1000"/>
              </a:spcBef>
              <a:spcAft>
                <a:spcPts val="0"/>
              </a:spcAft>
              <a:buClr>
                <a:schemeClr val="dk1"/>
              </a:buClr>
              <a:buSzPts val="1700"/>
              <a:buFont typeface="Lato"/>
              <a:buNone/>
              <a:defRPr sz="1600">
                <a:solidFill>
                  <a:schemeClr val="dk1"/>
                </a:solidFill>
              </a:defRPr>
            </a:lvl2pPr>
            <a:lvl3pPr lvl="2">
              <a:spcBef>
                <a:spcPts val="1000"/>
              </a:spcBef>
              <a:spcAft>
                <a:spcPts val="0"/>
              </a:spcAft>
              <a:buClr>
                <a:schemeClr val="dk1"/>
              </a:buClr>
              <a:buSzPts val="1700"/>
              <a:buFont typeface="Lato"/>
              <a:buNone/>
              <a:defRPr sz="1600">
                <a:solidFill>
                  <a:schemeClr val="dk1"/>
                </a:solidFill>
              </a:defRPr>
            </a:lvl3pPr>
            <a:lvl4pPr lvl="3">
              <a:spcBef>
                <a:spcPts val="1000"/>
              </a:spcBef>
              <a:spcAft>
                <a:spcPts val="0"/>
              </a:spcAft>
              <a:buClr>
                <a:schemeClr val="dk1"/>
              </a:buClr>
              <a:buSzPts val="1700"/>
              <a:buFont typeface="Lato"/>
              <a:buNone/>
              <a:defRPr sz="1600">
                <a:solidFill>
                  <a:schemeClr val="dk1"/>
                </a:solidFill>
              </a:defRPr>
            </a:lvl4pPr>
            <a:lvl5pPr lvl="4">
              <a:spcBef>
                <a:spcPts val="1000"/>
              </a:spcBef>
              <a:spcAft>
                <a:spcPts val="0"/>
              </a:spcAft>
              <a:buClr>
                <a:schemeClr val="dk1"/>
              </a:buClr>
              <a:buSzPts val="1700"/>
              <a:buFont typeface="Lato"/>
              <a:buNone/>
              <a:defRPr sz="1600">
                <a:solidFill>
                  <a:schemeClr val="dk1"/>
                </a:solidFill>
              </a:defRPr>
            </a:lvl5pPr>
            <a:lvl6pPr lvl="5">
              <a:spcBef>
                <a:spcPts val="1000"/>
              </a:spcBef>
              <a:spcAft>
                <a:spcPts val="0"/>
              </a:spcAft>
              <a:buClr>
                <a:schemeClr val="dk1"/>
              </a:buClr>
              <a:buSzPts val="1700"/>
              <a:buFont typeface="Lato"/>
              <a:buNone/>
              <a:defRPr sz="1600">
                <a:solidFill>
                  <a:schemeClr val="dk1"/>
                </a:solidFill>
              </a:defRPr>
            </a:lvl6pPr>
            <a:lvl7pPr lvl="6">
              <a:spcBef>
                <a:spcPts val="1000"/>
              </a:spcBef>
              <a:spcAft>
                <a:spcPts val="0"/>
              </a:spcAft>
              <a:buClr>
                <a:schemeClr val="dk1"/>
              </a:buClr>
              <a:buSzPts val="1700"/>
              <a:buFont typeface="Lato"/>
              <a:buNone/>
              <a:defRPr sz="1600">
                <a:solidFill>
                  <a:schemeClr val="dk1"/>
                </a:solidFill>
              </a:defRPr>
            </a:lvl7pPr>
            <a:lvl8pPr lvl="7">
              <a:spcBef>
                <a:spcPts val="1000"/>
              </a:spcBef>
              <a:spcAft>
                <a:spcPts val="0"/>
              </a:spcAft>
              <a:buClr>
                <a:schemeClr val="dk1"/>
              </a:buClr>
              <a:buSzPts val="1700"/>
              <a:buFont typeface="Lato"/>
              <a:buNone/>
              <a:defRPr sz="1600">
                <a:solidFill>
                  <a:schemeClr val="dk1"/>
                </a:solidFill>
              </a:defRPr>
            </a:lvl8pPr>
            <a:lvl9pPr lvl="8">
              <a:spcBef>
                <a:spcPts val="1000"/>
              </a:spcBef>
              <a:spcAft>
                <a:spcPts val="1000"/>
              </a:spcAft>
              <a:buClr>
                <a:schemeClr val="dk1"/>
              </a:buClr>
              <a:buSzPts val="1700"/>
              <a:buFont typeface="Lato"/>
              <a:buNone/>
              <a:defRPr sz="1600">
                <a:solidFill>
                  <a:schemeClr val="dk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to-market ideas - ALT 4">
  <p:cSld name="CUSTOM_5_1_1_1_1">
    <p:bg>
      <p:bgPr>
        <a:solidFill>
          <a:schemeClr val="lt1"/>
        </a:solidFill>
      </p:bgPr>
    </p:bg>
    <p:spTree>
      <p:nvGrpSpPr>
        <p:cNvPr id="231" name="Shape 231"/>
        <p:cNvGrpSpPr/>
        <p:nvPr/>
      </p:nvGrpSpPr>
      <p:grpSpPr>
        <a:xfrm>
          <a:off x="0" y="0"/>
          <a:ext cx="0" cy="0"/>
          <a:chOff x="0" y="0"/>
          <a:chExt cx="0" cy="0"/>
        </a:xfrm>
      </p:grpSpPr>
      <p:sp>
        <p:nvSpPr>
          <p:cNvPr id="232" name="Google Shape;232;p20"/>
          <p:cNvSpPr txBox="1"/>
          <p:nvPr/>
        </p:nvSpPr>
        <p:spPr>
          <a:xfrm>
            <a:off x="8578200" y="4960647"/>
            <a:ext cx="281100" cy="1077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500"/>
              <a:buFont typeface="Arial"/>
              <a:buNone/>
            </a:pPr>
            <a:fld id="{00000000-1234-1234-1234-123412341234}" type="slidenum">
              <a:rPr lang="en" sz="500">
                <a:solidFill>
                  <a:schemeClr val="dk2"/>
                </a:solidFill>
                <a:latin typeface="Lato"/>
                <a:ea typeface="Lato"/>
                <a:cs typeface="Lato"/>
                <a:sym typeface="Lato"/>
              </a:rPr>
              <a:t>‹#›</a:t>
            </a:fld>
            <a:endParaRPr sz="500">
              <a:solidFill>
                <a:schemeClr val="dk2"/>
              </a:solidFill>
              <a:latin typeface="Lato"/>
              <a:ea typeface="Lato"/>
              <a:cs typeface="Lato"/>
              <a:sym typeface="Lato"/>
            </a:endParaRPr>
          </a:p>
          <a:p>
            <a:pPr indent="0" lvl="0" marL="0" rtl="0" algn="r">
              <a:lnSpc>
                <a:spcPct val="150000"/>
              </a:lnSpc>
              <a:spcBef>
                <a:spcPts val="0"/>
              </a:spcBef>
              <a:spcAft>
                <a:spcPts val="0"/>
              </a:spcAft>
              <a:buSzPts val="500"/>
              <a:buNone/>
            </a:pPr>
            <a:r>
              <a:t/>
            </a:r>
            <a:endParaRPr sz="500">
              <a:solidFill>
                <a:schemeClr val="dk2"/>
              </a:solidFill>
              <a:latin typeface="Lato"/>
              <a:ea typeface="Lato"/>
              <a:cs typeface="Lato"/>
              <a:sym typeface="Lato"/>
            </a:endParaRPr>
          </a:p>
          <a:p>
            <a:pPr indent="0" lvl="0" marL="0" rtl="0" algn="r">
              <a:lnSpc>
                <a:spcPct val="150000"/>
              </a:lnSpc>
              <a:spcBef>
                <a:spcPts val="0"/>
              </a:spcBef>
              <a:spcAft>
                <a:spcPts val="0"/>
              </a:spcAft>
              <a:buSzPts val="500"/>
              <a:buNone/>
            </a:pPr>
            <a:r>
              <a:t/>
            </a:r>
            <a:endParaRPr sz="500">
              <a:solidFill>
                <a:schemeClr val="dk2"/>
              </a:solidFill>
              <a:latin typeface="Lato"/>
              <a:ea typeface="Lato"/>
              <a:cs typeface="Lato"/>
              <a:sym typeface="Lato"/>
            </a:endParaRPr>
          </a:p>
        </p:txBody>
      </p:sp>
      <p:sp>
        <p:nvSpPr>
          <p:cNvPr id="233" name="Google Shape;233;p20"/>
          <p:cNvSpPr txBox="1"/>
          <p:nvPr>
            <p:ph type="title"/>
          </p:nvPr>
        </p:nvSpPr>
        <p:spPr>
          <a:xfrm>
            <a:off x="439550" y="765750"/>
            <a:ext cx="5045700" cy="1039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accent6"/>
              </a:buClr>
              <a:buSzPts val="3000"/>
              <a:buNone/>
              <a:defRPr sz="2400">
                <a:solidFill>
                  <a:schemeClr val="accent6"/>
                </a:solidFill>
              </a:defRPr>
            </a:lvl1pPr>
            <a:lvl2pPr lvl="1">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p:txBody>
      </p:sp>
      <p:sp>
        <p:nvSpPr>
          <p:cNvPr id="234" name="Google Shape;234;p20"/>
          <p:cNvSpPr txBox="1"/>
          <p:nvPr>
            <p:ph idx="1" type="subTitle"/>
          </p:nvPr>
        </p:nvSpPr>
        <p:spPr>
          <a:xfrm>
            <a:off x="446900" y="397650"/>
            <a:ext cx="5344500" cy="5745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accent6"/>
              </a:buClr>
              <a:buSzPts val="1700"/>
              <a:buFont typeface="Lato"/>
              <a:buNone/>
              <a:defRPr sz="1600">
                <a:solidFill>
                  <a:schemeClr val="accent6"/>
                </a:solidFill>
              </a:defRPr>
            </a:lvl1pPr>
            <a:lvl2pPr lvl="1">
              <a:spcBef>
                <a:spcPts val="1000"/>
              </a:spcBef>
              <a:spcAft>
                <a:spcPts val="0"/>
              </a:spcAft>
              <a:buClr>
                <a:schemeClr val="accent6"/>
              </a:buClr>
              <a:buSzPts val="1700"/>
              <a:buFont typeface="Lato"/>
              <a:buNone/>
              <a:defRPr sz="1600">
                <a:solidFill>
                  <a:schemeClr val="accent6"/>
                </a:solidFill>
              </a:defRPr>
            </a:lvl2pPr>
            <a:lvl3pPr lvl="2">
              <a:spcBef>
                <a:spcPts val="1000"/>
              </a:spcBef>
              <a:spcAft>
                <a:spcPts val="0"/>
              </a:spcAft>
              <a:buClr>
                <a:schemeClr val="accent6"/>
              </a:buClr>
              <a:buSzPts val="1700"/>
              <a:buFont typeface="Lato"/>
              <a:buNone/>
              <a:defRPr sz="1600">
                <a:solidFill>
                  <a:schemeClr val="accent6"/>
                </a:solidFill>
              </a:defRPr>
            </a:lvl3pPr>
            <a:lvl4pPr lvl="3">
              <a:spcBef>
                <a:spcPts val="1000"/>
              </a:spcBef>
              <a:spcAft>
                <a:spcPts val="0"/>
              </a:spcAft>
              <a:buClr>
                <a:schemeClr val="accent6"/>
              </a:buClr>
              <a:buSzPts val="1700"/>
              <a:buFont typeface="Lato"/>
              <a:buNone/>
              <a:defRPr sz="1600">
                <a:solidFill>
                  <a:schemeClr val="accent6"/>
                </a:solidFill>
              </a:defRPr>
            </a:lvl4pPr>
            <a:lvl5pPr lvl="4">
              <a:spcBef>
                <a:spcPts val="1000"/>
              </a:spcBef>
              <a:spcAft>
                <a:spcPts val="0"/>
              </a:spcAft>
              <a:buClr>
                <a:schemeClr val="accent6"/>
              </a:buClr>
              <a:buSzPts val="1700"/>
              <a:buFont typeface="Lato"/>
              <a:buNone/>
              <a:defRPr sz="1600">
                <a:solidFill>
                  <a:schemeClr val="accent6"/>
                </a:solidFill>
              </a:defRPr>
            </a:lvl5pPr>
            <a:lvl6pPr lvl="5">
              <a:spcBef>
                <a:spcPts val="1000"/>
              </a:spcBef>
              <a:spcAft>
                <a:spcPts val="0"/>
              </a:spcAft>
              <a:buClr>
                <a:schemeClr val="accent6"/>
              </a:buClr>
              <a:buSzPts val="1700"/>
              <a:buFont typeface="Lato"/>
              <a:buNone/>
              <a:defRPr sz="1600">
                <a:solidFill>
                  <a:schemeClr val="accent6"/>
                </a:solidFill>
              </a:defRPr>
            </a:lvl6pPr>
            <a:lvl7pPr lvl="6">
              <a:spcBef>
                <a:spcPts val="1000"/>
              </a:spcBef>
              <a:spcAft>
                <a:spcPts val="0"/>
              </a:spcAft>
              <a:buClr>
                <a:schemeClr val="accent6"/>
              </a:buClr>
              <a:buSzPts val="1700"/>
              <a:buFont typeface="Lato"/>
              <a:buNone/>
              <a:defRPr sz="1600">
                <a:solidFill>
                  <a:schemeClr val="accent6"/>
                </a:solidFill>
              </a:defRPr>
            </a:lvl7pPr>
            <a:lvl8pPr lvl="7">
              <a:spcBef>
                <a:spcPts val="1000"/>
              </a:spcBef>
              <a:spcAft>
                <a:spcPts val="0"/>
              </a:spcAft>
              <a:buClr>
                <a:schemeClr val="accent6"/>
              </a:buClr>
              <a:buSzPts val="1700"/>
              <a:buFont typeface="Lato"/>
              <a:buNone/>
              <a:defRPr sz="1600">
                <a:solidFill>
                  <a:schemeClr val="accent6"/>
                </a:solidFill>
              </a:defRPr>
            </a:lvl8pPr>
            <a:lvl9pPr lvl="8">
              <a:spcBef>
                <a:spcPts val="1000"/>
              </a:spcBef>
              <a:spcAft>
                <a:spcPts val="1000"/>
              </a:spcAft>
              <a:buClr>
                <a:schemeClr val="accent6"/>
              </a:buClr>
              <a:buSzPts val="1700"/>
              <a:buFont typeface="Lato"/>
              <a:buNone/>
              <a:defRPr sz="1600">
                <a:solidFill>
                  <a:schemeClr val="accent6"/>
                </a:solidFill>
              </a:defRPr>
            </a:lvl9pPr>
          </a:lstStyle>
          <a:p/>
        </p:txBody>
      </p:sp>
      <p:sp>
        <p:nvSpPr>
          <p:cNvPr id="235" name="Google Shape;235;p20"/>
          <p:cNvSpPr txBox="1"/>
          <p:nvPr>
            <p:ph idx="2" type="title"/>
          </p:nvPr>
        </p:nvSpPr>
        <p:spPr>
          <a:xfrm>
            <a:off x="602600" y="2574475"/>
            <a:ext cx="1336800" cy="410100"/>
          </a:xfrm>
          <a:prstGeom prst="rect">
            <a:avLst/>
          </a:prstGeom>
        </p:spPr>
        <p:txBody>
          <a:bodyPr anchorCtr="0" anchor="ctr" bIns="91425" lIns="0" spcFirstLastPara="1" rIns="91425" wrap="square" tIns="91425">
            <a:noAutofit/>
          </a:bodyPr>
          <a:lstStyle>
            <a:lvl1pPr lvl="0">
              <a:spcBef>
                <a:spcPts val="0"/>
              </a:spcBef>
              <a:spcAft>
                <a:spcPts val="0"/>
              </a:spcAft>
              <a:buClr>
                <a:schemeClr val="accent6"/>
              </a:buClr>
              <a:buSzPts val="1000"/>
              <a:buNone/>
              <a:defRPr sz="1000">
                <a:solidFill>
                  <a:schemeClr val="accent6"/>
                </a:solidFill>
              </a:defRPr>
            </a:lvl1pPr>
            <a:lvl2pPr lvl="1">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2pPr>
            <a:lvl3pPr lvl="2">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3pPr>
            <a:lvl4pPr lvl="3">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4pPr>
            <a:lvl5pPr lvl="4">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5pPr>
            <a:lvl6pPr lvl="5">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6pPr>
            <a:lvl7pPr lvl="6">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7pPr>
            <a:lvl8pPr lvl="7">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8pPr>
            <a:lvl9pPr lvl="8">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9pPr>
          </a:lstStyle>
          <a:p/>
        </p:txBody>
      </p:sp>
      <p:sp>
        <p:nvSpPr>
          <p:cNvPr id="236" name="Google Shape;236;p20"/>
          <p:cNvSpPr txBox="1"/>
          <p:nvPr>
            <p:ph idx="3" type="body"/>
          </p:nvPr>
        </p:nvSpPr>
        <p:spPr>
          <a:xfrm>
            <a:off x="602600" y="3034200"/>
            <a:ext cx="1336800" cy="1416000"/>
          </a:xfrm>
          <a:prstGeom prst="rect">
            <a:avLst/>
          </a:prstGeom>
        </p:spPr>
        <p:txBody>
          <a:bodyPr anchorCtr="0" anchor="t" bIns="91425" lIns="0" spcFirstLastPara="1" rIns="91425" wrap="square" tIns="0">
            <a:noAutofit/>
          </a:bodyPr>
          <a:lstStyle>
            <a:lvl1pPr indent="-292100" lvl="0" marL="457200">
              <a:lnSpc>
                <a:spcPct val="100000"/>
              </a:lnSpc>
              <a:spcBef>
                <a:spcPts val="0"/>
              </a:spcBef>
              <a:spcAft>
                <a:spcPts val="0"/>
              </a:spcAft>
              <a:buClr>
                <a:schemeClr val="accent6"/>
              </a:buClr>
              <a:buSzPts val="1000"/>
              <a:buChar char="●"/>
              <a:defRPr>
                <a:solidFill>
                  <a:schemeClr val="accent6"/>
                </a:solidFill>
              </a:defRPr>
            </a:lvl1pPr>
            <a:lvl2pPr indent="-292100" lvl="1" marL="914400">
              <a:lnSpc>
                <a:spcPct val="100000"/>
              </a:lnSpc>
              <a:spcBef>
                <a:spcPts val="1000"/>
              </a:spcBef>
              <a:spcAft>
                <a:spcPts val="0"/>
              </a:spcAft>
              <a:buClr>
                <a:schemeClr val="accent6"/>
              </a:buClr>
              <a:buSzPts val="1000"/>
              <a:buChar char="○"/>
              <a:defRPr>
                <a:solidFill>
                  <a:schemeClr val="accent6"/>
                </a:solidFill>
              </a:defRPr>
            </a:lvl2pPr>
            <a:lvl3pPr indent="-292100" lvl="2" marL="1371600">
              <a:lnSpc>
                <a:spcPct val="100000"/>
              </a:lnSpc>
              <a:spcBef>
                <a:spcPts val="1000"/>
              </a:spcBef>
              <a:spcAft>
                <a:spcPts val="0"/>
              </a:spcAft>
              <a:buClr>
                <a:schemeClr val="accent6"/>
              </a:buClr>
              <a:buSzPts val="1000"/>
              <a:buChar char="■"/>
              <a:defRPr>
                <a:solidFill>
                  <a:schemeClr val="accent6"/>
                </a:solidFill>
              </a:defRPr>
            </a:lvl3pPr>
            <a:lvl4pPr indent="-292100" lvl="3" marL="1828800">
              <a:lnSpc>
                <a:spcPct val="100000"/>
              </a:lnSpc>
              <a:spcBef>
                <a:spcPts val="1000"/>
              </a:spcBef>
              <a:spcAft>
                <a:spcPts val="0"/>
              </a:spcAft>
              <a:buClr>
                <a:schemeClr val="accent6"/>
              </a:buClr>
              <a:buSzPts val="1000"/>
              <a:buChar char="●"/>
              <a:defRPr>
                <a:solidFill>
                  <a:schemeClr val="accent6"/>
                </a:solidFill>
              </a:defRPr>
            </a:lvl4pPr>
            <a:lvl5pPr indent="-292100" lvl="4" marL="2286000">
              <a:lnSpc>
                <a:spcPct val="100000"/>
              </a:lnSpc>
              <a:spcBef>
                <a:spcPts val="1000"/>
              </a:spcBef>
              <a:spcAft>
                <a:spcPts val="0"/>
              </a:spcAft>
              <a:buClr>
                <a:schemeClr val="accent6"/>
              </a:buClr>
              <a:buSzPts val="1000"/>
              <a:buChar char="○"/>
              <a:defRPr>
                <a:solidFill>
                  <a:schemeClr val="accent6"/>
                </a:solidFill>
              </a:defRPr>
            </a:lvl5pPr>
            <a:lvl6pPr indent="-292100" lvl="5" marL="2743200">
              <a:lnSpc>
                <a:spcPct val="100000"/>
              </a:lnSpc>
              <a:spcBef>
                <a:spcPts val="1000"/>
              </a:spcBef>
              <a:spcAft>
                <a:spcPts val="0"/>
              </a:spcAft>
              <a:buClr>
                <a:schemeClr val="accent6"/>
              </a:buClr>
              <a:buSzPts val="1000"/>
              <a:buChar char="■"/>
              <a:defRPr>
                <a:solidFill>
                  <a:schemeClr val="accent6"/>
                </a:solidFill>
              </a:defRPr>
            </a:lvl6pPr>
            <a:lvl7pPr indent="-292100" lvl="6" marL="3200400">
              <a:lnSpc>
                <a:spcPct val="100000"/>
              </a:lnSpc>
              <a:spcBef>
                <a:spcPts val="1000"/>
              </a:spcBef>
              <a:spcAft>
                <a:spcPts val="0"/>
              </a:spcAft>
              <a:buClr>
                <a:schemeClr val="accent6"/>
              </a:buClr>
              <a:buSzPts val="1000"/>
              <a:buChar char="●"/>
              <a:defRPr>
                <a:solidFill>
                  <a:schemeClr val="accent6"/>
                </a:solidFill>
              </a:defRPr>
            </a:lvl7pPr>
            <a:lvl8pPr indent="-292100" lvl="7" marL="3657600">
              <a:lnSpc>
                <a:spcPct val="100000"/>
              </a:lnSpc>
              <a:spcBef>
                <a:spcPts val="1000"/>
              </a:spcBef>
              <a:spcAft>
                <a:spcPts val="0"/>
              </a:spcAft>
              <a:buClr>
                <a:schemeClr val="accent6"/>
              </a:buClr>
              <a:buSzPts val="1000"/>
              <a:buChar char="○"/>
              <a:defRPr>
                <a:solidFill>
                  <a:schemeClr val="accent6"/>
                </a:solidFill>
              </a:defRPr>
            </a:lvl8pPr>
            <a:lvl9pPr indent="-292100" lvl="8" marL="4114800">
              <a:lnSpc>
                <a:spcPct val="100000"/>
              </a:lnSpc>
              <a:spcBef>
                <a:spcPts val="1000"/>
              </a:spcBef>
              <a:spcAft>
                <a:spcPts val="1000"/>
              </a:spcAft>
              <a:buClr>
                <a:schemeClr val="accent6"/>
              </a:buClr>
              <a:buSzPts val="1000"/>
              <a:buChar char="■"/>
              <a:defRPr>
                <a:solidFill>
                  <a:schemeClr val="accent6"/>
                </a:solidFill>
              </a:defRPr>
            </a:lvl9pPr>
          </a:lstStyle>
          <a:p/>
        </p:txBody>
      </p:sp>
      <p:sp>
        <p:nvSpPr>
          <p:cNvPr id="237" name="Google Shape;237;p20"/>
          <p:cNvSpPr txBox="1"/>
          <p:nvPr>
            <p:ph idx="4" type="title"/>
          </p:nvPr>
        </p:nvSpPr>
        <p:spPr>
          <a:xfrm>
            <a:off x="2253138" y="2574475"/>
            <a:ext cx="1336800" cy="410100"/>
          </a:xfrm>
          <a:prstGeom prst="rect">
            <a:avLst/>
          </a:prstGeom>
        </p:spPr>
        <p:txBody>
          <a:bodyPr anchorCtr="0" anchor="ctr" bIns="91425" lIns="0" spcFirstLastPara="1" rIns="91425" wrap="square" tIns="91425">
            <a:noAutofit/>
          </a:bodyPr>
          <a:lstStyle>
            <a:lvl1pPr lvl="0">
              <a:spcBef>
                <a:spcPts val="0"/>
              </a:spcBef>
              <a:spcAft>
                <a:spcPts val="0"/>
              </a:spcAft>
              <a:buClr>
                <a:schemeClr val="accent6"/>
              </a:buClr>
              <a:buSzPts val="1000"/>
              <a:buNone/>
              <a:defRPr sz="1000">
                <a:solidFill>
                  <a:schemeClr val="accent6"/>
                </a:solidFill>
              </a:defRPr>
            </a:lvl1pPr>
            <a:lvl2pPr lvl="1">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2pPr>
            <a:lvl3pPr lvl="2">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3pPr>
            <a:lvl4pPr lvl="3">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4pPr>
            <a:lvl5pPr lvl="4">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5pPr>
            <a:lvl6pPr lvl="5">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6pPr>
            <a:lvl7pPr lvl="6">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7pPr>
            <a:lvl8pPr lvl="7">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8pPr>
            <a:lvl9pPr lvl="8">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9pPr>
          </a:lstStyle>
          <a:p/>
        </p:txBody>
      </p:sp>
      <p:sp>
        <p:nvSpPr>
          <p:cNvPr id="238" name="Google Shape;238;p20"/>
          <p:cNvSpPr txBox="1"/>
          <p:nvPr>
            <p:ph idx="5" type="body"/>
          </p:nvPr>
        </p:nvSpPr>
        <p:spPr>
          <a:xfrm>
            <a:off x="2253138" y="3034200"/>
            <a:ext cx="1336800" cy="1416000"/>
          </a:xfrm>
          <a:prstGeom prst="rect">
            <a:avLst/>
          </a:prstGeom>
        </p:spPr>
        <p:txBody>
          <a:bodyPr anchorCtr="0" anchor="t" bIns="91425" lIns="0" spcFirstLastPara="1" rIns="91425" wrap="square" tIns="0">
            <a:noAutofit/>
          </a:bodyPr>
          <a:lstStyle>
            <a:lvl1pPr indent="-292100" lvl="0" marL="457200">
              <a:lnSpc>
                <a:spcPct val="100000"/>
              </a:lnSpc>
              <a:spcBef>
                <a:spcPts val="0"/>
              </a:spcBef>
              <a:spcAft>
                <a:spcPts val="0"/>
              </a:spcAft>
              <a:buClr>
                <a:schemeClr val="accent6"/>
              </a:buClr>
              <a:buSzPts val="1000"/>
              <a:buChar char="●"/>
              <a:defRPr>
                <a:solidFill>
                  <a:schemeClr val="accent6"/>
                </a:solidFill>
              </a:defRPr>
            </a:lvl1pPr>
            <a:lvl2pPr indent="-292100" lvl="1" marL="914400">
              <a:lnSpc>
                <a:spcPct val="100000"/>
              </a:lnSpc>
              <a:spcBef>
                <a:spcPts val="1000"/>
              </a:spcBef>
              <a:spcAft>
                <a:spcPts val="0"/>
              </a:spcAft>
              <a:buClr>
                <a:schemeClr val="accent6"/>
              </a:buClr>
              <a:buSzPts val="1000"/>
              <a:buChar char="○"/>
              <a:defRPr>
                <a:solidFill>
                  <a:schemeClr val="accent6"/>
                </a:solidFill>
              </a:defRPr>
            </a:lvl2pPr>
            <a:lvl3pPr indent="-292100" lvl="2" marL="1371600">
              <a:lnSpc>
                <a:spcPct val="100000"/>
              </a:lnSpc>
              <a:spcBef>
                <a:spcPts val="1000"/>
              </a:spcBef>
              <a:spcAft>
                <a:spcPts val="0"/>
              </a:spcAft>
              <a:buClr>
                <a:schemeClr val="accent6"/>
              </a:buClr>
              <a:buSzPts val="1000"/>
              <a:buChar char="■"/>
              <a:defRPr>
                <a:solidFill>
                  <a:schemeClr val="accent6"/>
                </a:solidFill>
              </a:defRPr>
            </a:lvl3pPr>
            <a:lvl4pPr indent="-292100" lvl="3" marL="1828800">
              <a:lnSpc>
                <a:spcPct val="100000"/>
              </a:lnSpc>
              <a:spcBef>
                <a:spcPts val="1000"/>
              </a:spcBef>
              <a:spcAft>
                <a:spcPts val="0"/>
              </a:spcAft>
              <a:buClr>
                <a:schemeClr val="accent6"/>
              </a:buClr>
              <a:buSzPts val="1000"/>
              <a:buChar char="●"/>
              <a:defRPr>
                <a:solidFill>
                  <a:schemeClr val="accent6"/>
                </a:solidFill>
              </a:defRPr>
            </a:lvl4pPr>
            <a:lvl5pPr indent="-292100" lvl="4" marL="2286000">
              <a:lnSpc>
                <a:spcPct val="100000"/>
              </a:lnSpc>
              <a:spcBef>
                <a:spcPts val="1000"/>
              </a:spcBef>
              <a:spcAft>
                <a:spcPts val="0"/>
              </a:spcAft>
              <a:buClr>
                <a:schemeClr val="accent6"/>
              </a:buClr>
              <a:buSzPts val="1000"/>
              <a:buChar char="○"/>
              <a:defRPr>
                <a:solidFill>
                  <a:schemeClr val="accent6"/>
                </a:solidFill>
              </a:defRPr>
            </a:lvl5pPr>
            <a:lvl6pPr indent="-292100" lvl="5" marL="2743200">
              <a:lnSpc>
                <a:spcPct val="100000"/>
              </a:lnSpc>
              <a:spcBef>
                <a:spcPts val="1000"/>
              </a:spcBef>
              <a:spcAft>
                <a:spcPts val="0"/>
              </a:spcAft>
              <a:buClr>
                <a:schemeClr val="accent6"/>
              </a:buClr>
              <a:buSzPts val="1000"/>
              <a:buChar char="■"/>
              <a:defRPr>
                <a:solidFill>
                  <a:schemeClr val="accent6"/>
                </a:solidFill>
              </a:defRPr>
            </a:lvl6pPr>
            <a:lvl7pPr indent="-292100" lvl="6" marL="3200400">
              <a:lnSpc>
                <a:spcPct val="100000"/>
              </a:lnSpc>
              <a:spcBef>
                <a:spcPts val="1000"/>
              </a:spcBef>
              <a:spcAft>
                <a:spcPts val="0"/>
              </a:spcAft>
              <a:buClr>
                <a:schemeClr val="accent6"/>
              </a:buClr>
              <a:buSzPts val="1000"/>
              <a:buChar char="●"/>
              <a:defRPr>
                <a:solidFill>
                  <a:schemeClr val="accent6"/>
                </a:solidFill>
              </a:defRPr>
            </a:lvl7pPr>
            <a:lvl8pPr indent="-292100" lvl="7" marL="3657600">
              <a:lnSpc>
                <a:spcPct val="100000"/>
              </a:lnSpc>
              <a:spcBef>
                <a:spcPts val="1000"/>
              </a:spcBef>
              <a:spcAft>
                <a:spcPts val="0"/>
              </a:spcAft>
              <a:buClr>
                <a:schemeClr val="accent6"/>
              </a:buClr>
              <a:buSzPts val="1000"/>
              <a:buChar char="○"/>
              <a:defRPr>
                <a:solidFill>
                  <a:schemeClr val="accent6"/>
                </a:solidFill>
              </a:defRPr>
            </a:lvl8pPr>
            <a:lvl9pPr indent="-292100" lvl="8" marL="4114800">
              <a:lnSpc>
                <a:spcPct val="100000"/>
              </a:lnSpc>
              <a:spcBef>
                <a:spcPts val="1000"/>
              </a:spcBef>
              <a:spcAft>
                <a:spcPts val="1000"/>
              </a:spcAft>
              <a:buClr>
                <a:schemeClr val="accent6"/>
              </a:buClr>
              <a:buSzPts val="1000"/>
              <a:buChar char="■"/>
              <a:defRPr>
                <a:solidFill>
                  <a:schemeClr val="accent6"/>
                </a:solidFill>
              </a:defRPr>
            </a:lvl9pPr>
          </a:lstStyle>
          <a:p/>
        </p:txBody>
      </p:sp>
      <p:sp>
        <p:nvSpPr>
          <p:cNvPr id="239" name="Google Shape;239;p20"/>
          <p:cNvSpPr txBox="1"/>
          <p:nvPr>
            <p:ph idx="6" type="title"/>
          </p:nvPr>
        </p:nvSpPr>
        <p:spPr>
          <a:xfrm>
            <a:off x="3903575" y="2574475"/>
            <a:ext cx="1336800" cy="410100"/>
          </a:xfrm>
          <a:prstGeom prst="rect">
            <a:avLst/>
          </a:prstGeom>
        </p:spPr>
        <p:txBody>
          <a:bodyPr anchorCtr="0" anchor="ctr" bIns="91425" lIns="0" spcFirstLastPara="1" rIns="91425" wrap="square" tIns="91425">
            <a:noAutofit/>
          </a:bodyPr>
          <a:lstStyle>
            <a:lvl1pPr lvl="0">
              <a:spcBef>
                <a:spcPts val="0"/>
              </a:spcBef>
              <a:spcAft>
                <a:spcPts val="0"/>
              </a:spcAft>
              <a:buClr>
                <a:schemeClr val="accent6"/>
              </a:buClr>
              <a:buSzPts val="1000"/>
              <a:buNone/>
              <a:defRPr sz="1000">
                <a:solidFill>
                  <a:schemeClr val="accent6"/>
                </a:solidFill>
              </a:defRPr>
            </a:lvl1pPr>
            <a:lvl2pPr lvl="1">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2pPr>
            <a:lvl3pPr lvl="2">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3pPr>
            <a:lvl4pPr lvl="3">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4pPr>
            <a:lvl5pPr lvl="4">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5pPr>
            <a:lvl6pPr lvl="5">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6pPr>
            <a:lvl7pPr lvl="6">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7pPr>
            <a:lvl8pPr lvl="7">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8pPr>
            <a:lvl9pPr lvl="8">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9pPr>
          </a:lstStyle>
          <a:p/>
        </p:txBody>
      </p:sp>
      <p:sp>
        <p:nvSpPr>
          <p:cNvPr id="240" name="Google Shape;240;p20"/>
          <p:cNvSpPr txBox="1"/>
          <p:nvPr>
            <p:ph idx="7" type="body"/>
          </p:nvPr>
        </p:nvSpPr>
        <p:spPr>
          <a:xfrm>
            <a:off x="3903575" y="3034200"/>
            <a:ext cx="1336800" cy="1416000"/>
          </a:xfrm>
          <a:prstGeom prst="rect">
            <a:avLst/>
          </a:prstGeom>
        </p:spPr>
        <p:txBody>
          <a:bodyPr anchorCtr="0" anchor="t" bIns="91425" lIns="0" spcFirstLastPara="1" rIns="91425" wrap="square" tIns="0">
            <a:noAutofit/>
          </a:bodyPr>
          <a:lstStyle>
            <a:lvl1pPr indent="-292100" lvl="0" marL="457200">
              <a:lnSpc>
                <a:spcPct val="100000"/>
              </a:lnSpc>
              <a:spcBef>
                <a:spcPts val="0"/>
              </a:spcBef>
              <a:spcAft>
                <a:spcPts val="0"/>
              </a:spcAft>
              <a:buClr>
                <a:schemeClr val="accent6"/>
              </a:buClr>
              <a:buSzPts val="1000"/>
              <a:buChar char="●"/>
              <a:defRPr>
                <a:solidFill>
                  <a:schemeClr val="accent6"/>
                </a:solidFill>
              </a:defRPr>
            </a:lvl1pPr>
            <a:lvl2pPr indent="-292100" lvl="1" marL="914400">
              <a:lnSpc>
                <a:spcPct val="100000"/>
              </a:lnSpc>
              <a:spcBef>
                <a:spcPts val="1000"/>
              </a:spcBef>
              <a:spcAft>
                <a:spcPts val="0"/>
              </a:spcAft>
              <a:buClr>
                <a:schemeClr val="accent6"/>
              </a:buClr>
              <a:buSzPts val="1000"/>
              <a:buChar char="○"/>
              <a:defRPr>
                <a:solidFill>
                  <a:schemeClr val="accent6"/>
                </a:solidFill>
              </a:defRPr>
            </a:lvl2pPr>
            <a:lvl3pPr indent="-292100" lvl="2" marL="1371600">
              <a:lnSpc>
                <a:spcPct val="100000"/>
              </a:lnSpc>
              <a:spcBef>
                <a:spcPts val="1000"/>
              </a:spcBef>
              <a:spcAft>
                <a:spcPts val="0"/>
              </a:spcAft>
              <a:buClr>
                <a:schemeClr val="accent6"/>
              </a:buClr>
              <a:buSzPts val="1000"/>
              <a:buChar char="■"/>
              <a:defRPr>
                <a:solidFill>
                  <a:schemeClr val="accent6"/>
                </a:solidFill>
              </a:defRPr>
            </a:lvl3pPr>
            <a:lvl4pPr indent="-292100" lvl="3" marL="1828800">
              <a:lnSpc>
                <a:spcPct val="100000"/>
              </a:lnSpc>
              <a:spcBef>
                <a:spcPts val="1000"/>
              </a:spcBef>
              <a:spcAft>
                <a:spcPts val="0"/>
              </a:spcAft>
              <a:buClr>
                <a:schemeClr val="accent6"/>
              </a:buClr>
              <a:buSzPts val="1000"/>
              <a:buChar char="●"/>
              <a:defRPr>
                <a:solidFill>
                  <a:schemeClr val="accent6"/>
                </a:solidFill>
              </a:defRPr>
            </a:lvl4pPr>
            <a:lvl5pPr indent="-292100" lvl="4" marL="2286000">
              <a:lnSpc>
                <a:spcPct val="100000"/>
              </a:lnSpc>
              <a:spcBef>
                <a:spcPts val="1000"/>
              </a:spcBef>
              <a:spcAft>
                <a:spcPts val="0"/>
              </a:spcAft>
              <a:buClr>
                <a:schemeClr val="accent6"/>
              </a:buClr>
              <a:buSzPts val="1000"/>
              <a:buChar char="○"/>
              <a:defRPr>
                <a:solidFill>
                  <a:schemeClr val="accent6"/>
                </a:solidFill>
              </a:defRPr>
            </a:lvl5pPr>
            <a:lvl6pPr indent="-292100" lvl="5" marL="2743200">
              <a:lnSpc>
                <a:spcPct val="100000"/>
              </a:lnSpc>
              <a:spcBef>
                <a:spcPts val="1000"/>
              </a:spcBef>
              <a:spcAft>
                <a:spcPts val="0"/>
              </a:spcAft>
              <a:buClr>
                <a:schemeClr val="accent6"/>
              </a:buClr>
              <a:buSzPts val="1000"/>
              <a:buChar char="■"/>
              <a:defRPr>
                <a:solidFill>
                  <a:schemeClr val="accent6"/>
                </a:solidFill>
              </a:defRPr>
            </a:lvl6pPr>
            <a:lvl7pPr indent="-292100" lvl="6" marL="3200400">
              <a:lnSpc>
                <a:spcPct val="100000"/>
              </a:lnSpc>
              <a:spcBef>
                <a:spcPts val="1000"/>
              </a:spcBef>
              <a:spcAft>
                <a:spcPts val="0"/>
              </a:spcAft>
              <a:buClr>
                <a:schemeClr val="accent6"/>
              </a:buClr>
              <a:buSzPts val="1000"/>
              <a:buChar char="●"/>
              <a:defRPr>
                <a:solidFill>
                  <a:schemeClr val="accent6"/>
                </a:solidFill>
              </a:defRPr>
            </a:lvl7pPr>
            <a:lvl8pPr indent="-292100" lvl="7" marL="3657600">
              <a:lnSpc>
                <a:spcPct val="100000"/>
              </a:lnSpc>
              <a:spcBef>
                <a:spcPts val="1000"/>
              </a:spcBef>
              <a:spcAft>
                <a:spcPts val="0"/>
              </a:spcAft>
              <a:buClr>
                <a:schemeClr val="accent6"/>
              </a:buClr>
              <a:buSzPts val="1000"/>
              <a:buChar char="○"/>
              <a:defRPr>
                <a:solidFill>
                  <a:schemeClr val="accent6"/>
                </a:solidFill>
              </a:defRPr>
            </a:lvl8pPr>
            <a:lvl9pPr indent="-292100" lvl="8" marL="4114800">
              <a:lnSpc>
                <a:spcPct val="100000"/>
              </a:lnSpc>
              <a:spcBef>
                <a:spcPts val="1000"/>
              </a:spcBef>
              <a:spcAft>
                <a:spcPts val="1000"/>
              </a:spcAft>
              <a:buClr>
                <a:schemeClr val="accent6"/>
              </a:buClr>
              <a:buSzPts val="1000"/>
              <a:buChar char="■"/>
              <a:defRPr>
                <a:solidFill>
                  <a:schemeClr val="accent6"/>
                </a:solidFill>
              </a:defRPr>
            </a:lvl9pPr>
          </a:lstStyle>
          <a:p/>
        </p:txBody>
      </p:sp>
      <p:sp>
        <p:nvSpPr>
          <p:cNvPr id="241" name="Google Shape;241;p20"/>
          <p:cNvSpPr txBox="1"/>
          <p:nvPr>
            <p:ph idx="8" type="title"/>
          </p:nvPr>
        </p:nvSpPr>
        <p:spPr>
          <a:xfrm>
            <a:off x="5554050" y="2574475"/>
            <a:ext cx="1336800" cy="410100"/>
          </a:xfrm>
          <a:prstGeom prst="rect">
            <a:avLst/>
          </a:prstGeom>
        </p:spPr>
        <p:txBody>
          <a:bodyPr anchorCtr="0" anchor="ctr" bIns="91425" lIns="0" spcFirstLastPara="1" rIns="91425" wrap="square" tIns="91425">
            <a:noAutofit/>
          </a:bodyPr>
          <a:lstStyle>
            <a:lvl1pPr lvl="0">
              <a:spcBef>
                <a:spcPts val="0"/>
              </a:spcBef>
              <a:spcAft>
                <a:spcPts val="0"/>
              </a:spcAft>
              <a:buClr>
                <a:schemeClr val="accent6"/>
              </a:buClr>
              <a:buSzPts val="1000"/>
              <a:buNone/>
              <a:defRPr sz="1000">
                <a:solidFill>
                  <a:schemeClr val="accent6"/>
                </a:solidFill>
              </a:defRPr>
            </a:lvl1pPr>
            <a:lvl2pPr lvl="1">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2pPr>
            <a:lvl3pPr lvl="2">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3pPr>
            <a:lvl4pPr lvl="3">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4pPr>
            <a:lvl5pPr lvl="4">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5pPr>
            <a:lvl6pPr lvl="5">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6pPr>
            <a:lvl7pPr lvl="6">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7pPr>
            <a:lvl8pPr lvl="7">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8pPr>
            <a:lvl9pPr lvl="8">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9pPr>
          </a:lstStyle>
          <a:p/>
        </p:txBody>
      </p:sp>
      <p:sp>
        <p:nvSpPr>
          <p:cNvPr id="242" name="Google Shape;242;p20"/>
          <p:cNvSpPr txBox="1"/>
          <p:nvPr>
            <p:ph idx="9" type="body"/>
          </p:nvPr>
        </p:nvSpPr>
        <p:spPr>
          <a:xfrm>
            <a:off x="5554050" y="3034200"/>
            <a:ext cx="1336800" cy="1416000"/>
          </a:xfrm>
          <a:prstGeom prst="rect">
            <a:avLst/>
          </a:prstGeom>
        </p:spPr>
        <p:txBody>
          <a:bodyPr anchorCtr="0" anchor="t" bIns="91425" lIns="0" spcFirstLastPara="1" rIns="91425" wrap="square" tIns="0">
            <a:noAutofit/>
          </a:bodyPr>
          <a:lstStyle>
            <a:lvl1pPr indent="-292100" lvl="0" marL="457200">
              <a:lnSpc>
                <a:spcPct val="100000"/>
              </a:lnSpc>
              <a:spcBef>
                <a:spcPts val="0"/>
              </a:spcBef>
              <a:spcAft>
                <a:spcPts val="0"/>
              </a:spcAft>
              <a:buClr>
                <a:schemeClr val="accent6"/>
              </a:buClr>
              <a:buSzPts val="1000"/>
              <a:buChar char="●"/>
              <a:defRPr>
                <a:solidFill>
                  <a:schemeClr val="accent6"/>
                </a:solidFill>
              </a:defRPr>
            </a:lvl1pPr>
            <a:lvl2pPr indent="-292100" lvl="1" marL="914400">
              <a:lnSpc>
                <a:spcPct val="100000"/>
              </a:lnSpc>
              <a:spcBef>
                <a:spcPts val="1000"/>
              </a:spcBef>
              <a:spcAft>
                <a:spcPts val="0"/>
              </a:spcAft>
              <a:buClr>
                <a:schemeClr val="accent6"/>
              </a:buClr>
              <a:buSzPts val="1000"/>
              <a:buChar char="○"/>
              <a:defRPr>
                <a:solidFill>
                  <a:schemeClr val="accent6"/>
                </a:solidFill>
              </a:defRPr>
            </a:lvl2pPr>
            <a:lvl3pPr indent="-292100" lvl="2" marL="1371600">
              <a:lnSpc>
                <a:spcPct val="100000"/>
              </a:lnSpc>
              <a:spcBef>
                <a:spcPts val="1000"/>
              </a:spcBef>
              <a:spcAft>
                <a:spcPts val="0"/>
              </a:spcAft>
              <a:buClr>
                <a:schemeClr val="accent6"/>
              </a:buClr>
              <a:buSzPts val="1000"/>
              <a:buChar char="■"/>
              <a:defRPr>
                <a:solidFill>
                  <a:schemeClr val="accent6"/>
                </a:solidFill>
              </a:defRPr>
            </a:lvl3pPr>
            <a:lvl4pPr indent="-292100" lvl="3" marL="1828800">
              <a:lnSpc>
                <a:spcPct val="100000"/>
              </a:lnSpc>
              <a:spcBef>
                <a:spcPts val="1000"/>
              </a:spcBef>
              <a:spcAft>
                <a:spcPts val="0"/>
              </a:spcAft>
              <a:buClr>
                <a:schemeClr val="accent6"/>
              </a:buClr>
              <a:buSzPts val="1000"/>
              <a:buChar char="●"/>
              <a:defRPr>
                <a:solidFill>
                  <a:schemeClr val="accent6"/>
                </a:solidFill>
              </a:defRPr>
            </a:lvl4pPr>
            <a:lvl5pPr indent="-292100" lvl="4" marL="2286000">
              <a:lnSpc>
                <a:spcPct val="100000"/>
              </a:lnSpc>
              <a:spcBef>
                <a:spcPts val="1000"/>
              </a:spcBef>
              <a:spcAft>
                <a:spcPts val="0"/>
              </a:spcAft>
              <a:buClr>
                <a:schemeClr val="accent6"/>
              </a:buClr>
              <a:buSzPts val="1000"/>
              <a:buChar char="○"/>
              <a:defRPr>
                <a:solidFill>
                  <a:schemeClr val="accent6"/>
                </a:solidFill>
              </a:defRPr>
            </a:lvl5pPr>
            <a:lvl6pPr indent="-292100" lvl="5" marL="2743200">
              <a:lnSpc>
                <a:spcPct val="100000"/>
              </a:lnSpc>
              <a:spcBef>
                <a:spcPts val="1000"/>
              </a:spcBef>
              <a:spcAft>
                <a:spcPts val="0"/>
              </a:spcAft>
              <a:buClr>
                <a:schemeClr val="accent6"/>
              </a:buClr>
              <a:buSzPts val="1000"/>
              <a:buChar char="■"/>
              <a:defRPr>
                <a:solidFill>
                  <a:schemeClr val="accent6"/>
                </a:solidFill>
              </a:defRPr>
            </a:lvl6pPr>
            <a:lvl7pPr indent="-292100" lvl="6" marL="3200400">
              <a:lnSpc>
                <a:spcPct val="100000"/>
              </a:lnSpc>
              <a:spcBef>
                <a:spcPts val="1000"/>
              </a:spcBef>
              <a:spcAft>
                <a:spcPts val="0"/>
              </a:spcAft>
              <a:buClr>
                <a:schemeClr val="accent6"/>
              </a:buClr>
              <a:buSzPts val="1000"/>
              <a:buChar char="●"/>
              <a:defRPr>
                <a:solidFill>
                  <a:schemeClr val="accent6"/>
                </a:solidFill>
              </a:defRPr>
            </a:lvl7pPr>
            <a:lvl8pPr indent="-292100" lvl="7" marL="3657600">
              <a:lnSpc>
                <a:spcPct val="100000"/>
              </a:lnSpc>
              <a:spcBef>
                <a:spcPts val="1000"/>
              </a:spcBef>
              <a:spcAft>
                <a:spcPts val="0"/>
              </a:spcAft>
              <a:buClr>
                <a:schemeClr val="accent6"/>
              </a:buClr>
              <a:buSzPts val="1000"/>
              <a:buChar char="○"/>
              <a:defRPr>
                <a:solidFill>
                  <a:schemeClr val="accent6"/>
                </a:solidFill>
              </a:defRPr>
            </a:lvl8pPr>
            <a:lvl9pPr indent="-292100" lvl="8" marL="4114800">
              <a:lnSpc>
                <a:spcPct val="100000"/>
              </a:lnSpc>
              <a:spcBef>
                <a:spcPts val="1000"/>
              </a:spcBef>
              <a:spcAft>
                <a:spcPts val="1000"/>
              </a:spcAft>
              <a:buClr>
                <a:schemeClr val="accent6"/>
              </a:buClr>
              <a:buSzPts val="1000"/>
              <a:buChar char="■"/>
              <a:defRPr>
                <a:solidFill>
                  <a:schemeClr val="accent6"/>
                </a:solidFill>
              </a:defRPr>
            </a:lvl9pPr>
          </a:lstStyle>
          <a:p/>
        </p:txBody>
      </p:sp>
      <p:sp>
        <p:nvSpPr>
          <p:cNvPr id="243" name="Google Shape;243;p20"/>
          <p:cNvSpPr txBox="1"/>
          <p:nvPr>
            <p:ph idx="13" type="title"/>
          </p:nvPr>
        </p:nvSpPr>
        <p:spPr>
          <a:xfrm>
            <a:off x="7204500" y="2574475"/>
            <a:ext cx="1336800" cy="410100"/>
          </a:xfrm>
          <a:prstGeom prst="rect">
            <a:avLst/>
          </a:prstGeom>
        </p:spPr>
        <p:txBody>
          <a:bodyPr anchorCtr="0" anchor="ctr" bIns="91425" lIns="0" spcFirstLastPara="1" rIns="91425" wrap="square" tIns="91425">
            <a:noAutofit/>
          </a:bodyPr>
          <a:lstStyle>
            <a:lvl1pPr lvl="0">
              <a:spcBef>
                <a:spcPts val="0"/>
              </a:spcBef>
              <a:spcAft>
                <a:spcPts val="0"/>
              </a:spcAft>
              <a:buClr>
                <a:schemeClr val="accent6"/>
              </a:buClr>
              <a:buSzPts val="1000"/>
              <a:buNone/>
              <a:defRPr sz="1000">
                <a:solidFill>
                  <a:schemeClr val="accent6"/>
                </a:solidFill>
              </a:defRPr>
            </a:lvl1pPr>
            <a:lvl2pPr lvl="1">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2pPr>
            <a:lvl3pPr lvl="2">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3pPr>
            <a:lvl4pPr lvl="3">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4pPr>
            <a:lvl5pPr lvl="4">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5pPr>
            <a:lvl6pPr lvl="5">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6pPr>
            <a:lvl7pPr lvl="6">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7pPr>
            <a:lvl8pPr lvl="7">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8pPr>
            <a:lvl9pPr lvl="8">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9pPr>
          </a:lstStyle>
          <a:p/>
        </p:txBody>
      </p:sp>
      <p:sp>
        <p:nvSpPr>
          <p:cNvPr id="244" name="Google Shape;244;p20"/>
          <p:cNvSpPr txBox="1"/>
          <p:nvPr>
            <p:ph idx="14" type="body"/>
          </p:nvPr>
        </p:nvSpPr>
        <p:spPr>
          <a:xfrm>
            <a:off x="7204500" y="3034200"/>
            <a:ext cx="1336800" cy="1416000"/>
          </a:xfrm>
          <a:prstGeom prst="rect">
            <a:avLst/>
          </a:prstGeom>
        </p:spPr>
        <p:txBody>
          <a:bodyPr anchorCtr="0" anchor="t" bIns="91425" lIns="0" spcFirstLastPara="1" rIns="91425" wrap="square" tIns="0">
            <a:noAutofit/>
          </a:bodyPr>
          <a:lstStyle>
            <a:lvl1pPr indent="-292100" lvl="0" marL="457200">
              <a:lnSpc>
                <a:spcPct val="100000"/>
              </a:lnSpc>
              <a:spcBef>
                <a:spcPts val="0"/>
              </a:spcBef>
              <a:spcAft>
                <a:spcPts val="0"/>
              </a:spcAft>
              <a:buClr>
                <a:schemeClr val="accent6"/>
              </a:buClr>
              <a:buSzPts val="1000"/>
              <a:buChar char="●"/>
              <a:defRPr>
                <a:solidFill>
                  <a:schemeClr val="accent6"/>
                </a:solidFill>
              </a:defRPr>
            </a:lvl1pPr>
            <a:lvl2pPr indent="-292100" lvl="1" marL="914400">
              <a:lnSpc>
                <a:spcPct val="100000"/>
              </a:lnSpc>
              <a:spcBef>
                <a:spcPts val="1000"/>
              </a:spcBef>
              <a:spcAft>
                <a:spcPts val="0"/>
              </a:spcAft>
              <a:buClr>
                <a:schemeClr val="accent6"/>
              </a:buClr>
              <a:buSzPts val="1000"/>
              <a:buChar char="○"/>
              <a:defRPr>
                <a:solidFill>
                  <a:schemeClr val="accent6"/>
                </a:solidFill>
              </a:defRPr>
            </a:lvl2pPr>
            <a:lvl3pPr indent="-292100" lvl="2" marL="1371600">
              <a:lnSpc>
                <a:spcPct val="100000"/>
              </a:lnSpc>
              <a:spcBef>
                <a:spcPts val="1000"/>
              </a:spcBef>
              <a:spcAft>
                <a:spcPts val="0"/>
              </a:spcAft>
              <a:buClr>
                <a:schemeClr val="accent6"/>
              </a:buClr>
              <a:buSzPts val="1000"/>
              <a:buChar char="■"/>
              <a:defRPr>
                <a:solidFill>
                  <a:schemeClr val="accent6"/>
                </a:solidFill>
              </a:defRPr>
            </a:lvl3pPr>
            <a:lvl4pPr indent="-292100" lvl="3" marL="1828800">
              <a:lnSpc>
                <a:spcPct val="100000"/>
              </a:lnSpc>
              <a:spcBef>
                <a:spcPts val="1000"/>
              </a:spcBef>
              <a:spcAft>
                <a:spcPts val="0"/>
              </a:spcAft>
              <a:buClr>
                <a:schemeClr val="accent6"/>
              </a:buClr>
              <a:buSzPts val="1000"/>
              <a:buChar char="●"/>
              <a:defRPr>
                <a:solidFill>
                  <a:schemeClr val="accent6"/>
                </a:solidFill>
              </a:defRPr>
            </a:lvl4pPr>
            <a:lvl5pPr indent="-292100" lvl="4" marL="2286000">
              <a:lnSpc>
                <a:spcPct val="100000"/>
              </a:lnSpc>
              <a:spcBef>
                <a:spcPts val="1000"/>
              </a:spcBef>
              <a:spcAft>
                <a:spcPts val="0"/>
              </a:spcAft>
              <a:buClr>
                <a:schemeClr val="accent6"/>
              </a:buClr>
              <a:buSzPts val="1000"/>
              <a:buChar char="○"/>
              <a:defRPr>
                <a:solidFill>
                  <a:schemeClr val="accent6"/>
                </a:solidFill>
              </a:defRPr>
            </a:lvl5pPr>
            <a:lvl6pPr indent="-292100" lvl="5" marL="2743200">
              <a:lnSpc>
                <a:spcPct val="100000"/>
              </a:lnSpc>
              <a:spcBef>
                <a:spcPts val="1000"/>
              </a:spcBef>
              <a:spcAft>
                <a:spcPts val="0"/>
              </a:spcAft>
              <a:buClr>
                <a:schemeClr val="accent6"/>
              </a:buClr>
              <a:buSzPts val="1000"/>
              <a:buChar char="■"/>
              <a:defRPr>
                <a:solidFill>
                  <a:schemeClr val="accent6"/>
                </a:solidFill>
              </a:defRPr>
            </a:lvl6pPr>
            <a:lvl7pPr indent="-292100" lvl="6" marL="3200400">
              <a:lnSpc>
                <a:spcPct val="100000"/>
              </a:lnSpc>
              <a:spcBef>
                <a:spcPts val="1000"/>
              </a:spcBef>
              <a:spcAft>
                <a:spcPts val="0"/>
              </a:spcAft>
              <a:buClr>
                <a:schemeClr val="accent6"/>
              </a:buClr>
              <a:buSzPts val="1000"/>
              <a:buChar char="●"/>
              <a:defRPr>
                <a:solidFill>
                  <a:schemeClr val="accent6"/>
                </a:solidFill>
              </a:defRPr>
            </a:lvl7pPr>
            <a:lvl8pPr indent="-292100" lvl="7" marL="3657600">
              <a:lnSpc>
                <a:spcPct val="100000"/>
              </a:lnSpc>
              <a:spcBef>
                <a:spcPts val="1000"/>
              </a:spcBef>
              <a:spcAft>
                <a:spcPts val="0"/>
              </a:spcAft>
              <a:buClr>
                <a:schemeClr val="accent6"/>
              </a:buClr>
              <a:buSzPts val="1000"/>
              <a:buChar char="○"/>
              <a:defRPr>
                <a:solidFill>
                  <a:schemeClr val="accent6"/>
                </a:solidFill>
              </a:defRPr>
            </a:lvl8pPr>
            <a:lvl9pPr indent="-292100" lvl="8" marL="4114800">
              <a:lnSpc>
                <a:spcPct val="100000"/>
              </a:lnSpc>
              <a:spcBef>
                <a:spcPts val="1000"/>
              </a:spcBef>
              <a:spcAft>
                <a:spcPts val="1000"/>
              </a:spcAft>
              <a:buClr>
                <a:schemeClr val="accent6"/>
              </a:buClr>
              <a:buSzPts val="1000"/>
              <a:buChar char="■"/>
              <a:defRPr>
                <a:solidFill>
                  <a:schemeClr val="accent6"/>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Alt 2">
  <p:cSld name="BLANK_1_1_1_1_1_1_1_1_1_1_1">
    <p:bg>
      <p:bgPr>
        <a:solidFill>
          <a:schemeClr val="lt1"/>
        </a:solidFill>
      </p:bgPr>
    </p:bg>
    <p:spTree>
      <p:nvGrpSpPr>
        <p:cNvPr id="14" name="Shape 14"/>
        <p:cNvGrpSpPr/>
        <p:nvPr/>
      </p:nvGrpSpPr>
      <p:grpSpPr>
        <a:xfrm>
          <a:off x="0" y="0"/>
          <a:ext cx="0" cy="0"/>
          <a:chOff x="0" y="0"/>
          <a:chExt cx="0" cy="0"/>
        </a:xfrm>
      </p:grpSpPr>
      <p:sp>
        <p:nvSpPr>
          <p:cNvPr id="15" name="Google Shape;15;p3"/>
          <p:cNvSpPr txBox="1"/>
          <p:nvPr>
            <p:ph idx="1" type="subTitle"/>
          </p:nvPr>
        </p:nvSpPr>
        <p:spPr>
          <a:xfrm>
            <a:off x="411875" y="389750"/>
            <a:ext cx="2237100" cy="816900"/>
          </a:xfrm>
          <a:prstGeom prst="rect">
            <a:avLst/>
          </a:prstGeom>
        </p:spPr>
        <p:txBody>
          <a:bodyPr anchorCtr="0" anchor="t" bIns="0" lIns="0" spcFirstLastPara="1" rIns="91425" wrap="square" tIns="0">
            <a:noAutofit/>
          </a:bodyPr>
          <a:lstStyle>
            <a:lvl1pPr lvl="0">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1pPr>
            <a:lvl2pPr lvl="1">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2pPr>
            <a:lvl3pPr lvl="2">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3pPr>
            <a:lvl4pPr lvl="3">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4pPr>
            <a:lvl5pPr lvl="4">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5pPr>
            <a:lvl6pPr lvl="5">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6pPr>
            <a:lvl7pPr lvl="6">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7pPr>
            <a:lvl8pPr lvl="7">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8pPr>
            <a:lvl9pPr lvl="8">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9pPr>
          </a:lstStyle>
          <a:p/>
        </p:txBody>
      </p:sp>
      <p:sp>
        <p:nvSpPr>
          <p:cNvPr id="16" name="Google Shape;16;p3"/>
          <p:cNvSpPr txBox="1"/>
          <p:nvPr>
            <p:ph idx="2" type="subTitle"/>
          </p:nvPr>
        </p:nvSpPr>
        <p:spPr>
          <a:xfrm>
            <a:off x="3469838" y="218278"/>
            <a:ext cx="5659800" cy="452700"/>
          </a:xfrm>
          <a:prstGeom prst="rect">
            <a:avLst/>
          </a:prstGeom>
        </p:spPr>
        <p:txBody>
          <a:bodyPr anchorCtr="0" anchor="ctr" bIns="0" lIns="0" spcFirstLastPara="1" rIns="91425" wrap="square" tIns="0">
            <a:noAutofit/>
          </a:bodyPr>
          <a:lstStyle>
            <a:lvl1pPr lvl="0">
              <a:lnSpc>
                <a:spcPct val="80000"/>
              </a:lnSpc>
              <a:spcBef>
                <a:spcPts val="0"/>
              </a:spcBef>
              <a:spcAft>
                <a:spcPts val="0"/>
              </a:spcAft>
              <a:buClr>
                <a:schemeClr val="accent6"/>
              </a:buClr>
              <a:buSzPts val="1000"/>
              <a:buNone/>
              <a:defRPr sz="2200">
                <a:solidFill>
                  <a:schemeClr val="accent6"/>
                </a:solidFill>
              </a:defRPr>
            </a:lvl1pPr>
            <a:lvl2pPr lvl="1">
              <a:lnSpc>
                <a:spcPct val="80000"/>
              </a:lnSpc>
              <a:spcBef>
                <a:spcPts val="0"/>
              </a:spcBef>
              <a:spcAft>
                <a:spcPts val="0"/>
              </a:spcAft>
              <a:buClr>
                <a:schemeClr val="accent6"/>
              </a:buClr>
              <a:buSzPts val="1000"/>
              <a:buNone/>
              <a:defRPr sz="2200">
                <a:solidFill>
                  <a:schemeClr val="accent6"/>
                </a:solidFill>
              </a:defRPr>
            </a:lvl2pPr>
            <a:lvl3pPr lvl="2">
              <a:lnSpc>
                <a:spcPct val="80000"/>
              </a:lnSpc>
              <a:spcBef>
                <a:spcPts val="0"/>
              </a:spcBef>
              <a:spcAft>
                <a:spcPts val="0"/>
              </a:spcAft>
              <a:buClr>
                <a:schemeClr val="accent6"/>
              </a:buClr>
              <a:buSzPts val="1000"/>
              <a:buNone/>
              <a:defRPr sz="2200">
                <a:solidFill>
                  <a:schemeClr val="accent6"/>
                </a:solidFill>
              </a:defRPr>
            </a:lvl3pPr>
            <a:lvl4pPr lvl="3">
              <a:lnSpc>
                <a:spcPct val="80000"/>
              </a:lnSpc>
              <a:spcBef>
                <a:spcPts val="0"/>
              </a:spcBef>
              <a:spcAft>
                <a:spcPts val="0"/>
              </a:spcAft>
              <a:buClr>
                <a:schemeClr val="accent6"/>
              </a:buClr>
              <a:buSzPts val="1000"/>
              <a:buNone/>
              <a:defRPr sz="2200">
                <a:solidFill>
                  <a:schemeClr val="accent6"/>
                </a:solidFill>
              </a:defRPr>
            </a:lvl4pPr>
            <a:lvl5pPr lvl="4">
              <a:lnSpc>
                <a:spcPct val="80000"/>
              </a:lnSpc>
              <a:spcBef>
                <a:spcPts val="0"/>
              </a:spcBef>
              <a:spcAft>
                <a:spcPts val="0"/>
              </a:spcAft>
              <a:buClr>
                <a:schemeClr val="accent6"/>
              </a:buClr>
              <a:buSzPts val="1000"/>
              <a:buNone/>
              <a:defRPr sz="2200">
                <a:solidFill>
                  <a:schemeClr val="accent6"/>
                </a:solidFill>
              </a:defRPr>
            </a:lvl5pPr>
            <a:lvl6pPr lvl="5">
              <a:lnSpc>
                <a:spcPct val="80000"/>
              </a:lnSpc>
              <a:spcBef>
                <a:spcPts val="0"/>
              </a:spcBef>
              <a:spcAft>
                <a:spcPts val="0"/>
              </a:spcAft>
              <a:buClr>
                <a:schemeClr val="accent6"/>
              </a:buClr>
              <a:buSzPts val="1000"/>
              <a:buNone/>
              <a:defRPr sz="2200">
                <a:solidFill>
                  <a:schemeClr val="accent6"/>
                </a:solidFill>
              </a:defRPr>
            </a:lvl6pPr>
            <a:lvl7pPr lvl="6">
              <a:lnSpc>
                <a:spcPct val="80000"/>
              </a:lnSpc>
              <a:spcBef>
                <a:spcPts val="0"/>
              </a:spcBef>
              <a:spcAft>
                <a:spcPts val="0"/>
              </a:spcAft>
              <a:buClr>
                <a:schemeClr val="accent6"/>
              </a:buClr>
              <a:buSzPts val="1000"/>
              <a:buNone/>
              <a:defRPr sz="2200">
                <a:solidFill>
                  <a:schemeClr val="accent6"/>
                </a:solidFill>
              </a:defRPr>
            </a:lvl7pPr>
            <a:lvl8pPr lvl="7">
              <a:lnSpc>
                <a:spcPct val="80000"/>
              </a:lnSpc>
              <a:spcBef>
                <a:spcPts val="0"/>
              </a:spcBef>
              <a:spcAft>
                <a:spcPts val="0"/>
              </a:spcAft>
              <a:buClr>
                <a:schemeClr val="accent6"/>
              </a:buClr>
              <a:buSzPts val="1000"/>
              <a:buNone/>
              <a:defRPr sz="2200">
                <a:solidFill>
                  <a:schemeClr val="accent6"/>
                </a:solidFill>
              </a:defRPr>
            </a:lvl8pPr>
            <a:lvl9pPr lvl="8">
              <a:lnSpc>
                <a:spcPct val="80000"/>
              </a:lnSpc>
              <a:spcBef>
                <a:spcPts val="0"/>
              </a:spcBef>
              <a:spcAft>
                <a:spcPts val="0"/>
              </a:spcAft>
              <a:buClr>
                <a:schemeClr val="accent6"/>
              </a:buClr>
              <a:buSzPts val="1000"/>
              <a:buNone/>
              <a:defRPr sz="2200">
                <a:solidFill>
                  <a:schemeClr val="accent6"/>
                </a:solidFill>
              </a:defRPr>
            </a:lvl9pPr>
          </a:lstStyle>
          <a:p/>
        </p:txBody>
      </p:sp>
      <p:sp>
        <p:nvSpPr>
          <p:cNvPr id="17" name="Google Shape;17;p3"/>
          <p:cNvSpPr txBox="1"/>
          <p:nvPr>
            <p:ph idx="3" type="subTitle"/>
          </p:nvPr>
        </p:nvSpPr>
        <p:spPr>
          <a:xfrm>
            <a:off x="3469838" y="1064402"/>
            <a:ext cx="5659800" cy="452700"/>
          </a:xfrm>
          <a:prstGeom prst="rect">
            <a:avLst/>
          </a:prstGeom>
        </p:spPr>
        <p:txBody>
          <a:bodyPr anchorCtr="0" anchor="ctr" bIns="0" lIns="0" spcFirstLastPara="1" rIns="91425" wrap="square" tIns="0">
            <a:noAutofit/>
          </a:bodyPr>
          <a:lstStyle>
            <a:lvl1pPr lvl="0">
              <a:lnSpc>
                <a:spcPct val="80000"/>
              </a:lnSpc>
              <a:spcBef>
                <a:spcPts val="0"/>
              </a:spcBef>
              <a:spcAft>
                <a:spcPts val="0"/>
              </a:spcAft>
              <a:buClr>
                <a:schemeClr val="accent6"/>
              </a:buClr>
              <a:buSzPts val="1000"/>
              <a:buNone/>
              <a:defRPr sz="2200">
                <a:solidFill>
                  <a:schemeClr val="accent6"/>
                </a:solidFill>
              </a:defRPr>
            </a:lvl1pPr>
            <a:lvl2pPr lvl="1">
              <a:lnSpc>
                <a:spcPct val="80000"/>
              </a:lnSpc>
              <a:spcBef>
                <a:spcPts val="0"/>
              </a:spcBef>
              <a:spcAft>
                <a:spcPts val="0"/>
              </a:spcAft>
              <a:buClr>
                <a:schemeClr val="accent6"/>
              </a:buClr>
              <a:buSzPts val="1000"/>
              <a:buNone/>
              <a:defRPr sz="2200">
                <a:solidFill>
                  <a:schemeClr val="accent6"/>
                </a:solidFill>
              </a:defRPr>
            </a:lvl2pPr>
            <a:lvl3pPr lvl="2">
              <a:lnSpc>
                <a:spcPct val="80000"/>
              </a:lnSpc>
              <a:spcBef>
                <a:spcPts val="0"/>
              </a:spcBef>
              <a:spcAft>
                <a:spcPts val="0"/>
              </a:spcAft>
              <a:buClr>
                <a:schemeClr val="accent6"/>
              </a:buClr>
              <a:buSzPts val="1000"/>
              <a:buNone/>
              <a:defRPr sz="2200">
                <a:solidFill>
                  <a:schemeClr val="accent6"/>
                </a:solidFill>
              </a:defRPr>
            </a:lvl3pPr>
            <a:lvl4pPr lvl="3">
              <a:lnSpc>
                <a:spcPct val="80000"/>
              </a:lnSpc>
              <a:spcBef>
                <a:spcPts val="0"/>
              </a:spcBef>
              <a:spcAft>
                <a:spcPts val="0"/>
              </a:spcAft>
              <a:buClr>
                <a:schemeClr val="accent6"/>
              </a:buClr>
              <a:buSzPts val="1000"/>
              <a:buNone/>
              <a:defRPr sz="2200">
                <a:solidFill>
                  <a:schemeClr val="accent6"/>
                </a:solidFill>
              </a:defRPr>
            </a:lvl4pPr>
            <a:lvl5pPr lvl="4">
              <a:lnSpc>
                <a:spcPct val="80000"/>
              </a:lnSpc>
              <a:spcBef>
                <a:spcPts val="0"/>
              </a:spcBef>
              <a:spcAft>
                <a:spcPts val="0"/>
              </a:spcAft>
              <a:buClr>
                <a:schemeClr val="accent6"/>
              </a:buClr>
              <a:buSzPts val="1000"/>
              <a:buNone/>
              <a:defRPr sz="2200">
                <a:solidFill>
                  <a:schemeClr val="accent6"/>
                </a:solidFill>
              </a:defRPr>
            </a:lvl5pPr>
            <a:lvl6pPr lvl="5">
              <a:lnSpc>
                <a:spcPct val="80000"/>
              </a:lnSpc>
              <a:spcBef>
                <a:spcPts val="0"/>
              </a:spcBef>
              <a:spcAft>
                <a:spcPts val="0"/>
              </a:spcAft>
              <a:buClr>
                <a:schemeClr val="accent6"/>
              </a:buClr>
              <a:buSzPts val="1000"/>
              <a:buNone/>
              <a:defRPr sz="2200">
                <a:solidFill>
                  <a:schemeClr val="accent6"/>
                </a:solidFill>
              </a:defRPr>
            </a:lvl6pPr>
            <a:lvl7pPr lvl="6">
              <a:lnSpc>
                <a:spcPct val="80000"/>
              </a:lnSpc>
              <a:spcBef>
                <a:spcPts val="0"/>
              </a:spcBef>
              <a:spcAft>
                <a:spcPts val="0"/>
              </a:spcAft>
              <a:buClr>
                <a:schemeClr val="accent6"/>
              </a:buClr>
              <a:buSzPts val="1000"/>
              <a:buNone/>
              <a:defRPr sz="2200">
                <a:solidFill>
                  <a:schemeClr val="accent6"/>
                </a:solidFill>
              </a:defRPr>
            </a:lvl7pPr>
            <a:lvl8pPr lvl="7">
              <a:lnSpc>
                <a:spcPct val="80000"/>
              </a:lnSpc>
              <a:spcBef>
                <a:spcPts val="0"/>
              </a:spcBef>
              <a:spcAft>
                <a:spcPts val="0"/>
              </a:spcAft>
              <a:buClr>
                <a:schemeClr val="accent6"/>
              </a:buClr>
              <a:buSzPts val="1000"/>
              <a:buNone/>
              <a:defRPr sz="2200">
                <a:solidFill>
                  <a:schemeClr val="accent6"/>
                </a:solidFill>
              </a:defRPr>
            </a:lvl8pPr>
            <a:lvl9pPr lvl="8">
              <a:lnSpc>
                <a:spcPct val="80000"/>
              </a:lnSpc>
              <a:spcBef>
                <a:spcPts val="0"/>
              </a:spcBef>
              <a:spcAft>
                <a:spcPts val="0"/>
              </a:spcAft>
              <a:buClr>
                <a:schemeClr val="accent6"/>
              </a:buClr>
              <a:buSzPts val="1000"/>
              <a:buNone/>
              <a:defRPr sz="2200">
                <a:solidFill>
                  <a:schemeClr val="accent6"/>
                </a:solidFill>
              </a:defRPr>
            </a:lvl9pPr>
          </a:lstStyle>
          <a:p/>
        </p:txBody>
      </p:sp>
      <p:sp>
        <p:nvSpPr>
          <p:cNvPr id="18" name="Google Shape;18;p3"/>
          <p:cNvSpPr txBox="1"/>
          <p:nvPr>
            <p:ph idx="4" type="subTitle"/>
          </p:nvPr>
        </p:nvSpPr>
        <p:spPr>
          <a:xfrm>
            <a:off x="3469838" y="1923965"/>
            <a:ext cx="5659800" cy="452700"/>
          </a:xfrm>
          <a:prstGeom prst="rect">
            <a:avLst/>
          </a:prstGeom>
        </p:spPr>
        <p:txBody>
          <a:bodyPr anchorCtr="0" anchor="ctr" bIns="0" lIns="0" spcFirstLastPara="1" rIns="91425" wrap="square" tIns="0">
            <a:noAutofit/>
          </a:bodyPr>
          <a:lstStyle>
            <a:lvl1pPr lvl="0">
              <a:lnSpc>
                <a:spcPct val="80000"/>
              </a:lnSpc>
              <a:spcBef>
                <a:spcPts val="0"/>
              </a:spcBef>
              <a:spcAft>
                <a:spcPts val="0"/>
              </a:spcAft>
              <a:buClr>
                <a:schemeClr val="accent6"/>
              </a:buClr>
              <a:buSzPts val="1000"/>
              <a:buNone/>
              <a:defRPr sz="2200">
                <a:solidFill>
                  <a:schemeClr val="accent6"/>
                </a:solidFill>
              </a:defRPr>
            </a:lvl1pPr>
            <a:lvl2pPr lvl="1">
              <a:lnSpc>
                <a:spcPct val="80000"/>
              </a:lnSpc>
              <a:spcBef>
                <a:spcPts val="0"/>
              </a:spcBef>
              <a:spcAft>
                <a:spcPts val="0"/>
              </a:spcAft>
              <a:buClr>
                <a:schemeClr val="accent6"/>
              </a:buClr>
              <a:buSzPts val="1000"/>
              <a:buNone/>
              <a:defRPr sz="2200">
                <a:solidFill>
                  <a:schemeClr val="accent6"/>
                </a:solidFill>
              </a:defRPr>
            </a:lvl2pPr>
            <a:lvl3pPr lvl="2">
              <a:lnSpc>
                <a:spcPct val="80000"/>
              </a:lnSpc>
              <a:spcBef>
                <a:spcPts val="0"/>
              </a:spcBef>
              <a:spcAft>
                <a:spcPts val="0"/>
              </a:spcAft>
              <a:buClr>
                <a:schemeClr val="accent6"/>
              </a:buClr>
              <a:buSzPts val="1000"/>
              <a:buNone/>
              <a:defRPr sz="2200">
                <a:solidFill>
                  <a:schemeClr val="accent6"/>
                </a:solidFill>
              </a:defRPr>
            </a:lvl3pPr>
            <a:lvl4pPr lvl="3">
              <a:lnSpc>
                <a:spcPct val="80000"/>
              </a:lnSpc>
              <a:spcBef>
                <a:spcPts val="0"/>
              </a:spcBef>
              <a:spcAft>
                <a:spcPts val="0"/>
              </a:spcAft>
              <a:buClr>
                <a:schemeClr val="accent6"/>
              </a:buClr>
              <a:buSzPts val="1000"/>
              <a:buNone/>
              <a:defRPr sz="2200">
                <a:solidFill>
                  <a:schemeClr val="accent6"/>
                </a:solidFill>
              </a:defRPr>
            </a:lvl4pPr>
            <a:lvl5pPr lvl="4">
              <a:lnSpc>
                <a:spcPct val="80000"/>
              </a:lnSpc>
              <a:spcBef>
                <a:spcPts val="0"/>
              </a:spcBef>
              <a:spcAft>
                <a:spcPts val="0"/>
              </a:spcAft>
              <a:buClr>
                <a:schemeClr val="accent6"/>
              </a:buClr>
              <a:buSzPts val="1000"/>
              <a:buNone/>
              <a:defRPr sz="2200">
                <a:solidFill>
                  <a:schemeClr val="accent6"/>
                </a:solidFill>
              </a:defRPr>
            </a:lvl5pPr>
            <a:lvl6pPr lvl="5">
              <a:lnSpc>
                <a:spcPct val="80000"/>
              </a:lnSpc>
              <a:spcBef>
                <a:spcPts val="0"/>
              </a:spcBef>
              <a:spcAft>
                <a:spcPts val="0"/>
              </a:spcAft>
              <a:buClr>
                <a:schemeClr val="accent6"/>
              </a:buClr>
              <a:buSzPts val="1000"/>
              <a:buNone/>
              <a:defRPr sz="2200">
                <a:solidFill>
                  <a:schemeClr val="accent6"/>
                </a:solidFill>
              </a:defRPr>
            </a:lvl6pPr>
            <a:lvl7pPr lvl="6">
              <a:lnSpc>
                <a:spcPct val="80000"/>
              </a:lnSpc>
              <a:spcBef>
                <a:spcPts val="0"/>
              </a:spcBef>
              <a:spcAft>
                <a:spcPts val="0"/>
              </a:spcAft>
              <a:buClr>
                <a:schemeClr val="accent6"/>
              </a:buClr>
              <a:buSzPts val="1000"/>
              <a:buNone/>
              <a:defRPr sz="2200">
                <a:solidFill>
                  <a:schemeClr val="accent6"/>
                </a:solidFill>
              </a:defRPr>
            </a:lvl7pPr>
            <a:lvl8pPr lvl="7">
              <a:lnSpc>
                <a:spcPct val="80000"/>
              </a:lnSpc>
              <a:spcBef>
                <a:spcPts val="0"/>
              </a:spcBef>
              <a:spcAft>
                <a:spcPts val="0"/>
              </a:spcAft>
              <a:buClr>
                <a:schemeClr val="accent6"/>
              </a:buClr>
              <a:buSzPts val="1000"/>
              <a:buNone/>
              <a:defRPr sz="2200">
                <a:solidFill>
                  <a:schemeClr val="accent6"/>
                </a:solidFill>
              </a:defRPr>
            </a:lvl8pPr>
            <a:lvl9pPr lvl="8">
              <a:lnSpc>
                <a:spcPct val="80000"/>
              </a:lnSpc>
              <a:spcBef>
                <a:spcPts val="0"/>
              </a:spcBef>
              <a:spcAft>
                <a:spcPts val="0"/>
              </a:spcAft>
              <a:buClr>
                <a:schemeClr val="accent6"/>
              </a:buClr>
              <a:buSzPts val="1000"/>
              <a:buNone/>
              <a:defRPr sz="2200">
                <a:solidFill>
                  <a:schemeClr val="accent6"/>
                </a:solidFill>
              </a:defRPr>
            </a:lvl9pPr>
          </a:lstStyle>
          <a:p/>
        </p:txBody>
      </p:sp>
      <p:sp>
        <p:nvSpPr>
          <p:cNvPr id="19" name="Google Shape;19;p3"/>
          <p:cNvSpPr txBox="1"/>
          <p:nvPr>
            <p:ph idx="5" type="subTitle"/>
          </p:nvPr>
        </p:nvSpPr>
        <p:spPr>
          <a:xfrm>
            <a:off x="3469838" y="2810376"/>
            <a:ext cx="5659800" cy="452700"/>
          </a:xfrm>
          <a:prstGeom prst="rect">
            <a:avLst/>
          </a:prstGeom>
        </p:spPr>
        <p:txBody>
          <a:bodyPr anchorCtr="0" anchor="ctr" bIns="0" lIns="0" spcFirstLastPara="1" rIns="91425" wrap="square" tIns="0">
            <a:noAutofit/>
          </a:bodyPr>
          <a:lstStyle>
            <a:lvl1pPr lvl="0">
              <a:lnSpc>
                <a:spcPct val="80000"/>
              </a:lnSpc>
              <a:spcBef>
                <a:spcPts val="0"/>
              </a:spcBef>
              <a:spcAft>
                <a:spcPts val="0"/>
              </a:spcAft>
              <a:buClr>
                <a:schemeClr val="dk1"/>
              </a:buClr>
              <a:buSzPts val="1000"/>
              <a:buNone/>
              <a:defRPr sz="2200">
                <a:solidFill>
                  <a:schemeClr val="dk1"/>
                </a:solidFill>
              </a:defRPr>
            </a:lvl1pPr>
            <a:lvl2pPr lvl="1">
              <a:lnSpc>
                <a:spcPct val="80000"/>
              </a:lnSpc>
              <a:spcBef>
                <a:spcPts val="0"/>
              </a:spcBef>
              <a:spcAft>
                <a:spcPts val="0"/>
              </a:spcAft>
              <a:buClr>
                <a:schemeClr val="dk1"/>
              </a:buClr>
              <a:buSzPts val="1000"/>
              <a:buNone/>
              <a:defRPr sz="2200">
                <a:solidFill>
                  <a:schemeClr val="dk1"/>
                </a:solidFill>
              </a:defRPr>
            </a:lvl2pPr>
            <a:lvl3pPr lvl="2">
              <a:lnSpc>
                <a:spcPct val="80000"/>
              </a:lnSpc>
              <a:spcBef>
                <a:spcPts val="0"/>
              </a:spcBef>
              <a:spcAft>
                <a:spcPts val="0"/>
              </a:spcAft>
              <a:buClr>
                <a:schemeClr val="dk1"/>
              </a:buClr>
              <a:buSzPts val="1000"/>
              <a:buNone/>
              <a:defRPr sz="2200">
                <a:solidFill>
                  <a:schemeClr val="dk1"/>
                </a:solidFill>
              </a:defRPr>
            </a:lvl3pPr>
            <a:lvl4pPr lvl="3">
              <a:lnSpc>
                <a:spcPct val="80000"/>
              </a:lnSpc>
              <a:spcBef>
                <a:spcPts val="0"/>
              </a:spcBef>
              <a:spcAft>
                <a:spcPts val="0"/>
              </a:spcAft>
              <a:buClr>
                <a:schemeClr val="dk1"/>
              </a:buClr>
              <a:buSzPts val="1000"/>
              <a:buNone/>
              <a:defRPr sz="2200">
                <a:solidFill>
                  <a:schemeClr val="dk1"/>
                </a:solidFill>
              </a:defRPr>
            </a:lvl4pPr>
            <a:lvl5pPr lvl="4">
              <a:lnSpc>
                <a:spcPct val="80000"/>
              </a:lnSpc>
              <a:spcBef>
                <a:spcPts val="0"/>
              </a:spcBef>
              <a:spcAft>
                <a:spcPts val="0"/>
              </a:spcAft>
              <a:buClr>
                <a:schemeClr val="dk1"/>
              </a:buClr>
              <a:buSzPts val="1000"/>
              <a:buNone/>
              <a:defRPr sz="2200">
                <a:solidFill>
                  <a:schemeClr val="dk1"/>
                </a:solidFill>
              </a:defRPr>
            </a:lvl5pPr>
            <a:lvl6pPr lvl="5">
              <a:lnSpc>
                <a:spcPct val="80000"/>
              </a:lnSpc>
              <a:spcBef>
                <a:spcPts val="0"/>
              </a:spcBef>
              <a:spcAft>
                <a:spcPts val="0"/>
              </a:spcAft>
              <a:buClr>
                <a:schemeClr val="dk1"/>
              </a:buClr>
              <a:buSzPts val="1000"/>
              <a:buNone/>
              <a:defRPr sz="2200">
                <a:solidFill>
                  <a:schemeClr val="dk1"/>
                </a:solidFill>
              </a:defRPr>
            </a:lvl6pPr>
            <a:lvl7pPr lvl="6">
              <a:lnSpc>
                <a:spcPct val="80000"/>
              </a:lnSpc>
              <a:spcBef>
                <a:spcPts val="0"/>
              </a:spcBef>
              <a:spcAft>
                <a:spcPts val="0"/>
              </a:spcAft>
              <a:buClr>
                <a:schemeClr val="dk1"/>
              </a:buClr>
              <a:buSzPts val="1000"/>
              <a:buNone/>
              <a:defRPr sz="2200">
                <a:solidFill>
                  <a:schemeClr val="dk1"/>
                </a:solidFill>
              </a:defRPr>
            </a:lvl7pPr>
            <a:lvl8pPr lvl="7">
              <a:lnSpc>
                <a:spcPct val="80000"/>
              </a:lnSpc>
              <a:spcBef>
                <a:spcPts val="0"/>
              </a:spcBef>
              <a:spcAft>
                <a:spcPts val="0"/>
              </a:spcAft>
              <a:buClr>
                <a:schemeClr val="dk1"/>
              </a:buClr>
              <a:buSzPts val="1000"/>
              <a:buNone/>
              <a:defRPr sz="2200">
                <a:solidFill>
                  <a:schemeClr val="dk1"/>
                </a:solidFill>
              </a:defRPr>
            </a:lvl8pPr>
            <a:lvl9pPr lvl="8">
              <a:lnSpc>
                <a:spcPct val="80000"/>
              </a:lnSpc>
              <a:spcBef>
                <a:spcPts val="0"/>
              </a:spcBef>
              <a:spcAft>
                <a:spcPts val="0"/>
              </a:spcAft>
              <a:buClr>
                <a:schemeClr val="dk1"/>
              </a:buClr>
              <a:buSzPts val="1000"/>
              <a:buNone/>
              <a:defRPr sz="2200">
                <a:solidFill>
                  <a:schemeClr val="dk1"/>
                </a:solidFill>
              </a:defRPr>
            </a:lvl9pPr>
          </a:lstStyle>
          <a:p/>
        </p:txBody>
      </p:sp>
      <p:sp>
        <p:nvSpPr>
          <p:cNvPr id="20" name="Google Shape;20;p3"/>
          <p:cNvSpPr txBox="1"/>
          <p:nvPr>
            <p:ph idx="6" type="subTitle"/>
          </p:nvPr>
        </p:nvSpPr>
        <p:spPr>
          <a:xfrm>
            <a:off x="3469838" y="3646164"/>
            <a:ext cx="5659800" cy="452700"/>
          </a:xfrm>
          <a:prstGeom prst="rect">
            <a:avLst/>
          </a:prstGeom>
        </p:spPr>
        <p:txBody>
          <a:bodyPr anchorCtr="0" anchor="ctr" bIns="0" lIns="0" spcFirstLastPara="1" rIns="91425" wrap="square" tIns="0">
            <a:noAutofit/>
          </a:bodyPr>
          <a:lstStyle>
            <a:lvl1pPr lvl="0">
              <a:lnSpc>
                <a:spcPct val="80000"/>
              </a:lnSpc>
              <a:spcBef>
                <a:spcPts val="0"/>
              </a:spcBef>
              <a:spcAft>
                <a:spcPts val="0"/>
              </a:spcAft>
              <a:buClr>
                <a:schemeClr val="dk1"/>
              </a:buClr>
              <a:buSzPts val="1000"/>
              <a:buNone/>
              <a:defRPr sz="2200">
                <a:solidFill>
                  <a:schemeClr val="dk1"/>
                </a:solidFill>
              </a:defRPr>
            </a:lvl1pPr>
            <a:lvl2pPr lvl="1">
              <a:lnSpc>
                <a:spcPct val="80000"/>
              </a:lnSpc>
              <a:spcBef>
                <a:spcPts val="0"/>
              </a:spcBef>
              <a:spcAft>
                <a:spcPts val="0"/>
              </a:spcAft>
              <a:buClr>
                <a:schemeClr val="dk1"/>
              </a:buClr>
              <a:buSzPts val="1000"/>
              <a:buNone/>
              <a:defRPr sz="2200">
                <a:solidFill>
                  <a:schemeClr val="dk1"/>
                </a:solidFill>
              </a:defRPr>
            </a:lvl2pPr>
            <a:lvl3pPr lvl="2">
              <a:lnSpc>
                <a:spcPct val="80000"/>
              </a:lnSpc>
              <a:spcBef>
                <a:spcPts val="0"/>
              </a:spcBef>
              <a:spcAft>
                <a:spcPts val="0"/>
              </a:spcAft>
              <a:buClr>
                <a:schemeClr val="dk1"/>
              </a:buClr>
              <a:buSzPts val="1000"/>
              <a:buNone/>
              <a:defRPr sz="2200">
                <a:solidFill>
                  <a:schemeClr val="dk1"/>
                </a:solidFill>
              </a:defRPr>
            </a:lvl3pPr>
            <a:lvl4pPr lvl="3">
              <a:lnSpc>
                <a:spcPct val="80000"/>
              </a:lnSpc>
              <a:spcBef>
                <a:spcPts val="0"/>
              </a:spcBef>
              <a:spcAft>
                <a:spcPts val="0"/>
              </a:spcAft>
              <a:buClr>
                <a:schemeClr val="dk1"/>
              </a:buClr>
              <a:buSzPts val="1000"/>
              <a:buNone/>
              <a:defRPr sz="2200">
                <a:solidFill>
                  <a:schemeClr val="dk1"/>
                </a:solidFill>
              </a:defRPr>
            </a:lvl4pPr>
            <a:lvl5pPr lvl="4">
              <a:lnSpc>
                <a:spcPct val="80000"/>
              </a:lnSpc>
              <a:spcBef>
                <a:spcPts val="0"/>
              </a:spcBef>
              <a:spcAft>
                <a:spcPts val="0"/>
              </a:spcAft>
              <a:buClr>
                <a:schemeClr val="dk1"/>
              </a:buClr>
              <a:buSzPts val="1000"/>
              <a:buNone/>
              <a:defRPr sz="2200">
                <a:solidFill>
                  <a:schemeClr val="dk1"/>
                </a:solidFill>
              </a:defRPr>
            </a:lvl5pPr>
            <a:lvl6pPr lvl="5">
              <a:lnSpc>
                <a:spcPct val="80000"/>
              </a:lnSpc>
              <a:spcBef>
                <a:spcPts val="0"/>
              </a:spcBef>
              <a:spcAft>
                <a:spcPts val="0"/>
              </a:spcAft>
              <a:buClr>
                <a:schemeClr val="dk1"/>
              </a:buClr>
              <a:buSzPts val="1000"/>
              <a:buNone/>
              <a:defRPr sz="2200">
                <a:solidFill>
                  <a:schemeClr val="dk1"/>
                </a:solidFill>
              </a:defRPr>
            </a:lvl6pPr>
            <a:lvl7pPr lvl="6">
              <a:lnSpc>
                <a:spcPct val="80000"/>
              </a:lnSpc>
              <a:spcBef>
                <a:spcPts val="0"/>
              </a:spcBef>
              <a:spcAft>
                <a:spcPts val="0"/>
              </a:spcAft>
              <a:buClr>
                <a:schemeClr val="dk1"/>
              </a:buClr>
              <a:buSzPts val="1000"/>
              <a:buNone/>
              <a:defRPr sz="2200">
                <a:solidFill>
                  <a:schemeClr val="dk1"/>
                </a:solidFill>
              </a:defRPr>
            </a:lvl7pPr>
            <a:lvl8pPr lvl="7">
              <a:lnSpc>
                <a:spcPct val="80000"/>
              </a:lnSpc>
              <a:spcBef>
                <a:spcPts val="0"/>
              </a:spcBef>
              <a:spcAft>
                <a:spcPts val="0"/>
              </a:spcAft>
              <a:buClr>
                <a:schemeClr val="dk1"/>
              </a:buClr>
              <a:buSzPts val="1000"/>
              <a:buNone/>
              <a:defRPr sz="2200">
                <a:solidFill>
                  <a:schemeClr val="dk1"/>
                </a:solidFill>
              </a:defRPr>
            </a:lvl8pPr>
            <a:lvl9pPr lvl="8">
              <a:lnSpc>
                <a:spcPct val="80000"/>
              </a:lnSpc>
              <a:spcBef>
                <a:spcPts val="0"/>
              </a:spcBef>
              <a:spcAft>
                <a:spcPts val="0"/>
              </a:spcAft>
              <a:buClr>
                <a:schemeClr val="dk1"/>
              </a:buClr>
              <a:buSzPts val="1000"/>
              <a:buNone/>
              <a:defRPr sz="2200">
                <a:solidFill>
                  <a:schemeClr val="dk1"/>
                </a:solidFill>
              </a:defRPr>
            </a:lvl9pPr>
          </a:lstStyle>
          <a:p/>
        </p:txBody>
      </p:sp>
      <p:sp>
        <p:nvSpPr>
          <p:cNvPr id="21" name="Google Shape;21;p3"/>
          <p:cNvSpPr txBox="1"/>
          <p:nvPr>
            <p:ph idx="7" type="subTitle"/>
          </p:nvPr>
        </p:nvSpPr>
        <p:spPr>
          <a:xfrm>
            <a:off x="3469838" y="4530963"/>
            <a:ext cx="5659800" cy="452700"/>
          </a:xfrm>
          <a:prstGeom prst="rect">
            <a:avLst/>
          </a:prstGeom>
        </p:spPr>
        <p:txBody>
          <a:bodyPr anchorCtr="0" anchor="ctr" bIns="0" lIns="0" spcFirstLastPara="1" rIns="91425" wrap="square" tIns="0">
            <a:noAutofit/>
          </a:bodyPr>
          <a:lstStyle>
            <a:lvl1pPr lvl="0">
              <a:lnSpc>
                <a:spcPct val="80000"/>
              </a:lnSpc>
              <a:spcBef>
                <a:spcPts val="0"/>
              </a:spcBef>
              <a:spcAft>
                <a:spcPts val="0"/>
              </a:spcAft>
              <a:buClr>
                <a:schemeClr val="dk1"/>
              </a:buClr>
              <a:buSzPts val="1000"/>
              <a:buNone/>
              <a:defRPr sz="2200">
                <a:solidFill>
                  <a:schemeClr val="dk1"/>
                </a:solidFill>
              </a:defRPr>
            </a:lvl1pPr>
            <a:lvl2pPr lvl="1">
              <a:lnSpc>
                <a:spcPct val="80000"/>
              </a:lnSpc>
              <a:spcBef>
                <a:spcPts val="0"/>
              </a:spcBef>
              <a:spcAft>
                <a:spcPts val="0"/>
              </a:spcAft>
              <a:buClr>
                <a:schemeClr val="dk1"/>
              </a:buClr>
              <a:buSzPts val="1000"/>
              <a:buNone/>
              <a:defRPr sz="2200">
                <a:solidFill>
                  <a:schemeClr val="dk1"/>
                </a:solidFill>
              </a:defRPr>
            </a:lvl2pPr>
            <a:lvl3pPr lvl="2">
              <a:lnSpc>
                <a:spcPct val="80000"/>
              </a:lnSpc>
              <a:spcBef>
                <a:spcPts val="0"/>
              </a:spcBef>
              <a:spcAft>
                <a:spcPts val="0"/>
              </a:spcAft>
              <a:buClr>
                <a:schemeClr val="dk1"/>
              </a:buClr>
              <a:buSzPts val="1000"/>
              <a:buNone/>
              <a:defRPr sz="2200">
                <a:solidFill>
                  <a:schemeClr val="dk1"/>
                </a:solidFill>
              </a:defRPr>
            </a:lvl3pPr>
            <a:lvl4pPr lvl="3">
              <a:lnSpc>
                <a:spcPct val="80000"/>
              </a:lnSpc>
              <a:spcBef>
                <a:spcPts val="0"/>
              </a:spcBef>
              <a:spcAft>
                <a:spcPts val="0"/>
              </a:spcAft>
              <a:buClr>
                <a:schemeClr val="dk1"/>
              </a:buClr>
              <a:buSzPts val="1000"/>
              <a:buNone/>
              <a:defRPr sz="2200">
                <a:solidFill>
                  <a:schemeClr val="dk1"/>
                </a:solidFill>
              </a:defRPr>
            </a:lvl4pPr>
            <a:lvl5pPr lvl="4">
              <a:lnSpc>
                <a:spcPct val="80000"/>
              </a:lnSpc>
              <a:spcBef>
                <a:spcPts val="0"/>
              </a:spcBef>
              <a:spcAft>
                <a:spcPts val="0"/>
              </a:spcAft>
              <a:buClr>
                <a:schemeClr val="dk1"/>
              </a:buClr>
              <a:buSzPts val="1000"/>
              <a:buNone/>
              <a:defRPr sz="2200">
                <a:solidFill>
                  <a:schemeClr val="dk1"/>
                </a:solidFill>
              </a:defRPr>
            </a:lvl5pPr>
            <a:lvl6pPr lvl="5">
              <a:lnSpc>
                <a:spcPct val="80000"/>
              </a:lnSpc>
              <a:spcBef>
                <a:spcPts val="0"/>
              </a:spcBef>
              <a:spcAft>
                <a:spcPts val="0"/>
              </a:spcAft>
              <a:buClr>
                <a:schemeClr val="dk1"/>
              </a:buClr>
              <a:buSzPts val="1000"/>
              <a:buNone/>
              <a:defRPr sz="2200">
                <a:solidFill>
                  <a:schemeClr val="dk1"/>
                </a:solidFill>
              </a:defRPr>
            </a:lvl6pPr>
            <a:lvl7pPr lvl="6">
              <a:lnSpc>
                <a:spcPct val="80000"/>
              </a:lnSpc>
              <a:spcBef>
                <a:spcPts val="0"/>
              </a:spcBef>
              <a:spcAft>
                <a:spcPts val="0"/>
              </a:spcAft>
              <a:buClr>
                <a:schemeClr val="dk1"/>
              </a:buClr>
              <a:buSzPts val="1000"/>
              <a:buNone/>
              <a:defRPr sz="2200">
                <a:solidFill>
                  <a:schemeClr val="dk1"/>
                </a:solidFill>
              </a:defRPr>
            </a:lvl7pPr>
            <a:lvl8pPr lvl="7">
              <a:lnSpc>
                <a:spcPct val="80000"/>
              </a:lnSpc>
              <a:spcBef>
                <a:spcPts val="0"/>
              </a:spcBef>
              <a:spcAft>
                <a:spcPts val="0"/>
              </a:spcAft>
              <a:buClr>
                <a:schemeClr val="dk1"/>
              </a:buClr>
              <a:buSzPts val="1000"/>
              <a:buNone/>
              <a:defRPr sz="2200">
                <a:solidFill>
                  <a:schemeClr val="dk1"/>
                </a:solidFill>
              </a:defRPr>
            </a:lvl8pPr>
            <a:lvl9pPr lvl="8">
              <a:lnSpc>
                <a:spcPct val="80000"/>
              </a:lnSpc>
              <a:spcBef>
                <a:spcPts val="0"/>
              </a:spcBef>
              <a:spcAft>
                <a:spcPts val="0"/>
              </a:spcAft>
              <a:buClr>
                <a:schemeClr val="dk1"/>
              </a:buClr>
              <a:buSzPts val="1000"/>
              <a:buNone/>
              <a:defRPr sz="2200">
                <a:solidFill>
                  <a:schemeClr val="dk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2">
  <p:cSld name="CUSTOM_3">
    <p:bg>
      <p:bgPr>
        <a:solidFill>
          <a:schemeClr val="accent4"/>
        </a:solidFill>
      </p:bgPr>
    </p:bg>
    <p:spTree>
      <p:nvGrpSpPr>
        <p:cNvPr id="245" name="Shape 245"/>
        <p:cNvGrpSpPr/>
        <p:nvPr/>
      </p:nvGrpSpPr>
      <p:grpSpPr>
        <a:xfrm>
          <a:off x="0" y="0"/>
          <a:ext cx="0" cy="0"/>
          <a:chOff x="0" y="0"/>
          <a:chExt cx="0" cy="0"/>
        </a:xfrm>
      </p:grpSpPr>
      <p:sp>
        <p:nvSpPr>
          <p:cNvPr id="246" name="Google Shape;246;p21"/>
          <p:cNvSpPr/>
          <p:nvPr/>
        </p:nvSpPr>
        <p:spPr>
          <a:xfrm>
            <a:off x="0" y="0"/>
            <a:ext cx="55215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247" name="Google Shape;247;p21"/>
          <p:cNvSpPr txBox="1"/>
          <p:nvPr>
            <p:ph idx="1" type="subTitle"/>
          </p:nvPr>
        </p:nvSpPr>
        <p:spPr>
          <a:xfrm>
            <a:off x="462950" y="419900"/>
            <a:ext cx="5344500" cy="5745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700"/>
              <a:buFont typeface="Lato"/>
              <a:buNone/>
              <a:defRPr sz="1600">
                <a:solidFill>
                  <a:schemeClr val="dk1"/>
                </a:solidFill>
              </a:defRPr>
            </a:lvl1pPr>
            <a:lvl2pPr lvl="1">
              <a:spcBef>
                <a:spcPts val="1000"/>
              </a:spcBef>
              <a:spcAft>
                <a:spcPts val="0"/>
              </a:spcAft>
              <a:buClr>
                <a:schemeClr val="dk1"/>
              </a:buClr>
              <a:buSzPts val="1700"/>
              <a:buFont typeface="Lato"/>
              <a:buNone/>
              <a:defRPr sz="1600">
                <a:solidFill>
                  <a:schemeClr val="dk1"/>
                </a:solidFill>
              </a:defRPr>
            </a:lvl2pPr>
            <a:lvl3pPr lvl="2">
              <a:spcBef>
                <a:spcPts val="1000"/>
              </a:spcBef>
              <a:spcAft>
                <a:spcPts val="0"/>
              </a:spcAft>
              <a:buClr>
                <a:schemeClr val="dk1"/>
              </a:buClr>
              <a:buSzPts val="1700"/>
              <a:buFont typeface="Lato"/>
              <a:buNone/>
              <a:defRPr sz="1600">
                <a:solidFill>
                  <a:schemeClr val="dk1"/>
                </a:solidFill>
              </a:defRPr>
            </a:lvl3pPr>
            <a:lvl4pPr lvl="3">
              <a:spcBef>
                <a:spcPts val="1000"/>
              </a:spcBef>
              <a:spcAft>
                <a:spcPts val="0"/>
              </a:spcAft>
              <a:buClr>
                <a:schemeClr val="dk1"/>
              </a:buClr>
              <a:buSzPts val="1700"/>
              <a:buFont typeface="Lato"/>
              <a:buNone/>
              <a:defRPr sz="1600">
                <a:solidFill>
                  <a:schemeClr val="dk1"/>
                </a:solidFill>
              </a:defRPr>
            </a:lvl4pPr>
            <a:lvl5pPr lvl="4">
              <a:spcBef>
                <a:spcPts val="1000"/>
              </a:spcBef>
              <a:spcAft>
                <a:spcPts val="0"/>
              </a:spcAft>
              <a:buClr>
                <a:schemeClr val="dk1"/>
              </a:buClr>
              <a:buSzPts val="1700"/>
              <a:buFont typeface="Lato"/>
              <a:buNone/>
              <a:defRPr sz="1600">
                <a:solidFill>
                  <a:schemeClr val="dk1"/>
                </a:solidFill>
              </a:defRPr>
            </a:lvl5pPr>
            <a:lvl6pPr lvl="5">
              <a:spcBef>
                <a:spcPts val="1000"/>
              </a:spcBef>
              <a:spcAft>
                <a:spcPts val="0"/>
              </a:spcAft>
              <a:buClr>
                <a:schemeClr val="dk1"/>
              </a:buClr>
              <a:buSzPts val="1700"/>
              <a:buFont typeface="Lato"/>
              <a:buNone/>
              <a:defRPr sz="1600">
                <a:solidFill>
                  <a:schemeClr val="dk1"/>
                </a:solidFill>
              </a:defRPr>
            </a:lvl6pPr>
            <a:lvl7pPr lvl="6">
              <a:spcBef>
                <a:spcPts val="1000"/>
              </a:spcBef>
              <a:spcAft>
                <a:spcPts val="0"/>
              </a:spcAft>
              <a:buClr>
                <a:schemeClr val="dk1"/>
              </a:buClr>
              <a:buSzPts val="1700"/>
              <a:buFont typeface="Lato"/>
              <a:buNone/>
              <a:defRPr sz="1600">
                <a:solidFill>
                  <a:schemeClr val="dk1"/>
                </a:solidFill>
              </a:defRPr>
            </a:lvl7pPr>
            <a:lvl8pPr lvl="7">
              <a:spcBef>
                <a:spcPts val="1000"/>
              </a:spcBef>
              <a:spcAft>
                <a:spcPts val="0"/>
              </a:spcAft>
              <a:buClr>
                <a:schemeClr val="dk1"/>
              </a:buClr>
              <a:buSzPts val="1700"/>
              <a:buFont typeface="Lato"/>
              <a:buNone/>
              <a:defRPr sz="1600">
                <a:solidFill>
                  <a:schemeClr val="dk1"/>
                </a:solidFill>
              </a:defRPr>
            </a:lvl8pPr>
            <a:lvl9pPr lvl="8">
              <a:spcBef>
                <a:spcPts val="1000"/>
              </a:spcBef>
              <a:spcAft>
                <a:spcPts val="1000"/>
              </a:spcAft>
              <a:buClr>
                <a:schemeClr val="dk1"/>
              </a:buClr>
              <a:buSzPts val="1700"/>
              <a:buFont typeface="Lato"/>
              <a:buNone/>
              <a:defRPr sz="1600">
                <a:solidFill>
                  <a:schemeClr val="dk1"/>
                </a:solidFill>
              </a:defRPr>
            </a:lvl9pPr>
          </a:lstStyle>
          <a:p/>
        </p:txBody>
      </p:sp>
      <p:sp>
        <p:nvSpPr>
          <p:cNvPr id="248" name="Google Shape;248;p21"/>
          <p:cNvSpPr txBox="1"/>
          <p:nvPr>
            <p:ph type="title"/>
          </p:nvPr>
        </p:nvSpPr>
        <p:spPr>
          <a:xfrm>
            <a:off x="459325" y="1827800"/>
            <a:ext cx="3977700" cy="6111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2800"/>
              <a:buNone/>
              <a:defRPr sz="1000">
                <a:latin typeface="Lato"/>
                <a:ea typeface="Lato"/>
                <a:cs typeface="Lato"/>
                <a:sym typeface="Lato"/>
              </a:defRPr>
            </a:lvl1pPr>
            <a:lvl2pPr lvl="1">
              <a:lnSpc>
                <a:spcPct val="100000"/>
              </a:lnSpc>
              <a:spcBef>
                <a:spcPts val="0"/>
              </a:spcBef>
              <a:spcAft>
                <a:spcPts val="0"/>
              </a:spcAft>
              <a:buClr>
                <a:schemeClr val="dk1"/>
              </a:buClr>
              <a:buSzPts val="2800"/>
              <a:buNone/>
              <a:defRPr sz="1000">
                <a:latin typeface="Lato"/>
                <a:ea typeface="Lato"/>
                <a:cs typeface="Lato"/>
                <a:sym typeface="Lato"/>
              </a:defRPr>
            </a:lvl2pPr>
            <a:lvl3pPr lvl="2">
              <a:lnSpc>
                <a:spcPct val="100000"/>
              </a:lnSpc>
              <a:spcBef>
                <a:spcPts val="0"/>
              </a:spcBef>
              <a:spcAft>
                <a:spcPts val="0"/>
              </a:spcAft>
              <a:buClr>
                <a:schemeClr val="dk1"/>
              </a:buClr>
              <a:buSzPts val="2800"/>
              <a:buNone/>
              <a:defRPr sz="1000">
                <a:latin typeface="Lato"/>
                <a:ea typeface="Lato"/>
                <a:cs typeface="Lato"/>
                <a:sym typeface="Lato"/>
              </a:defRPr>
            </a:lvl3pPr>
            <a:lvl4pPr lvl="3">
              <a:lnSpc>
                <a:spcPct val="100000"/>
              </a:lnSpc>
              <a:spcBef>
                <a:spcPts val="0"/>
              </a:spcBef>
              <a:spcAft>
                <a:spcPts val="0"/>
              </a:spcAft>
              <a:buClr>
                <a:schemeClr val="dk1"/>
              </a:buClr>
              <a:buSzPts val="2800"/>
              <a:buNone/>
              <a:defRPr sz="1000">
                <a:latin typeface="Lato"/>
                <a:ea typeface="Lato"/>
                <a:cs typeface="Lato"/>
                <a:sym typeface="Lato"/>
              </a:defRPr>
            </a:lvl4pPr>
            <a:lvl5pPr lvl="4">
              <a:lnSpc>
                <a:spcPct val="100000"/>
              </a:lnSpc>
              <a:spcBef>
                <a:spcPts val="0"/>
              </a:spcBef>
              <a:spcAft>
                <a:spcPts val="0"/>
              </a:spcAft>
              <a:buClr>
                <a:schemeClr val="dk1"/>
              </a:buClr>
              <a:buSzPts val="2800"/>
              <a:buNone/>
              <a:defRPr sz="1000">
                <a:latin typeface="Lato"/>
                <a:ea typeface="Lato"/>
                <a:cs typeface="Lato"/>
                <a:sym typeface="Lato"/>
              </a:defRPr>
            </a:lvl5pPr>
            <a:lvl6pPr lvl="5">
              <a:lnSpc>
                <a:spcPct val="100000"/>
              </a:lnSpc>
              <a:spcBef>
                <a:spcPts val="0"/>
              </a:spcBef>
              <a:spcAft>
                <a:spcPts val="0"/>
              </a:spcAft>
              <a:buClr>
                <a:schemeClr val="dk1"/>
              </a:buClr>
              <a:buSzPts val="2800"/>
              <a:buNone/>
              <a:defRPr sz="1000">
                <a:latin typeface="Lato"/>
                <a:ea typeface="Lato"/>
                <a:cs typeface="Lato"/>
                <a:sym typeface="Lato"/>
              </a:defRPr>
            </a:lvl6pPr>
            <a:lvl7pPr lvl="6">
              <a:lnSpc>
                <a:spcPct val="100000"/>
              </a:lnSpc>
              <a:spcBef>
                <a:spcPts val="0"/>
              </a:spcBef>
              <a:spcAft>
                <a:spcPts val="0"/>
              </a:spcAft>
              <a:buClr>
                <a:schemeClr val="dk1"/>
              </a:buClr>
              <a:buSzPts val="2800"/>
              <a:buNone/>
              <a:defRPr sz="1000">
                <a:latin typeface="Lato"/>
                <a:ea typeface="Lato"/>
                <a:cs typeface="Lato"/>
                <a:sym typeface="Lato"/>
              </a:defRPr>
            </a:lvl7pPr>
            <a:lvl8pPr lvl="7">
              <a:lnSpc>
                <a:spcPct val="100000"/>
              </a:lnSpc>
              <a:spcBef>
                <a:spcPts val="0"/>
              </a:spcBef>
              <a:spcAft>
                <a:spcPts val="0"/>
              </a:spcAft>
              <a:buClr>
                <a:schemeClr val="dk1"/>
              </a:buClr>
              <a:buSzPts val="2800"/>
              <a:buNone/>
              <a:defRPr sz="1000">
                <a:latin typeface="Lato"/>
                <a:ea typeface="Lato"/>
                <a:cs typeface="Lato"/>
                <a:sym typeface="Lato"/>
              </a:defRPr>
            </a:lvl8pPr>
            <a:lvl9pPr lvl="8">
              <a:lnSpc>
                <a:spcPct val="100000"/>
              </a:lnSpc>
              <a:spcBef>
                <a:spcPts val="0"/>
              </a:spcBef>
              <a:spcAft>
                <a:spcPts val="0"/>
              </a:spcAft>
              <a:buClr>
                <a:schemeClr val="dk1"/>
              </a:buClr>
              <a:buSzPts val="2800"/>
              <a:buNone/>
              <a:defRPr sz="1000">
                <a:latin typeface="Lato"/>
                <a:ea typeface="Lato"/>
                <a:cs typeface="Lato"/>
                <a:sym typeface="Lato"/>
              </a:defRPr>
            </a:lvl9pPr>
          </a:lstStyle>
          <a:p/>
        </p:txBody>
      </p:sp>
      <p:sp>
        <p:nvSpPr>
          <p:cNvPr id="249" name="Google Shape;249;p21"/>
          <p:cNvSpPr txBox="1"/>
          <p:nvPr>
            <p:ph idx="2" type="title"/>
          </p:nvPr>
        </p:nvSpPr>
        <p:spPr>
          <a:xfrm>
            <a:off x="642250" y="2940425"/>
            <a:ext cx="1927500" cy="5745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dk1"/>
              </a:buClr>
              <a:buSzPts val="1400"/>
              <a:buNone/>
              <a:defRPr b="1" sz="1400"/>
            </a:lvl1pPr>
            <a:lvl2pPr lvl="1">
              <a:spcBef>
                <a:spcPts val="0"/>
              </a:spcBef>
              <a:spcAft>
                <a:spcPts val="0"/>
              </a:spcAft>
              <a:buClr>
                <a:schemeClr val="dk1"/>
              </a:buClr>
              <a:buSzPts val="1400"/>
              <a:buNone/>
              <a:defRPr b="1" sz="1400">
                <a:latin typeface="Quantico"/>
                <a:ea typeface="Quantico"/>
                <a:cs typeface="Quantico"/>
                <a:sym typeface="Quantico"/>
              </a:defRPr>
            </a:lvl2pPr>
            <a:lvl3pPr lvl="2">
              <a:spcBef>
                <a:spcPts val="0"/>
              </a:spcBef>
              <a:spcAft>
                <a:spcPts val="0"/>
              </a:spcAft>
              <a:buClr>
                <a:schemeClr val="dk1"/>
              </a:buClr>
              <a:buSzPts val="1400"/>
              <a:buNone/>
              <a:defRPr b="1" sz="1400">
                <a:latin typeface="Quantico"/>
                <a:ea typeface="Quantico"/>
                <a:cs typeface="Quantico"/>
                <a:sym typeface="Quantico"/>
              </a:defRPr>
            </a:lvl3pPr>
            <a:lvl4pPr lvl="3">
              <a:spcBef>
                <a:spcPts val="0"/>
              </a:spcBef>
              <a:spcAft>
                <a:spcPts val="0"/>
              </a:spcAft>
              <a:buClr>
                <a:schemeClr val="dk1"/>
              </a:buClr>
              <a:buSzPts val="1400"/>
              <a:buNone/>
              <a:defRPr b="1" sz="1400">
                <a:latin typeface="Quantico"/>
                <a:ea typeface="Quantico"/>
                <a:cs typeface="Quantico"/>
                <a:sym typeface="Quantico"/>
              </a:defRPr>
            </a:lvl4pPr>
            <a:lvl5pPr lvl="4">
              <a:spcBef>
                <a:spcPts val="0"/>
              </a:spcBef>
              <a:spcAft>
                <a:spcPts val="0"/>
              </a:spcAft>
              <a:buClr>
                <a:schemeClr val="dk1"/>
              </a:buClr>
              <a:buSzPts val="1400"/>
              <a:buNone/>
              <a:defRPr b="1" sz="1400">
                <a:latin typeface="Quantico"/>
                <a:ea typeface="Quantico"/>
                <a:cs typeface="Quantico"/>
                <a:sym typeface="Quantico"/>
              </a:defRPr>
            </a:lvl5pPr>
            <a:lvl6pPr lvl="5">
              <a:spcBef>
                <a:spcPts val="0"/>
              </a:spcBef>
              <a:spcAft>
                <a:spcPts val="0"/>
              </a:spcAft>
              <a:buClr>
                <a:schemeClr val="dk1"/>
              </a:buClr>
              <a:buSzPts val="1400"/>
              <a:buNone/>
              <a:defRPr b="1" sz="1400">
                <a:latin typeface="Quantico"/>
                <a:ea typeface="Quantico"/>
                <a:cs typeface="Quantico"/>
                <a:sym typeface="Quantico"/>
              </a:defRPr>
            </a:lvl6pPr>
            <a:lvl7pPr lvl="6">
              <a:spcBef>
                <a:spcPts val="0"/>
              </a:spcBef>
              <a:spcAft>
                <a:spcPts val="0"/>
              </a:spcAft>
              <a:buClr>
                <a:schemeClr val="dk1"/>
              </a:buClr>
              <a:buSzPts val="1400"/>
              <a:buNone/>
              <a:defRPr b="1" sz="1400">
                <a:latin typeface="Quantico"/>
                <a:ea typeface="Quantico"/>
                <a:cs typeface="Quantico"/>
                <a:sym typeface="Quantico"/>
              </a:defRPr>
            </a:lvl7pPr>
            <a:lvl8pPr lvl="7">
              <a:spcBef>
                <a:spcPts val="0"/>
              </a:spcBef>
              <a:spcAft>
                <a:spcPts val="0"/>
              </a:spcAft>
              <a:buClr>
                <a:schemeClr val="dk1"/>
              </a:buClr>
              <a:buSzPts val="1400"/>
              <a:buNone/>
              <a:defRPr b="1" sz="1400">
                <a:latin typeface="Quantico"/>
                <a:ea typeface="Quantico"/>
                <a:cs typeface="Quantico"/>
                <a:sym typeface="Quantico"/>
              </a:defRPr>
            </a:lvl8pPr>
            <a:lvl9pPr lvl="8">
              <a:spcBef>
                <a:spcPts val="0"/>
              </a:spcBef>
              <a:spcAft>
                <a:spcPts val="0"/>
              </a:spcAft>
              <a:buClr>
                <a:schemeClr val="dk1"/>
              </a:buClr>
              <a:buSzPts val="1400"/>
              <a:buNone/>
              <a:defRPr b="1" sz="1400">
                <a:latin typeface="Quantico"/>
                <a:ea typeface="Quantico"/>
                <a:cs typeface="Quantico"/>
                <a:sym typeface="Quantico"/>
              </a:defRPr>
            </a:lvl9pPr>
          </a:lstStyle>
          <a:p/>
        </p:txBody>
      </p:sp>
      <p:sp>
        <p:nvSpPr>
          <p:cNvPr id="250" name="Google Shape;250;p21"/>
          <p:cNvSpPr txBox="1"/>
          <p:nvPr>
            <p:ph idx="3" type="title"/>
          </p:nvPr>
        </p:nvSpPr>
        <p:spPr>
          <a:xfrm>
            <a:off x="639625" y="3619500"/>
            <a:ext cx="2212500" cy="1113300"/>
          </a:xfrm>
          <a:prstGeom prst="rect">
            <a:avLst/>
          </a:prstGeom>
        </p:spPr>
        <p:txBody>
          <a:bodyPr anchorCtr="0" anchor="t" bIns="0" lIns="0" spcFirstLastPara="1" rIns="91425" wrap="square" tIns="0">
            <a:noAutofit/>
          </a:bodyPr>
          <a:lstStyle>
            <a:lvl1pPr lvl="0">
              <a:lnSpc>
                <a:spcPct val="150000"/>
              </a:lnSpc>
              <a:spcBef>
                <a:spcPts val="0"/>
              </a:spcBef>
              <a:spcAft>
                <a:spcPts val="0"/>
              </a:spcAft>
              <a:buClr>
                <a:schemeClr val="dk1"/>
              </a:buClr>
              <a:buSzPts val="2800"/>
              <a:buNone/>
              <a:defRPr sz="1000">
                <a:latin typeface="Lato"/>
                <a:ea typeface="Lato"/>
                <a:cs typeface="Lato"/>
                <a:sym typeface="Lato"/>
              </a:defRPr>
            </a:lvl1pPr>
            <a:lvl2pPr lvl="1">
              <a:lnSpc>
                <a:spcPct val="150000"/>
              </a:lnSpc>
              <a:spcBef>
                <a:spcPts val="0"/>
              </a:spcBef>
              <a:spcAft>
                <a:spcPts val="0"/>
              </a:spcAft>
              <a:buClr>
                <a:schemeClr val="dk1"/>
              </a:buClr>
              <a:buSzPts val="2800"/>
              <a:buNone/>
              <a:defRPr sz="1000">
                <a:latin typeface="Lato"/>
                <a:ea typeface="Lato"/>
                <a:cs typeface="Lato"/>
                <a:sym typeface="Lato"/>
              </a:defRPr>
            </a:lvl2pPr>
            <a:lvl3pPr lvl="2">
              <a:lnSpc>
                <a:spcPct val="150000"/>
              </a:lnSpc>
              <a:spcBef>
                <a:spcPts val="0"/>
              </a:spcBef>
              <a:spcAft>
                <a:spcPts val="0"/>
              </a:spcAft>
              <a:buClr>
                <a:schemeClr val="dk1"/>
              </a:buClr>
              <a:buSzPts val="2800"/>
              <a:buNone/>
              <a:defRPr sz="1000">
                <a:latin typeface="Lato"/>
                <a:ea typeface="Lato"/>
                <a:cs typeface="Lato"/>
                <a:sym typeface="Lato"/>
              </a:defRPr>
            </a:lvl3pPr>
            <a:lvl4pPr lvl="3">
              <a:lnSpc>
                <a:spcPct val="150000"/>
              </a:lnSpc>
              <a:spcBef>
                <a:spcPts val="0"/>
              </a:spcBef>
              <a:spcAft>
                <a:spcPts val="0"/>
              </a:spcAft>
              <a:buClr>
                <a:schemeClr val="dk1"/>
              </a:buClr>
              <a:buSzPts val="2800"/>
              <a:buNone/>
              <a:defRPr sz="1000">
                <a:latin typeface="Lato"/>
                <a:ea typeface="Lato"/>
                <a:cs typeface="Lato"/>
                <a:sym typeface="Lato"/>
              </a:defRPr>
            </a:lvl4pPr>
            <a:lvl5pPr lvl="4">
              <a:lnSpc>
                <a:spcPct val="150000"/>
              </a:lnSpc>
              <a:spcBef>
                <a:spcPts val="0"/>
              </a:spcBef>
              <a:spcAft>
                <a:spcPts val="0"/>
              </a:spcAft>
              <a:buClr>
                <a:schemeClr val="dk1"/>
              </a:buClr>
              <a:buSzPts val="2800"/>
              <a:buNone/>
              <a:defRPr sz="1000">
                <a:latin typeface="Lato"/>
                <a:ea typeface="Lato"/>
                <a:cs typeface="Lato"/>
                <a:sym typeface="Lato"/>
              </a:defRPr>
            </a:lvl5pPr>
            <a:lvl6pPr lvl="5">
              <a:lnSpc>
                <a:spcPct val="150000"/>
              </a:lnSpc>
              <a:spcBef>
                <a:spcPts val="0"/>
              </a:spcBef>
              <a:spcAft>
                <a:spcPts val="0"/>
              </a:spcAft>
              <a:buClr>
                <a:schemeClr val="dk1"/>
              </a:buClr>
              <a:buSzPts val="2800"/>
              <a:buNone/>
              <a:defRPr sz="1000">
                <a:latin typeface="Lato"/>
                <a:ea typeface="Lato"/>
                <a:cs typeface="Lato"/>
                <a:sym typeface="Lato"/>
              </a:defRPr>
            </a:lvl6pPr>
            <a:lvl7pPr lvl="6">
              <a:lnSpc>
                <a:spcPct val="150000"/>
              </a:lnSpc>
              <a:spcBef>
                <a:spcPts val="0"/>
              </a:spcBef>
              <a:spcAft>
                <a:spcPts val="0"/>
              </a:spcAft>
              <a:buClr>
                <a:schemeClr val="dk1"/>
              </a:buClr>
              <a:buSzPts val="2800"/>
              <a:buNone/>
              <a:defRPr sz="1000">
                <a:latin typeface="Lato"/>
                <a:ea typeface="Lato"/>
                <a:cs typeface="Lato"/>
                <a:sym typeface="Lato"/>
              </a:defRPr>
            </a:lvl7pPr>
            <a:lvl8pPr lvl="7">
              <a:lnSpc>
                <a:spcPct val="150000"/>
              </a:lnSpc>
              <a:spcBef>
                <a:spcPts val="0"/>
              </a:spcBef>
              <a:spcAft>
                <a:spcPts val="0"/>
              </a:spcAft>
              <a:buClr>
                <a:schemeClr val="dk1"/>
              </a:buClr>
              <a:buSzPts val="2800"/>
              <a:buNone/>
              <a:defRPr sz="1000">
                <a:latin typeface="Lato"/>
                <a:ea typeface="Lato"/>
                <a:cs typeface="Lato"/>
                <a:sym typeface="Lato"/>
              </a:defRPr>
            </a:lvl8pPr>
            <a:lvl9pPr lvl="8">
              <a:lnSpc>
                <a:spcPct val="150000"/>
              </a:lnSpc>
              <a:spcBef>
                <a:spcPts val="0"/>
              </a:spcBef>
              <a:spcAft>
                <a:spcPts val="0"/>
              </a:spcAft>
              <a:buClr>
                <a:schemeClr val="dk1"/>
              </a:buClr>
              <a:buSzPts val="2800"/>
              <a:buNone/>
              <a:defRPr sz="1000">
                <a:latin typeface="Lato"/>
                <a:ea typeface="Lato"/>
                <a:cs typeface="Lato"/>
                <a:sym typeface="Lato"/>
              </a:defRPr>
            </a:lvl9pPr>
          </a:lstStyle>
          <a:p/>
        </p:txBody>
      </p:sp>
      <p:sp>
        <p:nvSpPr>
          <p:cNvPr id="251" name="Google Shape;251;p21"/>
          <p:cNvSpPr txBox="1"/>
          <p:nvPr>
            <p:ph idx="4" type="title"/>
          </p:nvPr>
        </p:nvSpPr>
        <p:spPr>
          <a:xfrm>
            <a:off x="3222225" y="2940425"/>
            <a:ext cx="1927500" cy="5745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dk1"/>
              </a:buClr>
              <a:buSzPts val="1400"/>
              <a:buNone/>
              <a:defRPr b="1" sz="1400"/>
            </a:lvl1pPr>
            <a:lvl2pPr lvl="1">
              <a:spcBef>
                <a:spcPts val="0"/>
              </a:spcBef>
              <a:spcAft>
                <a:spcPts val="0"/>
              </a:spcAft>
              <a:buClr>
                <a:schemeClr val="dk1"/>
              </a:buClr>
              <a:buSzPts val="1400"/>
              <a:buNone/>
              <a:defRPr b="1" sz="1400">
                <a:latin typeface="Quantico"/>
                <a:ea typeface="Quantico"/>
                <a:cs typeface="Quantico"/>
                <a:sym typeface="Quantico"/>
              </a:defRPr>
            </a:lvl2pPr>
            <a:lvl3pPr lvl="2">
              <a:spcBef>
                <a:spcPts val="0"/>
              </a:spcBef>
              <a:spcAft>
                <a:spcPts val="0"/>
              </a:spcAft>
              <a:buClr>
                <a:schemeClr val="dk1"/>
              </a:buClr>
              <a:buSzPts val="1400"/>
              <a:buNone/>
              <a:defRPr b="1" sz="1400">
                <a:latin typeface="Quantico"/>
                <a:ea typeface="Quantico"/>
                <a:cs typeface="Quantico"/>
                <a:sym typeface="Quantico"/>
              </a:defRPr>
            </a:lvl3pPr>
            <a:lvl4pPr lvl="3">
              <a:spcBef>
                <a:spcPts val="0"/>
              </a:spcBef>
              <a:spcAft>
                <a:spcPts val="0"/>
              </a:spcAft>
              <a:buClr>
                <a:schemeClr val="dk1"/>
              </a:buClr>
              <a:buSzPts val="1400"/>
              <a:buNone/>
              <a:defRPr b="1" sz="1400">
                <a:latin typeface="Quantico"/>
                <a:ea typeface="Quantico"/>
                <a:cs typeface="Quantico"/>
                <a:sym typeface="Quantico"/>
              </a:defRPr>
            </a:lvl4pPr>
            <a:lvl5pPr lvl="4">
              <a:spcBef>
                <a:spcPts val="0"/>
              </a:spcBef>
              <a:spcAft>
                <a:spcPts val="0"/>
              </a:spcAft>
              <a:buClr>
                <a:schemeClr val="dk1"/>
              </a:buClr>
              <a:buSzPts val="1400"/>
              <a:buNone/>
              <a:defRPr b="1" sz="1400">
                <a:latin typeface="Quantico"/>
                <a:ea typeface="Quantico"/>
                <a:cs typeface="Quantico"/>
                <a:sym typeface="Quantico"/>
              </a:defRPr>
            </a:lvl5pPr>
            <a:lvl6pPr lvl="5">
              <a:spcBef>
                <a:spcPts val="0"/>
              </a:spcBef>
              <a:spcAft>
                <a:spcPts val="0"/>
              </a:spcAft>
              <a:buClr>
                <a:schemeClr val="dk1"/>
              </a:buClr>
              <a:buSzPts val="1400"/>
              <a:buNone/>
              <a:defRPr b="1" sz="1400">
                <a:latin typeface="Quantico"/>
                <a:ea typeface="Quantico"/>
                <a:cs typeface="Quantico"/>
                <a:sym typeface="Quantico"/>
              </a:defRPr>
            </a:lvl6pPr>
            <a:lvl7pPr lvl="6">
              <a:spcBef>
                <a:spcPts val="0"/>
              </a:spcBef>
              <a:spcAft>
                <a:spcPts val="0"/>
              </a:spcAft>
              <a:buClr>
                <a:schemeClr val="dk1"/>
              </a:buClr>
              <a:buSzPts val="1400"/>
              <a:buNone/>
              <a:defRPr b="1" sz="1400">
                <a:latin typeface="Quantico"/>
                <a:ea typeface="Quantico"/>
                <a:cs typeface="Quantico"/>
                <a:sym typeface="Quantico"/>
              </a:defRPr>
            </a:lvl7pPr>
            <a:lvl8pPr lvl="7">
              <a:spcBef>
                <a:spcPts val="0"/>
              </a:spcBef>
              <a:spcAft>
                <a:spcPts val="0"/>
              </a:spcAft>
              <a:buClr>
                <a:schemeClr val="dk1"/>
              </a:buClr>
              <a:buSzPts val="1400"/>
              <a:buNone/>
              <a:defRPr b="1" sz="1400">
                <a:latin typeface="Quantico"/>
                <a:ea typeface="Quantico"/>
                <a:cs typeface="Quantico"/>
                <a:sym typeface="Quantico"/>
              </a:defRPr>
            </a:lvl8pPr>
            <a:lvl9pPr lvl="8">
              <a:spcBef>
                <a:spcPts val="0"/>
              </a:spcBef>
              <a:spcAft>
                <a:spcPts val="0"/>
              </a:spcAft>
              <a:buClr>
                <a:schemeClr val="dk1"/>
              </a:buClr>
              <a:buSzPts val="1400"/>
              <a:buNone/>
              <a:defRPr b="1" sz="1400">
                <a:latin typeface="Quantico"/>
                <a:ea typeface="Quantico"/>
                <a:cs typeface="Quantico"/>
                <a:sym typeface="Quantico"/>
              </a:defRPr>
            </a:lvl9pPr>
          </a:lstStyle>
          <a:p/>
        </p:txBody>
      </p:sp>
      <p:sp>
        <p:nvSpPr>
          <p:cNvPr id="252" name="Google Shape;252;p21"/>
          <p:cNvSpPr txBox="1"/>
          <p:nvPr>
            <p:ph idx="5" type="title"/>
          </p:nvPr>
        </p:nvSpPr>
        <p:spPr>
          <a:xfrm>
            <a:off x="3219600" y="3619500"/>
            <a:ext cx="2212500" cy="1113300"/>
          </a:xfrm>
          <a:prstGeom prst="rect">
            <a:avLst/>
          </a:prstGeom>
        </p:spPr>
        <p:txBody>
          <a:bodyPr anchorCtr="0" anchor="t" bIns="0" lIns="0" spcFirstLastPara="1" rIns="91425" wrap="square" tIns="0">
            <a:noAutofit/>
          </a:bodyPr>
          <a:lstStyle>
            <a:lvl1pPr lvl="0">
              <a:lnSpc>
                <a:spcPct val="150000"/>
              </a:lnSpc>
              <a:spcBef>
                <a:spcPts val="0"/>
              </a:spcBef>
              <a:spcAft>
                <a:spcPts val="0"/>
              </a:spcAft>
              <a:buClr>
                <a:schemeClr val="dk1"/>
              </a:buClr>
              <a:buSzPts val="2800"/>
              <a:buNone/>
              <a:defRPr sz="1000">
                <a:latin typeface="Lato"/>
                <a:ea typeface="Lato"/>
                <a:cs typeface="Lato"/>
                <a:sym typeface="Lato"/>
              </a:defRPr>
            </a:lvl1pPr>
            <a:lvl2pPr lvl="1">
              <a:lnSpc>
                <a:spcPct val="150000"/>
              </a:lnSpc>
              <a:spcBef>
                <a:spcPts val="0"/>
              </a:spcBef>
              <a:spcAft>
                <a:spcPts val="0"/>
              </a:spcAft>
              <a:buClr>
                <a:schemeClr val="dk1"/>
              </a:buClr>
              <a:buSzPts val="2800"/>
              <a:buNone/>
              <a:defRPr sz="1000">
                <a:latin typeface="Lato"/>
                <a:ea typeface="Lato"/>
                <a:cs typeface="Lato"/>
                <a:sym typeface="Lato"/>
              </a:defRPr>
            </a:lvl2pPr>
            <a:lvl3pPr lvl="2">
              <a:lnSpc>
                <a:spcPct val="150000"/>
              </a:lnSpc>
              <a:spcBef>
                <a:spcPts val="0"/>
              </a:spcBef>
              <a:spcAft>
                <a:spcPts val="0"/>
              </a:spcAft>
              <a:buClr>
                <a:schemeClr val="dk1"/>
              </a:buClr>
              <a:buSzPts val="2800"/>
              <a:buNone/>
              <a:defRPr sz="1000">
                <a:latin typeface="Lato"/>
                <a:ea typeface="Lato"/>
                <a:cs typeface="Lato"/>
                <a:sym typeface="Lato"/>
              </a:defRPr>
            </a:lvl3pPr>
            <a:lvl4pPr lvl="3">
              <a:lnSpc>
                <a:spcPct val="150000"/>
              </a:lnSpc>
              <a:spcBef>
                <a:spcPts val="0"/>
              </a:spcBef>
              <a:spcAft>
                <a:spcPts val="0"/>
              </a:spcAft>
              <a:buClr>
                <a:schemeClr val="dk1"/>
              </a:buClr>
              <a:buSzPts val="2800"/>
              <a:buNone/>
              <a:defRPr sz="1000">
                <a:latin typeface="Lato"/>
                <a:ea typeface="Lato"/>
                <a:cs typeface="Lato"/>
                <a:sym typeface="Lato"/>
              </a:defRPr>
            </a:lvl4pPr>
            <a:lvl5pPr lvl="4">
              <a:lnSpc>
                <a:spcPct val="150000"/>
              </a:lnSpc>
              <a:spcBef>
                <a:spcPts val="0"/>
              </a:spcBef>
              <a:spcAft>
                <a:spcPts val="0"/>
              </a:spcAft>
              <a:buClr>
                <a:schemeClr val="dk1"/>
              </a:buClr>
              <a:buSzPts val="2800"/>
              <a:buNone/>
              <a:defRPr sz="1000">
                <a:latin typeface="Lato"/>
                <a:ea typeface="Lato"/>
                <a:cs typeface="Lato"/>
                <a:sym typeface="Lato"/>
              </a:defRPr>
            </a:lvl5pPr>
            <a:lvl6pPr lvl="5">
              <a:lnSpc>
                <a:spcPct val="150000"/>
              </a:lnSpc>
              <a:spcBef>
                <a:spcPts val="0"/>
              </a:spcBef>
              <a:spcAft>
                <a:spcPts val="0"/>
              </a:spcAft>
              <a:buClr>
                <a:schemeClr val="dk1"/>
              </a:buClr>
              <a:buSzPts val="2800"/>
              <a:buNone/>
              <a:defRPr sz="1000">
                <a:latin typeface="Lato"/>
                <a:ea typeface="Lato"/>
                <a:cs typeface="Lato"/>
                <a:sym typeface="Lato"/>
              </a:defRPr>
            </a:lvl6pPr>
            <a:lvl7pPr lvl="6">
              <a:lnSpc>
                <a:spcPct val="150000"/>
              </a:lnSpc>
              <a:spcBef>
                <a:spcPts val="0"/>
              </a:spcBef>
              <a:spcAft>
                <a:spcPts val="0"/>
              </a:spcAft>
              <a:buClr>
                <a:schemeClr val="dk1"/>
              </a:buClr>
              <a:buSzPts val="2800"/>
              <a:buNone/>
              <a:defRPr sz="1000">
                <a:latin typeface="Lato"/>
                <a:ea typeface="Lato"/>
                <a:cs typeface="Lato"/>
                <a:sym typeface="Lato"/>
              </a:defRPr>
            </a:lvl7pPr>
            <a:lvl8pPr lvl="7">
              <a:lnSpc>
                <a:spcPct val="150000"/>
              </a:lnSpc>
              <a:spcBef>
                <a:spcPts val="0"/>
              </a:spcBef>
              <a:spcAft>
                <a:spcPts val="0"/>
              </a:spcAft>
              <a:buClr>
                <a:schemeClr val="dk1"/>
              </a:buClr>
              <a:buSzPts val="2800"/>
              <a:buNone/>
              <a:defRPr sz="1000">
                <a:latin typeface="Lato"/>
                <a:ea typeface="Lato"/>
                <a:cs typeface="Lato"/>
                <a:sym typeface="Lato"/>
              </a:defRPr>
            </a:lvl8pPr>
            <a:lvl9pPr lvl="8">
              <a:lnSpc>
                <a:spcPct val="150000"/>
              </a:lnSpc>
              <a:spcBef>
                <a:spcPts val="0"/>
              </a:spcBef>
              <a:spcAft>
                <a:spcPts val="0"/>
              </a:spcAft>
              <a:buClr>
                <a:schemeClr val="dk1"/>
              </a:buClr>
              <a:buSzPts val="2800"/>
              <a:buNone/>
              <a:defRPr sz="1000">
                <a:latin typeface="Lato"/>
                <a:ea typeface="Lato"/>
                <a:cs typeface="Lato"/>
                <a:sym typeface="Lato"/>
              </a:defRPr>
            </a:lvl9pPr>
          </a:lstStyle>
          <a:p/>
        </p:txBody>
      </p:sp>
      <p:sp>
        <p:nvSpPr>
          <p:cNvPr id="253" name="Google Shape;253;p21"/>
          <p:cNvSpPr txBox="1"/>
          <p:nvPr>
            <p:ph idx="6" type="title"/>
          </p:nvPr>
        </p:nvSpPr>
        <p:spPr>
          <a:xfrm>
            <a:off x="5807450" y="2940425"/>
            <a:ext cx="1927500" cy="5745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dk1"/>
              </a:buClr>
              <a:buSzPts val="1400"/>
              <a:buNone/>
              <a:defRPr b="1" sz="1400"/>
            </a:lvl1pPr>
            <a:lvl2pPr lvl="1">
              <a:spcBef>
                <a:spcPts val="0"/>
              </a:spcBef>
              <a:spcAft>
                <a:spcPts val="0"/>
              </a:spcAft>
              <a:buClr>
                <a:schemeClr val="dk1"/>
              </a:buClr>
              <a:buSzPts val="1400"/>
              <a:buNone/>
              <a:defRPr b="1" sz="1400">
                <a:latin typeface="Quantico"/>
                <a:ea typeface="Quantico"/>
                <a:cs typeface="Quantico"/>
                <a:sym typeface="Quantico"/>
              </a:defRPr>
            </a:lvl2pPr>
            <a:lvl3pPr lvl="2">
              <a:spcBef>
                <a:spcPts val="0"/>
              </a:spcBef>
              <a:spcAft>
                <a:spcPts val="0"/>
              </a:spcAft>
              <a:buClr>
                <a:schemeClr val="dk1"/>
              </a:buClr>
              <a:buSzPts val="1400"/>
              <a:buNone/>
              <a:defRPr b="1" sz="1400">
                <a:latin typeface="Quantico"/>
                <a:ea typeface="Quantico"/>
                <a:cs typeface="Quantico"/>
                <a:sym typeface="Quantico"/>
              </a:defRPr>
            </a:lvl3pPr>
            <a:lvl4pPr lvl="3">
              <a:spcBef>
                <a:spcPts val="0"/>
              </a:spcBef>
              <a:spcAft>
                <a:spcPts val="0"/>
              </a:spcAft>
              <a:buClr>
                <a:schemeClr val="dk1"/>
              </a:buClr>
              <a:buSzPts val="1400"/>
              <a:buNone/>
              <a:defRPr b="1" sz="1400">
                <a:latin typeface="Quantico"/>
                <a:ea typeface="Quantico"/>
                <a:cs typeface="Quantico"/>
                <a:sym typeface="Quantico"/>
              </a:defRPr>
            </a:lvl4pPr>
            <a:lvl5pPr lvl="4">
              <a:spcBef>
                <a:spcPts val="0"/>
              </a:spcBef>
              <a:spcAft>
                <a:spcPts val="0"/>
              </a:spcAft>
              <a:buClr>
                <a:schemeClr val="dk1"/>
              </a:buClr>
              <a:buSzPts val="1400"/>
              <a:buNone/>
              <a:defRPr b="1" sz="1400">
                <a:latin typeface="Quantico"/>
                <a:ea typeface="Quantico"/>
                <a:cs typeface="Quantico"/>
                <a:sym typeface="Quantico"/>
              </a:defRPr>
            </a:lvl5pPr>
            <a:lvl6pPr lvl="5">
              <a:spcBef>
                <a:spcPts val="0"/>
              </a:spcBef>
              <a:spcAft>
                <a:spcPts val="0"/>
              </a:spcAft>
              <a:buClr>
                <a:schemeClr val="dk1"/>
              </a:buClr>
              <a:buSzPts val="1400"/>
              <a:buNone/>
              <a:defRPr b="1" sz="1400">
                <a:latin typeface="Quantico"/>
                <a:ea typeface="Quantico"/>
                <a:cs typeface="Quantico"/>
                <a:sym typeface="Quantico"/>
              </a:defRPr>
            </a:lvl6pPr>
            <a:lvl7pPr lvl="6">
              <a:spcBef>
                <a:spcPts val="0"/>
              </a:spcBef>
              <a:spcAft>
                <a:spcPts val="0"/>
              </a:spcAft>
              <a:buClr>
                <a:schemeClr val="dk1"/>
              </a:buClr>
              <a:buSzPts val="1400"/>
              <a:buNone/>
              <a:defRPr b="1" sz="1400">
                <a:latin typeface="Quantico"/>
                <a:ea typeface="Quantico"/>
                <a:cs typeface="Quantico"/>
                <a:sym typeface="Quantico"/>
              </a:defRPr>
            </a:lvl7pPr>
            <a:lvl8pPr lvl="7">
              <a:spcBef>
                <a:spcPts val="0"/>
              </a:spcBef>
              <a:spcAft>
                <a:spcPts val="0"/>
              </a:spcAft>
              <a:buClr>
                <a:schemeClr val="dk1"/>
              </a:buClr>
              <a:buSzPts val="1400"/>
              <a:buNone/>
              <a:defRPr b="1" sz="1400">
                <a:latin typeface="Quantico"/>
                <a:ea typeface="Quantico"/>
                <a:cs typeface="Quantico"/>
                <a:sym typeface="Quantico"/>
              </a:defRPr>
            </a:lvl8pPr>
            <a:lvl9pPr lvl="8">
              <a:spcBef>
                <a:spcPts val="0"/>
              </a:spcBef>
              <a:spcAft>
                <a:spcPts val="0"/>
              </a:spcAft>
              <a:buClr>
                <a:schemeClr val="dk1"/>
              </a:buClr>
              <a:buSzPts val="1400"/>
              <a:buNone/>
              <a:defRPr b="1" sz="1400">
                <a:latin typeface="Quantico"/>
                <a:ea typeface="Quantico"/>
                <a:cs typeface="Quantico"/>
                <a:sym typeface="Quantico"/>
              </a:defRPr>
            </a:lvl9pPr>
          </a:lstStyle>
          <a:p/>
        </p:txBody>
      </p:sp>
      <p:sp>
        <p:nvSpPr>
          <p:cNvPr id="254" name="Google Shape;254;p21"/>
          <p:cNvSpPr txBox="1"/>
          <p:nvPr>
            <p:ph idx="7" type="title"/>
          </p:nvPr>
        </p:nvSpPr>
        <p:spPr>
          <a:xfrm>
            <a:off x="5804825" y="3619500"/>
            <a:ext cx="2212500" cy="1113300"/>
          </a:xfrm>
          <a:prstGeom prst="rect">
            <a:avLst/>
          </a:prstGeom>
        </p:spPr>
        <p:txBody>
          <a:bodyPr anchorCtr="0" anchor="t" bIns="0" lIns="0" spcFirstLastPara="1" rIns="91425" wrap="square" tIns="0">
            <a:noAutofit/>
          </a:bodyPr>
          <a:lstStyle>
            <a:lvl1pPr lvl="0">
              <a:lnSpc>
                <a:spcPct val="150000"/>
              </a:lnSpc>
              <a:spcBef>
                <a:spcPts val="0"/>
              </a:spcBef>
              <a:spcAft>
                <a:spcPts val="0"/>
              </a:spcAft>
              <a:buClr>
                <a:schemeClr val="dk1"/>
              </a:buClr>
              <a:buSzPts val="2800"/>
              <a:buNone/>
              <a:defRPr sz="1000">
                <a:latin typeface="Lato"/>
                <a:ea typeface="Lato"/>
                <a:cs typeface="Lato"/>
                <a:sym typeface="Lato"/>
              </a:defRPr>
            </a:lvl1pPr>
            <a:lvl2pPr lvl="1">
              <a:lnSpc>
                <a:spcPct val="150000"/>
              </a:lnSpc>
              <a:spcBef>
                <a:spcPts val="0"/>
              </a:spcBef>
              <a:spcAft>
                <a:spcPts val="0"/>
              </a:spcAft>
              <a:buClr>
                <a:schemeClr val="dk1"/>
              </a:buClr>
              <a:buSzPts val="2800"/>
              <a:buNone/>
              <a:defRPr sz="1000">
                <a:latin typeface="Lato"/>
                <a:ea typeface="Lato"/>
                <a:cs typeface="Lato"/>
                <a:sym typeface="Lato"/>
              </a:defRPr>
            </a:lvl2pPr>
            <a:lvl3pPr lvl="2">
              <a:lnSpc>
                <a:spcPct val="150000"/>
              </a:lnSpc>
              <a:spcBef>
                <a:spcPts val="0"/>
              </a:spcBef>
              <a:spcAft>
                <a:spcPts val="0"/>
              </a:spcAft>
              <a:buClr>
                <a:schemeClr val="dk1"/>
              </a:buClr>
              <a:buSzPts val="2800"/>
              <a:buNone/>
              <a:defRPr sz="1000">
                <a:latin typeface="Lato"/>
                <a:ea typeface="Lato"/>
                <a:cs typeface="Lato"/>
                <a:sym typeface="Lato"/>
              </a:defRPr>
            </a:lvl3pPr>
            <a:lvl4pPr lvl="3">
              <a:lnSpc>
                <a:spcPct val="150000"/>
              </a:lnSpc>
              <a:spcBef>
                <a:spcPts val="0"/>
              </a:spcBef>
              <a:spcAft>
                <a:spcPts val="0"/>
              </a:spcAft>
              <a:buClr>
                <a:schemeClr val="dk1"/>
              </a:buClr>
              <a:buSzPts val="2800"/>
              <a:buNone/>
              <a:defRPr sz="1000">
                <a:latin typeface="Lato"/>
                <a:ea typeface="Lato"/>
                <a:cs typeface="Lato"/>
                <a:sym typeface="Lato"/>
              </a:defRPr>
            </a:lvl4pPr>
            <a:lvl5pPr lvl="4">
              <a:lnSpc>
                <a:spcPct val="150000"/>
              </a:lnSpc>
              <a:spcBef>
                <a:spcPts val="0"/>
              </a:spcBef>
              <a:spcAft>
                <a:spcPts val="0"/>
              </a:spcAft>
              <a:buClr>
                <a:schemeClr val="dk1"/>
              </a:buClr>
              <a:buSzPts val="2800"/>
              <a:buNone/>
              <a:defRPr sz="1000">
                <a:latin typeface="Lato"/>
                <a:ea typeface="Lato"/>
                <a:cs typeface="Lato"/>
                <a:sym typeface="Lato"/>
              </a:defRPr>
            </a:lvl5pPr>
            <a:lvl6pPr lvl="5">
              <a:lnSpc>
                <a:spcPct val="150000"/>
              </a:lnSpc>
              <a:spcBef>
                <a:spcPts val="0"/>
              </a:spcBef>
              <a:spcAft>
                <a:spcPts val="0"/>
              </a:spcAft>
              <a:buClr>
                <a:schemeClr val="dk1"/>
              </a:buClr>
              <a:buSzPts val="2800"/>
              <a:buNone/>
              <a:defRPr sz="1000">
                <a:latin typeface="Lato"/>
                <a:ea typeface="Lato"/>
                <a:cs typeface="Lato"/>
                <a:sym typeface="Lato"/>
              </a:defRPr>
            </a:lvl6pPr>
            <a:lvl7pPr lvl="6">
              <a:lnSpc>
                <a:spcPct val="150000"/>
              </a:lnSpc>
              <a:spcBef>
                <a:spcPts val="0"/>
              </a:spcBef>
              <a:spcAft>
                <a:spcPts val="0"/>
              </a:spcAft>
              <a:buClr>
                <a:schemeClr val="dk1"/>
              </a:buClr>
              <a:buSzPts val="2800"/>
              <a:buNone/>
              <a:defRPr sz="1000">
                <a:latin typeface="Lato"/>
                <a:ea typeface="Lato"/>
                <a:cs typeface="Lato"/>
                <a:sym typeface="Lato"/>
              </a:defRPr>
            </a:lvl7pPr>
            <a:lvl8pPr lvl="7">
              <a:lnSpc>
                <a:spcPct val="150000"/>
              </a:lnSpc>
              <a:spcBef>
                <a:spcPts val="0"/>
              </a:spcBef>
              <a:spcAft>
                <a:spcPts val="0"/>
              </a:spcAft>
              <a:buClr>
                <a:schemeClr val="dk1"/>
              </a:buClr>
              <a:buSzPts val="2800"/>
              <a:buNone/>
              <a:defRPr sz="1000">
                <a:latin typeface="Lato"/>
                <a:ea typeface="Lato"/>
                <a:cs typeface="Lato"/>
                <a:sym typeface="Lato"/>
              </a:defRPr>
            </a:lvl8pPr>
            <a:lvl9pPr lvl="8">
              <a:lnSpc>
                <a:spcPct val="150000"/>
              </a:lnSpc>
              <a:spcBef>
                <a:spcPts val="0"/>
              </a:spcBef>
              <a:spcAft>
                <a:spcPts val="0"/>
              </a:spcAft>
              <a:buClr>
                <a:schemeClr val="dk1"/>
              </a:buClr>
              <a:buSzPts val="2800"/>
              <a:buNone/>
              <a:defRPr sz="1000">
                <a:latin typeface="Lato"/>
                <a:ea typeface="Lato"/>
                <a:cs typeface="Lato"/>
                <a:sym typeface="Lato"/>
              </a:defRPr>
            </a:lvl9pPr>
          </a:lstStyle>
          <a:p/>
        </p:txBody>
      </p:sp>
      <p:sp>
        <p:nvSpPr>
          <p:cNvPr id="255" name="Google Shape;255;p21"/>
          <p:cNvSpPr txBox="1"/>
          <p:nvPr>
            <p:ph idx="8" type="title"/>
          </p:nvPr>
        </p:nvSpPr>
        <p:spPr>
          <a:xfrm>
            <a:off x="459325" y="788000"/>
            <a:ext cx="4648200" cy="1039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dk1"/>
              </a:buClr>
              <a:buSzPts val="3000"/>
              <a:buNone/>
              <a:defRPr sz="2400"/>
            </a:lvl1pPr>
            <a:lvl2pPr lvl="1">
              <a:spcBef>
                <a:spcPts val="0"/>
              </a:spcBef>
              <a:spcAft>
                <a:spcPts val="0"/>
              </a:spcAft>
              <a:buClr>
                <a:schemeClr val="dk1"/>
              </a:buClr>
              <a:buSzPts val="3000"/>
              <a:buNone/>
              <a:defRPr sz="2400">
                <a:latin typeface="Quantico"/>
                <a:ea typeface="Quantico"/>
                <a:cs typeface="Quantico"/>
                <a:sym typeface="Quantico"/>
              </a:defRPr>
            </a:lvl2pPr>
            <a:lvl3pPr lvl="2">
              <a:spcBef>
                <a:spcPts val="0"/>
              </a:spcBef>
              <a:spcAft>
                <a:spcPts val="0"/>
              </a:spcAft>
              <a:buClr>
                <a:schemeClr val="dk1"/>
              </a:buClr>
              <a:buSzPts val="3000"/>
              <a:buNone/>
              <a:defRPr sz="2400">
                <a:latin typeface="Quantico"/>
                <a:ea typeface="Quantico"/>
                <a:cs typeface="Quantico"/>
                <a:sym typeface="Quantico"/>
              </a:defRPr>
            </a:lvl3pPr>
            <a:lvl4pPr lvl="3">
              <a:spcBef>
                <a:spcPts val="0"/>
              </a:spcBef>
              <a:spcAft>
                <a:spcPts val="0"/>
              </a:spcAft>
              <a:buClr>
                <a:schemeClr val="dk1"/>
              </a:buClr>
              <a:buSzPts val="3000"/>
              <a:buNone/>
              <a:defRPr sz="2400">
                <a:latin typeface="Quantico"/>
                <a:ea typeface="Quantico"/>
                <a:cs typeface="Quantico"/>
                <a:sym typeface="Quantico"/>
              </a:defRPr>
            </a:lvl4pPr>
            <a:lvl5pPr lvl="4">
              <a:spcBef>
                <a:spcPts val="0"/>
              </a:spcBef>
              <a:spcAft>
                <a:spcPts val="0"/>
              </a:spcAft>
              <a:buClr>
                <a:schemeClr val="dk1"/>
              </a:buClr>
              <a:buSzPts val="3000"/>
              <a:buNone/>
              <a:defRPr sz="2400">
                <a:latin typeface="Quantico"/>
                <a:ea typeface="Quantico"/>
                <a:cs typeface="Quantico"/>
                <a:sym typeface="Quantico"/>
              </a:defRPr>
            </a:lvl5pPr>
            <a:lvl6pPr lvl="5">
              <a:spcBef>
                <a:spcPts val="0"/>
              </a:spcBef>
              <a:spcAft>
                <a:spcPts val="0"/>
              </a:spcAft>
              <a:buClr>
                <a:schemeClr val="dk1"/>
              </a:buClr>
              <a:buSzPts val="3000"/>
              <a:buNone/>
              <a:defRPr sz="2400">
                <a:latin typeface="Quantico"/>
                <a:ea typeface="Quantico"/>
                <a:cs typeface="Quantico"/>
                <a:sym typeface="Quantico"/>
              </a:defRPr>
            </a:lvl6pPr>
            <a:lvl7pPr lvl="6">
              <a:spcBef>
                <a:spcPts val="0"/>
              </a:spcBef>
              <a:spcAft>
                <a:spcPts val="0"/>
              </a:spcAft>
              <a:buClr>
                <a:schemeClr val="dk1"/>
              </a:buClr>
              <a:buSzPts val="3000"/>
              <a:buNone/>
              <a:defRPr sz="2400">
                <a:latin typeface="Quantico"/>
                <a:ea typeface="Quantico"/>
                <a:cs typeface="Quantico"/>
                <a:sym typeface="Quantico"/>
              </a:defRPr>
            </a:lvl7pPr>
            <a:lvl8pPr lvl="7">
              <a:spcBef>
                <a:spcPts val="0"/>
              </a:spcBef>
              <a:spcAft>
                <a:spcPts val="0"/>
              </a:spcAft>
              <a:buClr>
                <a:schemeClr val="dk1"/>
              </a:buClr>
              <a:buSzPts val="3000"/>
              <a:buNone/>
              <a:defRPr sz="2400">
                <a:latin typeface="Quantico"/>
                <a:ea typeface="Quantico"/>
                <a:cs typeface="Quantico"/>
                <a:sym typeface="Quantico"/>
              </a:defRPr>
            </a:lvl8pPr>
            <a:lvl9pPr lvl="8">
              <a:spcBef>
                <a:spcPts val="0"/>
              </a:spcBef>
              <a:spcAft>
                <a:spcPts val="0"/>
              </a:spcAft>
              <a:buClr>
                <a:schemeClr val="dk1"/>
              </a:buClr>
              <a:buSzPts val="3000"/>
              <a:buNone/>
              <a:defRPr sz="2400">
                <a:latin typeface="Quantico"/>
                <a:ea typeface="Quantico"/>
                <a:cs typeface="Quantico"/>
                <a:sym typeface="Quantico"/>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to-market ideas - ALT 3">
  <p:cSld name="CUSTOM_5_1_1_1_2">
    <p:bg>
      <p:bgPr>
        <a:solidFill>
          <a:schemeClr val="lt1"/>
        </a:solidFill>
      </p:bgPr>
    </p:bg>
    <p:spTree>
      <p:nvGrpSpPr>
        <p:cNvPr id="256" name="Shape 256"/>
        <p:cNvGrpSpPr/>
        <p:nvPr/>
      </p:nvGrpSpPr>
      <p:grpSpPr>
        <a:xfrm>
          <a:off x="0" y="0"/>
          <a:ext cx="0" cy="0"/>
          <a:chOff x="0" y="0"/>
          <a:chExt cx="0" cy="0"/>
        </a:xfrm>
      </p:grpSpPr>
      <p:sp>
        <p:nvSpPr>
          <p:cNvPr id="257" name="Google Shape;257;p22"/>
          <p:cNvSpPr txBox="1"/>
          <p:nvPr/>
        </p:nvSpPr>
        <p:spPr>
          <a:xfrm>
            <a:off x="8578200" y="4960647"/>
            <a:ext cx="281100" cy="1077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500"/>
              <a:buFont typeface="Arial"/>
              <a:buNone/>
            </a:pPr>
            <a:fld id="{00000000-1234-1234-1234-123412341234}" type="slidenum">
              <a:rPr lang="en" sz="500">
                <a:solidFill>
                  <a:schemeClr val="dk2"/>
                </a:solidFill>
                <a:latin typeface="Lato"/>
                <a:ea typeface="Lato"/>
                <a:cs typeface="Lato"/>
                <a:sym typeface="Lato"/>
              </a:rPr>
              <a:t>‹#›</a:t>
            </a:fld>
            <a:endParaRPr sz="500">
              <a:solidFill>
                <a:schemeClr val="dk2"/>
              </a:solidFill>
              <a:latin typeface="Lato"/>
              <a:ea typeface="Lato"/>
              <a:cs typeface="Lato"/>
              <a:sym typeface="Lato"/>
            </a:endParaRPr>
          </a:p>
          <a:p>
            <a:pPr indent="0" lvl="0" marL="0" rtl="0" algn="r">
              <a:lnSpc>
                <a:spcPct val="150000"/>
              </a:lnSpc>
              <a:spcBef>
                <a:spcPts val="0"/>
              </a:spcBef>
              <a:spcAft>
                <a:spcPts val="0"/>
              </a:spcAft>
              <a:buSzPts val="500"/>
              <a:buNone/>
            </a:pPr>
            <a:r>
              <a:t/>
            </a:r>
            <a:endParaRPr sz="500">
              <a:solidFill>
                <a:schemeClr val="dk2"/>
              </a:solidFill>
              <a:latin typeface="Lato"/>
              <a:ea typeface="Lato"/>
              <a:cs typeface="Lato"/>
              <a:sym typeface="Lato"/>
            </a:endParaRPr>
          </a:p>
          <a:p>
            <a:pPr indent="0" lvl="0" marL="0" rtl="0" algn="r">
              <a:lnSpc>
                <a:spcPct val="150000"/>
              </a:lnSpc>
              <a:spcBef>
                <a:spcPts val="0"/>
              </a:spcBef>
              <a:spcAft>
                <a:spcPts val="0"/>
              </a:spcAft>
              <a:buSzPts val="500"/>
              <a:buNone/>
            </a:pPr>
            <a:r>
              <a:t/>
            </a:r>
            <a:endParaRPr sz="500">
              <a:solidFill>
                <a:schemeClr val="dk2"/>
              </a:solidFill>
              <a:latin typeface="Lato"/>
              <a:ea typeface="Lato"/>
              <a:cs typeface="Lato"/>
              <a:sym typeface="Lato"/>
            </a:endParaRPr>
          </a:p>
        </p:txBody>
      </p:sp>
      <p:sp>
        <p:nvSpPr>
          <p:cNvPr id="258" name="Google Shape;258;p22"/>
          <p:cNvSpPr txBox="1"/>
          <p:nvPr>
            <p:ph type="title"/>
          </p:nvPr>
        </p:nvSpPr>
        <p:spPr>
          <a:xfrm>
            <a:off x="439550" y="765750"/>
            <a:ext cx="5045700" cy="1039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accent6"/>
              </a:buClr>
              <a:buSzPts val="3000"/>
              <a:buNone/>
              <a:defRPr sz="2400">
                <a:solidFill>
                  <a:schemeClr val="accent6"/>
                </a:solidFill>
              </a:defRPr>
            </a:lvl1pPr>
            <a:lvl2pPr lvl="1">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p:txBody>
      </p:sp>
      <p:sp>
        <p:nvSpPr>
          <p:cNvPr id="259" name="Google Shape;259;p22"/>
          <p:cNvSpPr txBox="1"/>
          <p:nvPr>
            <p:ph idx="1" type="subTitle"/>
          </p:nvPr>
        </p:nvSpPr>
        <p:spPr>
          <a:xfrm>
            <a:off x="446900" y="397650"/>
            <a:ext cx="5344500" cy="5745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accent6"/>
              </a:buClr>
              <a:buSzPts val="1700"/>
              <a:buFont typeface="Lato"/>
              <a:buNone/>
              <a:defRPr sz="1600">
                <a:solidFill>
                  <a:schemeClr val="accent6"/>
                </a:solidFill>
              </a:defRPr>
            </a:lvl1pPr>
            <a:lvl2pPr lvl="1">
              <a:spcBef>
                <a:spcPts val="1000"/>
              </a:spcBef>
              <a:spcAft>
                <a:spcPts val="0"/>
              </a:spcAft>
              <a:buClr>
                <a:schemeClr val="accent6"/>
              </a:buClr>
              <a:buSzPts val="1700"/>
              <a:buFont typeface="Lato"/>
              <a:buNone/>
              <a:defRPr sz="1600">
                <a:solidFill>
                  <a:schemeClr val="accent6"/>
                </a:solidFill>
              </a:defRPr>
            </a:lvl2pPr>
            <a:lvl3pPr lvl="2">
              <a:spcBef>
                <a:spcPts val="1000"/>
              </a:spcBef>
              <a:spcAft>
                <a:spcPts val="0"/>
              </a:spcAft>
              <a:buClr>
                <a:schemeClr val="accent6"/>
              </a:buClr>
              <a:buSzPts val="1700"/>
              <a:buFont typeface="Lato"/>
              <a:buNone/>
              <a:defRPr sz="1600">
                <a:solidFill>
                  <a:schemeClr val="accent6"/>
                </a:solidFill>
              </a:defRPr>
            </a:lvl3pPr>
            <a:lvl4pPr lvl="3">
              <a:spcBef>
                <a:spcPts val="1000"/>
              </a:spcBef>
              <a:spcAft>
                <a:spcPts val="0"/>
              </a:spcAft>
              <a:buClr>
                <a:schemeClr val="accent6"/>
              </a:buClr>
              <a:buSzPts val="1700"/>
              <a:buFont typeface="Lato"/>
              <a:buNone/>
              <a:defRPr sz="1600">
                <a:solidFill>
                  <a:schemeClr val="accent6"/>
                </a:solidFill>
              </a:defRPr>
            </a:lvl4pPr>
            <a:lvl5pPr lvl="4">
              <a:spcBef>
                <a:spcPts val="1000"/>
              </a:spcBef>
              <a:spcAft>
                <a:spcPts val="0"/>
              </a:spcAft>
              <a:buClr>
                <a:schemeClr val="accent6"/>
              </a:buClr>
              <a:buSzPts val="1700"/>
              <a:buFont typeface="Lato"/>
              <a:buNone/>
              <a:defRPr sz="1600">
                <a:solidFill>
                  <a:schemeClr val="accent6"/>
                </a:solidFill>
              </a:defRPr>
            </a:lvl5pPr>
            <a:lvl6pPr lvl="5">
              <a:spcBef>
                <a:spcPts val="1000"/>
              </a:spcBef>
              <a:spcAft>
                <a:spcPts val="0"/>
              </a:spcAft>
              <a:buClr>
                <a:schemeClr val="accent6"/>
              </a:buClr>
              <a:buSzPts val="1700"/>
              <a:buFont typeface="Lato"/>
              <a:buNone/>
              <a:defRPr sz="1600">
                <a:solidFill>
                  <a:schemeClr val="accent6"/>
                </a:solidFill>
              </a:defRPr>
            </a:lvl6pPr>
            <a:lvl7pPr lvl="6">
              <a:spcBef>
                <a:spcPts val="1000"/>
              </a:spcBef>
              <a:spcAft>
                <a:spcPts val="0"/>
              </a:spcAft>
              <a:buClr>
                <a:schemeClr val="accent6"/>
              </a:buClr>
              <a:buSzPts val="1700"/>
              <a:buFont typeface="Lato"/>
              <a:buNone/>
              <a:defRPr sz="1600">
                <a:solidFill>
                  <a:schemeClr val="accent6"/>
                </a:solidFill>
              </a:defRPr>
            </a:lvl7pPr>
            <a:lvl8pPr lvl="7">
              <a:spcBef>
                <a:spcPts val="1000"/>
              </a:spcBef>
              <a:spcAft>
                <a:spcPts val="0"/>
              </a:spcAft>
              <a:buClr>
                <a:schemeClr val="accent6"/>
              </a:buClr>
              <a:buSzPts val="1700"/>
              <a:buFont typeface="Lato"/>
              <a:buNone/>
              <a:defRPr sz="1600">
                <a:solidFill>
                  <a:schemeClr val="accent6"/>
                </a:solidFill>
              </a:defRPr>
            </a:lvl8pPr>
            <a:lvl9pPr lvl="8">
              <a:spcBef>
                <a:spcPts val="1000"/>
              </a:spcBef>
              <a:spcAft>
                <a:spcPts val="1000"/>
              </a:spcAft>
              <a:buClr>
                <a:schemeClr val="accent6"/>
              </a:buClr>
              <a:buSzPts val="1700"/>
              <a:buFont typeface="Lato"/>
              <a:buNone/>
              <a:defRPr sz="1600">
                <a:solidFill>
                  <a:schemeClr val="accent6"/>
                </a:solidFill>
              </a:defRPr>
            </a:lvl9pPr>
          </a:lstStyle>
          <a:p/>
        </p:txBody>
      </p:sp>
      <p:sp>
        <p:nvSpPr>
          <p:cNvPr id="260" name="Google Shape;260;p22"/>
          <p:cNvSpPr txBox="1"/>
          <p:nvPr>
            <p:ph idx="2" type="title"/>
          </p:nvPr>
        </p:nvSpPr>
        <p:spPr>
          <a:xfrm>
            <a:off x="423025" y="2331750"/>
            <a:ext cx="1600200" cy="252000"/>
          </a:xfrm>
          <a:prstGeom prst="rect">
            <a:avLst/>
          </a:prstGeom>
        </p:spPr>
        <p:txBody>
          <a:bodyPr anchorCtr="0" anchor="ctr" bIns="0" lIns="0" spcFirstLastPara="1" rIns="91425" wrap="square" tIns="0">
            <a:noAutofit/>
          </a:bodyPr>
          <a:lstStyle>
            <a:lvl1pPr lvl="0">
              <a:spcBef>
                <a:spcPts val="0"/>
              </a:spcBef>
              <a:spcAft>
                <a:spcPts val="0"/>
              </a:spcAft>
              <a:buClr>
                <a:schemeClr val="accent6"/>
              </a:buClr>
              <a:buSzPts val="1200"/>
              <a:buNone/>
              <a:defRPr sz="1200">
                <a:solidFill>
                  <a:schemeClr val="accent6"/>
                </a:solidFill>
              </a:defRPr>
            </a:lvl1pPr>
            <a:lvl2pPr lvl="1">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2pPr>
            <a:lvl3pPr lvl="2">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3pPr>
            <a:lvl4pPr lvl="3">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4pPr>
            <a:lvl5pPr lvl="4">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5pPr>
            <a:lvl6pPr lvl="5">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6pPr>
            <a:lvl7pPr lvl="6">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7pPr>
            <a:lvl8pPr lvl="7">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8pPr>
            <a:lvl9pPr lvl="8">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9pPr>
          </a:lstStyle>
          <a:p/>
        </p:txBody>
      </p:sp>
      <p:sp>
        <p:nvSpPr>
          <p:cNvPr id="261" name="Google Shape;261;p22"/>
          <p:cNvSpPr txBox="1"/>
          <p:nvPr>
            <p:ph idx="3" type="body"/>
          </p:nvPr>
        </p:nvSpPr>
        <p:spPr>
          <a:xfrm>
            <a:off x="423025" y="2733050"/>
            <a:ext cx="1600200" cy="1957200"/>
          </a:xfrm>
          <a:prstGeom prst="rect">
            <a:avLst/>
          </a:prstGeom>
        </p:spPr>
        <p:txBody>
          <a:bodyPr anchorCtr="0" anchor="t" bIns="0" lIns="0" spcFirstLastPara="1" rIns="0" wrap="square" tIns="0">
            <a:normAutofit/>
          </a:bodyPr>
          <a:lstStyle>
            <a:lvl1pPr indent="-285750" lvl="0" marL="457200">
              <a:lnSpc>
                <a:spcPct val="115000"/>
              </a:lnSpc>
              <a:spcBef>
                <a:spcPts val="0"/>
              </a:spcBef>
              <a:spcAft>
                <a:spcPts val="0"/>
              </a:spcAft>
              <a:buClr>
                <a:schemeClr val="accent6"/>
              </a:buClr>
              <a:buSzPts val="900"/>
              <a:buChar char="●"/>
              <a:defRPr sz="900">
                <a:solidFill>
                  <a:schemeClr val="accent6"/>
                </a:solidFill>
              </a:defRPr>
            </a:lvl1pPr>
            <a:lvl2pPr indent="-285750" lvl="1" marL="914400">
              <a:lnSpc>
                <a:spcPct val="115000"/>
              </a:lnSpc>
              <a:spcBef>
                <a:spcPts val="1000"/>
              </a:spcBef>
              <a:spcAft>
                <a:spcPts val="0"/>
              </a:spcAft>
              <a:buClr>
                <a:schemeClr val="accent6"/>
              </a:buClr>
              <a:buSzPts val="900"/>
              <a:buChar char="○"/>
              <a:defRPr sz="900">
                <a:solidFill>
                  <a:schemeClr val="accent6"/>
                </a:solidFill>
              </a:defRPr>
            </a:lvl2pPr>
            <a:lvl3pPr indent="-285750" lvl="2" marL="1371600">
              <a:lnSpc>
                <a:spcPct val="115000"/>
              </a:lnSpc>
              <a:spcBef>
                <a:spcPts val="1000"/>
              </a:spcBef>
              <a:spcAft>
                <a:spcPts val="0"/>
              </a:spcAft>
              <a:buClr>
                <a:schemeClr val="accent6"/>
              </a:buClr>
              <a:buSzPts val="900"/>
              <a:buChar char="■"/>
              <a:defRPr sz="900">
                <a:solidFill>
                  <a:schemeClr val="accent6"/>
                </a:solidFill>
              </a:defRPr>
            </a:lvl3pPr>
            <a:lvl4pPr indent="-285750" lvl="3" marL="1828800">
              <a:lnSpc>
                <a:spcPct val="115000"/>
              </a:lnSpc>
              <a:spcBef>
                <a:spcPts val="1000"/>
              </a:spcBef>
              <a:spcAft>
                <a:spcPts val="0"/>
              </a:spcAft>
              <a:buClr>
                <a:schemeClr val="accent6"/>
              </a:buClr>
              <a:buSzPts val="900"/>
              <a:buChar char="●"/>
              <a:defRPr sz="900">
                <a:solidFill>
                  <a:schemeClr val="accent6"/>
                </a:solidFill>
              </a:defRPr>
            </a:lvl4pPr>
            <a:lvl5pPr indent="-285750" lvl="4" marL="2286000">
              <a:lnSpc>
                <a:spcPct val="115000"/>
              </a:lnSpc>
              <a:spcBef>
                <a:spcPts val="1000"/>
              </a:spcBef>
              <a:spcAft>
                <a:spcPts val="0"/>
              </a:spcAft>
              <a:buClr>
                <a:schemeClr val="accent6"/>
              </a:buClr>
              <a:buSzPts val="900"/>
              <a:buChar char="○"/>
              <a:defRPr sz="900">
                <a:solidFill>
                  <a:schemeClr val="accent6"/>
                </a:solidFill>
              </a:defRPr>
            </a:lvl5pPr>
            <a:lvl6pPr indent="-285750" lvl="5" marL="2743200">
              <a:lnSpc>
                <a:spcPct val="115000"/>
              </a:lnSpc>
              <a:spcBef>
                <a:spcPts val="1000"/>
              </a:spcBef>
              <a:spcAft>
                <a:spcPts val="0"/>
              </a:spcAft>
              <a:buClr>
                <a:schemeClr val="accent6"/>
              </a:buClr>
              <a:buSzPts val="900"/>
              <a:buChar char="■"/>
              <a:defRPr sz="900">
                <a:solidFill>
                  <a:schemeClr val="accent6"/>
                </a:solidFill>
              </a:defRPr>
            </a:lvl6pPr>
            <a:lvl7pPr indent="-285750" lvl="6" marL="3200400">
              <a:lnSpc>
                <a:spcPct val="115000"/>
              </a:lnSpc>
              <a:spcBef>
                <a:spcPts val="1000"/>
              </a:spcBef>
              <a:spcAft>
                <a:spcPts val="0"/>
              </a:spcAft>
              <a:buClr>
                <a:schemeClr val="accent6"/>
              </a:buClr>
              <a:buSzPts val="900"/>
              <a:buChar char="●"/>
              <a:defRPr sz="900">
                <a:solidFill>
                  <a:schemeClr val="accent6"/>
                </a:solidFill>
              </a:defRPr>
            </a:lvl7pPr>
            <a:lvl8pPr indent="-285750" lvl="7" marL="3657600">
              <a:lnSpc>
                <a:spcPct val="115000"/>
              </a:lnSpc>
              <a:spcBef>
                <a:spcPts val="1000"/>
              </a:spcBef>
              <a:spcAft>
                <a:spcPts val="0"/>
              </a:spcAft>
              <a:buClr>
                <a:schemeClr val="accent6"/>
              </a:buClr>
              <a:buSzPts val="900"/>
              <a:buChar char="○"/>
              <a:defRPr sz="900">
                <a:solidFill>
                  <a:schemeClr val="accent6"/>
                </a:solidFill>
              </a:defRPr>
            </a:lvl8pPr>
            <a:lvl9pPr indent="-285750" lvl="8" marL="4114800">
              <a:lnSpc>
                <a:spcPct val="115000"/>
              </a:lnSpc>
              <a:spcBef>
                <a:spcPts val="1000"/>
              </a:spcBef>
              <a:spcAft>
                <a:spcPts val="1000"/>
              </a:spcAft>
              <a:buClr>
                <a:schemeClr val="accent6"/>
              </a:buClr>
              <a:buSzPts val="900"/>
              <a:buChar char="■"/>
              <a:defRPr sz="900">
                <a:solidFill>
                  <a:schemeClr val="accent6"/>
                </a:solidFill>
              </a:defRPr>
            </a:lvl9pPr>
          </a:lstStyle>
          <a:p/>
        </p:txBody>
      </p:sp>
      <p:sp>
        <p:nvSpPr>
          <p:cNvPr id="262" name="Google Shape;262;p22"/>
          <p:cNvSpPr txBox="1"/>
          <p:nvPr>
            <p:ph idx="4" type="title"/>
          </p:nvPr>
        </p:nvSpPr>
        <p:spPr>
          <a:xfrm>
            <a:off x="2568575" y="2331750"/>
            <a:ext cx="1722300" cy="252000"/>
          </a:xfrm>
          <a:prstGeom prst="rect">
            <a:avLst/>
          </a:prstGeom>
        </p:spPr>
        <p:txBody>
          <a:bodyPr anchorCtr="0" anchor="ctr" bIns="0" lIns="0" spcFirstLastPara="1" rIns="91425" wrap="square" tIns="0">
            <a:noAutofit/>
          </a:bodyPr>
          <a:lstStyle>
            <a:lvl1pPr lvl="0">
              <a:spcBef>
                <a:spcPts val="0"/>
              </a:spcBef>
              <a:spcAft>
                <a:spcPts val="0"/>
              </a:spcAft>
              <a:buClr>
                <a:schemeClr val="accent6"/>
              </a:buClr>
              <a:buSzPts val="1200"/>
              <a:buNone/>
              <a:defRPr sz="1200">
                <a:solidFill>
                  <a:schemeClr val="accent6"/>
                </a:solidFill>
              </a:defRPr>
            </a:lvl1pPr>
            <a:lvl2pPr lvl="1">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2pPr>
            <a:lvl3pPr lvl="2">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3pPr>
            <a:lvl4pPr lvl="3">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4pPr>
            <a:lvl5pPr lvl="4">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5pPr>
            <a:lvl6pPr lvl="5">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6pPr>
            <a:lvl7pPr lvl="6">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7pPr>
            <a:lvl8pPr lvl="7">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8pPr>
            <a:lvl9pPr lvl="8">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9pPr>
          </a:lstStyle>
          <a:p/>
        </p:txBody>
      </p:sp>
      <p:sp>
        <p:nvSpPr>
          <p:cNvPr id="263" name="Google Shape;263;p22"/>
          <p:cNvSpPr txBox="1"/>
          <p:nvPr>
            <p:ph idx="5" type="body"/>
          </p:nvPr>
        </p:nvSpPr>
        <p:spPr>
          <a:xfrm>
            <a:off x="2568575" y="2733050"/>
            <a:ext cx="1722300" cy="1957200"/>
          </a:xfrm>
          <a:prstGeom prst="rect">
            <a:avLst/>
          </a:prstGeom>
        </p:spPr>
        <p:txBody>
          <a:bodyPr anchorCtr="0" anchor="t" bIns="0" lIns="0" spcFirstLastPara="1" rIns="0" wrap="square" tIns="0">
            <a:normAutofit/>
          </a:bodyPr>
          <a:lstStyle>
            <a:lvl1pPr indent="-285750" lvl="0" marL="457200">
              <a:lnSpc>
                <a:spcPct val="115000"/>
              </a:lnSpc>
              <a:spcBef>
                <a:spcPts val="0"/>
              </a:spcBef>
              <a:spcAft>
                <a:spcPts val="0"/>
              </a:spcAft>
              <a:buClr>
                <a:schemeClr val="accent6"/>
              </a:buClr>
              <a:buSzPts val="900"/>
              <a:buChar char="●"/>
              <a:defRPr sz="900">
                <a:solidFill>
                  <a:schemeClr val="accent6"/>
                </a:solidFill>
              </a:defRPr>
            </a:lvl1pPr>
            <a:lvl2pPr indent="-285750" lvl="1" marL="914400">
              <a:lnSpc>
                <a:spcPct val="115000"/>
              </a:lnSpc>
              <a:spcBef>
                <a:spcPts val="1000"/>
              </a:spcBef>
              <a:spcAft>
                <a:spcPts val="0"/>
              </a:spcAft>
              <a:buClr>
                <a:schemeClr val="accent6"/>
              </a:buClr>
              <a:buSzPts val="900"/>
              <a:buChar char="○"/>
              <a:defRPr sz="900">
                <a:solidFill>
                  <a:schemeClr val="accent6"/>
                </a:solidFill>
              </a:defRPr>
            </a:lvl2pPr>
            <a:lvl3pPr indent="-285750" lvl="2" marL="1371600">
              <a:lnSpc>
                <a:spcPct val="115000"/>
              </a:lnSpc>
              <a:spcBef>
                <a:spcPts val="1000"/>
              </a:spcBef>
              <a:spcAft>
                <a:spcPts val="0"/>
              </a:spcAft>
              <a:buClr>
                <a:schemeClr val="accent6"/>
              </a:buClr>
              <a:buSzPts val="900"/>
              <a:buChar char="■"/>
              <a:defRPr sz="900">
                <a:solidFill>
                  <a:schemeClr val="accent6"/>
                </a:solidFill>
              </a:defRPr>
            </a:lvl3pPr>
            <a:lvl4pPr indent="-285750" lvl="3" marL="1828800">
              <a:lnSpc>
                <a:spcPct val="115000"/>
              </a:lnSpc>
              <a:spcBef>
                <a:spcPts val="1000"/>
              </a:spcBef>
              <a:spcAft>
                <a:spcPts val="0"/>
              </a:spcAft>
              <a:buClr>
                <a:schemeClr val="accent6"/>
              </a:buClr>
              <a:buSzPts val="900"/>
              <a:buChar char="●"/>
              <a:defRPr sz="900">
                <a:solidFill>
                  <a:schemeClr val="accent6"/>
                </a:solidFill>
              </a:defRPr>
            </a:lvl4pPr>
            <a:lvl5pPr indent="-285750" lvl="4" marL="2286000">
              <a:lnSpc>
                <a:spcPct val="115000"/>
              </a:lnSpc>
              <a:spcBef>
                <a:spcPts val="1000"/>
              </a:spcBef>
              <a:spcAft>
                <a:spcPts val="0"/>
              </a:spcAft>
              <a:buClr>
                <a:schemeClr val="accent6"/>
              </a:buClr>
              <a:buSzPts val="900"/>
              <a:buChar char="○"/>
              <a:defRPr sz="900">
                <a:solidFill>
                  <a:schemeClr val="accent6"/>
                </a:solidFill>
              </a:defRPr>
            </a:lvl5pPr>
            <a:lvl6pPr indent="-285750" lvl="5" marL="2743200">
              <a:lnSpc>
                <a:spcPct val="115000"/>
              </a:lnSpc>
              <a:spcBef>
                <a:spcPts val="1000"/>
              </a:spcBef>
              <a:spcAft>
                <a:spcPts val="0"/>
              </a:spcAft>
              <a:buClr>
                <a:schemeClr val="accent6"/>
              </a:buClr>
              <a:buSzPts val="900"/>
              <a:buChar char="■"/>
              <a:defRPr sz="900">
                <a:solidFill>
                  <a:schemeClr val="accent6"/>
                </a:solidFill>
              </a:defRPr>
            </a:lvl6pPr>
            <a:lvl7pPr indent="-285750" lvl="6" marL="3200400">
              <a:lnSpc>
                <a:spcPct val="115000"/>
              </a:lnSpc>
              <a:spcBef>
                <a:spcPts val="1000"/>
              </a:spcBef>
              <a:spcAft>
                <a:spcPts val="0"/>
              </a:spcAft>
              <a:buClr>
                <a:schemeClr val="accent6"/>
              </a:buClr>
              <a:buSzPts val="900"/>
              <a:buChar char="●"/>
              <a:defRPr sz="900">
                <a:solidFill>
                  <a:schemeClr val="accent6"/>
                </a:solidFill>
              </a:defRPr>
            </a:lvl7pPr>
            <a:lvl8pPr indent="-285750" lvl="7" marL="3657600">
              <a:lnSpc>
                <a:spcPct val="115000"/>
              </a:lnSpc>
              <a:spcBef>
                <a:spcPts val="1000"/>
              </a:spcBef>
              <a:spcAft>
                <a:spcPts val="0"/>
              </a:spcAft>
              <a:buClr>
                <a:schemeClr val="accent6"/>
              </a:buClr>
              <a:buSzPts val="900"/>
              <a:buChar char="○"/>
              <a:defRPr sz="900">
                <a:solidFill>
                  <a:schemeClr val="accent6"/>
                </a:solidFill>
              </a:defRPr>
            </a:lvl8pPr>
            <a:lvl9pPr indent="-285750" lvl="8" marL="4114800">
              <a:lnSpc>
                <a:spcPct val="115000"/>
              </a:lnSpc>
              <a:spcBef>
                <a:spcPts val="1000"/>
              </a:spcBef>
              <a:spcAft>
                <a:spcPts val="1000"/>
              </a:spcAft>
              <a:buClr>
                <a:schemeClr val="accent6"/>
              </a:buClr>
              <a:buSzPts val="900"/>
              <a:buChar char="■"/>
              <a:defRPr sz="900">
                <a:solidFill>
                  <a:schemeClr val="accent6"/>
                </a:solidFill>
              </a:defRPr>
            </a:lvl9pPr>
          </a:lstStyle>
          <a:p/>
        </p:txBody>
      </p:sp>
      <p:sp>
        <p:nvSpPr>
          <p:cNvPr id="264" name="Google Shape;264;p22"/>
          <p:cNvSpPr txBox="1"/>
          <p:nvPr>
            <p:ph idx="6" type="title"/>
          </p:nvPr>
        </p:nvSpPr>
        <p:spPr>
          <a:xfrm>
            <a:off x="4751950" y="2331750"/>
            <a:ext cx="1722300" cy="252000"/>
          </a:xfrm>
          <a:prstGeom prst="rect">
            <a:avLst/>
          </a:prstGeom>
        </p:spPr>
        <p:txBody>
          <a:bodyPr anchorCtr="0" anchor="ctr" bIns="0" lIns="0" spcFirstLastPara="1" rIns="91425" wrap="square" tIns="0">
            <a:noAutofit/>
          </a:bodyPr>
          <a:lstStyle>
            <a:lvl1pPr lvl="0">
              <a:spcBef>
                <a:spcPts val="0"/>
              </a:spcBef>
              <a:spcAft>
                <a:spcPts val="0"/>
              </a:spcAft>
              <a:buClr>
                <a:schemeClr val="accent6"/>
              </a:buClr>
              <a:buSzPts val="1200"/>
              <a:buNone/>
              <a:defRPr sz="1200">
                <a:solidFill>
                  <a:schemeClr val="accent6"/>
                </a:solidFill>
              </a:defRPr>
            </a:lvl1pPr>
            <a:lvl2pPr lvl="1">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2pPr>
            <a:lvl3pPr lvl="2">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3pPr>
            <a:lvl4pPr lvl="3">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4pPr>
            <a:lvl5pPr lvl="4">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5pPr>
            <a:lvl6pPr lvl="5">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6pPr>
            <a:lvl7pPr lvl="6">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7pPr>
            <a:lvl8pPr lvl="7">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8pPr>
            <a:lvl9pPr lvl="8">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9pPr>
          </a:lstStyle>
          <a:p/>
        </p:txBody>
      </p:sp>
      <p:sp>
        <p:nvSpPr>
          <p:cNvPr id="265" name="Google Shape;265;p22"/>
          <p:cNvSpPr txBox="1"/>
          <p:nvPr>
            <p:ph idx="7" type="body"/>
          </p:nvPr>
        </p:nvSpPr>
        <p:spPr>
          <a:xfrm>
            <a:off x="4751950" y="2733050"/>
            <a:ext cx="1722300" cy="1957200"/>
          </a:xfrm>
          <a:prstGeom prst="rect">
            <a:avLst/>
          </a:prstGeom>
        </p:spPr>
        <p:txBody>
          <a:bodyPr anchorCtr="0" anchor="t" bIns="0" lIns="0" spcFirstLastPara="1" rIns="0" wrap="square" tIns="0">
            <a:normAutofit/>
          </a:bodyPr>
          <a:lstStyle>
            <a:lvl1pPr indent="-285750" lvl="0" marL="457200">
              <a:lnSpc>
                <a:spcPct val="115000"/>
              </a:lnSpc>
              <a:spcBef>
                <a:spcPts val="0"/>
              </a:spcBef>
              <a:spcAft>
                <a:spcPts val="0"/>
              </a:spcAft>
              <a:buClr>
                <a:schemeClr val="accent6"/>
              </a:buClr>
              <a:buSzPts val="900"/>
              <a:buChar char="●"/>
              <a:defRPr sz="900">
                <a:solidFill>
                  <a:schemeClr val="accent6"/>
                </a:solidFill>
              </a:defRPr>
            </a:lvl1pPr>
            <a:lvl2pPr indent="-285750" lvl="1" marL="914400">
              <a:lnSpc>
                <a:spcPct val="115000"/>
              </a:lnSpc>
              <a:spcBef>
                <a:spcPts val="1000"/>
              </a:spcBef>
              <a:spcAft>
                <a:spcPts val="0"/>
              </a:spcAft>
              <a:buClr>
                <a:schemeClr val="accent6"/>
              </a:buClr>
              <a:buSzPts val="900"/>
              <a:buChar char="○"/>
              <a:defRPr sz="900">
                <a:solidFill>
                  <a:schemeClr val="accent6"/>
                </a:solidFill>
              </a:defRPr>
            </a:lvl2pPr>
            <a:lvl3pPr indent="-285750" lvl="2" marL="1371600">
              <a:lnSpc>
                <a:spcPct val="115000"/>
              </a:lnSpc>
              <a:spcBef>
                <a:spcPts val="1000"/>
              </a:spcBef>
              <a:spcAft>
                <a:spcPts val="0"/>
              </a:spcAft>
              <a:buClr>
                <a:schemeClr val="accent6"/>
              </a:buClr>
              <a:buSzPts val="900"/>
              <a:buChar char="■"/>
              <a:defRPr sz="900">
                <a:solidFill>
                  <a:schemeClr val="accent6"/>
                </a:solidFill>
              </a:defRPr>
            </a:lvl3pPr>
            <a:lvl4pPr indent="-285750" lvl="3" marL="1828800">
              <a:lnSpc>
                <a:spcPct val="115000"/>
              </a:lnSpc>
              <a:spcBef>
                <a:spcPts val="1000"/>
              </a:spcBef>
              <a:spcAft>
                <a:spcPts val="0"/>
              </a:spcAft>
              <a:buClr>
                <a:schemeClr val="accent6"/>
              </a:buClr>
              <a:buSzPts val="900"/>
              <a:buChar char="●"/>
              <a:defRPr sz="900">
                <a:solidFill>
                  <a:schemeClr val="accent6"/>
                </a:solidFill>
              </a:defRPr>
            </a:lvl4pPr>
            <a:lvl5pPr indent="-285750" lvl="4" marL="2286000">
              <a:lnSpc>
                <a:spcPct val="115000"/>
              </a:lnSpc>
              <a:spcBef>
                <a:spcPts val="1000"/>
              </a:spcBef>
              <a:spcAft>
                <a:spcPts val="0"/>
              </a:spcAft>
              <a:buClr>
                <a:schemeClr val="accent6"/>
              </a:buClr>
              <a:buSzPts val="900"/>
              <a:buChar char="○"/>
              <a:defRPr sz="900">
                <a:solidFill>
                  <a:schemeClr val="accent6"/>
                </a:solidFill>
              </a:defRPr>
            </a:lvl5pPr>
            <a:lvl6pPr indent="-285750" lvl="5" marL="2743200">
              <a:lnSpc>
                <a:spcPct val="115000"/>
              </a:lnSpc>
              <a:spcBef>
                <a:spcPts val="1000"/>
              </a:spcBef>
              <a:spcAft>
                <a:spcPts val="0"/>
              </a:spcAft>
              <a:buClr>
                <a:schemeClr val="accent6"/>
              </a:buClr>
              <a:buSzPts val="900"/>
              <a:buChar char="■"/>
              <a:defRPr sz="900">
                <a:solidFill>
                  <a:schemeClr val="accent6"/>
                </a:solidFill>
              </a:defRPr>
            </a:lvl6pPr>
            <a:lvl7pPr indent="-285750" lvl="6" marL="3200400">
              <a:lnSpc>
                <a:spcPct val="115000"/>
              </a:lnSpc>
              <a:spcBef>
                <a:spcPts val="1000"/>
              </a:spcBef>
              <a:spcAft>
                <a:spcPts val="0"/>
              </a:spcAft>
              <a:buClr>
                <a:schemeClr val="accent6"/>
              </a:buClr>
              <a:buSzPts val="900"/>
              <a:buChar char="●"/>
              <a:defRPr sz="900">
                <a:solidFill>
                  <a:schemeClr val="accent6"/>
                </a:solidFill>
              </a:defRPr>
            </a:lvl7pPr>
            <a:lvl8pPr indent="-285750" lvl="7" marL="3657600">
              <a:lnSpc>
                <a:spcPct val="115000"/>
              </a:lnSpc>
              <a:spcBef>
                <a:spcPts val="1000"/>
              </a:spcBef>
              <a:spcAft>
                <a:spcPts val="0"/>
              </a:spcAft>
              <a:buClr>
                <a:schemeClr val="accent6"/>
              </a:buClr>
              <a:buSzPts val="900"/>
              <a:buChar char="○"/>
              <a:defRPr sz="900">
                <a:solidFill>
                  <a:schemeClr val="accent6"/>
                </a:solidFill>
              </a:defRPr>
            </a:lvl8pPr>
            <a:lvl9pPr indent="-285750" lvl="8" marL="4114800">
              <a:lnSpc>
                <a:spcPct val="115000"/>
              </a:lnSpc>
              <a:spcBef>
                <a:spcPts val="1000"/>
              </a:spcBef>
              <a:spcAft>
                <a:spcPts val="1000"/>
              </a:spcAft>
              <a:buClr>
                <a:schemeClr val="accent6"/>
              </a:buClr>
              <a:buSzPts val="900"/>
              <a:buChar char="■"/>
              <a:defRPr sz="900">
                <a:solidFill>
                  <a:schemeClr val="accent6"/>
                </a:solidFill>
              </a:defRPr>
            </a:lvl9pPr>
          </a:lstStyle>
          <a:p/>
        </p:txBody>
      </p:sp>
      <p:sp>
        <p:nvSpPr>
          <p:cNvPr id="266" name="Google Shape;266;p22"/>
          <p:cNvSpPr txBox="1"/>
          <p:nvPr>
            <p:ph idx="8" type="title"/>
          </p:nvPr>
        </p:nvSpPr>
        <p:spPr>
          <a:xfrm>
            <a:off x="6909425" y="2331750"/>
            <a:ext cx="1722300" cy="252000"/>
          </a:xfrm>
          <a:prstGeom prst="rect">
            <a:avLst/>
          </a:prstGeom>
        </p:spPr>
        <p:txBody>
          <a:bodyPr anchorCtr="0" anchor="ctr" bIns="0" lIns="0" spcFirstLastPara="1" rIns="91425" wrap="square" tIns="0">
            <a:noAutofit/>
          </a:bodyPr>
          <a:lstStyle>
            <a:lvl1pPr lvl="0">
              <a:spcBef>
                <a:spcPts val="0"/>
              </a:spcBef>
              <a:spcAft>
                <a:spcPts val="0"/>
              </a:spcAft>
              <a:buClr>
                <a:schemeClr val="accent6"/>
              </a:buClr>
              <a:buSzPts val="1200"/>
              <a:buNone/>
              <a:defRPr sz="1200">
                <a:solidFill>
                  <a:schemeClr val="accent6"/>
                </a:solidFill>
              </a:defRPr>
            </a:lvl1pPr>
            <a:lvl2pPr lvl="1">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2pPr>
            <a:lvl3pPr lvl="2">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3pPr>
            <a:lvl4pPr lvl="3">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4pPr>
            <a:lvl5pPr lvl="4">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5pPr>
            <a:lvl6pPr lvl="5">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6pPr>
            <a:lvl7pPr lvl="6">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7pPr>
            <a:lvl8pPr lvl="7">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8pPr>
            <a:lvl9pPr lvl="8">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9pPr>
          </a:lstStyle>
          <a:p/>
        </p:txBody>
      </p:sp>
      <p:sp>
        <p:nvSpPr>
          <p:cNvPr id="267" name="Google Shape;267;p22"/>
          <p:cNvSpPr txBox="1"/>
          <p:nvPr>
            <p:ph idx="9" type="body"/>
          </p:nvPr>
        </p:nvSpPr>
        <p:spPr>
          <a:xfrm>
            <a:off x="6855900" y="2733050"/>
            <a:ext cx="1722300" cy="1957200"/>
          </a:xfrm>
          <a:prstGeom prst="rect">
            <a:avLst/>
          </a:prstGeom>
        </p:spPr>
        <p:txBody>
          <a:bodyPr anchorCtr="0" anchor="t" bIns="0" lIns="0" spcFirstLastPara="1" rIns="0" wrap="square" tIns="0">
            <a:normAutofit/>
          </a:bodyPr>
          <a:lstStyle>
            <a:lvl1pPr indent="-285750" lvl="0" marL="457200">
              <a:lnSpc>
                <a:spcPct val="115000"/>
              </a:lnSpc>
              <a:spcBef>
                <a:spcPts val="0"/>
              </a:spcBef>
              <a:spcAft>
                <a:spcPts val="0"/>
              </a:spcAft>
              <a:buClr>
                <a:schemeClr val="accent6"/>
              </a:buClr>
              <a:buSzPts val="900"/>
              <a:buChar char="●"/>
              <a:defRPr sz="900">
                <a:solidFill>
                  <a:schemeClr val="accent6"/>
                </a:solidFill>
              </a:defRPr>
            </a:lvl1pPr>
            <a:lvl2pPr indent="-285750" lvl="1" marL="914400">
              <a:lnSpc>
                <a:spcPct val="115000"/>
              </a:lnSpc>
              <a:spcBef>
                <a:spcPts val="1000"/>
              </a:spcBef>
              <a:spcAft>
                <a:spcPts val="0"/>
              </a:spcAft>
              <a:buClr>
                <a:schemeClr val="accent6"/>
              </a:buClr>
              <a:buSzPts val="900"/>
              <a:buChar char="○"/>
              <a:defRPr sz="900">
                <a:solidFill>
                  <a:schemeClr val="accent6"/>
                </a:solidFill>
              </a:defRPr>
            </a:lvl2pPr>
            <a:lvl3pPr indent="-285750" lvl="2" marL="1371600">
              <a:lnSpc>
                <a:spcPct val="115000"/>
              </a:lnSpc>
              <a:spcBef>
                <a:spcPts val="1000"/>
              </a:spcBef>
              <a:spcAft>
                <a:spcPts val="0"/>
              </a:spcAft>
              <a:buClr>
                <a:schemeClr val="accent6"/>
              </a:buClr>
              <a:buSzPts val="900"/>
              <a:buChar char="■"/>
              <a:defRPr sz="900">
                <a:solidFill>
                  <a:schemeClr val="accent6"/>
                </a:solidFill>
              </a:defRPr>
            </a:lvl3pPr>
            <a:lvl4pPr indent="-285750" lvl="3" marL="1828800">
              <a:lnSpc>
                <a:spcPct val="115000"/>
              </a:lnSpc>
              <a:spcBef>
                <a:spcPts val="1000"/>
              </a:spcBef>
              <a:spcAft>
                <a:spcPts val="0"/>
              </a:spcAft>
              <a:buClr>
                <a:schemeClr val="accent6"/>
              </a:buClr>
              <a:buSzPts val="900"/>
              <a:buChar char="●"/>
              <a:defRPr sz="900">
                <a:solidFill>
                  <a:schemeClr val="accent6"/>
                </a:solidFill>
              </a:defRPr>
            </a:lvl4pPr>
            <a:lvl5pPr indent="-285750" lvl="4" marL="2286000">
              <a:lnSpc>
                <a:spcPct val="115000"/>
              </a:lnSpc>
              <a:spcBef>
                <a:spcPts val="1000"/>
              </a:spcBef>
              <a:spcAft>
                <a:spcPts val="0"/>
              </a:spcAft>
              <a:buClr>
                <a:schemeClr val="accent6"/>
              </a:buClr>
              <a:buSzPts val="900"/>
              <a:buChar char="○"/>
              <a:defRPr sz="900">
                <a:solidFill>
                  <a:schemeClr val="accent6"/>
                </a:solidFill>
              </a:defRPr>
            </a:lvl5pPr>
            <a:lvl6pPr indent="-285750" lvl="5" marL="2743200">
              <a:lnSpc>
                <a:spcPct val="115000"/>
              </a:lnSpc>
              <a:spcBef>
                <a:spcPts val="1000"/>
              </a:spcBef>
              <a:spcAft>
                <a:spcPts val="0"/>
              </a:spcAft>
              <a:buClr>
                <a:schemeClr val="accent6"/>
              </a:buClr>
              <a:buSzPts val="900"/>
              <a:buChar char="■"/>
              <a:defRPr sz="900">
                <a:solidFill>
                  <a:schemeClr val="accent6"/>
                </a:solidFill>
              </a:defRPr>
            </a:lvl6pPr>
            <a:lvl7pPr indent="-285750" lvl="6" marL="3200400">
              <a:lnSpc>
                <a:spcPct val="115000"/>
              </a:lnSpc>
              <a:spcBef>
                <a:spcPts val="1000"/>
              </a:spcBef>
              <a:spcAft>
                <a:spcPts val="0"/>
              </a:spcAft>
              <a:buClr>
                <a:schemeClr val="accent6"/>
              </a:buClr>
              <a:buSzPts val="900"/>
              <a:buChar char="●"/>
              <a:defRPr sz="900">
                <a:solidFill>
                  <a:schemeClr val="accent6"/>
                </a:solidFill>
              </a:defRPr>
            </a:lvl7pPr>
            <a:lvl8pPr indent="-285750" lvl="7" marL="3657600">
              <a:lnSpc>
                <a:spcPct val="115000"/>
              </a:lnSpc>
              <a:spcBef>
                <a:spcPts val="1000"/>
              </a:spcBef>
              <a:spcAft>
                <a:spcPts val="0"/>
              </a:spcAft>
              <a:buClr>
                <a:schemeClr val="accent6"/>
              </a:buClr>
              <a:buSzPts val="900"/>
              <a:buChar char="○"/>
              <a:defRPr sz="900">
                <a:solidFill>
                  <a:schemeClr val="accent6"/>
                </a:solidFill>
              </a:defRPr>
            </a:lvl8pPr>
            <a:lvl9pPr indent="-285750" lvl="8" marL="4114800">
              <a:lnSpc>
                <a:spcPct val="115000"/>
              </a:lnSpc>
              <a:spcBef>
                <a:spcPts val="1000"/>
              </a:spcBef>
              <a:spcAft>
                <a:spcPts val="1000"/>
              </a:spcAft>
              <a:buClr>
                <a:schemeClr val="accent6"/>
              </a:buClr>
              <a:buSzPts val="900"/>
              <a:buChar char="■"/>
              <a:defRPr sz="900">
                <a:solidFill>
                  <a:schemeClr val="accent6"/>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to-market ideas - ALT 2">
  <p:cSld name="CUSTOM_5_1_1_1_3">
    <p:bg>
      <p:bgPr>
        <a:solidFill>
          <a:schemeClr val="lt1"/>
        </a:solidFill>
      </p:bgPr>
    </p:bg>
    <p:spTree>
      <p:nvGrpSpPr>
        <p:cNvPr id="268" name="Shape 268"/>
        <p:cNvGrpSpPr/>
        <p:nvPr/>
      </p:nvGrpSpPr>
      <p:grpSpPr>
        <a:xfrm>
          <a:off x="0" y="0"/>
          <a:ext cx="0" cy="0"/>
          <a:chOff x="0" y="0"/>
          <a:chExt cx="0" cy="0"/>
        </a:xfrm>
      </p:grpSpPr>
      <p:sp>
        <p:nvSpPr>
          <p:cNvPr id="269" name="Google Shape;269;p23"/>
          <p:cNvSpPr txBox="1"/>
          <p:nvPr>
            <p:ph type="title"/>
          </p:nvPr>
        </p:nvSpPr>
        <p:spPr>
          <a:xfrm>
            <a:off x="439550" y="765750"/>
            <a:ext cx="5045700" cy="1039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accent6"/>
              </a:buClr>
              <a:buSzPts val="3000"/>
              <a:buNone/>
              <a:defRPr sz="2400">
                <a:solidFill>
                  <a:schemeClr val="accent6"/>
                </a:solidFill>
              </a:defRPr>
            </a:lvl1pPr>
            <a:lvl2pPr lvl="1">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p:txBody>
      </p:sp>
      <p:sp>
        <p:nvSpPr>
          <p:cNvPr id="270" name="Google Shape;270;p23"/>
          <p:cNvSpPr txBox="1"/>
          <p:nvPr>
            <p:ph idx="1" type="subTitle"/>
          </p:nvPr>
        </p:nvSpPr>
        <p:spPr>
          <a:xfrm>
            <a:off x="446900" y="397650"/>
            <a:ext cx="5344500" cy="5745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accent6"/>
              </a:buClr>
              <a:buSzPts val="1700"/>
              <a:buFont typeface="Lato"/>
              <a:buNone/>
              <a:defRPr sz="1600">
                <a:solidFill>
                  <a:schemeClr val="accent6"/>
                </a:solidFill>
              </a:defRPr>
            </a:lvl1pPr>
            <a:lvl2pPr lvl="1">
              <a:spcBef>
                <a:spcPts val="1000"/>
              </a:spcBef>
              <a:spcAft>
                <a:spcPts val="0"/>
              </a:spcAft>
              <a:buClr>
                <a:schemeClr val="accent6"/>
              </a:buClr>
              <a:buSzPts val="1700"/>
              <a:buFont typeface="Lato"/>
              <a:buNone/>
              <a:defRPr sz="1600">
                <a:solidFill>
                  <a:schemeClr val="accent6"/>
                </a:solidFill>
              </a:defRPr>
            </a:lvl2pPr>
            <a:lvl3pPr lvl="2">
              <a:spcBef>
                <a:spcPts val="1000"/>
              </a:spcBef>
              <a:spcAft>
                <a:spcPts val="0"/>
              </a:spcAft>
              <a:buClr>
                <a:schemeClr val="accent6"/>
              </a:buClr>
              <a:buSzPts val="1700"/>
              <a:buFont typeface="Lato"/>
              <a:buNone/>
              <a:defRPr sz="1600">
                <a:solidFill>
                  <a:schemeClr val="accent6"/>
                </a:solidFill>
              </a:defRPr>
            </a:lvl3pPr>
            <a:lvl4pPr lvl="3">
              <a:spcBef>
                <a:spcPts val="1000"/>
              </a:spcBef>
              <a:spcAft>
                <a:spcPts val="0"/>
              </a:spcAft>
              <a:buClr>
                <a:schemeClr val="accent6"/>
              </a:buClr>
              <a:buSzPts val="1700"/>
              <a:buFont typeface="Lato"/>
              <a:buNone/>
              <a:defRPr sz="1600">
                <a:solidFill>
                  <a:schemeClr val="accent6"/>
                </a:solidFill>
              </a:defRPr>
            </a:lvl4pPr>
            <a:lvl5pPr lvl="4">
              <a:spcBef>
                <a:spcPts val="1000"/>
              </a:spcBef>
              <a:spcAft>
                <a:spcPts val="0"/>
              </a:spcAft>
              <a:buClr>
                <a:schemeClr val="accent6"/>
              </a:buClr>
              <a:buSzPts val="1700"/>
              <a:buFont typeface="Lato"/>
              <a:buNone/>
              <a:defRPr sz="1600">
                <a:solidFill>
                  <a:schemeClr val="accent6"/>
                </a:solidFill>
              </a:defRPr>
            </a:lvl5pPr>
            <a:lvl6pPr lvl="5">
              <a:spcBef>
                <a:spcPts val="1000"/>
              </a:spcBef>
              <a:spcAft>
                <a:spcPts val="0"/>
              </a:spcAft>
              <a:buClr>
                <a:schemeClr val="accent6"/>
              </a:buClr>
              <a:buSzPts val="1700"/>
              <a:buFont typeface="Lato"/>
              <a:buNone/>
              <a:defRPr sz="1600">
                <a:solidFill>
                  <a:schemeClr val="accent6"/>
                </a:solidFill>
              </a:defRPr>
            </a:lvl6pPr>
            <a:lvl7pPr lvl="6">
              <a:spcBef>
                <a:spcPts val="1000"/>
              </a:spcBef>
              <a:spcAft>
                <a:spcPts val="0"/>
              </a:spcAft>
              <a:buClr>
                <a:schemeClr val="accent6"/>
              </a:buClr>
              <a:buSzPts val="1700"/>
              <a:buFont typeface="Lato"/>
              <a:buNone/>
              <a:defRPr sz="1600">
                <a:solidFill>
                  <a:schemeClr val="accent6"/>
                </a:solidFill>
              </a:defRPr>
            </a:lvl7pPr>
            <a:lvl8pPr lvl="7">
              <a:spcBef>
                <a:spcPts val="1000"/>
              </a:spcBef>
              <a:spcAft>
                <a:spcPts val="0"/>
              </a:spcAft>
              <a:buClr>
                <a:schemeClr val="accent6"/>
              </a:buClr>
              <a:buSzPts val="1700"/>
              <a:buFont typeface="Lato"/>
              <a:buNone/>
              <a:defRPr sz="1600">
                <a:solidFill>
                  <a:schemeClr val="accent6"/>
                </a:solidFill>
              </a:defRPr>
            </a:lvl8pPr>
            <a:lvl9pPr lvl="8">
              <a:spcBef>
                <a:spcPts val="1000"/>
              </a:spcBef>
              <a:spcAft>
                <a:spcPts val="1000"/>
              </a:spcAft>
              <a:buClr>
                <a:schemeClr val="accent6"/>
              </a:buClr>
              <a:buSzPts val="1700"/>
              <a:buFont typeface="Lato"/>
              <a:buNone/>
              <a:defRPr sz="1600">
                <a:solidFill>
                  <a:schemeClr val="accent6"/>
                </a:solidFill>
              </a:defRPr>
            </a:lvl9pPr>
          </a:lstStyle>
          <a:p/>
        </p:txBody>
      </p:sp>
      <p:sp>
        <p:nvSpPr>
          <p:cNvPr id="271" name="Google Shape;271;p23"/>
          <p:cNvSpPr txBox="1"/>
          <p:nvPr>
            <p:ph idx="2" type="subTitle"/>
          </p:nvPr>
        </p:nvSpPr>
        <p:spPr>
          <a:xfrm>
            <a:off x="705575" y="2387975"/>
            <a:ext cx="1236900" cy="391500"/>
          </a:xfrm>
          <a:prstGeom prst="rect">
            <a:avLst/>
          </a:prstGeom>
        </p:spPr>
        <p:txBody>
          <a:bodyPr anchorCtr="0" anchor="ctr" bIns="0" lIns="0" spcFirstLastPara="1" rIns="91425" wrap="square" tIns="0">
            <a:noAutofit/>
          </a:bodyPr>
          <a:lstStyle>
            <a:lvl1pPr lvl="0">
              <a:lnSpc>
                <a:spcPct val="100000"/>
              </a:lnSpc>
              <a:spcBef>
                <a:spcPts val="0"/>
              </a:spcBef>
              <a:spcAft>
                <a:spcPts val="0"/>
              </a:spcAft>
              <a:buClr>
                <a:schemeClr val="accent6"/>
              </a:buClr>
              <a:buSzPts val="900"/>
              <a:buNone/>
              <a:defRPr sz="900">
                <a:solidFill>
                  <a:schemeClr val="accent6"/>
                </a:solidFill>
              </a:defRPr>
            </a:lvl1pPr>
            <a:lvl2pPr lvl="1">
              <a:lnSpc>
                <a:spcPct val="100000"/>
              </a:lnSpc>
              <a:spcBef>
                <a:spcPts val="1000"/>
              </a:spcBef>
              <a:spcAft>
                <a:spcPts val="0"/>
              </a:spcAft>
              <a:buClr>
                <a:schemeClr val="accent6"/>
              </a:buClr>
              <a:buSzPts val="900"/>
              <a:buNone/>
              <a:defRPr sz="900">
                <a:solidFill>
                  <a:schemeClr val="accent6"/>
                </a:solidFill>
              </a:defRPr>
            </a:lvl2pPr>
            <a:lvl3pPr lvl="2">
              <a:lnSpc>
                <a:spcPct val="100000"/>
              </a:lnSpc>
              <a:spcBef>
                <a:spcPts val="1000"/>
              </a:spcBef>
              <a:spcAft>
                <a:spcPts val="0"/>
              </a:spcAft>
              <a:buClr>
                <a:schemeClr val="accent6"/>
              </a:buClr>
              <a:buSzPts val="900"/>
              <a:buNone/>
              <a:defRPr sz="900">
                <a:solidFill>
                  <a:schemeClr val="accent6"/>
                </a:solidFill>
              </a:defRPr>
            </a:lvl3pPr>
            <a:lvl4pPr lvl="3">
              <a:lnSpc>
                <a:spcPct val="100000"/>
              </a:lnSpc>
              <a:spcBef>
                <a:spcPts val="1000"/>
              </a:spcBef>
              <a:spcAft>
                <a:spcPts val="0"/>
              </a:spcAft>
              <a:buClr>
                <a:schemeClr val="accent6"/>
              </a:buClr>
              <a:buSzPts val="900"/>
              <a:buNone/>
              <a:defRPr sz="900">
                <a:solidFill>
                  <a:schemeClr val="accent6"/>
                </a:solidFill>
              </a:defRPr>
            </a:lvl4pPr>
            <a:lvl5pPr lvl="4">
              <a:lnSpc>
                <a:spcPct val="100000"/>
              </a:lnSpc>
              <a:spcBef>
                <a:spcPts val="1000"/>
              </a:spcBef>
              <a:spcAft>
                <a:spcPts val="0"/>
              </a:spcAft>
              <a:buClr>
                <a:schemeClr val="accent6"/>
              </a:buClr>
              <a:buSzPts val="900"/>
              <a:buNone/>
              <a:defRPr sz="900">
                <a:solidFill>
                  <a:schemeClr val="accent6"/>
                </a:solidFill>
              </a:defRPr>
            </a:lvl5pPr>
            <a:lvl6pPr lvl="5">
              <a:lnSpc>
                <a:spcPct val="100000"/>
              </a:lnSpc>
              <a:spcBef>
                <a:spcPts val="1000"/>
              </a:spcBef>
              <a:spcAft>
                <a:spcPts val="0"/>
              </a:spcAft>
              <a:buClr>
                <a:schemeClr val="accent6"/>
              </a:buClr>
              <a:buSzPts val="900"/>
              <a:buNone/>
              <a:defRPr sz="900">
                <a:solidFill>
                  <a:schemeClr val="accent6"/>
                </a:solidFill>
              </a:defRPr>
            </a:lvl6pPr>
            <a:lvl7pPr lvl="6">
              <a:lnSpc>
                <a:spcPct val="100000"/>
              </a:lnSpc>
              <a:spcBef>
                <a:spcPts val="1000"/>
              </a:spcBef>
              <a:spcAft>
                <a:spcPts val="0"/>
              </a:spcAft>
              <a:buClr>
                <a:schemeClr val="accent6"/>
              </a:buClr>
              <a:buSzPts val="900"/>
              <a:buNone/>
              <a:defRPr sz="900">
                <a:solidFill>
                  <a:schemeClr val="accent6"/>
                </a:solidFill>
              </a:defRPr>
            </a:lvl7pPr>
            <a:lvl8pPr lvl="7">
              <a:lnSpc>
                <a:spcPct val="100000"/>
              </a:lnSpc>
              <a:spcBef>
                <a:spcPts val="1000"/>
              </a:spcBef>
              <a:spcAft>
                <a:spcPts val="0"/>
              </a:spcAft>
              <a:buClr>
                <a:schemeClr val="accent6"/>
              </a:buClr>
              <a:buSzPts val="900"/>
              <a:buNone/>
              <a:defRPr sz="900">
                <a:solidFill>
                  <a:schemeClr val="accent6"/>
                </a:solidFill>
              </a:defRPr>
            </a:lvl8pPr>
            <a:lvl9pPr lvl="8">
              <a:lnSpc>
                <a:spcPct val="100000"/>
              </a:lnSpc>
              <a:spcBef>
                <a:spcPts val="1000"/>
              </a:spcBef>
              <a:spcAft>
                <a:spcPts val="1000"/>
              </a:spcAft>
              <a:buClr>
                <a:schemeClr val="accent6"/>
              </a:buClr>
              <a:buSzPts val="900"/>
              <a:buNone/>
              <a:defRPr sz="900">
                <a:solidFill>
                  <a:schemeClr val="accent6"/>
                </a:solidFill>
              </a:defRPr>
            </a:lvl9pPr>
          </a:lstStyle>
          <a:p/>
        </p:txBody>
      </p:sp>
      <p:sp>
        <p:nvSpPr>
          <p:cNvPr id="272" name="Google Shape;272;p23"/>
          <p:cNvSpPr txBox="1"/>
          <p:nvPr>
            <p:ph idx="3" type="subTitle"/>
          </p:nvPr>
        </p:nvSpPr>
        <p:spPr>
          <a:xfrm>
            <a:off x="705575" y="2948575"/>
            <a:ext cx="1236900" cy="391500"/>
          </a:xfrm>
          <a:prstGeom prst="rect">
            <a:avLst/>
          </a:prstGeom>
        </p:spPr>
        <p:txBody>
          <a:bodyPr anchorCtr="0" anchor="ctr" bIns="0" lIns="0" spcFirstLastPara="1" rIns="91425" wrap="square" tIns="0">
            <a:noAutofit/>
          </a:bodyPr>
          <a:lstStyle>
            <a:lvl1pPr lvl="0">
              <a:lnSpc>
                <a:spcPct val="100000"/>
              </a:lnSpc>
              <a:spcBef>
                <a:spcPts val="0"/>
              </a:spcBef>
              <a:spcAft>
                <a:spcPts val="0"/>
              </a:spcAft>
              <a:buClr>
                <a:schemeClr val="accent6"/>
              </a:buClr>
              <a:buSzPts val="900"/>
              <a:buNone/>
              <a:defRPr sz="900">
                <a:solidFill>
                  <a:schemeClr val="accent6"/>
                </a:solidFill>
              </a:defRPr>
            </a:lvl1pPr>
            <a:lvl2pPr lvl="1">
              <a:lnSpc>
                <a:spcPct val="100000"/>
              </a:lnSpc>
              <a:spcBef>
                <a:spcPts val="1000"/>
              </a:spcBef>
              <a:spcAft>
                <a:spcPts val="0"/>
              </a:spcAft>
              <a:buClr>
                <a:schemeClr val="accent6"/>
              </a:buClr>
              <a:buSzPts val="900"/>
              <a:buNone/>
              <a:defRPr sz="900">
                <a:solidFill>
                  <a:schemeClr val="accent6"/>
                </a:solidFill>
              </a:defRPr>
            </a:lvl2pPr>
            <a:lvl3pPr lvl="2">
              <a:lnSpc>
                <a:spcPct val="100000"/>
              </a:lnSpc>
              <a:spcBef>
                <a:spcPts val="1000"/>
              </a:spcBef>
              <a:spcAft>
                <a:spcPts val="0"/>
              </a:spcAft>
              <a:buClr>
                <a:schemeClr val="accent6"/>
              </a:buClr>
              <a:buSzPts val="900"/>
              <a:buNone/>
              <a:defRPr sz="900">
                <a:solidFill>
                  <a:schemeClr val="accent6"/>
                </a:solidFill>
              </a:defRPr>
            </a:lvl3pPr>
            <a:lvl4pPr lvl="3">
              <a:lnSpc>
                <a:spcPct val="100000"/>
              </a:lnSpc>
              <a:spcBef>
                <a:spcPts val="1000"/>
              </a:spcBef>
              <a:spcAft>
                <a:spcPts val="0"/>
              </a:spcAft>
              <a:buClr>
                <a:schemeClr val="accent6"/>
              </a:buClr>
              <a:buSzPts val="900"/>
              <a:buNone/>
              <a:defRPr sz="900">
                <a:solidFill>
                  <a:schemeClr val="accent6"/>
                </a:solidFill>
              </a:defRPr>
            </a:lvl4pPr>
            <a:lvl5pPr lvl="4">
              <a:lnSpc>
                <a:spcPct val="100000"/>
              </a:lnSpc>
              <a:spcBef>
                <a:spcPts val="1000"/>
              </a:spcBef>
              <a:spcAft>
                <a:spcPts val="0"/>
              </a:spcAft>
              <a:buClr>
                <a:schemeClr val="accent6"/>
              </a:buClr>
              <a:buSzPts val="900"/>
              <a:buNone/>
              <a:defRPr sz="900">
                <a:solidFill>
                  <a:schemeClr val="accent6"/>
                </a:solidFill>
              </a:defRPr>
            </a:lvl5pPr>
            <a:lvl6pPr lvl="5">
              <a:lnSpc>
                <a:spcPct val="100000"/>
              </a:lnSpc>
              <a:spcBef>
                <a:spcPts val="1000"/>
              </a:spcBef>
              <a:spcAft>
                <a:spcPts val="0"/>
              </a:spcAft>
              <a:buClr>
                <a:schemeClr val="accent6"/>
              </a:buClr>
              <a:buSzPts val="900"/>
              <a:buNone/>
              <a:defRPr sz="900">
                <a:solidFill>
                  <a:schemeClr val="accent6"/>
                </a:solidFill>
              </a:defRPr>
            </a:lvl6pPr>
            <a:lvl7pPr lvl="6">
              <a:lnSpc>
                <a:spcPct val="100000"/>
              </a:lnSpc>
              <a:spcBef>
                <a:spcPts val="1000"/>
              </a:spcBef>
              <a:spcAft>
                <a:spcPts val="0"/>
              </a:spcAft>
              <a:buClr>
                <a:schemeClr val="accent6"/>
              </a:buClr>
              <a:buSzPts val="900"/>
              <a:buNone/>
              <a:defRPr sz="900">
                <a:solidFill>
                  <a:schemeClr val="accent6"/>
                </a:solidFill>
              </a:defRPr>
            </a:lvl7pPr>
            <a:lvl8pPr lvl="7">
              <a:lnSpc>
                <a:spcPct val="100000"/>
              </a:lnSpc>
              <a:spcBef>
                <a:spcPts val="1000"/>
              </a:spcBef>
              <a:spcAft>
                <a:spcPts val="0"/>
              </a:spcAft>
              <a:buClr>
                <a:schemeClr val="accent6"/>
              </a:buClr>
              <a:buSzPts val="900"/>
              <a:buNone/>
              <a:defRPr sz="900">
                <a:solidFill>
                  <a:schemeClr val="accent6"/>
                </a:solidFill>
              </a:defRPr>
            </a:lvl8pPr>
            <a:lvl9pPr lvl="8">
              <a:lnSpc>
                <a:spcPct val="100000"/>
              </a:lnSpc>
              <a:spcBef>
                <a:spcPts val="1000"/>
              </a:spcBef>
              <a:spcAft>
                <a:spcPts val="1000"/>
              </a:spcAft>
              <a:buClr>
                <a:schemeClr val="accent6"/>
              </a:buClr>
              <a:buSzPts val="900"/>
              <a:buNone/>
              <a:defRPr sz="900">
                <a:solidFill>
                  <a:schemeClr val="accent6"/>
                </a:solidFill>
              </a:defRPr>
            </a:lvl9pPr>
          </a:lstStyle>
          <a:p/>
        </p:txBody>
      </p:sp>
      <p:sp>
        <p:nvSpPr>
          <p:cNvPr id="273" name="Google Shape;273;p23"/>
          <p:cNvSpPr txBox="1"/>
          <p:nvPr>
            <p:ph idx="4" type="subTitle"/>
          </p:nvPr>
        </p:nvSpPr>
        <p:spPr>
          <a:xfrm>
            <a:off x="705575" y="3518838"/>
            <a:ext cx="1236900" cy="391500"/>
          </a:xfrm>
          <a:prstGeom prst="rect">
            <a:avLst/>
          </a:prstGeom>
        </p:spPr>
        <p:txBody>
          <a:bodyPr anchorCtr="0" anchor="ctr" bIns="0" lIns="0" spcFirstLastPara="1" rIns="91425" wrap="square" tIns="0">
            <a:noAutofit/>
          </a:bodyPr>
          <a:lstStyle>
            <a:lvl1pPr lvl="0">
              <a:lnSpc>
                <a:spcPct val="100000"/>
              </a:lnSpc>
              <a:spcBef>
                <a:spcPts val="0"/>
              </a:spcBef>
              <a:spcAft>
                <a:spcPts val="0"/>
              </a:spcAft>
              <a:buClr>
                <a:schemeClr val="accent6"/>
              </a:buClr>
              <a:buSzPts val="900"/>
              <a:buNone/>
              <a:defRPr sz="900">
                <a:solidFill>
                  <a:schemeClr val="accent6"/>
                </a:solidFill>
              </a:defRPr>
            </a:lvl1pPr>
            <a:lvl2pPr lvl="1">
              <a:lnSpc>
                <a:spcPct val="100000"/>
              </a:lnSpc>
              <a:spcBef>
                <a:spcPts val="1000"/>
              </a:spcBef>
              <a:spcAft>
                <a:spcPts val="0"/>
              </a:spcAft>
              <a:buClr>
                <a:schemeClr val="accent6"/>
              </a:buClr>
              <a:buSzPts val="900"/>
              <a:buNone/>
              <a:defRPr sz="900">
                <a:solidFill>
                  <a:schemeClr val="accent6"/>
                </a:solidFill>
              </a:defRPr>
            </a:lvl2pPr>
            <a:lvl3pPr lvl="2">
              <a:lnSpc>
                <a:spcPct val="100000"/>
              </a:lnSpc>
              <a:spcBef>
                <a:spcPts val="1000"/>
              </a:spcBef>
              <a:spcAft>
                <a:spcPts val="0"/>
              </a:spcAft>
              <a:buClr>
                <a:schemeClr val="accent6"/>
              </a:buClr>
              <a:buSzPts val="900"/>
              <a:buNone/>
              <a:defRPr sz="900">
                <a:solidFill>
                  <a:schemeClr val="accent6"/>
                </a:solidFill>
              </a:defRPr>
            </a:lvl3pPr>
            <a:lvl4pPr lvl="3">
              <a:lnSpc>
                <a:spcPct val="100000"/>
              </a:lnSpc>
              <a:spcBef>
                <a:spcPts val="1000"/>
              </a:spcBef>
              <a:spcAft>
                <a:spcPts val="0"/>
              </a:spcAft>
              <a:buClr>
                <a:schemeClr val="accent6"/>
              </a:buClr>
              <a:buSzPts val="900"/>
              <a:buNone/>
              <a:defRPr sz="900">
                <a:solidFill>
                  <a:schemeClr val="accent6"/>
                </a:solidFill>
              </a:defRPr>
            </a:lvl4pPr>
            <a:lvl5pPr lvl="4">
              <a:lnSpc>
                <a:spcPct val="100000"/>
              </a:lnSpc>
              <a:spcBef>
                <a:spcPts val="1000"/>
              </a:spcBef>
              <a:spcAft>
                <a:spcPts val="0"/>
              </a:spcAft>
              <a:buClr>
                <a:schemeClr val="accent6"/>
              </a:buClr>
              <a:buSzPts val="900"/>
              <a:buNone/>
              <a:defRPr sz="900">
                <a:solidFill>
                  <a:schemeClr val="accent6"/>
                </a:solidFill>
              </a:defRPr>
            </a:lvl5pPr>
            <a:lvl6pPr lvl="5">
              <a:lnSpc>
                <a:spcPct val="100000"/>
              </a:lnSpc>
              <a:spcBef>
                <a:spcPts val="1000"/>
              </a:spcBef>
              <a:spcAft>
                <a:spcPts val="0"/>
              </a:spcAft>
              <a:buClr>
                <a:schemeClr val="accent6"/>
              </a:buClr>
              <a:buSzPts val="900"/>
              <a:buNone/>
              <a:defRPr sz="900">
                <a:solidFill>
                  <a:schemeClr val="accent6"/>
                </a:solidFill>
              </a:defRPr>
            </a:lvl6pPr>
            <a:lvl7pPr lvl="6">
              <a:lnSpc>
                <a:spcPct val="100000"/>
              </a:lnSpc>
              <a:spcBef>
                <a:spcPts val="1000"/>
              </a:spcBef>
              <a:spcAft>
                <a:spcPts val="0"/>
              </a:spcAft>
              <a:buClr>
                <a:schemeClr val="accent6"/>
              </a:buClr>
              <a:buSzPts val="900"/>
              <a:buNone/>
              <a:defRPr sz="900">
                <a:solidFill>
                  <a:schemeClr val="accent6"/>
                </a:solidFill>
              </a:defRPr>
            </a:lvl7pPr>
            <a:lvl8pPr lvl="7">
              <a:lnSpc>
                <a:spcPct val="100000"/>
              </a:lnSpc>
              <a:spcBef>
                <a:spcPts val="1000"/>
              </a:spcBef>
              <a:spcAft>
                <a:spcPts val="0"/>
              </a:spcAft>
              <a:buClr>
                <a:schemeClr val="accent6"/>
              </a:buClr>
              <a:buSzPts val="900"/>
              <a:buNone/>
              <a:defRPr sz="900">
                <a:solidFill>
                  <a:schemeClr val="accent6"/>
                </a:solidFill>
              </a:defRPr>
            </a:lvl8pPr>
            <a:lvl9pPr lvl="8">
              <a:lnSpc>
                <a:spcPct val="100000"/>
              </a:lnSpc>
              <a:spcBef>
                <a:spcPts val="1000"/>
              </a:spcBef>
              <a:spcAft>
                <a:spcPts val="1000"/>
              </a:spcAft>
              <a:buClr>
                <a:schemeClr val="accent6"/>
              </a:buClr>
              <a:buSzPts val="900"/>
              <a:buNone/>
              <a:defRPr sz="900">
                <a:solidFill>
                  <a:schemeClr val="accent6"/>
                </a:solidFill>
              </a:defRPr>
            </a:lvl9pPr>
          </a:lstStyle>
          <a:p/>
        </p:txBody>
      </p:sp>
      <p:sp>
        <p:nvSpPr>
          <p:cNvPr id="274" name="Google Shape;274;p23"/>
          <p:cNvSpPr txBox="1"/>
          <p:nvPr>
            <p:ph idx="5" type="subTitle"/>
          </p:nvPr>
        </p:nvSpPr>
        <p:spPr>
          <a:xfrm>
            <a:off x="705575" y="4092600"/>
            <a:ext cx="1236900" cy="391500"/>
          </a:xfrm>
          <a:prstGeom prst="rect">
            <a:avLst/>
          </a:prstGeom>
        </p:spPr>
        <p:txBody>
          <a:bodyPr anchorCtr="0" anchor="ctr" bIns="0" lIns="0" spcFirstLastPara="1" rIns="91425" wrap="square" tIns="0">
            <a:noAutofit/>
          </a:bodyPr>
          <a:lstStyle>
            <a:lvl1pPr lvl="0">
              <a:lnSpc>
                <a:spcPct val="100000"/>
              </a:lnSpc>
              <a:spcBef>
                <a:spcPts val="0"/>
              </a:spcBef>
              <a:spcAft>
                <a:spcPts val="0"/>
              </a:spcAft>
              <a:buClr>
                <a:schemeClr val="accent6"/>
              </a:buClr>
              <a:buSzPts val="900"/>
              <a:buNone/>
              <a:defRPr sz="900">
                <a:solidFill>
                  <a:schemeClr val="accent6"/>
                </a:solidFill>
              </a:defRPr>
            </a:lvl1pPr>
            <a:lvl2pPr lvl="1">
              <a:lnSpc>
                <a:spcPct val="100000"/>
              </a:lnSpc>
              <a:spcBef>
                <a:spcPts val="1000"/>
              </a:spcBef>
              <a:spcAft>
                <a:spcPts val="0"/>
              </a:spcAft>
              <a:buClr>
                <a:schemeClr val="accent6"/>
              </a:buClr>
              <a:buSzPts val="900"/>
              <a:buNone/>
              <a:defRPr sz="900">
                <a:solidFill>
                  <a:schemeClr val="accent6"/>
                </a:solidFill>
              </a:defRPr>
            </a:lvl2pPr>
            <a:lvl3pPr lvl="2">
              <a:lnSpc>
                <a:spcPct val="100000"/>
              </a:lnSpc>
              <a:spcBef>
                <a:spcPts val="1000"/>
              </a:spcBef>
              <a:spcAft>
                <a:spcPts val="0"/>
              </a:spcAft>
              <a:buClr>
                <a:schemeClr val="accent6"/>
              </a:buClr>
              <a:buSzPts val="900"/>
              <a:buNone/>
              <a:defRPr sz="900">
                <a:solidFill>
                  <a:schemeClr val="accent6"/>
                </a:solidFill>
              </a:defRPr>
            </a:lvl3pPr>
            <a:lvl4pPr lvl="3">
              <a:lnSpc>
                <a:spcPct val="100000"/>
              </a:lnSpc>
              <a:spcBef>
                <a:spcPts val="1000"/>
              </a:spcBef>
              <a:spcAft>
                <a:spcPts val="0"/>
              </a:spcAft>
              <a:buClr>
                <a:schemeClr val="accent6"/>
              </a:buClr>
              <a:buSzPts val="900"/>
              <a:buNone/>
              <a:defRPr sz="900">
                <a:solidFill>
                  <a:schemeClr val="accent6"/>
                </a:solidFill>
              </a:defRPr>
            </a:lvl4pPr>
            <a:lvl5pPr lvl="4">
              <a:lnSpc>
                <a:spcPct val="100000"/>
              </a:lnSpc>
              <a:spcBef>
                <a:spcPts val="1000"/>
              </a:spcBef>
              <a:spcAft>
                <a:spcPts val="0"/>
              </a:spcAft>
              <a:buClr>
                <a:schemeClr val="accent6"/>
              </a:buClr>
              <a:buSzPts val="900"/>
              <a:buNone/>
              <a:defRPr sz="900">
                <a:solidFill>
                  <a:schemeClr val="accent6"/>
                </a:solidFill>
              </a:defRPr>
            </a:lvl5pPr>
            <a:lvl6pPr lvl="5">
              <a:lnSpc>
                <a:spcPct val="100000"/>
              </a:lnSpc>
              <a:spcBef>
                <a:spcPts val="1000"/>
              </a:spcBef>
              <a:spcAft>
                <a:spcPts val="0"/>
              </a:spcAft>
              <a:buClr>
                <a:schemeClr val="accent6"/>
              </a:buClr>
              <a:buSzPts val="900"/>
              <a:buNone/>
              <a:defRPr sz="900">
                <a:solidFill>
                  <a:schemeClr val="accent6"/>
                </a:solidFill>
              </a:defRPr>
            </a:lvl6pPr>
            <a:lvl7pPr lvl="6">
              <a:lnSpc>
                <a:spcPct val="100000"/>
              </a:lnSpc>
              <a:spcBef>
                <a:spcPts val="1000"/>
              </a:spcBef>
              <a:spcAft>
                <a:spcPts val="0"/>
              </a:spcAft>
              <a:buClr>
                <a:schemeClr val="accent6"/>
              </a:buClr>
              <a:buSzPts val="900"/>
              <a:buNone/>
              <a:defRPr sz="900">
                <a:solidFill>
                  <a:schemeClr val="accent6"/>
                </a:solidFill>
              </a:defRPr>
            </a:lvl7pPr>
            <a:lvl8pPr lvl="7">
              <a:lnSpc>
                <a:spcPct val="100000"/>
              </a:lnSpc>
              <a:spcBef>
                <a:spcPts val="1000"/>
              </a:spcBef>
              <a:spcAft>
                <a:spcPts val="0"/>
              </a:spcAft>
              <a:buClr>
                <a:schemeClr val="accent6"/>
              </a:buClr>
              <a:buSzPts val="900"/>
              <a:buNone/>
              <a:defRPr sz="900">
                <a:solidFill>
                  <a:schemeClr val="accent6"/>
                </a:solidFill>
              </a:defRPr>
            </a:lvl8pPr>
            <a:lvl9pPr lvl="8">
              <a:lnSpc>
                <a:spcPct val="100000"/>
              </a:lnSpc>
              <a:spcBef>
                <a:spcPts val="1000"/>
              </a:spcBef>
              <a:spcAft>
                <a:spcPts val="1000"/>
              </a:spcAft>
              <a:buClr>
                <a:schemeClr val="accent6"/>
              </a:buClr>
              <a:buSzPts val="900"/>
              <a:buNone/>
              <a:defRPr sz="900">
                <a:solidFill>
                  <a:schemeClr val="accent6"/>
                </a:solidFill>
              </a:defRPr>
            </a:lvl9pPr>
          </a:lstStyle>
          <a:p/>
        </p:txBody>
      </p:sp>
      <p:sp>
        <p:nvSpPr>
          <p:cNvPr id="275" name="Google Shape;275;p23"/>
          <p:cNvSpPr txBox="1"/>
          <p:nvPr>
            <p:ph idx="6" type="subTitle"/>
          </p:nvPr>
        </p:nvSpPr>
        <p:spPr>
          <a:xfrm>
            <a:off x="705575" y="4654250"/>
            <a:ext cx="1236900" cy="391500"/>
          </a:xfrm>
          <a:prstGeom prst="rect">
            <a:avLst/>
          </a:prstGeom>
        </p:spPr>
        <p:txBody>
          <a:bodyPr anchorCtr="0" anchor="ctr" bIns="0" lIns="0" spcFirstLastPara="1" rIns="91425" wrap="square" tIns="0">
            <a:noAutofit/>
          </a:bodyPr>
          <a:lstStyle>
            <a:lvl1pPr lvl="0">
              <a:lnSpc>
                <a:spcPct val="100000"/>
              </a:lnSpc>
              <a:spcBef>
                <a:spcPts val="0"/>
              </a:spcBef>
              <a:spcAft>
                <a:spcPts val="0"/>
              </a:spcAft>
              <a:buClr>
                <a:schemeClr val="accent6"/>
              </a:buClr>
              <a:buSzPts val="900"/>
              <a:buNone/>
              <a:defRPr sz="900">
                <a:solidFill>
                  <a:schemeClr val="accent6"/>
                </a:solidFill>
              </a:defRPr>
            </a:lvl1pPr>
            <a:lvl2pPr lvl="1">
              <a:lnSpc>
                <a:spcPct val="100000"/>
              </a:lnSpc>
              <a:spcBef>
                <a:spcPts val="1000"/>
              </a:spcBef>
              <a:spcAft>
                <a:spcPts val="0"/>
              </a:spcAft>
              <a:buClr>
                <a:schemeClr val="accent6"/>
              </a:buClr>
              <a:buSzPts val="900"/>
              <a:buNone/>
              <a:defRPr sz="900">
                <a:solidFill>
                  <a:schemeClr val="accent6"/>
                </a:solidFill>
              </a:defRPr>
            </a:lvl2pPr>
            <a:lvl3pPr lvl="2">
              <a:lnSpc>
                <a:spcPct val="100000"/>
              </a:lnSpc>
              <a:spcBef>
                <a:spcPts val="1000"/>
              </a:spcBef>
              <a:spcAft>
                <a:spcPts val="0"/>
              </a:spcAft>
              <a:buClr>
                <a:schemeClr val="accent6"/>
              </a:buClr>
              <a:buSzPts val="900"/>
              <a:buNone/>
              <a:defRPr sz="900">
                <a:solidFill>
                  <a:schemeClr val="accent6"/>
                </a:solidFill>
              </a:defRPr>
            </a:lvl3pPr>
            <a:lvl4pPr lvl="3">
              <a:lnSpc>
                <a:spcPct val="100000"/>
              </a:lnSpc>
              <a:spcBef>
                <a:spcPts val="1000"/>
              </a:spcBef>
              <a:spcAft>
                <a:spcPts val="0"/>
              </a:spcAft>
              <a:buClr>
                <a:schemeClr val="accent6"/>
              </a:buClr>
              <a:buSzPts val="900"/>
              <a:buNone/>
              <a:defRPr sz="900">
                <a:solidFill>
                  <a:schemeClr val="accent6"/>
                </a:solidFill>
              </a:defRPr>
            </a:lvl4pPr>
            <a:lvl5pPr lvl="4">
              <a:lnSpc>
                <a:spcPct val="100000"/>
              </a:lnSpc>
              <a:spcBef>
                <a:spcPts val="1000"/>
              </a:spcBef>
              <a:spcAft>
                <a:spcPts val="0"/>
              </a:spcAft>
              <a:buClr>
                <a:schemeClr val="accent6"/>
              </a:buClr>
              <a:buSzPts val="900"/>
              <a:buNone/>
              <a:defRPr sz="900">
                <a:solidFill>
                  <a:schemeClr val="accent6"/>
                </a:solidFill>
              </a:defRPr>
            </a:lvl5pPr>
            <a:lvl6pPr lvl="5">
              <a:lnSpc>
                <a:spcPct val="100000"/>
              </a:lnSpc>
              <a:spcBef>
                <a:spcPts val="1000"/>
              </a:spcBef>
              <a:spcAft>
                <a:spcPts val="0"/>
              </a:spcAft>
              <a:buClr>
                <a:schemeClr val="accent6"/>
              </a:buClr>
              <a:buSzPts val="900"/>
              <a:buNone/>
              <a:defRPr sz="900">
                <a:solidFill>
                  <a:schemeClr val="accent6"/>
                </a:solidFill>
              </a:defRPr>
            </a:lvl6pPr>
            <a:lvl7pPr lvl="6">
              <a:lnSpc>
                <a:spcPct val="100000"/>
              </a:lnSpc>
              <a:spcBef>
                <a:spcPts val="1000"/>
              </a:spcBef>
              <a:spcAft>
                <a:spcPts val="0"/>
              </a:spcAft>
              <a:buClr>
                <a:schemeClr val="accent6"/>
              </a:buClr>
              <a:buSzPts val="900"/>
              <a:buNone/>
              <a:defRPr sz="900">
                <a:solidFill>
                  <a:schemeClr val="accent6"/>
                </a:solidFill>
              </a:defRPr>
            </a:lvl7pPr>
            <a:lvl8pPr lvl="7">
              <a:lnSpc>
                <a:spcPct val="100000"/>
              </a:lnSpc>
              <a:spcBef>
                <a:spcPts val="1000"/>
              </a:spcBef>
              <a:spcAft>
                <a:spcPts val="0"/>
              </a:spcAft>
              <a:buClr>
                <a:schemeClr val="accent6"/>
              </a:buClr>
              <a:buSzPts val="900"/>
              <a:buNone/>
              <a:defRPr sz="900">
                <a:solidFill>
                  <a:schemeClr val="accent6"/>
                </a:solidFill>
              </a:defRPr>
            </a:lvl8pPr>
            <a:lvl9pPr lvl="8">
              <a:lnSpc>
                <a:spcPct val="100000"/>
              </a:lnSpc>
              <a:spcBef>
                <a:spcPts val="1000"/>
              </a:spcBef>
              <a:spcAft>
                <a:spcPts val="1000"/>
              </a:spcAft>
              <a:buClr>
                <a:schemeClr val="accent6"/>
              </a:buClr>
              <a:buSzPts val="900"/>
              <a:buNone/>
              <a:defRPr sz="900">
                <a:solidFill>
                  <a:schemeClr val="accent6"/>
                </a:solidFill>
              </a:defRPr>
            </a:lvl9pPr>
          </a:lstStyle>
          <a:p/>
        </p:txBody>
      </p:sp>
      <p:sp>
        <p:nvSpPr>
          <p:cNvPr id="276" name="Google Shape;276;p23"/>
          <p:cNvSpPr txBox="1"/>
          <p:nvPr>
            <p:ph idx="7" type="body"/>
          </p:nvPr>
        </p:nvSpPr>
        <p:spPr>
          <a:xfrm>
            <a:off x="5843600" y="4634675"/>
            <a:ext cx="2477100" cy="410100"/>
          </a:xfrm>
          <a:prstGeom prst="rect">
            <a:avLst/>
          </a:prstGeom>
        </p:spPr>
        <p:txBody>
          <a:bodyPr anchorCtr="0" anchor="ctr" bIns="91425" lIns="91425" spcFirstLastPara="1" rIns="91425" wrap="square" tIns="91425">
            <a:noAutofit/>
          </a:bodyPr>
          <a:lstStyle>
            <a:lvl1pPr indent="-292100" lvl="0" marL="457200">
              <a:lnSpc>
                <a:spcPct val="100000"/>
              </a:lnSpc>
              <a:spcBef>
                <a:spcPts val="0"/>
              </a:spcBef>
              <a:spcAft>
                <a:spcPts val="0"/>
              </a:spcAft>
              <a:buClr>
                <a:schemeClr val="accent6"/>
              </a:buClr>
              <a:buSzPts val="1000"/>
              <a:buChar char="●"/>
              <a:defRPr>
                <a:solidFill>
                  <a:schemeClr val="accent6"/>
                </a:solidFill>
              </a:defRPr>
            </a:lvl1pPr>
            <a:lvl2pPr indent="-292100" lvl="1" marL="914400">
              <a:lnSpc>
                <a:spcPct val="100000"/>
              </a:lnSpc>
              <a:spcBef>
                <a:spcPts val="1000"/>
              </a:spcBef>
              <a:spcAft>
                <a:spcPts val="0"/>
              </a:spcAft>
              <a:buClr>
                <a:schemeClr val="accent6"/>
              </a:buClr>
              <a:buSzPts val="1000"/>
              <a:buChar char="○"/>
              <a:defRPr>
                <a:solidFill>
                  <a:schemeClr val="accent6"/>
                </a:solidFill>
              </a:defRPr>
            </a:lvl2pPr>
            <a:lvl3pPr indent="-292100" lvl="2" marL="1371600">
              <a:lnSpc>
                <a:spcPct val="100000"/>
              </a:lnSpc>
              <a:spcBef>
                <a:spcPts val="1000"/>
              </a:spcBef>
              <a:spcAft>
                <a:spcPts val="0"/>
              </a:spcAft>
              <a:buClr>
                <a:schemeClr val="accent6"/>
              </a:buClr>
              <a:buSzPts val="1000"/>
              <a:buChar char="■"/>
              <a:defRPr>
                <a:solidFill>
                  <a:schemeClr val="accent6"/>
                </a:solidFill>
              </a:defRPr>
            </a:lvl3pPr>
            <a:lvl4pPr indent="-292100" lvl="3" marL="1828800">
              <a:lnSpc>
                <a:spcPct val="100000"/>
              </a:lnSpc>
              <a:spcBef>
                <a:spcPts val="1000"/>
              </a:spcBef>
              <a:spcAft>
                <a:spcPts val="0"/>
              </a:spcAft>
              <a:buClr>
                <a:schemeClr val="accent6"/>
              </a:buClr>
              <a:buSzPts val="1000"/>
              <a:buChar char="●"/>
              <a:defRPr>
                <a:solidFill>
                  <a:schemeClr val="accent6"/>
                </a:solidFill>
              </a:defRPr>
            </a:lvl4pPr>
            <a:lvl5pPr indent="-292100" lvl="4" marL="2286000">
              <a:lnSpc>
                <a:spcPct val="100000"/>
              </a:lnSpc>
              <a:spcBef>
                <a:spcPts val="1000"/>
              </a:spcBef>
              <a:spcAft>
                <a:spcPts val="0"/>
              </a:spcAft>
              <a:buClr>
                <a:schemeClr val="accent6"/>
              </a:buClr>
              <a:buSzPts val="1000"/>
              <a:buChar char="○"/>
              <a:defRPr>
                <a:solidFill>
                  <a:schemeClr val="accent6"/>
                </a:solidFill>
              </a:defRPr>
            </a:lvl5pPr>
            <a:lvl6pPr indent="-292100" lvl="5" marL="2743200">
              <a:lnSpc>
                <a:spcPct val="100000"/>
              </a:lnSpc>
              <a:spcBef>
                <a:spcPts val="1000"/>
              </a:spcBef>
              <a:spcAft>
                <a:spcPts val="0"/>
              </a:spcAft>
              <a:buClr>
                <a:schemeClr val="accent6"/>
              </a:buClr>
              <a:buSzPts val="1000"/>
              <a:buChar char="■"/>
              <a:defRPr>
                <a:solidFill>
                  <a:schemeClr val="accent6"/>
                </a:solidFill>
              </a:defRPr>
            </a:lvl6pPr>
            <a:lvl7pPr indent="-292100" lvl="6" marL="3200400">
              <a:lnSpc>
                <a:spcPct val="100000"/>
              </a:lnSpc>
              <a:spcBef>
                <a:spcPts val="1000"/>
              </a:spcBef>
              <a:spcAft>
                <a:spcPts val="0"/>
              </a:spcAft>
              <a:buClr>
                <a:schemeClr val="accent6"/>
              </a:buClr>
              <a:buSzPts val="1000"/>
              <a:buChar char="●"/>
              <a:defRPr>
                <a:solidFill>
                  <a:schemeClr val="accent6"/>
                </a:solidFill>
              </a:defRPr>
            </a:lvl7pPr>
            <a:lvl8pPr indent="-292100" lvl="7" marL="3657600">
              <a:lnSpc>
                <a:spcPct val="100000"/>
              </a:lnSpc>
              <a:spcBef>
                <a:spcPts val="1000"/>
              </a:spcBef>
              <a:spcAft>
                <a:spcPts val="0"/>
              </a:spcAft>
              <a:buClr>
                <a:schemeClr val="accent6"/>
              </a:buClr>
              <a:buSzPts val="1000"/>
              <a:buChar char="○"/>
              <a:defRPr>
                <a:solidFill>
                  <a:schemeClr val="accent6"/>
                </a:solidFill>
              </a:defRPr>
            </a:lvl8pPr>
            <a:lvl9pPr indent="-292100" lvl="8" marL="4114800">
              <a:lnSpc>
                <a:spcPct val="100000"/>
              </a:lnSpc>
              <a:spcBef>
                <a:spcPts val="1000"/>
              </a:spcBef>
              <a:spcAft>
                <a:spcPts val="1000"/>
              </a:spcAft>
              <a:buClr>
                <a:schemeClr val="accent6"/>
              </a:buClr>
              <a:buSzPts val="1000"/>
              <a:buChar char="■"/>
              <a:defRPr>
                <a:solidFill>
                  <a:schemeClr val="accent6"/>
                </a:solidFill>
              </a:defRPr>
            </a:lvl9pPr>
          </a:lstStyle>
          <a:p/>
        </p:txBody>
      </p:sp>
      <p:sp>
        <p:nvSpPr>
          <p:cNvPr id="277" name="Google Shape;277;p23"/>
          <p:cNvSpPr txBox="1"/>
          <p:nvPr>
            <p:ph idx="8" type="body"/>
          </p:nvPr>
        </p:nvSpPr>
        <p:spPr>
          <a:xfrm>
            <a:off x="5843600" y="4088050"/>
            <a:ext cx="2477100" cy="410100"/>
          </a:xfrm>
          <a:prstGeom prst="rect">
            <a:avLst/>
          </a:prstGeom>
        </p:spPr>
        <p:txBody>
          <a:bodyPr anchorCtr="0" anchor="ctr" bIns="91425" lIns="91425" spcFirstLastPara="1" rIns="91425" wrap="square" tIns="91425">
            <a:noAutofit/>
          </a:bodyPr>
          <a:lstStyle>
            <a:lvl1pPr indent="-292100" lvl="0" marL="457200">
              <a:lnSpc>
                <a:spcPct val="100000"/>
              </a:lnSpc>
              <a:spcBef>
                <a:spcPts val="0"/>
              </a:spcBef>
              <a:spcAft>
                <a:spcPts val="0"/>
              </a:spcAft>
              <a:buClr>
                <a:schemeClr val="accent6"/>
              </a:buClr>
              <a:buSzPts val="1000"/>
              <a:buChar char="●"/>
              <a:defRPr>
                <a:solidFill>
                  <a:schemeClr val="accent6"/>
                </a:solidFill>
              </a:defRPr>
            </a:lvl1pPr>
            <a:lvl2pPr indent="-292100" lvl="1" marL="914400">
              <a:lnSpc>
                <a:spcPct val="100000"/>
              </a:lnSpc>
              <a:spcBef>
                <a:spcPts val="1000"/>
              </a:spcBef>
              <a:spcAft>
                <a:spcPts val="0"/>
              </a:spcAft>
              <a:buClr>
                <a:schemeClr val="accent6"/>
              </a:buClr>
              <a:buSzPts val="1000"/>
              <a:buChar char="○"/>
              <a:defRPr>
                <a:solidFill>
                  <a:schemeClr val="accent6"/>
                </a:solidFill>
              </a:defRPr>
            </a:lvl2pPr>
            <a:lvl3pPr indent="-292100" lvl="2" marL="1371600">
              <a:lnSpc>
                <a:spcPct val="100000"/>
              </a:lnSpc>
              <a:spcBef>
                <a:spcPts val="1000"/>
              </a:spcBef>
              <a:spcAft>
                <a:spcPts val="0"/>
              </a:spcAft>
              <a:buClr>
                <a:schemeClr val="accent6"/>
              </a:buClr>
              <a:buSzPts val="1000"/>
              <a:buChar char="■"/>
              <a:defRPr>
                <a:solidFill>
                  <a:schemeClr val="accent6"/>
                </a:solidFill>
              </a:defRPr>
            </a:lvl3pPr>
            <a:lvl4pPr indent="-292100" lvl="3" marL="1828800">
              <a:lnSpc>
                <a:spcPct val="100000"/>
              </a:lnSpc>
              <a:spcBef>
                <a:spcPts val="1000"/>
              </a:spcBef>
              <a:spcAft>
                <a:spcPts val="0"/>
              </a:spcAft>
              <a:buClr>
                <a:schemeClr val="accent6"/>
              </a:buClr>
              <a:buSzPts val="1000"/>
              <a:buChar char="●"/>
              <a:defRPr>
                <a:solidFill>
                  <a:schemeClr val="accent6"/>
                </a:solidFill>
              </a:defRPr>
            </a:lvl4pPr>
            <a:lvl5pPr indent="-292100" lvl="4" marL="2286000">
              <a:lnSpc>
                <a:spcPct val="100000"/>
              </a:lnSpc>
              <a:spcBef>
                <a:spcPts val="1000"/>
              </a:spcBef>
              <a:spcAft>
                <a:spcPts val="0"/>
              </a:spcAft>
              <a:buClr>
                <a:schemeClr val="accent6"/>
              </a:buClr>
              <a:buSzPts val="1000"/>
              <a:buChar char="○"/>
              <a:defRPr>
                <a:solidFill>
                  <a:schemeClr val="accent6"/>
                </a:solidFill>
              </a:defRPr>
            </a:lvl5pPr>
            <a:lvl6pPr indent="-292100" lvl="5" marL="2743200">
              <a:lnSpc>
                <a:spcPct val="100000"/>
              </a:lnSpc>
              <a:spcBef>
                <a:spcPts val="1000"/>
              </a:spcBef>
              <a:spcAft>
                <a:spcPts val="0"/>
              </a:spcAft>
              <a:buClr>
                <a:schemeClr val="accent6"/>
              </a:buClr>
              <a:buSzPts val="1000"/>
              <a:buChar char="■"/>
              <a:defRPr>
                <a:solidFill>
                  <a:schemeClr val="accent6"/>
                </a:solidFill>
              </a:defRPr>
            </a:lvl6pPr>
            <a:lvl7pPr indent="-292100" lvl="6" marL="3200400">
              <a:lnSpc>
                <a:spcPct val="100000"/>
              </a:lnSpc>
              <a:spcBef>
                <a:spcPts val="1000"/>
              </a:spcBef>
              <a:spcAft>
                <a:spcPts val="0"/>
              </a:spcAft>
              <a:buClr>
                <a:schemeClr val="accent6"/>
              </a:buClr>
              <a:buSzPts val="1000"/>
              <a:buChar char="●"/>
              <a:defRPr>
                <a:solidFill>
                  <a:schemeClr val="accent6"/>
                </a:solidFill>
              </a:defRPr>
            </a:lvl7pPr>
            <a:lvl8pPr indent="-292100" lvl="7" marL="3657600">
              <a:lnSpc>
                <a:spcPct val="100000"/>
              </a:lnSpc>
              <a:spcBef>
                <a:spcPts val="1000"/>
              </a:spcBef>
              <a:spcAft>
                <a:spcPts val="0"/>
              </a:spcAft>
              <a:buClr>
                <a:schemeClr val="accent6"/>
              </a:buClr>
              <a:buSzPts val="1000"/>
              <a:buChar char="○"/>
              <a:defRPr>
                <a:solidFill>
                  <a:schemeClr val="accent6"/>
                </a:solidFill>
              </a:defRPr>
            </a:lvl8pPr>
            <a:lvl9pPr indent="-292100" lvl="8" marL="4114800">
              <a:lnSpc>
                <a:spcPct val="100000"/>
              </a:lnSpc>
              <a:spcBef>
                <a:spcPts val="1000"/>
              </a:spcBef>
              <a:spcAft>
                <a:spcPts val="1000"/>
              </a:spcAft>
              <a:buClr>
                <a:schemeClr val="accent6"/>
              </a:buClr>
              <a:buSzPts val="1000"/>
              <a:buChar char="■"/>
              <a:defRPr>
                <a:solidFill>
                  <a:schemeClr val="accent6"/>
                </a:solidFill>
              </a:defRPr>
            </a:lvl9pPr>
          </a:lstStyle>
          <a:p/>
        </p:txBody>
      </p:sp>
      <p:sp>
        <p:nvSpPr>
          <p:cNvPr id="278" name="Google Shape;278;p23"/>
          <p:cNvSpPr txBox="1"/>
          <p:nvPr>
            <p:ph idx="9" type="body"/>
          </p:nvPr>
        </p:nvSpPr>
        <p:spPr>
          <a:xfrm>
            <a:off x="5843600" y="3509538"/>
            <a:ext cx="2477100" cy="410100"/>
          </a:xfrm>
          <a:prstGeom prst="rect">
            <a:avLst/>
          </a:prstGeom>
        </p:spPr>
        <p:txBody>
          <a:bodyPr anchorCtr="0" anchor="ctr" bIns="91425" lIns="91425" spcFirstLastPara="1" rIns="91425" wrap="square" tIns="91425">
            <a:noAutofit/>
          </a:bodyPr>
          <a:lstStyle>
            <a:lvl1pPr indent="-292100" lvl="0" marL="457200">
              <a:lnSpc>
                <a:spcPct val="100000"/>
              </a:lnSpc>
              <a:spcBef>
                <a:spcPts val="0"/>
              </a:spcBef>
              <a:spcAft>
                <a:spcPts val="0"/>
              </a:spcAft>
              <a:buClr>
                <a:schemeClr val="accent6"/>
              </a:buClr>
              <a:buSzPts val="1000"/>
              <a:buChar char="●"/>
              <a:defRPr>
                <a:solidFill>
                  <a:schemeClr val="accent6"/>
                </a:solidFill>
              </a:defRPr>
            </a:lvl1pPr>
            <a:lvl2pPr indent="-292100" lvl="1" marL="914400">
              <a:lnSpc>
                <a:spcPct val="100000"/>
              </a:lnSpc>
              <a:spcBef>
                <a:spcPts val="1000"/>
              </a:spcBef>
              <a:spcAft>
                <a:spcPts val="0"/>
              </a:spcAft>
              <a:buClr>
                <a:schemeClr val="accent6"/>
              </a:buClr>
              <a:buSzPts val="1000"/>
              <a:buChar char="○"/>
              <a:defRPr>
                <a:solidFill>
                  <a:schemeClr val="accent6"/>
                </a:solidFill>
              </a:defRPr>
            </a:lvl2pPr>
            <a:lvl3pPr indent="-292100" lvl="2" marL="1371600">
              <a:lnSpc>
                <a:spcPct val="100000"/>
              </a:lnSpc>
              <a:spcBef>
                <a:spcPts val="1000"/>
              </a:spcBef>
              <a:spcAft>
                <a:spcPts val="0"/>
              </a:spcAft>
              <a:buClr>
                <a:schemeClr val="accent6"/>
              </a:buClr>
              <a:buSzPts val="1000"/>
              <a:buChar char="■"/>
              <a:defRPr>
                <a:solidFill>
                  <a:schemeClr val="accent6"/>
                </a:solidFill>
              </a:defRPr>
            </a:lvl3pPr>
            <a:lvl4pPr indent="-292100" lvl="3" marL="1828800">
              <a:lnSpc>
                <a:spcPct val="100000"/>
              </a:lnSpc>
              <a:spcBef>
                <a:spcPts val="1000"/>
              </a:spcBef>
              <a:spcAft>
                <a:spcPts val="0"/>
              </a:spcAft>
              <a:buClr>
                <a:schemeClr val="accent6"/>
              </a:buClr>
              <a:buSzPts val="1000"/>
              <a:buChar char="●"/>
              <a:defRPr>
                <a:solidFill>
                  <a:schemeClr val="accent6"/>
                </a:solidFill>
              </a:defRPr>
            </a:lvl4pPr>
            <a:lvl5pPr indent="-292100" lvl="4" marL="2286000">
              <a:lnSpc>
                <a:spcPct val="100000"/>
              </a:lnSpc>
              <a:spcBef>
                <a:spcPts val="1000"/>
              </a:spcBef>
              <a:spcAft>
                <a:spcPts val="0"/>
              </a:spcAft>
              <a:buClr>
                <a:schemeClr val="accent6"/>
              </a:buClr>
              <a:buSzPts val="1000"/>
              <a:buChar char="○"/>
              <a:defRPr>
                <a:solidFill>
                  <a:schemeClr val="accent6"/>
                </a:solidFill>
              </a:defRPr>
            </a:lvl5pPr>
            <a:lvl6pPr indent="-292100" lvl="5" marL="2743200">
              <a:lnSpc>
                <a:spcPct val="100000"/>
              </a:lnSpc>
              <a:spcBef>
                <a:spcPts val="1000"/>
              </a:spcBef>
              <a:spcAft>
                <a:spcPts val="0"/>
              </a:spcAft>
              <a:buClr>
                <a:schemeClr val="accent6"/>
              </a:buClr>
              <a:buSzPts val="1000"/>
              <a:buChar char="■"/>
              <a:defRPr>
                <a:solidFill>
                  <a:schemeClr val="accent6"/>
                </a:solidFill>
              </a:defRPr>
            </a:lvl6pPr>
            <a:lvl7pPr indent="-292100" lvl="6" marL="3200400">
              <a:lnSpc>
                <a:spcPct val="100000"/>
              </a:lnSpc>
              <a:spcBef>
                <a:spcPts val="1000"/>
              </a:spcBef>
              <a:spcAft>
                <a:spcPts val="0"/>
              </a:spcAft>
              <a:buClr>
                <a:schemeClr val="accent6"/>
              </a:buClr>
              <a:buSzPts val="1000"/>
              <a:buChar char="●"/>
              <a:defRPr>
                <a:solidFill>
                  <a:schemeClr val="accent6"/>
                </a:solidFill>
              </a:defRPr>
            </a:lvl7pPr>
            <a:lvl8pPr indent="-292100" lvl="7" marL="3657600">
              <a:lnSpc>
                <a:spcPct val="100000"/>
              </a:lnSpc>
              <a:spcBef>
                <a:spcPts val="1000"/>
              </a:spcBef>
              <a:spcAft>
                <a:spcPts val="0"/>
              </a:spcAft>
              <a:buClr>
                <a:schemeClr val="accent6"/>
              </a:buClr>
              <a:buSzPts val="1000"/>
              <a:buChar char="○"/>
              <a:defRPr>
                <a:solidFill>
                  <a:schemeClr val="accent6"/>
                </a:solidFill>
              </a:defRPr>
            </a:lvl8pPr>
            <a:lvl9pPr indent="-292100" lvl="8" marL="4114800">
              <a:lnSpc>
                <a:spcPct val="100000"/>
              </a:lnSpc>
              <a:spcBef>
                <a:spcPts val="1000"/>
              </a:spcBef>
              <a:spcAft>
                <a:spcPts val="1000"/>
              </a:spcAft>
              <a:buClr>
                <a:schemeClr val="accent6"/>
              </a:buClr>
              <a:buSzPts val="1000"/>
              <a:buChar char="■"/>
              <a:defRPr>
                <a:solidFill>
                  <a:schemeClr val="accent6"/>
                </a:solidFill>
              </a:defRPr>
            </a:lvl9pPr>
          </a:lstStyle>
          <a:p/>
        </p:txBody>
      </p:sp>
      <p:sp>
        <p:nvSpPr>
          <p:cNvPr id="279" name="Google Shape;279;p23"/>
          <p:cNvSpPr txBox="1"/>
          <p:nvPr>
            <p:ph idx="13" type="body"/>
          </p:nvPr>
        </p:nvSpPr>
        <p:spPr>
          <a:xfrm>
            <a:off x="5843600" y="2948725"/>
            <a:ext cx="2477100" cy="410100"/>
          </a:xfrm>
          <a:prstGeom prst="rect">
            <a:avLst/>
          </a:prstGeom>
        </p:spPr>
        <p:txBody>
          <a:bodyPr anchorCtr="0" anchor="ctr" bIns="91425" lIns="91425" spcFirstLastPara="1" rIns="91425" wrap="square" tIns="91425">
            <a:noAutofit/>
          </a:bodyPr>
          <a:lstStyle>
            <a:lvl1pPr indent="-292100" lvl="0" marL="457200">
              <a:lnSpc>
                <a:spcPct val="100000"/>
              </a:lnSpc>
              <a:spcBef>
                <a:spcPts val="0"/>
              </a:spcBef>
              <a:spcAft>
                <a:spcPts val="0"/>
              </a:spcAft>
              <a:buClr>
                <a:schemeClr val="accent6"/>
              </a:buClr>
              <a:buSzPts val="1000"/>
              <a:buChar char="●"/>
              <a:defRPr>
                <a:solidFill>
                  <a:schemeClr val="accent6"/>
                </a:solidFill>
              </a:defRPr>
            </a:lvl1pPr>
            <a:lvl2pPr indent="-292100" lvl="1" marL="914400">
              <a:lnSpc>
                <a:spcPct val="100000"/>
              </a:lnSpc>
              <a:spcBef>
                <a:spcPts val="1000"/>
              </a:spcBef>
              <a:spcAft>
                <a:spcPts val="0"/>
              </a:spcAft>
              <a:buClr>
                <a:schemeClr val="accent6"/>
              </a:buClr>
              <a:buSzPts val="1000"/>
              <a:buChar char="○"/>
              <a:defRPr>
                <a:solidFill>
                  <a:schemeClr val="accent6"/>
                </a:solidFill>
              </a:defRPr>
            </a:lvl2pPr>
            <a:lvl3pPr indent="-292100" lvl="2" marL="1371600">
              <a:lnSpc>
                <a:spcPct val="100000"/>
              </a:lnSpc>
              <a:spcBef>
                <a:spcPts val="1000"/>
              </a:spcBef>
              <a:spcAft>
                <a:spcPts val="0"/>
              </a:spcAft>
              <a:buClr>
                <a:schemeClr val="accent6"/>
              </a:buClr>
              <a:buSzPts val="1000"/>
              <a:buChar char="■"/>
              <a:defRPr>
                <a:solidFill>
                  <a:schemeClr val="accent6"/>
                </a:solidFill>
              </a:defRPr>
            </a:lvl3pPr>
            <a:lvl4pPr indent="-292100" lvl="3" marL="1828800">
              <a:lnSpc>
                <a:spcPct val="100000"/>
              </a:lnSpc>
              <a:spcBef>
                <a:spcPts val="1000"/>
              </a:spcBef>
              <a:spcAft>
                <a:spcPts val="0"/>
              </a:spcAft>
              <a:buClr>
                <a:schemeClr val="accent6"/>
              </a:buClr>
              <a:buSzPts val="1000"/>
              <a:buChar char="●"/>
              <a:defRPr>
                <a:solidFill>
                  <a:schemeClr val="accent6"/>
                </a:solidFill>
              </a:defRPr>
            </a:lvl4pPr>
            <a:lvl5pPr indent="-292100" lvl="4" marL="2286000">
              <a:lnSpc>
                <a:spcPct val="100000"/>
              </a:lnSpc>
              <a:spcBef>
                <a:spcPts val="1000"/>
              </a:spcBef>
              <a:spcAft>
                <a:spcPts val="0"/>
              </a:spcAft>
              <a:buClr>
                <a:schemeClr val="accent6"/>
              </a:buClr>
              <a:buSzPts val="1000"/>
              <a:buChar char="○"/>
              <a:defRPr>
                <a:solidFill>
                  <a:schemeClr val="accent6"/>
                </a:solidFill>
              </a:defRPr>
            </a:lvl5pPr>
            <a:lvl6pPr indent="-292100" lvl="5" marL="2743200">
              <a:lnSpc>
                <a:spcPct val="100000"/>
              </a:lnSpc>
              <a:spcBef>
                <a:spcPts val="1000"/>
              </a:spcBef>
              <a:spcAft>
                <a:spcPts val="0"/>
              </a:spcAft>
              <a:buClr>
                <a:schemeClr val="accent6"/>
              </a:buClr>
              <a:buSzPts val="1000"/>
              <a:buChar char="■"/>
              <a:defRPr>
                <a:solidFill>
                  <a:schemeClr val="accent6"/>
                </a:solidFill>
              </a:defRPr>
            </a:lvl6pPr>
            <a:lvl7pPr indent="-292100" lvl="6" marL="3200400">
              <a:lnSpc>
                <a:spcPct val="100000"/>
              </a:lnSpc>
              <a:spcBef>
                <a:spcPts val="1000"/>
              </a:spcBef>
              <a:spcAft>
                <a:spcPts val="0"/>
              </a:spcAft>
              <a:buClr>
                <a:schemeClr val="accent6"/>
              </a:buClr>
              <a:buSzPts val="1000"/>
              <a:buChar char="●"/>
              <a:defRPr>
                <a:solidFill>
                  <a:schemeClr val="accent6"/>
                </a:solidFill>
              </a:defRPr>
            </a:lvl7pPr>
            <a:lvl8pPr indent="-292100" lvl="7" marL="3657600">
              <a:lnSpc>
                <a:spcPct val="100000"/>
              </a:lnSpc>
              <a:spcBef>
                <a:spcPts val="1000"/>
              </a:spcBef>
              <a:spcAft>
                <a:spcPts val="0"/>
              </a:spcAft>
              <a:buClr>
                <a:schemeClr val="accent6"/>
              </a:buClr>
              <a:buSzPts val="1000"/>
              <a:buChar char="○"/>
              <a:defRPr>
                <a:solidFill>
                  <a:schemeClr val="accent6"/>
                </a:solidFill>
              </a:defRPr>
            </a:lvl8pPr>
            <a:lvl9pPr indent="-292100" lvl="8" marL="4114800">
              <a:lnSpc>
                <a:spcPct val="100000"/>
              </a:lnSpc>
              <a:spcBef>
                <a:spcPts val="1000"/>
              </a:spcBef>
              <a:spcAft>
                <a:spcPts val="1000"/>
              </a:spcAft>
              <a:buClr>
                <a:schemeClr val="accent6"/>
              </a:buClr>
              <a:buSzPts val="1000"/>
              <a:buChar char="■"/>
              <a:defRPr>
                <a:solidFill>
                  <a:schemeClr val="accent6"/>
                </a:solidFill>
              </a:defRPr>
            </a:lvl9pPr>
          </a:lstStyle>
          <a:p/>
        </p:txBody>
      </p:sp>
      <p:sp>
        <p:nvSpPr>
          <p:cNvPr id="280" name="Google Shape;280;p23"/>
          <p:cNvSpPr txBox="1"/>
          <p:nvPr>
            <p:ph idx="14" type="title"/>
          </p:nvPr>
        </p:nvSpPr>
        <p:spPr>
          <a:xfrm>
            <a:off x="523500" y="1876038"/>
            <a:ext cx="1419000" cy="33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6"/>
              </a:buClr>
              <a:buSzPts val="1000"/>
              <a:buNone/>
              <a:defRPr sz="1000">
                <a:solidFill>
                  <a:schemeClr val="accent6"/>
                </a:solidFill>
              </a:defRPr>
            </a:lvl1pPr>
            <a:lvl2pPr lvl="1">
              <a:lnSpc>
                <a:spcPct val="100000"/>
              </a:lnSpc>
              <a:spcBef>
                <a:spcPts val="0"/>
              </a:spcBef>
              <a:spcAft>
                <a:spcPts val="0"/>
              </a:spcAft>
              <a:buClr>
                <a:schemeClr val="accent6"/>
              </a:buClr>
              <a:buSzPts val="1000"/>
              <a:buNone/>
              <a:defRPr sz="1000">
                <a:solidFill>
                  <a:schemeClr val="accent6"/>
                </a:solidFill>
              </a:defRPr>
            </a:lvl2pPr>
            <a:lvl3pPr lvl="2">
              <a:lnSpc>
                <a:spcPct val="100000"/>
              </a:lnSpc>
              <a:spcBef>
                <a:spcPts val="0"/>
              </a:spcBef>
              <a:spcAft>
                <a:spcPts val="0"/>
              </a:spcAft>
              <a:buClr>
                <a:schemeClr val="accent6"/>
              </a:buClr>
              <a:buSzPts val="1000"/>
              <a:buNone/>
              <a:defRPr sz="1000">
                <a:solidFill>
                  <a:schemeClr val="accent6"/>
                </a:solidFill>
              </a:defRPr>
            </a:lvl3pPr>
            <a:lvl4pPr lvl="3">
              <a:lnSpc>
                <a:spcPct val="100000"/>
              </a:lnSpc>
              <a:spcBef>
                <a:spcPts val="0"/>
              </a:spcBef>
              <a:spcAft>
                <a:spcPts val="0"/>
              </a:spcAft>
              <a:buClr>
                <a:schemeClr val="accent6"/>
              </a:buClr>
              <a:buSzPts val="1000"/>
              <a:buNone/>
              <a:defRPr sz="1000">
                <a:solidFill>
                  <a:schemeClr val="accent6"/>
                </a:solidFill>
              </a:defRPr>
            </a:lvl4pPr>
            <a:lvl5pPr lvl="4">
              <a:lnSpc>
                <a:spcPct val="100000"/>
              </a:lnSpc>
              <a:spcBef>
                <a:spcPts val="0"/>
              </a:spcBef>
              <a:spcAft>
                <a:spcPts val="0"/>
              </a:spcAft>
              <a:buClr>
                <a:schemeClr val="accent6"/>
              </a:buClr>
              <a:buSzPts val="1000"/>
              <a:buNone/>
              <a:defRPr sz="1000">
                <a:solidFill>
                  <a:schemeClr val="accent6"/>
                </a:solidFill>
              </a:defRPr>
            </a:lvl5pPr>
            <a:lvl6pPr lvl="5">
              <a:lnSpc>
                <a:spcPct val="100000"/>
              </a:lnSpc>
              <a:spcBef>
                <a:spcPts val="0"/>
              </a:spcBef>
              <a:spcAft>
                <a:spcPts val="0"/>
              </a:spcAft>
              <a:buClr>
                <a:schemeClr val="accent6"/>
              </a:buClr>
              <a:buSzPts val="1000"/>
              <a:buNone/>
              <a:defRPr sz="1000">
                <a:solidFill>
                  <a:schemeClr val="accent6"/>
                </a:solidFill>
              </a:defRPr>
            </a:lvl6pPr>
            <a:lvl7pPr lvl="6">
              <a:lnSpc>
                <a:spcPct val="100000"/>
              </a:lnSpc>
              <a:spcBef>
                <a:spcPts val="0"/>
              </a:spcBef>
              <a:spcAft>
                <a:spcPts val="0"/>
              </a:spcAft>
              <a:buClr>
                <a:schemeClr val="accent6"/>
              </a:buClr>
              <a:buSzPts val="1000"/>
              <a:buNone/>
              <a:defRPr sz="1000">
                <a:solidFill>
                  <a:schemeClr val="accent6"/>
                </a:solidFill>
              </a:defRPr>
            </a:lvl7pPr>
            <a:lvl8pPr lvl="7">
              <a:lnSpc>
                <a:spcPct val="100000"/>
              </a:lnSpc>
              <a:spcBef>
                <a:spcPts val="0"/>
              </a:spcBef>
              <a:spcAft>
                <a:spcPts val="0"/>
              </a:spcAft>
              <a:buClr>
                <a:schemeClr val="accent6"/>
              </a:buClr>
              <a:buSzPts val="1000"/>
              <a:buNone/>
              <a:defRPr sz="1000">
                <a:solidFill>
                  <a:schemeClr val="accent6"/>
                </a:solidFill>
              </a:defRPr>
            </a:lvl8pPr>
            <a:lvl9pPr lvl="8">
              <a:lnSpc>
                <a:spcPct val="100000"/>
              </a:lnSpc>
              <a:spcBef>
                <a:spcPts val="0"/>
              </a:spcBef>
              <a:spcAft>
                <a:spcPts val="0"/>
              </a:spcAft>
              <a:buClr>
                <a:schemeClr val="accent6"/>
              </a:buClr>
              <a:buSzPts val="1000"/>
              <a:buNone/>
              <a:defRPr sz="1000">
                <a:solidFill>
                  <a:schemeClr val="accent6"/>
                </a:solidFill>
              </a:defRPr>
            </a:lvl9pPr>
          </a:lstStyle>
          <a:p/>
        </p:txBody>
      </p:sp>
      <p:sp>
        <p:nvSpPr>
          <p:cNvPr id="281" name="Google Shape;281;p23"/>
          <p:cNvSpPr txBox="1"/>
          <p:nvPr>
            <p:ph idx="15" type="title"/>
          </p:nvPr>
        </p:nvSpPr>
        <p:spPr>
          <a:xfrm>
            <a:off x="2227800" y="1876038"/>
            <a:ext cx="1419000" cy="33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6"/>
              </a:buClr>
              <a:buSzPts val="1000"/>
              <a:buNone/>
              <a:defRPr sz="1000">
                <a:solidFill>
                  <a:schemeClr val="accent6"/>
                </a:solidFill>
              </a:defRPr>
            </a:lvl1pPr>
            <a:lvl2pPr lvl="1">
              <a:lnSpc>
                <a:spcPct val="100000"/>
              </a:lnSpc>
              <a:spcBef>
                <a:spcPts val="0"/>
              </a:spcBef>
              <a:spcAft>
                <a:spcPts val="0"/>
              </a:spcAft>
              <a:buClr>
                <a:schemeClr val="accent6"/>
              </a:buClr>
              <a:buSzPts val="1000"/>
              <a:buNone/>
              <a:defRPr sz="1000">
                <a:solidFill>
                  <a:schemeClr val="accent6"/>
                </a:solidFill>
              </a:defRPr>
            </a:lvl2pPr>
            <a:lvl3pPr lvl="2">
              <a:lnSpc>
                <a:spcPct val="100000"/>
              </a:lnSpc>
              <a:spcBef>
                <a:spcPts val="0"/>
              </a:spcBef>
              <a:spcAft>
                <a:spcPts val="0"/>
              </a:spcAft>
              <a:buClr>
                <a:schemeClr val="accent6"/>
              </a:buClr>
              <a:buSzPts val="1000"/>
              <a:buNone/>
              <a:defRPr sz="1000">
                <a:solidFill>
                  <a:schemeClr val="accent6"/>
                </a:solidFill>
              </a:defRPr>
            </a:lvl3pPr>
            <a:lvl4pPr lvl="3">
              <a:lnSpc>
                <a:spcPct val="100000"/>
              </a:lnSpc>
              <a:spcBef>
                <a:spcPts val="0"/>
              </a:spcBef>
              <a:spcAft>
                <a:spcPts val="0"/>
              </a:spcAft>
              <a:buClr>
                <a:schemeClr val="accent6"/>
              </a:buClr>
              <a:buSzPts val="1000"/>
              <a:buNone/>
              <a:defRPr sz="1000">
                <a:solidFill>
                  <a:schemeClr val="accent6"/>
                </a:solidFill>
              </a:defRPr>
            </a:lvl4pPr>
            <a:lvl5pPr lvl="4">
              <a:lnSpc>
                <a:spcPct val="100000"/>
              </a:lnSpc>
              <a:spcBef>
                <a:spcPts val="0"/>
              </a:spcBef>
              <a:spcAft>
                <a:spcPts val="0"/>
              </a:spcAft>
              <a:buClr>
                <a:schemeClr val="accent6"/>
              </a:buClr>
              <a:buSzPts val="1000"/>
              <a:buNone/>
              <a:defRPr sz="1000">
                <a:solidFill>
                  <a:schemeClr val="accent6"/>
                </a:solidFill>
              </a:defRPr>
            </a:lvl5pPr>
            <a:lvl6pPr lvl="5">
              <a:lnSpc>
                <a:spcPct val="100000"/>
              </a:lnSpc>
              <a:spcBef>
                <a:spcPts val="0"/>
              </a:spcBef>
              <a:spcAft>
                <a:spcPts val="0"/>
              </a:spcAft>
              <a:buClr>
                <a:schemeClr val="accent6"/>
              </a:buClr>
              <a:buSzPts val="1000"/>
              <a:buNone/>
              <a:defRPr sz="1000">
                <a:solidFill>
                  <a:schemeClr val="accent6"/>
                </a:solidFill>
              </a:defRPr>
            </a:lvl6pPr>
            <a:lvl7pPr lvl="6">
              <a:lnSpc>
                <a:spcPct val="100000"/>
              </a:lnSpc>
              <a:spcBef>
                <a:spcPts val="0"/>
              </a:spcBef>
              <a:spcAft>
                <a:spcPts val="0"/>
              </a:spcAft>
              <a:buClr>
                <a:schemeClr val="accent6"/>
              </a:buClr>
              <a:buSzPts val="1000"/>
              <a:buNone/>
              <a:defRPr sz="1000">
                <a:solidFill>
                  <a:schemeClr val="accent6"/>
                </a:solidFill>
              </a:defRPr>
            </a:lvl7pPr>
            <a:lvl8pPr lvl="7">
              <a:lnSpc>
                <a:spcPct val="100000"/>
              </a:lnSpc>
              <a:spcBef>
                <a:spcPts val="0"/>
              </a:spcBef>
              <a:spcAft>
                <a:spcPts val="0"/>
              </a:spcAft>
              <a:buClr>
                <a:schemeClr val="accent6"/>
              </a:buClr>
              <a:buSzPts val="1000"/>
              <a:buNone/>
              <a:defRPr sz="1000">
                <a:solidFill>
                  <a:schemeClr val="accent6"/>
                </a:solidFill>
              </a:defRPr>
            </a:lvl8pPr>
            <a:lvl9pPr lvl="8">
              <a:lnSpc>
                <a:spcPct val="100000"/>
              </a:lnSpc>
              <a:spcBef>
                <a:spcPts val="0"/>
              </a:spcBef>
              <a:spcAft>
                <a:spcPts val="0"/>
              </a:spcAft>
              <a:buClr>
                <a:schemeClr val="accent6"/>
              </a:buClr>
              <a:buSzPts val="1000"/>
              <a:buNone/>
              <a:defRPr sz="1000">
                <a:solidFill>
                  <a:schemeClr val="accent6"/>
                </a:solidFill>
              </a:defRPr>
            </a:lvl9pPr>
          </a:lstStyle>
          <a:p/>
        </p:txBody>
      </p:sp>
      <p:sp>
        <p:nvSpPr>
          <p:cNvPr id="282" name="Google Shape;282;p23"/>
          <p:cNvSpPr txBox="1"/>
          <p:nvPr>
            <p:ph idx="16" type="title"/>
          </p:nvPr>
        </p:nvSpPr>
        <p:spPr>
          <a:xfrm>
            <a:off x="3932100" y="1876038"/>
            <a:ext cx="1419000" cy="33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6"/>
              </a:buClr>
              <a:buSzPts val="1000"/>
              <a:buNone/>
              <a:defRPr sz="1000">
                <a:solidFill>
                  <a:schemeClr val="accent6"/>
                </a:solidFill>
              </a:defRPr>
            </a:lvl1pPr>
            <a:lvl2pPr lvl="1">
              <a:lnSpc>
                <a:spcPct val="100000"/>
              </a:lnSpc>
              <a:spcBef>
                <a:spcPts val="0"/>
              </a:spcBef>
              <a:spcAft>
                <a:spcPts val="0"/>
              </a:spcAft>
              <a:buClr>
                <a:schemeClr val="accent6"/>
              </a:buClr>
              <a:buSzPts val="1000"/>
              <a:buNone/>
              <a:defRPr sz="1000">
                <a:solidFill>
                  <a:schemeClr val="accent6"/>
                </a:solidFill>
              </a:defRPr>
            </a:lvl2pPr>
            <a:lvl3pPr lvl="2">
              <a:lnSpc>
                <a:spcPct val="100000"/>
              </a:lnSpc>
              <a:spcBef>
                <a:spcPts val="0"/>
              </a:spcBef>
              <a:spcAft>
                <a:spcPts val="0"/>
              </a:spcAft>
              <a:buClr>
                <a:schemeClr val="accent6"/>
              </a:buClr>
              <a:buSzPts val="1000"/>
              <a:buNone/>
              <a:defRPr sz="1000">
                <a:solidFill>
                  <a:schemeClr val="accent6"/>
                </a:solidFill>
              </a:defRPr>
            </a:lvl3pPr>
            <a:lvl4pPr lvl="3">
              <a:lnSpc>
                <a:spcPct val="100000"/>
              </a:lnSpc>
              <a:spcBef>
                <a:spcPts val="0"/>
              </a:spcBef>
              <a:spcAft>
                <a:spcPts val="0"/>
              </a:spcAft>
              <a:buClr>
                <a:schemeClr val="accent6"/>
              </a:buClr>
              <a:buSzPts val="1000"/>
              <a:buNone/>
              <a:defRPr sz="1000">
                <a:solidFill>
                  <a:schemeClr val="accent6"/>
                </a:solidFill>
              </a:defRPr>
            </a:lvl4pPr>
            <a:lvl5pPr lvl="4">
              <a:lnSpc>
                <a:spcPct val="100000"/>
              </a:lnSpc>
              <a:spcBef>
                <a:spcPts val="0"/>
              </a:spcBef>
              <a:spcAft>
                <a:spcPts val="0"/>
              </a:spcAft>
              <a:buClr>
                <a:schemeClr val="accent6"/>
              </a:buClr>
              <a:buSzPts val="1000"/>
              <a:buNone/>
              <a:defRPr sz="1000">
                <a:solidFill>
                  <a:schemeClr val="accent6"/>
                </a:solidFill>
              </a:defRPr>
            </a:lvl5pPr>
            <a:lvl6pPr lvl="5">
              <a:lnSpc>
                <a:spcPct val="100000"/>
              </a:lnSpc>
              <a:spcBef>
                <a:spcPts val="0"/>
              </a:spcBef>
              <a:spcAft>
                <a:spcPts val="0"/>
              </a:spcAft>
              <a:buClr>
                <a:schemeClr val="accent6"/>
              </a:buClr>
              <a:buSzPts val="1000"/>
              <a:buNone/>
              <a:defRPr sz="1000">
                <a:solidFill>
                  <a:schemeClr val="accent6"/>
                </a:solidFill>
              </a:defRPr>
            </a:lvl6pPr>
            <a:lvl7pPr lvl="6">
              <a:lnSpc>
                <a:spcPct val="100000"/>
              </a:lnSpc>
              <a:spcBef>
                <a:spcPts val="0"/>
              </a:spcBef>
              <a:spcAft>
                <a:spcPts val="0"/>
              </a:spcAft>
              <a:buClr>
                <a:schemeClr val="accent6"/>
              </a:buClr>
              <a:buSzPts val="1000"/>
              <a:buNone/>
              <a:defRPr sz="1000">
                <a:solidFill>
                  <a:schemeClr val="accent6"/>
                </a:solidFill>
              </a:defRPr>
            </a:lvl7pPr>
            <a:lvl8pPr lvl="7">
              <a:lnSpc>
                <a:spcPct val="100000"/>
              </a:lnSpc>
              <a:spcBef>
                <a:spcPts val="0"/>
              </a:spcBef>
              <a:spcAft>
                <a:spcPts val="0"/>
              </a:spcAft>
              <a:buClr>
                <a:schemeClr val="accent6"/>
              </a:buClr>
              <a:buSzPts val="1000"/>
              <a:buNone/>
              <a:defRPr sz="1000">
                <a:solidFill>
                  <a:schemeClr val="accent6"/>
                </a:solidFill>
              </a:defRPr>
            </a:lvl8pPr>
            <a:lvl9pPr lvl="8">
              <a:lnSpc>
                <a:spcPct val="100000"/>
              </a:lnSpc>
              <a:spcBef>
                <a:spcPts val="0"/>
              </a:spcBef>
              <a:spcAft>
                <a:spcPts val="0"/>
              </a:spcAft>
              <a:buClr>
                <a:schemeClr val="accent6"/>
              </a:buClr>
              <a:buSzPts val="1000"/>
              <a:buNone/>
              <a:defRPr sz="1000">
                <a:solidFill>
                  <a:schemeClr val="accent6"/>
                </a:solidFill>
              </a:defRPr>
            </a:lvl9pPr>
          </a:lstStyle>
          <a:p/>
        </p:txBody>
      </p:sp>
      <p:sp>
        <p:nvSpPr>
          <p:cNvPr id="283" name="Google Shape;283;p23"/>
          <p:cNvSpPr txBox="1"/>
          <p:nvPr>
            <p:ph idx="17" type="title"/>
          </p:nvPr>
        </p:nvSpPr>
        <p:spPr>
          <a:xfrm>
            <a:off x="5845325" y="1876038"/>
            <a:ext cx="1419000" cy="33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6"/>
              </a:buClr>
              <a:buSzPts val="1000"/>
              <a:buNone/>
              <a:defRPr sz="1000">
                <a:solidFill>
                  <a:schemeClr val="accent6"/>
                </a:solidFill>
              </a:defRPr>
            </a:lvl1pPr>
            <a:lvl2pPr lvl="1">
              <a:lnSpc>
                <a:spcPct val="100000"/>
              </a:lnSpc>
              <a:spcBef>
                <a:spcPts val="0"/>
              </a:spcBef>
              <a:spcAft>
                <a:spcPts val="0"/>
              </a:spcAft>
              <a:buClr>
                <a:schemeClr val="accent6"/>
              </a:buClr>
              <a:buSzPts val="1000"/>
              <a:buNone/>
              <a:defRPr sz="1000">
                <a:solidFill>
                  <a:schemeClr val="accent6"/>
                </a:solidFill>
              </a:defRPr>
            </a:lvl2pPr>
            <a:lvl3pPr lvl="2">
              <a:lnSpc>
                <a:spcPct val="100000"/>
              </a:lnSpc>
              <a:spcBef>
                <a:spcPts val="0"/>
              </a:spcBef>
              <a:spcAft>
                <a:spcPts val="0"/>
              </a:spcAft>
              <a:buClr>
                <a:schemeClr val="accent6"/>
              </a:buClr>
              <a:buSzPts val="1000"/>
              <a:buNone/>
              <a:defRPr sz="1000">
                <a:solidFill>
                  <a:schemeClr val="accent6"/>
                </a:solidFill>
              </a:defRPr>
            </a:lvl3pPr>
            <a:lvl4pPr lvl="3">
              <a:lnSpc>
                <a:spcPct val="100000"/>
              </a:lnSpc>
              <a:spcBef>
                <a:spcPts val="0"/>
              </a:spcBef>
              <a:spcAft>
                <a:spcPts val="0"/>
              </a:spcAft>
              <a:buClr>
                <a:schemeClr val="accent6"/>
              </a:buClr>
              <a:buSzPts val="1000"/>
              <a:buNone/>
              <a:defRPr sz="1000">
                <a:solidFill>
                  <a:schemeClr val="accent6"/>
                </a:solidFill>
              </a:defRPr>
            </a:lvl4pPr>
            <a:lvl5pPr lvl="4">
              <a:lnSpc>
                <a:spcPct val="100000"/>
              </a:lnSpc>
              <a:spcBef>
                <a:spcPts val="0"/>
              </a:spcBef>
              <a:spcAft>
                <a:spcPts val="0"/>
              </a:spcAft>
              <a:buClr>
                <a:schemeClr val="accent6"/>
              </a:buClr>
              <a:buSzPts val="1000"/>
              <a:buNone/>
              <a:defRPr sz="1000">
                <a:solidFill>
                  <a:schemeClr val="accent6"/>
                </a:solidFill>
              </a:defRPr>
            </a:lvl5pPr>
            <a:lvl6pPr lvl="5">
              <a:lnSpc>
                <a:spcPct val="100000"/>
              </a:lnSpc>
              <a:spcBef>
                <a:spcPts val="0"/>
              </a:spcBef>
              <a:spcAft>
                <a:spcPts val="0"/>
              </a:spcAft>
              <a:buClr>
                <a:schemeClr val="accent6"/>
              </a:buClr>
              <a:buSzPts val="1000"/>
              <a:buNone/>
              <a:defRPr sz="1000">
                <a:solidFill>
                  <a:schemeClr val="accent6"/>
                </a:solidFill>
              </a:defRPr>
            </a:lvl6pPr>
            <a:lvl7pPr lvl="6">
              <a:lnSpc>
                <a:spcPct val="100000"/>
              </a:lnSpc>
              <a:spcBef>
                <a:spcPts val="0"/>
              </a:spcBef>
              <a:spcAft>
                <a:spcPts val="0"/>
              </a:spcAft>
              <a:buClr>
                <a:schemeClr val="accent6"/>
              </a:buClr>
              <a:buSzPts val="1000"/>
              <a:buNone/>
              <a:defRPr sz="1000">
                <a:solidFill>
                  <a:schemeClr val="accent6"/>
                </a:solidFill>
              </a:defRPr>
            </a:lvl7pPr>
            <a:lvl8pPr lvl="7">
              <a:lnSpc>
                <a:spcPct val="100000"/>
              </a:lnSpc>
              <a:spcBef>
                <a:spcPts val="0"/>
              </a:spcBef>
              <a:spcAft>
                <a:spcPts val="0"/>
              </a:spcAft>
              <a:buClr>
                <a:schemeClr val="accent6"/>
              </a:buClr>
              <a:buSzPts val="1000"/>
              <a:buNone/>
              <a:defRPr sz="1000">
                <a:solidFill>
                  <a:schemeClr val="accent6"/>
                </a:solidFill>
              </a:defRPr>
            </a:lvl8pPr>
            <a:lvl9pPr lvl="8">
              <a:lnSpc>
                <a:spcPct val="100000"/>
              </a:lnSpc>
              <a:spcBef>
                <a:spcPts val="0"/>
              </a:spcBef>
              <a:spcAft>
                <a:spcPts val="0"/>
              </a:spcAft>
              <a:buClr>
                <a:schemeClr val="accent6"/>
              </a:buClr>
              <a:buSzPts val="1000"/>
              <a:buNone/>
              <a:defRPr sz="1000">
                <a:solidFill>
                  <a:schemeClr val="accent6"/>
                </a:solidFill>
              </a:defRPr>
            </a:lvl9pPr>
          </a:lstStyle>
          <a:p/>
        </p:txBody>
      </p:sp>
      <p:sp>
        <p:nvSpPr>
          <p:cNvPr id="284" name="Google Shape;284;p23"/>
          <p:cNvSpPr txBox="1"/>
          <p:nvPr>
            <p:ph idx="18" type="body"/>
          </p:nvPr>
        </p:nvSpPr>
        <p:spPr>
          <a:xfrm>
            <a:off x="3930375" y="4634677"/>
            <a:ext cx="1753800" cy="410100"/>
          </a:xfrm>
          <a:prstGeom prst="rect">
            <a:avLst/>
          </a:prstGeom>
        </p:spPr>
        <p:txBody>
          <a:bodyPr anchorCtr="0" anchor="ctr" bIns="91425" lIns="91425" spcFirstLastPara="1" rIns="91425" wrap="square" tIns="91425">
            <a:noAutofit/>
          </a:bodyPr>
          <a:lstStyle>
            <a:lvl1pPr indent="-292100" lvl="0" marL="457200">
              <a:lnSpc>
                <a:spcPct val="100000"/>
              </a:lnSpc>
              <a:spcBef>
                <a:spcPts val="0"/>
              </a:spcBef>
              <a:spcAft>
                <a:spcPts val="0"/>
              </a:spcAft>
              <a:buClr>
                <a:schemeClr val="accent6"/>
              </a:buClr>
              <a:buSzPts val="1000"/>
              <a:buChar char="●"/>
              <a:defRPr>
                <a:solidFill>
                  <a:schemeClr val="accent6"/>
                </a:solidFill>
              </a:defRPr>
            </a:lvl1pPr>
            <a:lvl2pPr indent="-292100" lvl="1" marL="914400">
              <a:lnSpc>
                <a:spcPct val="100000"/>
              </a:lnSpc>
              <a:spcBef>
                <a:spcPts val="1000"/>
              </a:spcBef>
              <a:spcAft>
                <a:spcPts val="0"/>
              </a:spcAft>
              <a:buClr>
                <a:schemeClr val="accent6"/>
              </a:buClr>
              <a:buSzPts val="1000"/>
              <a:buChar char="○"/>
              <a:defRPr>
                <a:solidFill>
                  <a:schemeClr val="accent6"/>
                </a:solidFill>
              </a:defRPr>
            </a:lvl2pPr>
            <a:lvl3pPr indent="-292100" lvl="2" marL="1371600">
              <a:lnSpc>
                <a:spcPct val="100000"/>
              </a:lnSpc>
              <a:spcBef>
                <a:spcPts val="1000"/>
              </a:spcBef>
              <a:spcAft>
                <a:spcPts val="0"/>
              </a:spcAft>
              <a:buClr>
                <a:schemeClr val="accent6"/>
              </a:buClr>
              <a:buSzPts val="1000"/>
              <a:buChar char="■"/>
              <a:defRPr>
                <a:solidFill>
                  <a:schemeClr val="accent6"/>
                </a:solidFill>
              </a:defRPr>
            </a:lvl3pPr>
            <a:lvl4pPr indent="-292100" lvl="3" marL="1828800">
              <a:lnSpc>
                <a:spcPct val="100000"/>
              </a:lnSpc>
              <a:spcBef>
                <a:spcPts val="1000"/>
              </a:spcBef>
              <a:spcAft>
                <a:spcPts val="0"/>
              </a:spcAft>
              <a:buClr>
                <a:schemeClr val="accent6"/>
              </a:buClr>
              <a:buSzPts val="1000"/>
              <a:buChar char="●"/>
              <a:defRPr>
                <a:solidFill>
                  <a:schemeClr val="accent6"/>
                </a:solidFill>
              </a:defRPr>
            </a:lvl4pPr>
            <a:lvl5pPr indent="-292100" lvl="4" marL="2286000">
              <a:lnSpc>
                <a:spcPct val="100000"/>
              </a:lnSpc>
              <a:spcBef>
                <a:spcPts val="1000"/>
              </a:spcBef>
              <a:spcAft>
                <a:spcPts val="0"/>
              </a:spcAft>
              <a:buClr>
                <a:schemeClr val="accent6"/>
              </a:buClr>
              <a:buSzPts val="1000"/>
              <a:buChar char="○"/>
              <a:defRPr>
                <a:solidFill>
                  <a:schemeClr val="accent6"/>
                </a:solidFill>
              </a:defRPr>
            </a:lvl5pPr>
            <a:lvl6pPr indent="-292100" lvl="5" marL="2743200">
              <a:lnSpc>
                <a:spcPct val="100000"/>
              </a:lnSpc>
              <a:spcBef>
                <a:spcPts val="1000"/>
              </a:spcBef>
              <a:spcAft>
                <a:spcPts val="0"/>
              </a:spcAft>
              <a:buClr>
                <a:schemeClr val="accent6"/>
              </a:buClr>
              <a:buSzPts val="1000"/>
              <a:buChar char="■"/>
              <a:defRPr>
                <a:solidFill>
                  <a:schemeClr val="accent6"/>
                </a:solidFill>
              </a:defRPr>
            </a:lvl6pPr>
            <a:lvl7pPr indent="-292100" lvl="6" marL="3200400">
              <a:lnSpc>
                <a:spcPct val="100000"/>
              </a:lnSpc>
              <a:spcBef>
                <a:spcPts val="1000"/>
              </a:spcBef>
              <a:spcAft>
                <a:spcPts val="0"/>
              </a:spcAft>
              <a:buClr>
                <a:schemeClr val="accent6"/>
              </a:buClr>
              <a:buSzPts val="1000"/>
              <a:buChar char="●"/>
              <a:defRPr>
                <a:solidFill>
                  <a:schemeClr val="accent6"/>
                </a:solidFill>
              </a:defRPr>
            </a:lvl7pPr>
            <a:lvl8pPr indent="-292100" lvl="7" marL="3657600">
              <a:lnSpc>
                <a:spcPct val="100000"/>
              </a:lnSpc>
              <a:spcBef>
                <a:spcPts val="1000"/>
              </a:spcBef>
              <a:spcAft>
                <a:spcPts val="0"/>
              </a:spcAft>
              <a:buClr>
                <a:schemeClr val="accent6"/>
              </a:buClr>
              <a:buSzPts val="1000"/>
              <a:buChar char="○"/>
              <a:defRPr>
                <a:solidFill>
                  <a:schemeClr val="accent6"/>
                </a:solidFill>
              </a:defRPr>
            </a:lvl8pPr>
            <a:lvl9pPr indent="-292100" lvl="8" marL="4114800">
              <a:lnSpc>
                <a:spcPct val="100000"/>
              </a:lnSpc>
              <a:spcBef>
                <a:spcPts val="1000"/>
              </a:spcBef>
              <a:spcAft>
                <a:spcPts val="1000"/>
              </a:spcAft>
              <a:buClr>
                <a:schemeClr val="accent6"/>
              </a:buClr>
              <a:buSzPts val="1000"/>
              <a:buChar char="■"/>
              <a:defRPr>
                <a:solidFill>
                  <a:schemeClr val="accent6"/>
                </a:solidFill>
              </a:defRPr>
            </a:lvl9pPr>
          </a:lstStyle>
          <a:p/>
        </p:txBody>
      </p:sp>
      <p:sp>
        <p:nvSpPr>
          <p:cNvPr id="285" name="Google Shape;285;p23"/>
          <p:cNvSpPr txBox="1"/>
          <p:nvPr>
            <p:ph idx="19" type="body"/>
          </p:nvPr>
        </p:nvSpPr>
        <p:spPr>
          <a:xfrm>
            <a:off x="3930375" y="4088055"/>
            <a:ext cx="1753800" cy="410100"/>
          </a:xfrm>
          <a:prstGeom prst="rect">
            <a:avLst/>
          </a:prstGeom>
        </p:spPr>
        <p:txBody>
          <a:bodyPr anchorCtr="0" anchor="ctr" bIns="91425" lIns="91425" spcFirstLastPara="1" rIns="91425" wrap="square" tIns="91425">
            <a:noAutofit/>
          </a:bodyPr>
          <a:lstStyle>
            <a:lvl1pPr indent="-292100" lvl="0" marL="457200">
              <a:lnSpc>
                <a:spcPct val="100000"/>
              </a:lnSpc>
              <a:spcBef>
                <a:spcPts val="0"/>
              </a:spcBef>
              <a:spcAft>
                <a:spcPts val="0"/>
              </a:spcAft>
              <a:buClr>
                <a:schemeClr val="accent6"/>
              </a:buClr>
              <a:buSzPts val="1000"/>
              <a:buChar char="●"/>
              <a:defRPr>
                <a:solidFill>
                  <a:schemeClr val="accent6"/>
                </a:solidFill>
              </a:defRPr>
            </a:lvl1pPr>
            <a:lvl2pPr indent="-292100" lvl="1" marL="914400">
              <a:lnSpc>
                <a:spcPct val="100000"/>
              </a:lnSpc>
              <a:spcBef>
                <a:spcPts val="1000"/>
              </a:spcBef>
              <a:spcAft>
                <a:spcPts val="0"/>
              </a:spcAft>
              <a:buClr>
                <a:schemeClr val="accent6"/>
              </a:buClr>
              <a:buSzPts val="1000"/>
              <a:buChar char="○"/>
              <a:defRPr>
                <a:solidFill>
                  <a:schemeClr val="accent6"/>
                </a:solidFill>
              </a:defRPr>
            </a:lvl2pPr>
            <a:lvl3pPr indent="-292100" lvl="2" marL="1371600">
              <a:lnSpc>
                <a:spcPct val="100000"/>
              </a:lnSpc>
              <a:spcBef>
                <a:spcPts val="1000"/>
              </a:spcBef>
              <a:spcAft>
                <a:spcPts val="0"/>
              </a:spcAft>
              <a:buClr>
                <a:schemeClr val="accent6"/>
              </a:buClr>
              <a:buSzPts val="1000"/>
              <a:buChar char="■"/>
              <a:defRPr>
                <a:solidFill>
                  <a:schemeClr val="accent6"/>
                </a:solidFill>
              </a:defRPr>
            </a:lvl3pPr>
            <a:lvl4pPr indent="-292100" lvl="3" marL="1828800">
              <a:lnSpc>
                <a:spcPct val="100000"/>
              </a:lnSpc>
              <a:spcBef>
                <a:spcPts val="1000"/>
              </a:spcBef>
              <a:spcAft>
                <a:spcPts val="0"/>
              </a:spcAft>
              <a:buClr>
                <a:schemeClr val="accent6"/>
              </a:buClr>
              <a:buSzPts val="1000"/>
              <a:buChar char="●"/>
              <a:defRPr>
                <a:solidFill>
                  <a:schemeClr val="accent6"/>
                </a:solidFill>
              </a:defRPr>
            </a:lvl4pPr>
            <a:lvl5pPr indent="-292100" lvl="4" marL="2286000">
              <a:lnSpc>
                <a:spcPct val="100000"/>
              </a:lnSpc>
              <a:spcBef>
                <a:spcPts val="1000"/>
              </a:spcBef>
              <a:spcAft>
                <a:spcPts val="0"/>
              </a:spcAft>
              <a:buClr>
                <a:schemeClr val="accent6"/>
              </a:buClr>
              <a:buSzPts val="1000"/>
              <a:buChar char="○"/>
              <a:defRPr>
                <a:solidFill>
                  <a:schemeClr val="accent6"/>
                </a:solidFill>
              </a:defRPr>
            </a:lvl5pPr>
            <a:lvl6pPr indent="-292100" lvl="5" marL="2743200">
              <a:lnSpc>
                <a:spcPct val="100000"/>
              </a:lnSpc>
              <a:spcBef>
                <a:spcPts val="1000"/>
              </a:spcBef>
              <a:spcAft>
                <a:spcPts val="0"/>
              </a:spcAft>
              <a:buClr>
                <a:schemeClr val="accent6"/>
              </a:buClr>
              <a:buSzPts val="1000"/>
              <a:buChar char="■"/>
              <a:defRPr>
                <a:solidFill>
                  <a:schemeClr val="accent6"/>
                </a:solidFill>
              </a:defRPr>
            </a:lvl6pPr>
            <a:lvl7pPr indent="-292100" lvl="6" marL="3200400">
              <a:lnSpc>
                <a:spcPct val="100000"/>
              </a:lnSpc>
              <a:spcBef>
                <a:spcPts val="1000"/>
              </a:spcBef>
              <a:spcAft>
                <a:spcPts val="0"/>
              </a:spcAft>
              <a:buClr>
                <a:schemeClr val="accent6"/>
              </a:buClr>
              <a:buSzPts val="1000"/>
              <a:buChar char="●"/>
              <a:defRPr>
                <a:solidFill>
                  <a:schemeClr val="accent6"/>
                </a:solidFill>
              </a:defRPr>
            </a:lvl7pPr>
            <a:lvl8pPr indent="-292100" lvl="7" marL="3657600">
              <a:lnSpc>
                <a:spcPct val="100000"/>
              </a:lnSpc>
              <a:spcBef>
                <a:spcPts val="1000"/>
              </a:spcBef>
              <a:spcAft>
                <a:spcPts val="0"/>
              </a:spcAft>
              <a:buClr>
                <a:schemeClr val="accent6"/>
              </a:buClr>
              <a:buSzPts val="1000"/>
              <a:buChar char="○"/>
              <a:defRPr>
                <a:solidFill>
                  <a:schemeClr val="accent6"/>
                </a:solidFill>
              </a:defRPr>
            </a:lvl8pPr>
            <a:lvl9pPr indent="-292100" lvl="8" marL="4114800">
              <a:lnSpc>
                <a:spcPct val="100000"/>
              </a:lnSpc>
              <a:spcBef>
                <a:spcPts val="1000"/>
              </a:spcBef>
              <a:spcAft>
                <a:spcPts val="1000"/>
              </a:spcAft>
              <a:buClr>
                <a:schemeClr val="accent6"/>
              </a:buClr>
              <a:buSzPts val="1000"/>
              <a:buChar char="■"/>
              <a:defRPr>
                <a:solidFill>
                  <a:schemeClr val="accent6"/>
                </a:solidFill>
              </a:defRPr>
            </a:lvl9pPr>
          </a:lstStyle>
          <a:p/>
        </p:txBody>
      </p:sp>
      <p:sp>
        <p:nvSpPr>
          <p:cNvPr id="286" name="Google Shape;286;p23"/>
          <p:cNvSpPr txBox="1"/>
          <p:nvPr>
            <p:ph idx="20" type="body"/>
          </p:nvPr>
        </p:nvSpPr>
        <p:spPr>
          <a:xfrm>
            <a:off x="3930375" y="3509545"/>
            <a:ext cx="1753800" cy="410100"/>
          </a:xfrm>
          <a:prstGeom prst="rect">
            <a:avLst/>
          </a:prstGeom>
        </p:spPr>
        <p:txBody>
          <a:bodyPr anchorCtr="0" anchor="ctr" bIns="91425" lIns="91425" spcFirstLastPara="1" rIns="91425" wrap="square" tIns="91425">
            <a:noAutofit/>
          </a:bodyPr>
          <a:lstStyle>
            <a:lvl1pPr indent="-292100" lvl="0" marL="457200">
              <a:lnSpc>
                <a:spcPct val="100000"/>
              </a:lnSpc>
              <a:spcBef>
                <a:spcPts val="0"/>
              </a:spcBef>
              <a:spcAft>
                <a:spcPts val="0"/>
              </a:spcAft>
              <a:buClr>
                <a:schemeClr val="accent6"/>
              </a:buClr>
              <a:buSzPts val="1000"/>
              <a:buChar char="●"/>
              <a:defRPr>
                <a:solidFill>
                  <a:schemeClr val="accent6"/>
                </a:solidFill>
              </a:defRPr>
            </a:lvl1pPr>
            <a:lvl2pPr indent="-292100" lvl="1" marL="914400">
              <a:lnSpc>
                <a:spcPct val="100000"/>
              </a:lnSpc>
              <a:spcBef>
                <a:spcPts val="1000"/>
              </a:spcBef>
              <a:spcAft>
                <a:spcPts val="0"/>
              </a:spcAft>
              <a:buClr>
                <a:schemeClr val="accent6"/>
              </a:buClr>
              <a:buSzPts val="1000"/>
              <a:buChar char="○"/>
              <a:defRPr>
                <a:solidFill>
                  <a:schemeClr val="accent6"/>
                </a:solidFill>
              </a:defRPr>
            </a:lvl2pPr>
            <a:lvl3pPr indent="-292100" lvl="2" marL="1371600">
              <a:lnSpc>
                <a:spcPct val="100000"/>
              </a:lnSpc>
              <a:spcBef>
                <a:spcPts val="1000"/>
              </a:spcBef>
              <a:spcAft>
                <a:spcPts val="0"/>
              </a:spcAft>
              <a:buClr>
                <a:schemeClr val="accent6"/>
              </a:buClr>
              <a:buSzPts val="1000"/>
              <a:buChar char="■"/>
              <a:defRPr>
                <a:solidFill>
                  <a:schemeClr val="accent6"/>
                </a:solidFill>
              </a:defRPr>
            </a:lvl3pPr>
            <a:lvl4pPr indent="-292100" lvl="3" marL="1828800">
              <a:lnSpc>
                <a:spcPct val="100000"/>
              </a:lnSpc>
              <a:spcBef>
                <a:spcPts val="1000"/>
              </a:spcBef>
              <a:spcAft>
                <a:spcPts val="0"/>
              </a:spcAft>
              <a:buClr>
                <a:schemeClr val="accent6"/>
              </a:buClr>
              <a:buSzPts val="1000"/>
              <a:buChar char="●"/>
              <a:defRPr>
                <a:solidFill>
                  <a:schemeClr val="accent6"/>
                </a:solidFill>
              </a:defRPr>
            </a:lvl4pPr>
            <a:lvl5pPr indent="-292100" lvl="4" marL="2286000">
              <a:lnSpc>
                <a:spcPct val="100000"/>
              </a:lnSpc>
              <a:spcBef>
                <a:spcPts val="1000"/>
              </a:spcBef>
              <a:spcAft>
                <a:spcPts val="0"/>
              </a:spcAft>
              <a:buClr>
                <a:schemeClr val="accent6"/>
              </a:buClr>
              <a:buSzPts val="1000"/>
              <a:buChar char="○"/>
              <a:defRPr>
                <a:solidFill>
                  <a:schemeClr val="accent6"/>
                </a:solidFill>
              </a:defRPr>
            </a:lvl5pPr>
            <a:lvl6pPr indent="-292100" lvl="5" marL="2743200">
              <a:lnSpc>
                <a:spcPct val="100000"/>
              </a:lnSpc>
              <a:spcBef>
                <a:spcPts val="1000"/>
              </a:spcBef>
              <a:spcAft>
                <a:spcPts val="0"/>
              </a:spcAft>
              <a:buClr>
                <a:schemeClr val="accent6"/>
              </a:buClr>
              <a:buSzPts val="1000"/>
              <a:buChar char="■"/>
              <a:defRPr>
                <a:solidFill>
                  <a:schemeClr val="accent6"/>
                </a:solidFill>
              </a:defRPr>
            </a:lvl6pPr>
            <a:lvl7pPr indent="-292100" lvl="6" marL="3200400">
              <a:lnSpc>
                <a:spcPct val="100000"/>
              </a:lnSpc>
              <a:spcBef>
                <a:spcPts val="1000"/>
              </a:spcBef>
              <a:spcAft>
                <a:spcPts val="0"/>
              </a:spcAft>
              <a:buClr>
                <a:schemeClr val="accent6"/>
              </a:buClr>
              <a:buSzPts val="1000"/>
              <a:buChar char="●"/>
              <a:defRPr>
                <a:solidFill>
                  <a:schemeClr val="accent6"/>
                </a:solidFill>
              </a:defRPr>
            </a:lvl7pPr>
            <a:lvl8pPr indent="-292100" lvl="7" marL="3657600">
              <a:lnSpc>
                <a:spcPct val="100000"/>
              </a:lnSpc>
              <a:spcBef>
                <a:spcPts val="1000"/>
              </a:spcBef>
              <a:spcAft>
                <a:spcPts val="0"/>
              </a:spcAft>
              <a:buClr>
                <a:schemeClr val="accent6"/>
              </a:buClr>
              <a:buSzPts val="1000"/>
              <a:buChar char="○"/>
              <a:defRPr>
                <a:solidFill>
                  <a:schemeClr val="accent6"/>
                </a:solidFill>
              </a:defRPr>
            </a:lvl8pPr>
            <a:lvl9pPr indent="-292100" lvl="8" marL="4114800">
              <a:lnSpc>
                <a:spcPct val="100000"/>
              </a:lnSpc>
              <a:spcBef>
                <a:spcPts val="1000"/>
              </a:spcBef>
              <a:spcAft>
                <a:spcPts val="1000"/>
              </a:spcAft>
              <a:buClr>
                <a:schemeClr val="accent6"/>
              </a:buClr>
              <a:buSzPts val="1000"/>
              <a:buChar char="■"/>
              <a:defRPr>
                <a:solidFill>
                  <a:schemeClr val="accent6"/>
                </a:solidFill>
              </a:defRPr>
            </a:lvl9pPr>
          </a:lstStyle>
          <a:p/>
        </p:txBody>
      </p:sp>
      <p:sp>
        <p:nvSpPr>
          <p:cNvPr id="287" name="Google Shape;287;p23"/>
          <p:cNvSpPr txBox="1"/>
          <p:nvPr>
            <p:ph idx="21" type="body"/>
          </p:nvPr>
        </p:nvSpPr>
        <p:spPr>
          <a:xfrm>
            <a:off x="3930375" y="2948735"/>
            <a:ext cx="1753800" cy="410100"/>
          </a:xfrm>
          <a:prstGeom prst="rect">
            <a:avLst/>
          </a:prstGeom>
        </p:spPr>
        <p:txBody>
          <a:bodyPr anchorCtr="0" anchor="ctr" bIns="91425" lIns="91425" spcFirstLastPara="1" rIns="91425" wrap="square" tIns="91425">
            <a:noAutofit/>
          </a:bodyPr>
          <a:lstStyle>
            <a:lvl1pPr indent="-292100" lvl="0" marL="457200">
              <a:lnSpc>
                <a:spcPct val="100000"/>
              </a:lnSpc>
              <a:spcBef>
                <a:spcPts val="0"/>
              </a:spcBef>
              <a:spcAft>
                <a:spcPts val="0"/>
              </a:spcAft>
              <a:buClr>
                <a:schemeClr val="accent6"/>
              </a:buClr>
              <a:buSzPts val="1000"/>
              <a:buChar char="●"/>
              <a:defRPr>
                <a:solidFill>
                  <a:schemeClr val="accent6"/>
                </a:solidFill>
              </a:defRPr>
            </a:lvl1pPr>
            <a:lvl2pPr indent="-292100" lvl="1" marL="914400">
              <a:lnSpc>
                <a:spcPct val="100000"/>
              </a:lnSpc>
              <a:spcBef>
                <a:spcPts val="1000"/>
              </a:spcBef>
              <a:spcAft>
                <a:spcPts val="0"/>
              </a:spcAft>
              <a:buClr>
                <a:schemeClr val="accent6"/>
              </a:buClr>
              <a:buSzPts val="1000"/>
              <a:buChar char="○"/>
              <a:defRPr>
                <a:solidFill>
                  <a:schemeClr val="accent6"/>
                </a:solidFill>
              </a:defRPr>
            </a:lvl2pPr>
            <a:lvl3pPr indent="-292100" lvl="2" marL="1371600">
              <a:lnSpc>
                <a:spcPct val="100000"/>
              </a:lnSpc>
              <a:spcBef>
                <a:spcPts val="1000"/>
              </a:spcBef>
              <a:spcAft>
                <a:spcPts val="0"/>
              </a:spcAft>
              <a:buClr>
                <a:schemeClr val="accent6"/>
              </a:buClr>
              <a:buSzPts val="1000"/>
              <a:buChar char="■"/>
              <a:defRPr>
                <a:solidFill>
                  <a:schemeClr val="accent6"/>
                </a:solidFill>
              </a:defRPr>
            </a:lvl3pPr>
            <a:lvl4pPr indent="-292100" lvl="3" marL="1828800">
              <a:lnSpc>
                <a:spcPct val="100000"/>
              </a:lnSpc>
              <a:spcBef>
                <a:spcPts val="1000"/>
              </a:spcBef>
              <a:spcAft>
                <a:spcPts val="0"/>
              </a:spcAft>
              <a:buClr>
                <a:schemeClr val="accent6"/>
              </a:buClr>
              <a:buSzPts val="1000"/>
              <a:buChar char="●"/>
              <a:defRPr>
                <a:solidFill>
                  <a:schemeClr val="accent6"/>
                </a:solidFill>
              </a:defRPr>
            </a:lvl4pPr>
            <a:lvl5pPr indent="-292100" lvl="4" marL="2286000">
              <a:lnSpc>
                <a:spcPct val="100000"/>
              </a:lnSpc>
              <a:spcBef>
                <a:spcPts val="1000"/>
              </a:spcBef>
              <a:spcAft>
                <a:spcPts val="0"/>
              </a:spcAft>
              <a:buClr>
                <a:schemeClr val="accent6"/>
              </a:buClr>
              <a:buSzPts val="1000"/>
              <a:buChar char="○"/>
              <a:defRPr>
                <a:solidFill>
                  <a:schemeClr val="accent6"/>
                </a:solidFill>
              </a:defRPr>
            </a:lvl5pPr>
            <a:lvl6pPr indent="-292100" lvl="5" marL="2743200">
              <a:lnSpc>
                <a:spcPct val="100000"/>
              </a:lnSpc>
              <a:spcBef>
                <a:spcPts val="1000"/>
              </a:spcBef>
              <a:spcAft>
                <a:spcPts val="0"/>
              </a:spcAft>
              <a:buClr>
                <a:schemeClr val="accent6"/>
              </a:buClr>
              <a:buSzPts val="1000"/>
              <a:buChar char="■"/>
              <a:defRPr>
                <a:solidFill>
                  <a:schemeClr val="accent6"/>
                </a:solidFill>
              </a:defRPr>
            </a:lvl6pPr>
            <a:lvl7pPr indent="-292100" lvl="6" marL="3200400">
              <a:lnSpc>
                <a:spcPct val="100000"/>
              </a:lnSpc>
              <a:spcBef>
                <a:spcPts val="1000"/>
              </a:spcBef>
              <a:spcAft>
                <a:spcPts val="0"/>
              </a:spcAft>
              <a:buClr>
                <a:schemeClr val="accent6"/>
              </a:buClr>
              <a:buSzPts val="1000"/>
              <a:buChar char="●"/>
              <a:defRPr>
                <a:solidFill>
                  <a:schemeClr val="accent6"/>
                </a:solidFill>
              </a:defRPr>
            </a:lvl7pPr>
            <a:lvl8pPr indent="-292100" lvl="7" marL="3657600">
              <a:lnSpc>
                <a:spcPct val="100000"/>
              </a:lnSpc>
              <a:spcBef>
                <a:spcPts val="1000"/>
              </a:spcBef>
              <a:spcAft>
                <a:spcPts val="0"/>
              </a:spcAft>
              <a:buClr>
                <a:schemeClr val="accent6"/>
              </a:buClr>
              <a:buSzPts val="1000"/>
              <a:buChar char="○"/>
              <a:defRPr>
                <a:solidFill>
                  <a:schemeClr val="accent6"/>
                </a:solidFill>
              </a:defRPr>
            </a:lvl8pPr>
            <a:lvl9pPr indent="-292100" lvl="8" marL="4114800">
              <a:lnSpc>
                <a:spcPct val="100000"/>
              </a:lnSpc>
              <a:spcBef>
                <a:spcPts val="1000"/>
              </a:spcBef>
              <a:spcAft>
                <a:spcPts val="1000"/>
              </a:spcAft>
              <a:buClr>
                <a:schemeClr val="accent6"/>
              </a:buClr>
              <a:buSzPts val="1000"/>
              <a:buChar char="■"/>
              <a:defRPr>
                <a:solidFill>
                  <a:schemeClr val="accent6"/>
                </a:solidFill>
              </a:defRPr>
            </a:lvl9pPr>
          </a:lstStyle>
          <a:p/>
        </p:txBody>
      </p:sp>
      <p:sp>
        <p:nvSpPr>
          <p:cNvPr id="288" name="Google Shape;288;p23"/>
          <p:cNvSpPr txBox="1"/>
          <p:nvPr>
            <p:ph idx="22" type="body"/>
          </p:nvPr>
        </p:nvSpPr>
        <p:spPr>
          <a:xfrm>
            <a:off x="2226950" y="4634675"/>
            <a:ext cx="1662000" cy="410100"/>
          </a:xfrm>
          <a:prstGeom prst="rect">
            <a:avLst/>
          </a:prstGeom>
        </p:spPr>
        <p:txBody>
          <a:bodyPr anchorCtr="0" anchor="ctr" bIns="91425" lIns="91425" spcFirstLastPara="1" rIns="91425" wrap="square" tIns="91425">
            <a:noAutofit/>
          </a:bodyPr>
          <a:lstStyle>
            <a:lvl1pPr indent="-292100" lvl="0" marL="457200">
              <a:lnSpc>
                <a:spcPct val="100000"/>
              </a:lnSpc>
              <a:spcBef>
                <a:spcPts val="0"/>
              </a:spcBef>
              <a:spcAft>
                <a:spcPts val="0"/>
              </a:spcAft>
              <a:buClr>
                <a:schemeClr val="accent6"/>
              </a:buClr>
              <a:buSzPts val="1000"/>
              <a:buChar char="●"/>
              <a:defRPr>
                <a:solidFill>
                  <a:schemeClr val="accent6"/>
                </a:solidFill>
              </a:defRPr>
            </a:lvl1pPr>
            <a:lvl2pPr indent="-292100" lvl="1" marL="914400">
              <a:lnSpc>
                <a:spcPct val="100000"/>
              </a:lnSpc>
              <a:spcBef>
                <a:spcPts val="1000"/>
              </a:spcBef>
              <a:spcAft>
                <a:spcPts val="0"/>
              </a:spcAft>
              <a:buClr>
                <a:schemeClr val="accent6"/>
              </a:buClr>
              <a:buSzPts val="1000"/>
              <a:buChar char="○"/>
              <a:defRPr>
                <a:solidFill>
                  <a:schemeClr val="accent6"/>
                </a:solidFill>
              </a:defRPr>
            </a:lvl2pPr>
            <a:lvl3pPr indent="-292100" lvl="2" marL="1371600">
              <a:lnSpc>
                <a:spcPct val="100000"/>
              </a:lnSpc>
              <a:spcBef>
                <a:spcPts val="1000"/>
              </a:spcBef>
              <a:spcAft>
                <a:spcPts val="0"/>
              </a:spcAft>
              <a:buClr>
                <a:schemeClr val="accent6"/>
              </a:buClr>
              <a:buSzPts val="1000"/>
              <a:buChar char="■"/>
              <a:defRPr>
                <a:solidFill>
                  <a:schemeClr val="accent6"/>
                </a:solidFill>
              </a:defRPr>
            </a:lvl3pPr>
            <a:lvl4pPr indent="-292100" lvl="3" marL="1828800">
              <a:lnSpc>
                <a:spcPct val="100000"/>
              </a:lnSpc>
              <a:spcBef>
                <a:spcPts val="1000"/>
              </a:spcBef>
              <a:spcAft>
                <a:spcPts val="0"/>
              </a:spcAft>
              <a:buClr>
                <a:schemeClr val="accent6"/>
              </a:buClr>
              <a:buSzPts val="1000"/>
              <a:buChar char="●"/>
              <a:defRPr>
                <a:solidFill>
                  <a:schemeClr val="accent6"/>
                </a:solidFill>
              </a:defRPr>
            </a:lvl4pPr>
            <a:lvl5pPr indent="-292100" lvl="4" marL="2286000">
              <a:lnSpc>
                <a:spcPct val="100000"/>
              </a:lnSpc>
              <a:spcBef>
                <a:spcPts val="1000"/>
              </a:spcBef>
              <a:spcAft>
                <a:spcPts val="0"/>
              </a:spcAft>
              <a:buClr>
                <a:schemeClr val="accent6"/>
              </a:buClr>
              <a:buSzPts val="1000"/>
              <a:buChar char="○"/>
              <a:defRPr>
                <a:solidFill>
                  <a:schemeClr val="accent6"/>
                </a:solidFill>
              </a:defRPr>
            </a:lvl5pPr>
            <a:lvl6pPr indent="-292100" lvl="5" marL="2743200">
              <a:lnSpc>
                <a:spcPct val="100000"/>
              </a:lnSpc>
              <a:spcBef>
                <a:spcPts val="1000"/>
              </a:spcBef>
              <a:spcAft>
                <a:spcPts val="0"/>
              </a:spcAft>
              <a:buClr>
                <a:schemeClr val="accent6"/>
              </a:buClr>
              <a:buSzPts val="1000"/>
              <a:buChar char="■"/>
              <a:defRPr>
                <a:solidFill>
                  <a:schemeClr val="accent6"/>
                </a:solidFill>
              </a:defRPr>
            </a:lvl6pPr>
            <a:lvl7pPr indent="-292100" lvl="6" marL="3200400">
              <a:lnSpc>
                <a:spcPct val="100000"/>
              </a:lnSpc>
              <a:spcBef>
                <a:spcPts val="1000"/>
              </a:spcBef>
              <a:spcAft>
                <a:spcPts val="0"/>
              </a:spcAft>
              <a:buClr>
                <a:schemeClr val="accent6"/>
              </a:buClr>
              <a:buSzPts val="1000"/>
              <a:buChar char="●"/>
              <a:defRPr>
                <a:solidFill>
                  <a:schemeClr val="accent6"/>
                </a:solidFill>
              </a:defRPr>
            </a:lvl7pPr>
            <a:lvl8pPr indent="-292100" lvl="7" marL="3657600">
              <a:lnSpc>
                <a:spcPct val="100000"/>
              </a:lnSpc>
              <a:spcBef>
                <a:spcPts val="1000"/>
              </a:spcBef>
              <a:spcAft>
                <a:spcPts val="0"/>
              </a:spcAft>
              <a:buClr>
                <a:schemeClr val="accent6"/>
              </a:buClr>
              <a:buSzPts val="1000"/>
              <a:buChar char="○"/>
              <a:defRPr>
                <a:solidFill>
                  <a:schemeClr val="accent6"/>
                </a:solidFill>
              </a:defRPr>
            </a:lvl8pPr>
            <a:lvl9pPr indent="-292100" lvl="8" marL="4114800">
              <a:lnSpc>
                <a:spcPct val="100000"/>
              </a:lnSpc>
              <a:spcBef>
                <a:spcPts val="1000"/>
              </a:spcBef>
              <a:spcAft>
                <a:spcPts val="1000"/>
              </a:spcAft>
              <a:buClr>
                <a:schemeClr val="accent6"/>
              </a:buClr>
              <a:buSzPts val="1000"/>
              <a:buChar char="■"/>
              <a:defRPr>
                <a:solidFill>
                  <a:schemeClr val="accent6"/>
                </a:solidFill>
              </a:defRPr>
            </a:lvl9pPr>
          </a:lstStyle>
          <a:p/>
        </p:txBody>
      </p:sp>
      <p:sp>
        <p:nvSpPr>
          <p:cNvPr id="289" name="Google Shape;289;p23"/>
          <p:cNvSpPr txBox="1"/>
          <p:nvPr>
            <p:ph idx="23" type="body"/>
          </p:nvPr>
        </p:nvSpPr>
        <p:spPr>
          <a:xfrm>
            <a:off x="2226950" y="4088053"/>
            <a:ext cx="1662000" cy="410100"/>
          </a:xfrm>
          <a:prstGeom prst="rect">
            <a:avLst/>
          </a:prstGeom>
        </p:spPr>
        <p:txBody>
          <a:bodyPr anchorCtr="0" anchor="ctr" bIns="91425" lIns="91425" spcFirstLastPara="1" rIns="91425" wrap="square" tIns="91425">
            <a:noAutofit/>
          </a:bodyPr>
          <a:lstStyle>
            <a:lvl1pPr indent="-292100" lvl="0" marL="457200">
              <a:lnSpc>
                <a:spcPct val="100000"/>
              </a:lnSpc>
              <a:spcBef>
                <a:spcPts val="0"/>
              </a:spcBef>
              <a:spcAft>
                <a:spcPts val="0"/>
              </a:spcAft>
              <a:buClr>
                <a:schemeClr val="accent6"/>
              </a:buClr>
              <a:buSzPts val="1000"/>
              <a:buChar char="●"/>
              <a:defRPr>
                <a:solidFill>
                  <a:schemeClr val="accent6"/>
                </a:solidFill>
              </a:defRPr>
            </a:lvl1pPr>
            <a:lvl2pPr indent="-292100" lvl="1" marL="914400">
              <a:lnSpc>
                <a:spcPct val="100000"/>
              </a:lnSpc>
              <a:spcBef>
                <a:spcPts val="1000"/>
              </a:spcBef>
              <a:spcAft>
                <a:spcPts val="0"/>
              </a:spcAft>
              <a:buClr>
                <a:schemeClr val="accent6"/>
              </a:buClr>
              <a:buSzPts val="1000"/>
              <a:buChar char="○"/>
              <a:defRPr>
                <a:solidFill>
                  <a:schemeClr val="accent6"/>
                </a:solidFill>
              </a:defRPr>
            </a:lvl2pPr>
            <a:lvl3pPr indent="-292100" lvl="2" marL="1371600">
              <a:lnSpc>
                <a:spcPct val="100000"/>
              </a:lnSpc>
              <a:spcBef>
                <a:spcPts val="1000"/>
              </a:spcBef>
              <a:spcAft>
                <a:spcPts val="0"/>
              </a:spcAft>
              <a:buClr>
                <a:schemeClr val="accent6"/>
              </a:buClr>
              <a:buSzPts val="1000"/>
              <a:buChar char="■"/>
              <a:defRPr>
                <a:solidFill>
                  <a:schemeClr val="accent6"/>
                </a:solidFill>
              </a:defRPr>
            </a:lvl3pPr>
            <a:lvl4pPr indent="-292100" lvl="3" marL="1828800">
              <a:lnSpc>
                <a:spcPct val="100000"/>
              </a:lnSpc>
              <a:spcBef>
                <a:spcPts val="1000"/>
              </a:spcBef>
              <a:spcAft>
                <a:spcPts val="0"/>
              </a:spcAft>
              <a:buClr>
                <a:schemeClr val="accent6"/>
              </a:buClr>
              <a:buSzPts val="1000"/>
              <a:buChar char="●"/>
              <a:defRPr>
                <a:solidFill>
                  <a:schemeClr val="accent6"/>
                </a:solidFill>
              </a:defRPr>
            </a:lvl4pPr>
            <a:lvl5pPr indent="-292100" lvl="4" marL="2286000">
              <a:lnSpc>
                <a:spcPct val="100000"/>
              </a:lnSpc>
              <a:spcBef>
                <a:spcPts val="1000"/>
              </a:spcBef>
              <a:spcAft>
                <a:spcPts val="0"/>
              </a:spcAft>
              <a:buClr>
                <a:schemeClr val="accent6"/>
              </a:buClr>
              <a:buSzPts val="1000"/>
              <a:buChar char="○"/>
              <a:defRPr>
                <a:solidFill>
                  <a:schemeClr val="accent6"/>
                </a:solidFill>
              </a:defRPr>
            </a:lvl5pPr>
            <a:lvl6pPr indent="-292100" lvl="5" marL="2743200">
              <a:lnSpc>
                <a:spcPct val="100000"/>
              </a:lnSpc>
              <a:spcBef>
                <a:spcPts val="1000"/>
              </a:spcBef>
              <a:spcAft>
                <a:spcPts val="0"/>
              </a:spcAft>
              <a:buClr>
                <a:schemeClr val="accent6"/>
              </a:buClr>
              <a:buSzPts val="1000"/>
              <a:buChar char="■"/>
              <a:defRPr>
                <a:solidFill>
                  <a:schemeClr val="accent6"/>
                </a:solidFill>
              </a:defRPr>
            </a:lvl6pPr>
            <a:lvl7pPr indent="-292100" lvl="6" marL="3200400">
              <a:lnSpc>
                <a:spcPct val="100000"/>
              </a:lnSpc>
              <a:spcBef>
                <a:spcPts val="1000"/>
              </a:spcBef>
              <a:spcAft>
                <a:spcPts val="0"/>
              </a:spcAft>
              <a:buClr>
                <a:schemeClr val="accent6"/>
              </a:buClr>
              <a:buSzPts val="1000"/>
              <a:buChar char="●"/>
              <a:defRPr>
                <a:solidFill>
                  <a:schemeClr val="accent6"/>
                </a:solidFill>
              </a:defRPr>
            </a:lvl7pPr>
            <a:lvl8pPr indent="-292100" lvl="7" marL="3657600">
              <a:lnSpc>
                <a:spcPct val="100000"/>
              </a:lnSpc>
              <a:spcBef>
                <a:spcPts val="1000"/>
              </a:spcBef>
              <a:spcAft>
                <a:spcPts val="0"/>
              </a:spcAft>
              <a:buClr>
                <a:schemeClr val="accent6"/>
              </a:buClr>
              <a:buSzPts val="1000"/>
              <a:buChar char="○"/>
              <a:defRPr>
                <a:solidFill>
                  <a:schemeClr val="accent6"/>
                </a:solidFill>
              </a:defRPr>
            </a:lvl8pPr>
            <a:lvl9pPr indent="-292100" lvl="8" marL="4114800">
              <a:lnSpc>
                <a:spcPct val="100000"/>
              </a:lnSpc>
              <a:spcBef>
                <a:spcPts val="1000"/>
              </a:spcBef>
              <a:spcAft>
                <a:spcPts val="1000"/>
              </a:spcAft>
              <a:buClr>
                <a:schemeClr val="accent6"/>
              </a:buClr>
              <a:buSzPts val="1000"/>
              <a:buChar char="■"/>
              <a:defRPr>
                <a:solidFill>
                  <a:schemeClr val="accent6"/>
                </a:solidFill>
              </a:defRPr>
            </a:lvl9pPr>
          </a:lstStyle>
          <a:p/>
        </p:txBody>
      </p:sp>
      <p:sp>
        <p:nvSpPr>
          <p:cNvPr id="290" name="Google Shape;290;p23"/>
          <p:cNvSpPr txBox="1"/>
          <p:nvPr>
            <p:ph idx="24" type="body"/>
          </p:nvPr>
        </p:nvSpPr>
        <p:spPr>
          <a:xfrm>
            <a:off x="2226950" y="3509544"/>
            <a:ext cx="1662000" cy="410100"/>
          </a:xfrm>
          <a:prstGeom prst="rect">
            <a:avLst/>
          </a:prstGeom>
        </p:spPr>
        <p:txBody>
          <a:bodyPr anchorCtr="0" anchor="ctr" bIns="91425" lIns="91425" spcFirstLastPara="1" rIns="91425" wrap="square" tIns="91425">
            <a:noAutofit/>
          </a:bodyPr>
          <a:lstStyle>
            <a:lvl1pPr indent="-292100" lvl="0" marL="457200">
              <a:lnSpc>
                <a:spcPct val="100000"/>
              </a:lnSpc>
              <a:spcBef>
                <a:spcPts val="0"/>
              </a:spcBef>
              <a:spcAft>
                <a:spcPts val="0"/>
              </a:spcAft>
              <a:buClr>
                <a:schemeClr val="accent6"/>
              </a:buClr>
              <a:buSzPts val="1000"/>
              <a:buChar char="●"/>
              <a:defRPr>
                <a:solidFill>
                  <a:schemeClr val="accent6"/>
                </a:solidFill>
              </a:defRPr>
            </a:lvl1pPr>
            <a:lvl2pPr indent="-292100" lvl="1" marL="914400">
              <a:lnSpc>
                <a:spcPct val="100000"/>
              </a:lnSpc>
              <a:spcBef>
                <a:spcPts val="1000"/>
              </a:spcBef>
              <a:spcAft>
                <a:spcPts val="0"/>
              </a:spcAft>
              <a:buClr>
                <a:schemeClr val="accent6"/>
              </a:buClr>
              <a:buSzPts val="1000"/>
              <a:buChar char="○"/>
              <a:defRPr>
                <a:solidFill>
                  <a:schemeClr val="accent6"/>
                </a:solidFill>
              </a:defRPr>
            </a:lvl2pPr>
            <a:lvl3pPr indent="-292100" lvl="2" marL="1371600">
              <a:lnSpc>
                <a:spcPct val="100000"/>
              </a:lnSpc>
              <a:spcBef>
                <a:spcPts val="1000"/>
              </a:spcBef>
              <a:spcAft>
                <a:spcPts val="0"/>
              </a:spcAft>
              <a:buClr>
                <a:schemeClr val="accent6"/>
              </a:buClr>
              <a:buSzPts val="1000"/>
              <a:buChar char="■"/>
              <a:defRPr>
                <a:solidFill>
                  <a:schemeClr val="accent6"/>
                </a:solidFill>
              </a:defRPr>
            </a:lvl3pPr>
            <a:lvl4pPr indent="-292100" lvl="3" marL="1828800">
              <a:lnSpc>
                <a:spcPct val="100000"/>
              </a:lnSpc>
              <a:spcBef>
                <a:spcPts val="1000"/>
              </a:spcBef>
              <a:spcAft>
                <a:spcPts val="0"/>
              </a:spcAft>
              <a:buClr>
                <a:schemeClr val="accent6"/>
              </a:buClr>
              <a:buSzPts val="1000"/>
              <a:buChar char="●"/>
              <a:defRPr>
                <a:solidFill>
                  <a:schemeClr val="accent6"/>
                </a:solidFill>
              </a:defRPr>
            </a:lvl4pPr>
            <a:lvl5pPr indent="-292100" lvl="4" marL="2286000">
              <a:lnSpc>
                <a:spcPct val="100000"/>
              </a:lnSpc>
              <a:spcBef>
                <a:spcPts val="1000"/>
              </a:spcBef>
              <a:spcAft>
                <a:spcPts val="0"/>
              </a:spcAft>
              <a:buClr>
                <a:schemeClr val="accent6"/>
              </a:buClr>
              <a:buSzPts val="1000"/>
              <a:buChar char="○"/>
              <a:defRPr>
                <a:solidFill>
                  <a:schemeClr val="accent6"/>
                </a:solidFill>
              </a:defRPr>
            </a:lvl5pPr>
            <a:lvl6pPr indent="-292100" lvl="5" marL="2743200">
              <a:lnSpc>
                <a:spcPct val="100000"/>
              </a:lnSpc>
              <a:spcBef>
                <a:spcPts val="1000"/>
              </a:spcBef>
              <a:spcAft>
                <a:spcPts val="0"/>
              </a:spcAft>
              <a:buClr>
                <a:schemeClr val="accent6"/>
              </a:buClr>
              <a:buSzPts val="1000"/>
              <a:buChar char="■"/>
              <a:defRPr>
                <a:solidFill>
                  <a:schemeClr val="accent6"/>
                </a:solidFill>
              </a:defRPr>
            </a:lvl6pPr>
            <a:lvl7pPr indent="-292100" lvl="6" marL="3200400">
              <a:lnSpc>
                <a:spcPct val="100000"/>
              </a:lnSpc>
              <a:spcBef>
                <a:spcPts val="1000"/>
              </a:spcBef>
              <a:spcAft>
                <a:spcPts val="0"/>
              </a:spcAft>
              <a:buClr>
                <a:schemeClr val="accent6"/>
              </a:buClr>
              <a:buSzPts val="1000"/>
              <a:buChar char="●"/>
              <a:defRPr>
                <a:solidFill>
                  <a:schemeClr val="accent6"/>
                </a:solidFill>
              </a:defRPr>
            </a:lvl7pPr>
            <a:lvl8pPr indent="-292100" lvl="7" marL="3657600">
              <a:lnSpc>
                <a:spcPct val="100000"/>
              </a:lnSpc>
              <a:spcBef>
                <a:spcPts val="1000"/>
              </a:spcBef>
              <a:spcAft>
                <a:spcPts val="0"/>
              </a:spcAft>
              <a:buClr>
                <a:schemeClr val="accent6"/>
              </a:buClr>
              <a:buSzPts val="1000"/>
              <a:buChar char="○"/>
              <a:defRPr>
                <a:solidFill>
                  <a:schemeClr val="accent6"/>
                </a:solidFill>
              </a:defRPr>
            </a:lvl8pPr>
            <a:lvl9pPr indent="-292100" lvl="8" marL="4114800">
              <a:lnSpc>
                <a:spcPct val="100000"/>
              </a:lnSpc>
              <a:spcBef>
                <a:spcPts val="1000"/>
              </a:spcBef>
              <a:spcAft>
                <a:spcPts val="1000"/>
              </a:spcAft>
              <a:buClr>
                <a:schemeClr val="accent6"/>
              </a:buClr>
              <a:buSzPts val="1000"/>
              <a:buChar char="■"/>
              <a:defRPr>
                <a:solidFill>
                  <a:schemeClr val="accent6"/>
                </a:solidFill>
              </a:defRPr>
            </a:lvl9pPr>
          </a:lstStyle>
          <a:p/>
        </p:txBody>
      </p:sp>
      <p:sp>
        <p:nvSpPr>
          <p:cNvPr id="291" name="Google Shape;291;p23"/>
          <p:cNvSpPr txBox="1"/>
          <p:nvPr>
            <p:ph idx="25" type="body"/>
          </p:nvPr>
        </p:nvSpPr>
        <p:spPr>
          <a:xfrm>
            <a:off x="2226950" y="2948734"/>
            <a:ext cx="1662000" cy="410100"/>
          </a:xfrm>
          <a:prstGeom prst="rect">
            <a:avLst/>
          </a:prstGeom>
        </p:spPr>
        <p:txBody>
          <a:bodyPr anchorCtr="0" anchor="ctr" bIns="91425" lIns="91425" spcFirstLastPara="1" rIns="91425" wrap="square" tIns="91425">
            <a:noAutofit/>
          </a:bodyPr>
          <a:lstStyle>
            <a:lvl1pPr indent="-292100" lvl="0" marL="457200">
              <a:lnSpc>
                <a:spcPct val="100000"/>
              </a:lnSpc>
              <a:spcBef>
                <a:spcPts val="0"/>
              </a:spcBef>
              <a:spcAft>
                <a:spcPts val="0"/>
              </a:spcAft>
              <a:buClr>
                <a:schemeClr val="accent6"/>
              </a:buClr>
              <a:buSzPts val="1000"/>
              <a:buChar char="●"/>
              <a:defRPr>
                <a:solidFill>
                  <a:schemeClr val="accent6"/>
                </a:solidFill>
              </a:defRPr>
            </a:lvl1pPr>
            <a:lvl2pPr indent="-292100" lvl="1" marL="914400">
              <a:lnSpc>
                <a:spcPct val="100000"/>
              </a:lnSpc>
              <a:spcBef>
                <a:spcPts val="1000"/>
              </a:spcBef>
              <a:spcAft>
                <a:spcPts val="0"/>
              </a:spcAft>
              <a:buClr>
                <a:schemeClr val="accent6"/>
              </a:buClr>
              <a:buSzPts val="1000"/>
              <a:buChar char="○"/>
              <a:defRPr>
                <a:solidFill>
                  <a:schemeClr val="accent6"/>
                </a:solidFill>
              </a:defRPr>
            </a:lvl2pPr>
            <a:lvl3pPr indent="-292100" lvl="2" marL="1371600">
              <a:lnSpc>
                <a:spcPct val="100000"/>
              </a:lnSpc>
              <a:spcBef>
                <a:spcPts val="1000"/>
              </a:spcBef>
              <a:spcAft>
                <a:spcPts val="0"/>
              </a:spcAft>
              <a:buClr>
                <a:schemeClr val="accent6"/>
              </a:buClr>
              <a:buSzPts val="1000"/>
              <a:buChar char="■"/>
              <a:defRPr>
                <a:solidFill>
                  <a:schemeClr val="accent6"/>
                </a:solidFill>
              </a:defRPr>
            </a:lvl3pPr>
            <a:lvl4pPr indent="-292100" lvl="3" marL="1828800">
              <a:lnSpc>
                <a:spcPct val="100000"/>
              </a:lnSpc>
              <a:spcBef>
                <a:spcPts val="1000"/>
              </a:spcBef>
              <a:spcAft>
                <a:spcPts val="0"/>
              </a:spcAft>
              <a:buClr>
                <a:schemeClr val="accent6"/>
              </a:buClr>
              <a:buSzPts val="1000"/>
              <a:buChar char="●"/>
              <a:defRPr>
                <a:solidFill>
                  <a:schemeClr val="accent6"/>
                </a:solidFill>
              </a:defRPr>
            </a:lvl4pPr>
            <a:lvl5pPr indent="-292100" lvl="4" marL="2286000">
              <a:lnSpc>
                <a:spcPct val="100000"/>
              </a:lnSpc>
              <a:spcBef>
                <a:spcPts val="1000"/>
              </a:spcBef>
              <a:spcAft>
                <a:spcPts val="0"/>
              </a:spcAft>
              <a:buClr>
                <a:schemeClr val="accent6"/>
              </a:buClr>
              <a:buSzPts val="1000"/>
              <a:buChar char="○"/>
              <a:defRPr>
                <a:solidFill>
                  <a:schemeClr val="accent6"/>
                </a:solidFill>
              </a:defRPr>
            </a:lvl5pPr>
            <a:lvl6pPr indent="-292100" lvl="5" marL="2743200">
              <a:lnSpc>
                <a:spcPct val="100000"/>
              </a:lnSpc>
              <a:spcBef>
                <a:spcPts val="1000"/>
              </a:spcBef>
              <a:spcAft>
                <a:spcPts val="0"/>
              </a:spcAft>
              <a:buClr>
                <a:schemeClr val="accent6"/>
              </a:buClr>
              <a:buSzPts val="1000"/>
              <a:buChar char="■"/>
              <a:defRPr>
                <a:solidFill>
                  <a:schemeClr val="accent6"/>
                </a:solidFill>
              </a:defRPr>
            </a:lvl6pPr>
            <a:lvl7pPr indent="-292100" lvl="6" marL="3200400">
              <a:lnSpc>
                <a:spcPct val="100000"/>
              </a:lnSpc>
              <a:spcBef>
                <a:spcPts val="1000"/>
              </a:spcBef>
              <a:spcAft>
                <a:spcPts val="0"/>
              </a:spcAft>
              <a:buClr>
                <a:schemeClr val="accent6"/>
              </a:buClr>
              <a:buSzPts val="1000"/>
              <a:buChar char="●"/>
              <a:defRPr>
                <a:solidFill>
                  <a:schemeClr val="accent6"/>
                </a:solidFill>
              </a:defRPr>
            </a:lvl7pPr>
            <a:lvl8pPr indent="-292100" lvl="7" marL="3657600">
              <a:lnSpc>
                <a:spcPct val="100000"/>
              </a:lnSpc>
              <a:spcBef>
                <a:spcPts val="1000"/>
              </a:spcBef>
              <a:spcAft>
                <a:spcPts val="0"/>
              </a:spcAft>
              <a:buClr>
                <a:schemeClr val="accent6"/>
              </a:buClr>
              <a:buSzPts val="1000"/>
              <a:buChar char="○"/>
              <a:defRPr>
                <a:solidFill>
                  <a:schemeClr val="accent6"/>
                </a:solidFill>
              </a:defRPr>
            </a:lvl8pPr>
            <a:lvl9pPr indent="-292100" lvl="8" marL="4114800">
              <a:lnSpc>
                <a:spcPct val="100000"/>
              </a:lnSpc>
              <a:spcBef>
                <a:spcPts val="1000"/>
              </a:spcBef>
              <a:spcAft>
                <a:spcPts val="1000"/>
              </a:spcAft>
              <a:buClr>
                <a:schemeClr val="accent6"/>
              </a:buClr>
              <a:buSzPts val="1000"/>
              <a:buChar char="■"/>
              <a:defRPr>
                <a:solidFill>
                  <a:schemeClr val="accent6"/>
                </a:solidFill>
              </a:defRPr>
            </a:lvl9pPr>
          </a:lstStyle>
          <a:p/>
        </p:txBody>
      </p:sp>
      <p:sp>
        <p:nvSpPr>
          <p:cNvPr id="292" name="Google Shape;292;p23"/>
          <p:cNvSpPr txBox="1"/>
          <p:nvPr>
            <p:ph idx="26" type="body"/>
          </p:nvPr>
        </p:nvSpPr>
        <p:spPr>
          <a:xfrm>
            <a:off x="5843600" y="2388163"/>
            <a:ext cx="2477100" cy="410100"/>
          </a:xfrm>
          <a:prstGeom prst="rect">
            <a:avLst/>
          </a:prstGeom>
        </p:spPr>
        <p:txBody>
          <a:bodyPr anchorCtr="0" anchor="ctr" bIns="91425" lIns="91425" spcFirstLastPara="1" rIns="91425" wrap="square" tIns="91425">
            <a:noAutofit/>
          </a:bodyPr>
          <a:lstStyle>
            <a:lvl1pPr indent="-292100" lvl="0" marL="457200">
              <a:lnSpc>
                <a:spcPct val="100000"/>
              </a:lnSpc>
              <a:spcBef>
                <a:spcPts val="0"/>
              </a:spcBef>
              <a:spcAft>
                <a:spcPts val="0"/>
              </a:spcAft>
              <a:buClr>
                <a:schemeClr val="accent6"/>
              </a:buClr>
              <a:buSzPts val="1000"/>
              <a:buChar char="●"/>
              <a:defRPr>
                <a:solidFill>
                  <a:schemeClr val="accent6"/>
                </a:solidFill>
              </a:defRPr>
            </a:lvl1pPr>
            <a:lvl2pPr indent="-292100" lvl="1" marL="914400">
              <a:lnSpc>
                <a:spcPct val="100000"/>
              </a:lnSpc>
              <a:spcBef>
                <a:spcPts val="1000"/>
              </a:spcBef>
              <a:spcAft>
                <a:spcPts val="0"/>
              </a:spcAft>
              <a:buClr>
                <a:schemeClr val="accent6"/>
              </a:buClr>
              <a:buSzPts val="1000"/>
              <a:buChar char="○"/>
              <a:defRPr>
                <a:solidFill>
                  <a:schemeClr val="accent6"/>
                </a:solidFill>
              </a:defRPr>
            </a:lvl2pPr>
            <a:lvl3pPr indent="-292100" lvl="2" marL="1371600">
              <a:lnSpc>
                <a:spcPct val="100000"/>
              </a:lnSpc>
              <a:spcBef>
                <a:spcPts val="1000"/>
              </a:spcBef>
              <a:spcAft>
                <a:spcPts val="0"/>
              </a:spcAft>
              <a:buClr>
                <a:schemeClr val="accent6"/>
              </a:buClr>
              <a:buSzPts val="1000"/>
              <a:buChar char="■"/>
              <a:defRPr>
                <a:solidFill>
                  <a:schemeClr val="accent6"/>
                </a:solidFill>
              </a:defRPr>
            </a:lvl3pPr>
            <a:lvl4pPr indent="-292100" lvl="3" marL="1828800">
              <a:lnSpc>
                <a:spcPct val="100000"/>
              </a:lnSpc>
              <a:spcBef>
                <a:spcPts val="1000"/>
              </a:spcBef>
              <a:spcAft>
                <a:spcPts val="0"/>
              </a:spcAft>
              <a:buClr>
                <a:schemeClr val="accent6"/>
              </a:buClr>
              <a:buSzPts val="1000"/>
              <a:buChar char="●"/>
              <a:defRPr>
                <a:solidFill>
                  <a:schemeClr val="accent6"/>
                </a:solidFill>
              </a:defRPr>
            </a:lvl4pPr>
            <a:lvl5pPr indent="-292100" lvl="4" marL="2286000">
              <a:lnSpc>
                <a:spcPct val="100000"/>
              </a:lnSpc>
              <a:spcBef>
                <a:spcPts val="1000"/>
              </a:spcBef>
              <a:spcAft>
                <a:spcPts val="0"/>
              </a:spcAft>
              <a:buClr>
                <a:schemeClr val="accent6"/>
              </a:buClr>
              <a:buSzPts val="1000"/>
              <a:buChar char="○"/>
              <a:defRPr>
                <a:solidFill>
                  <a:schemeClr val="accent6"/>
                </a:solidFill>
              </a:defRPr>
            </a:lvl5pPr>
            <a:lvl6pPr indent="-292100" lvl="5" marL="2743200">
              <a:lnSpc>
                <a:spcPct val="100000"/>
              </a:lnSpc>
              <a:spcBef>
                <a:spcPts val="1000"/>
              </a:spcBef>
              <a:spcAft>
                <a:spcPts val="0"/>
              </a:spcAft>
              <a:buClr>
                <a:schemeClr val="accent6"/>
              </a:buClr>
              <a:buSzPts val="1000"/>
              <a:buChar char="■"/>
              <a:defRPr>
                <a:solidFill>
                  <a:schemeClr val="accent6"/>
                </a:solidFill>
              </a:defRPr>
            </a:lvl6pPr>
            <a:lvl7pPr indent="-292100" lvl="6" marL="3200400">
              <a:lnSpc>
                <a:spcPct val="100000"/>
              </a:lnSpc>
              <a:spcBef>
                <a:spcPts val="1000"/>
              </a:spcBef>
              <a:spcAft>
                <a:spcPts val="0"/>
              </a:spcAft>
              <a:buClr>
                <a:schemeClr val="accent6"/>
              </a:buClr>
              <a:buSzPts val="1000"/>
              <a:buChar char="●"/>
              <a:defRPr>
                <a:solidFill>
                  <a:schemeClr val="accent6"/>
                </a:solidFill>
              </a:defRPr>
            </a:lvl7pPr>
            <a:lvl8pPr indent="-292100" lvl="7" marL="3657600">
              <a:lnSpc>
                <a:spcPct val="100000"/>
              </a:lnSpc>
              <a:spcBef>
                <a:spcPts val="1000"/>
              </a:spcBef>
              <a:spcAft>
                <a:spcPts val="0"/>
              </a:spcAft>
              <a:buClr>
                <a:schemeClr val="accent6"/>
              </a:buClr>
              <a:buSzPts val="1000"/>
              <a:buChar char="○"/>
              <a:defRPr>
                <a:solidFill>
                  <a:schemeClr val="accent6"/>
                </a:solidFill>
              </a:defRPr>
            </a:lvl8pPr>
            <a:lvl9pPr indent="-292100" lvl="8" marL="4114800">
              <a:lnSpc>
                <a:spcPct val="100000"/>
              </a:lnSpc>
              <a:spcBef>
                <a:spcPts val="1000"/>
              </a:spcBef>
              <a:spcAft>
                <a:spcPts val="1000"/>
              </a:spcAft>
              <a:buClr>
                <a:schemeClr val="accent6"/>
              </a:buClr>
              <a:buSzPts val="1000"/>
              <a:buChar char="■"/>
              <a:defRPr>
                <a:solidFill>
                  <a:schemeClr val="accent6"/>
                </a:solidFill>
              </a:defRPr>
            </a:lvl9pPr>
          </a:lstStyle>
          <a:p/>
        </p:txBody>
      </p:sp>
      <p:sp>
        <p:nvSpPr>
          <p:cNvPr id="293" name="Google Shape;293;p23"/>
          <p:cNvSpPr txBox="1"/>
          <p:nvPr>
            <p:ph idx="27" type="body"/>
          </p:nvPr>
        </p:nvSpPr>
        <p:spPr>
          <a:xfrm>
            <a:off x="3930375" y="2388175"/>
            <a:ext cx="1753800" cy="410100"/>
          </a:xfrm>
          <a:prstGeom prst="rect">
            <a:avLst/>
          </a:prstGeom>
        </p:spPr>
        <p:txBody>
          <a:bodyPr anchorCtr="0" anchor="ctr" bIns="91425" lIns="91425" spcFirstLastPara="1" rIns="91425" wrap="square" tIns="91425">
            <a:noAutofit/>
          </a:bodyPr>
          <a:lstStyle>
            <a:lvl1pPr indent="-292100" lvl="0" marL="457200">
              <a:lnSpc>
                <a:spcPct val="100000"/>
              </a:lnSpc>
              <a:spcBef>
                <a:spcPts val="0"/>
              </a:spcBef>
              <a:spcAft>
                <a:spcPts val="0"/>
              </a:spcAft>
              <a:buClr>
                <a:schemeClr val="accent6"/>
              </a:buClr>
              <a:buSzPts val="1000"/>
              <a:buChar char="●"/>
              <a:defRPr>
                <a:solidFill>
                  <a:schemeClr val="accent6"/>
                </a:solidFill>
              </a:defRPr>
            </a:lvl1pPr>
            <a:lvl2pPr indent="-292100" lvl="1" marL="914400">
              <a:lnSpc>
                <a:spcPct val="100000"/>
              </a:lnSpc>
              <a:spcBef>
                <a:spcPts val="1000"/>
              </a:spcBef>
              <a:spcAft>
                <a:spcPts val="0"/>
              </a:spcAft>
              <a:buClr>
                <a:schemeClr val="accent6"/>
              </a:buClr>
              <a:buSzPts val="1000"/>
              <a:buChar char="○"/>
              <a:defRPr>
                <a:solidFill>
                  <a:schemeClr val="accent6"/>
                </a:solidFill>
              </a:defRPr>
            </a:lvl2pPr>
            <a:lvl3pPr indent="-292100" lvl="2" marL="1371600">
              <a:lnSpc>
                <a:spcPct val="100000"/>
              </a:lnSpc>
              <a:spcBef>
                <a:spcPts val="1000"/>
              </a:spcBef>
              <a:spcAft>
                <a:spcPts val="0"/>
              </a:spcAft>
              <a:buClr>
                <a:schemeClr val="accent6"/>
              </a:buClr>
              <a:buSzPts val="1000"/>
              <a:buChar char="■"/>
              <a:defRPr>
                <a:solidFill>
                  <a:schemeClr val="accent6"/>
                </a:solidFill>
              </a:defRPr>
            </a:lvl3pPr>
            <a:lvl4pPr indent="-292100" lvl="3" marL="1828800">
              <a:lnSpc>
                <a:spcPct val="100000"/>
              </a:lnSpc>
              <a:spcBef>
                <a:spcPts val="1000"/>
              </a:spcBef>
              <a:spcAft>
                <a:spcPts val="0"/>
              </a:spcAft>
              <a:buClr>
                <a:schemeClr val="accent6"/>
              </a:buClr>
              <a:buSzPts val="1000"/>
              <a:buChar char="●"/>
              <a:defRPr>
                <a:solidFill>
                  <a:schemeClr val="accent6"/>
                </a:solidFill>
              </a:defRPr>
            </a:lvl4pPr>
            <a:lvl5pPr indent="-292100" lvl="4" marL="2286000">
              <a:lnSpc>
                <a:spcPct val="100000"/>
              </a:lnSpc>
              <a:spcBef>
                <a:spcPts val="1000"/>
              </a:spcBef>
              <a:spcAft>
                <a:spcPts val="0"/>
              </a:spcAft>
              <a:buClr>
                <a:schemeClr val="accent6"/>
              </a:buClr>
              <a:buSzPts val="1000"/>
              <a:buChar char="○"/>
              <a:defRPr>
                <a:solidFill>
                  <a:schemeClr val="accent6"/>
                </a:solidFill>
              </a:defRPr>
            </a:lvl5pPr>
            <a:lvl6pPr indent="-292100" lvl="5" marL="2743200">
              <a:lnSpc>
                <a:spcPct val="100000"/>
              </a:lnSpc>
              <a:spcBef>
                <a:spcPts val="1000"/>
              </a:spcBef>
              <a:spcAft>
                <a:spcPts val="0"/>
              </a:spcAft>
              <a:buClr>
                <a:schemeClr val="accent6"/>
              </a:buClr>
              <a:buSzPts val="1000"/>
              <a:buChar char="■"/>
              <a:defRPr>
                <a:solidFill>
                  <a:schemeClr val="accent6"/>
                </a:solidFill>
              </a:defRPr>
            </a:lvl6pPr>
            <a:lvl7pPr indent="-292100" lvl="6" marL="3200400">
              <a:lnSpc>
                <a:spcPct val="100000"/>
              </a:lnSpc>
              <a:spcBef>
                <a:spcPts val="1000"/>
              </a:spcBef>
              <a:spcAft>
                <a:spcPts val="0"/>
              </a:spcAft>
              <a:buClr>
                <a:schemeClr val="accent6"/>
              </a:buClr>
              <a:buSzPts val="1000"/>
              <a:buChar char="●"/>
              <a:defRPr>
                <a:solidFill>
                  <a:schemeClr val="accent6"/>
                </a:solidFill>
              </a:defRPr>
            </a:lvl7pPr>
            <a:lvl8pPr indent="-292100" lvl="7" marL="3657600">
              <a:lnSpc>
                <a:spcPct val="100000"/>
              </a:lnSpc>
              <a:spcBef>
                <a:spcPts val="1000"/>
              </a:spcBef>
              <a:spcAft>
                <a:spcPts val="0"/>
              </a:spcAft>
              <a:buClr>
                <a:schemeClr val="accent6"/>
              </a:buClr>
              <a:buSzPts val="1000"/>
              <a:buChar char="○"/>
              <a:defRPr>
                <a:solidFill>
                  <a:schemeClr val="accent6"/>
                </a:solidFill>
              </a:defRPr>
            </a:lvl8pPr>
            <a:lvl9pPr indent="-292100" lvl="8" marL="4114800">
              <a:lnSpc>
                <a:spcPct val="100000"/>
              </a:lnSpc>
              <a:spcBef>
                <a:spcPts val="1000"/>
              </a:spcBef>
              <a:spcAft>
                <a:spcPts val="1000"/>
              </a:spcAft>
              <a:buClr>
                <a:schemeClr val="accent6"/>
              </a:buClr>
              <a:buSzPts val="1000"/>
              <a:buChar char="■"/>
              <a:defRPr>
                <a:solidFill>
                  <a:schemeClr val="accent6"/>
                </a:solidFill>
              </a:defRPr>
            </a:lvl9pPr>
          </a:lstStyle>
          <a:p/>
        </p:txBody>
      </p:sp>
      <p:sp>
        <p:nvSpPr>
          <p:cNvPr id="294" name="Google Shape;294;p23"/>
          <p:cNvSpPr txBox="1"/>
          <p:nvPr>
            <p:ph idx="28" type="body"/>
          </p:nvPr>
        </p:nvSpPr>
        <p:spPr>
          <a:xfrm>
            <a:off x="2226950" y="2388175"/>
            <a:ext cx="1662000" cy="410100"/>
          </a:xfrm>
          <a:prstGeom prst="rect">
            <a:avLst/>
          </a:prstGeom>
        </p:spPr>
        <p:txBody>
          <a:bodyPr anchorCtr="0" anchor="ctr" bIns="91425" lIns="91425" spcFirstLastPara="1" rIns="91425" wrap="square" tIns="91425">
            <a:noAutofit/>
          </a:bodyPr>
          <a:lstStyle>
            <a:lvl1pPr indent="-292100" lvl="0" marL="457200">
              <a:lnSpc>
                <a:spcPct val="100000"/>
              </a:lnSpc>
              <a:spcBef>
                <a:spcPts val="0"/>
              </a:spcBef>
              <a:spcAft>
                <a:spcPts val="0"/>
              </a:spcAft>
              <a:buClr>
                <a:schemeClr val="accent6"/>
              </a:buClr>
              <a:buSzPts val="1000"/>
              <a:buChar char="●"/>
              <a:defRPr>
                <a:solidFill>
                  <a:schemeClr val="accent6"/>
                </a:solidFill>
              </a:defRPr>
            </a:lvl1pPr>
            <a:lvl2pPr indent="-292100" lvl="1" marL="914400">
              <a:lnSpc>
                <a:spcPct val="100000"/>
              </a:lnSpc>
              <a:spcBef>
                <a:spcPts val="1000"/>
              </a:spcBef>
              <a:spcAft>
                <a:spcPts val="0"/>
              </a:spcAft>
              <a:buClr>
                <a:schemeClr val="accent6"/>
              </a:buClr>
              <a:buSzPts val="1000"/>
              <a:buChar char="○"/>
              <a:defRPr>
                <a:solidFill>
                  <a:schemeClr val="accent6"/>
                </a:solidFill>
              </a:defRPr>
            </a:lvl2pPr>
            <a:lvl3pPr indent="-292100" lvl="2" marL="1371600">
              <a:lnSpc>
                <a:spcPct val="100000"/>
              </a:lnSpc>
              <a:spcBef>
                <a:spcPts val="1000"/>
              </a:spcBef>
              <a:spcAft>
                <a:spcPts val="0"/>
              </a:spcAft>
              <a:buClr>
                <a:schemeClr val="accent6"/>
              </a:buClr>
              <a:buSzPts val="1000"/>
              <a:buChar char="■"/>
              <a:defRPr>
                <a:solidFill>
                  <a:schemeClr val="accent6"/>
                </a:solidFill>
              </a:defRPr>
            </a:lvl3pPr>
            <a:lvl4pPr indent="-292100" lvl="3" marL="1828800">
              <a:lnSpc>
                <a:spcPct val="100000"/>
              </a:lnSpc>
              <a:spcBef>
                <a:spcPts val="1000"/>
              </a:spcBef>
              <a:spcAft>
                <a:spcPts val="0"/>
              </a:spcAft>
              <a:buClr>
                <a:schemeClr val="accent6"/>
              </a:buClr>
              <a:buSzPts val="1000"/>
              <a:buChar char="●"/>
              <a:defRPr>
                <a:solidFill>
                  <a:schemeClr val="accent6"/>
                </a:solidFill>
              </a:defRPr>
            </a:lvl4pPr>
            <a:lvl5pPr indent="-292100" lvl="4" marL="2286000">
              <a:lnSpc>
                <a:spcPct val="100000"/>
              </a:lnSpc>
              <a:spcBef>
                <a:spcPts val="1000"/>
              </a:spcBef>
              <a:spcAft>
                <a:spcPts val="0"/>
              </a:spcAft>
              <a:buClr>
                <a:schemeClr val="accent6"/>
              </a:buClr>
              <a:buSzPts val="1000"/>
              <a:buChar char="○"/>
              <a:defRPr>
                <a:solidFill>
                  <a:schemeClr val="accent6"/>
                </a:solidFill>
              </a:defRPr>
            </a:lvl5pPr>
            <a:lvl6pPr indent="-292100" lvl="5" marL="2743200">
              <a:lnSpc>
                <a:spcPct val="100000"/>
              </a:lnSpc>
              <a:spcBef>
                <a:spcPts val="1000"/>
              </a:spcBef>
              <a:spcAft>
                <a:spcPts val="0"/>
              </a:spcAft>
              <a:buClr>
                <a:schemeClr val="accent6"/>
              </a:buClr>
              <a:buSzPts val="1000"/>
              <a:buChar char="■"/>
              <a:defRPr>
                <a:solidFill>
                  <a:schemeClr val="accent6"/>
                </a:solidFill>
              </a:defRPr>
            </a:lvl6pPr>
            <a:lvl7pPr indent="-292100" lvl="6" marL="3200400">
              <a:lnSpc>
                <a:spcPct val="100000"/>
              </a:lnSpc>
              <a:spcBef>
                <a:spcPts val="1000"/>
              </a:spcBef>
              <a:spcAft>
                <a:spcPts val="0"/>
              </a:spcAft>
              <a:buClr>
                <a:schemeClr val="accent6"/>
              </a:buClr>
              <a:buSzPts val="1000"/>
              <a:buChar char="●"/>
              <a:defRPr>
                <a:solidFill>
                  <a:schemeClr val="accent6"/>
                </a:solidFill>
              </a:defRPr>
            </a:lvl7pPr>
            <a:lvl8pPr indent="-292100" lvl="7" marL="3657600">
              <a:lnSpc>
                <a:spcPct val="100000"/>
              </a:lnSpc>
              <a:spcBef>
                <a:spcPts val="1000"/>
              </a:spcBef>
              <a:spcAft>
                <a:spcPts val="0"/>
              </a:spcAft>
              <a:buClr>
                <a:schemeClr val="accent6"/>
              </a:buClr>
              <a:buSzPts val="1000"/>
              <a:buChar char="○"/>
              <a:defRPr>
                <a:solidFill>
                  <a:schemeClr val="accent6"/>
                </a:solidFill>
              </a:defRPr>
            </a:lvl8pPr>
            <a:lvl9pPr indent="-292100" lvl="8" marL="4114800">
              <a:lnSpc>
                <a:spcPct val="100000"/>
              </a:lnSpc>
              <a:spcBef>
                <a:spcPts val="1000"/>
              </a:spcBef>
              <a:spcAft>
                <a:spcPts val="1000"/>
              </a:spcAft>
              <a:buClr>
                <a:schemeClr val="accent6"/>
              </a:buClr>
              <a:buSzPts val="1000"/>
              <a:buChar char="■"/>
              <a:defRPr>
                <a:solidFill>
                  <a:schemeClr val="accent6"/>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20">
  <p:cSld name="CUSTOM_2_1_1">
    <p:bg>
      <p:bgPr>
        <a:solidFill>
          <a:schemeClr val="lt1"/>
        </a:solidFill>
      </p:bgPr>
    </p:bg>
    <p:spTree>
      <p:nvGrpSpPr>
        <p:cNvPr id="295" name="Shape 295"/>
        <p:cNvGrpSpPr/>
        <p:nvPr/>
      </p:nvGrpSpPr>
      <p:grpSpPr>
        <a:xfrm>
          <a:off x="0" y="0"/>
          <a:ext cx="0" cy="0"/>
          <a:chOff x="0" y="0"/>
          <a:chExt cx="0" cy="0"/>
        </a:xfrm>
      </p:grpSpPr>
      <p:sp>
        <p:nvSpPr>
          <p:cNvPr id="296" name="Google Shape;296;p24"/>
          <p:cNvSpPr txBox="1"/>
          <p:nvPr>
            <p:ph type="title"/>
          </p:nvPr>
        </p:nvSpPr>
        <p:spPr>
          <a:xfrm>
            <a:off x="5135225" y="2600350"/>
            <a:ext cx="554100" cy="367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accent2"/>
              </a:buClr>
              <a:buSzPts val="2800"/>
              <a:buNone/>
              <a:defRPr b="1" sz="2200">
                <a:solidFill>
                  <a:schemeClr val="accent2"/>
                </a:solidFill>
              </a:defRPr>
            </a:lvl1pPr>
            <a:lvl2pPr lvl="1">
              <a:spcBef>
                <a:spcPts val="0"/>
              </a:spcBef>
              <a:spcAft>
                <a:spcPts val="0"/>
              </a:spcAft>
              <a:buClr>
                <a:schemeClr val="accent2"/>
              </a:buClr>
              <a:buSzPts val="2800"/>
              <a:buNone/>
              <a:defRPr b="1" sz="2200">
                <a:solidFill>
                  <a:schemeClr val="accent2"/>
                </a:solidFill>
                <a:latin typeface="Quantico"/>
                <a:ea typeface="Quantico"/>
                <a:cs typeface="Quantico"/>
                <a:sym typeface="Quantico"/>
              </a:defRPr>
            </a:lvl2pPr>
            <a:lvl3pPr lvl="2">
              <a:spcBef>
                <a:spcPts val="0"/>
              </a:spcBef>
              <a:spcAft>
                <a:spcPts val="0"/>
              </a:spcAft>
              <a:buClr>
                <a:schemeClr val="accent2"/>
              </a:buClr>
              <a:buSzPts val="2800"/>
              <a:buNone/>
              <a:defRPr b="1" sz="2200">
                <a:solidFill>
                  <a:schemeClr val="accent2"/>
                </a:solidFill>
                <a:latin typeface="Quantico"/>
                <a:ea typeface="Quantico"/>
                <a:cs typeface="Quantico"/>
                <a:sym typeface="Quantico"/>
              </a:defRPr>
            </a:lvl3pPr>
            <a:lvl4pPr lvl="3">
              <a:spcBef>
                <a:spcPts val="0"/>
              </a:spcBef>
              <a:spcAft>
                <a:spcPts val="0"/>
              </a:spcAft>
              <a:buClr>
                <a:schemeClr val="accent2"/>
              </a:buClr>
              <a:buSzPts val="2800"/>
              <a:buNone/>
              <a:defRPr b="1" sz="2200">
                <a:solidFill>
                  <a:schemeClr val="accent2"/>
                </a:solidFill>
                <a:latin typeface="Quantico"/>
                <a:ea typeface="Quantico"/>
                <a:cs typeface="Quantico"/>
                <a:sym typeface="Quantico"/>
              </a:defRPr>
            </a:lvl4pPr>
            <a:lvl5pPr lvl="4">
              <a:spcBef>
                <a:spcPts val="0"/>
              </a:spcBef>
              <a:spcAft>
                <a:spcPts val="0"/>
              </a:spcAft>
              <a:buClr>
                <a:schemeClr val="accent2"/>
              </a:buClr>
              <a:buSzPts val="2800"/>
              <a:buNone/>
              <a:defRPr b="1" sz="2200">
                <a:solidFill>
                  <a:schemeClr val="accent2"/>
                </a:solidFill>
                <a:latin typeface="Quantico"/>
                <a:ea typeface="Quantico"/>
                <a:cs typeface="Quantico"/>
                <a:sym typeface="Quantico"/>
              </a:defRPr>
            </a:lvl5pPr>
            <a:lvl6pPr lvl="5">
              <a:spcBef>
                <a:spcPts val="0"/>
              </a:spcBef>
              <a:spcAft>
                <a:spcPts val="0"/>
              </a:spcAft>
              <a:buClr>
                <a:schemeClr val="accent2"/>
              </a:buClr>
              <a:buSzPts val="2800"/>
              <a:buNone/>
              <a:defRPr b="1" sz="2200">
                <a:solidFill>
                  <a:schemeClr val="accent2"/>
                </a:solidFill>
                <a:latin typeface="Quantico"/>
                <a:ea typeface="Quantico"/>
                <a:cs typeface="Quantico"/>
                <a:sym typeface="Quantico"/>
              </a:defRPr>
            </a:lvl6pPr>
            <a:lvl7pPr lvl="6">
              <a:spcBef>
                <a:spcPts val="0"/>
              </a:spcBef>
              <a:spcAft>
                <a:spcPts val="0"/>
              </a:spcAft>
              <a:buClr>
                <a:schemeClr val="accent2"/>
              </a:buClr>
              <a:buSzPts val="2800"/>
              <a:buNone/>
              <a:defRPr b="1" sz="2200">
                <a:solidFill>
                  <a:schemeClr val="accent2"/>
                </a:solidFill>
                <a:latin typeface="Quantico"/>
                <a:ea typeface="Quantico"/>
                <a:cs typeface="Quantico"/>
                <a:sym typeface="Quantico"/>
              </a:defRPr>
            </a:lvl7pPr>
            <a:lvl8pPr lvl="7">
              <a:spcBef>
                <a:spcPts val="0"/>
              </a:spcBef>
              <a:spcAft>
                <a:spcPts val="0"/>
              </a:spcAft>
              <a:buClr>
                <a:schemeClr val="accent2"/>
              </a:buClr>
              <a:buSzPts val="2800"/>
              <a:buNone/>
              <a:defRPr b="1" sz="2200">
                <a:solidFill>
                  <a:schemeClr val="accent2"/>
                </a:solidFill>
                <a:latin typeface="Quantico"/>
                <a:ea typeface="Quantico"/>
                <a:cs typeface="Quantico"/>
                <a:sym typeface="Quantico"/>
              </a:defRPr>
            </a:lvl8pPr>
            <a:lvl9pPr lvl="8">
              <a:spcBef>
                <a:spcPts val="0"/>
              </a:spcBef>
              <a:spcAft>
                <a:spcPts val="0"/>
              </a:spcAft>
              <a:buClr>
                <a:schemeClr val="accent2"/>
              </a:buClr>
              <a:buSzPts val="2800"/>
              <a:buNone/>
              <a:defRPr b="1" sz="2200">
                <a:solidFill>
                  <a:schemeClr val="accent2"/>
                </a:solidFill>
                <a:latin typeface="Quantico"/>
                <a:ea typeface="Quantico"/>
                <a:cs typeface="Quantico"/>
                <a:sym typeface="Quantico"/>
              </a:defRPr>
            </a:lvl9pPr>
          </a:lstStyle>
          <a:p/>
        </p:txBody>
      </p:sp>
      <p:sp>
        <p:nvSpPr>
          <p:cNvPr id="297" name="Google Shape;297;p24"/>
          <p:cNvSpPr txBox="1"/>
          <p:nvPr>
            <p:ph idx="2" type="title"/>
          </p:nvPr>
        </p:nvSpPr>
        <p:spPr>
          <a:xfrm>
            <a:off x="5135225" y="3562743"/>
            <a:ext cx="554100" cy="367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accent2"/>
              </a:buClr>
              <a:buSzPts val="2800"/>
              <a:buNone/>
              <a:defRPr b="1" sz="2200">
                <a:solidFill>
                  <a:schemeClr val="accent2"/>
                </a:solidFill>
              </a:defRPr>
            </a:lvl1pPr>
            <a:lvl2pPr lvl="1">
              <a:spcBef>
                <a:spcPts val="0"/>
              </a:spcBef>
              <a:spcAft>
                <a:spcPts val="0"/>
              </a:spcAft>
              <a:buClr>
                <a:schemeClr val="accent2"/>
              </a:buClr>
              <a:buSzPts val="2800"/>
              <a:buNone/>
              <a:defRPr b="1" sz="2200">
                <a:solidFill>
                  <a:schemeClr val="accent2"/>
                </a:solidFill>
                <a:latin typeface="Quantico"/>
                <a:ea typeface="Quantico"/>
                <a:cs typeface="Quantico"/>
                <a:sym typeface="Quantico"/>
              </a:defRPr>
            </a:lvl2pPr>
            <a:lvl3pPr lvl="2">
              <a:spcBef>
                <a:spcPts val="0"/>
              </a:spcBef>
              <a:spcAft>
                <a:spcPts val="0"/>
              </a:spcAft>
              <a:buClr>
                <a:schemeClr val="accent2"/>
              </a:buClr>
              <a:buSzPts val="2800"/>
              <a:buNone/>
              <a:defRPr b="1" sz="2200">
                <a:solidFill>
                  <a:schemeClr val="accent2"/>
                </a:solidFill>
                <a:latin typeface="Quantico"/>
                <a:ea typeface="Quantico"/>
                <a:cs typeface="Quantico"/>
                <a:sym typeface="Quantico"/>
              </a:defRPr>
            </a:lvl3pPr>
            <a:lvl4pPr lvl="3">
              <a:spcBef>
                <a:spcPts val="0"/>
              </a:spcBef>
              <a:spcAft>
                <a:spcPts val="0"/>
              </a:spcAft>
              <a:buClr>
                <a:schemeClr val="accent2"/>
              </a:buClr>
              <a:buSzPts val="2800"/>
              <a:buNone/>
              <a:defRPr b="1" sz="2200">
                <a:solidFill>
                  <a:schemeClr val="accent2"/>
                </a:solidFill>
                <a:latin typeface="Quantico"/>
                <a:ea typeface="Quantico"/>
                <a:cs typeface="Quantico"/>
                <a:sym typeface="Quantico"/>
              </a:defRPr>
            </a:lvl4pPr>
            <a:lvl5pPr lvl="4">
              <a:spcBef>
                <a:spcPts val="0"/>
              </a:spcBef>
              <a:spcAft>
                <a:spcPts val="0"/>
              </a:spcAft>
              <a:buClr>
                <a:schemeClr val="accent2"/>
              </a:buClr>
              <a:buSzPts val="2800"/>
              <a:buNone/>
              <a:defRPr b="1" sz="2200">
                <a:solidFill>
                  <a:schemeClr val="accent2"/>
                </a:solidFill>
                <a:latin typeface="Quantico"/>
                <a:ea typeface="Quantico"/>
                <a:cs typeface="Quantico"/>
                <a:sym typeface="Quantico"/>
              </a:defRPr>
            </a:lvl5pPr>
            <a:lvl6pPr lvl="5">
              <a:spcBef>
                <a:spcPts val="0"/>
              </a:spcBef>
              <a:spcAft>
                <a:spcPts val="0"/>
              </a:spcAft>
              <a:buClr>
                <a:schemeClr val="accent2"/>
              </a:buClr>
              <a:buSzPts val="2800"/>
              <a:buNone/>
              <a:defRPr b="1" sz="2200">
                <a:solidFill>
                  <a:schemeClr val="accent2"/>
                </a:solidFill>
                <a:latin typeface="Quantico"/>
                <a:ea typeface="Quantico"/>
                <a:cs typeface="Quantico"/>
                <a:sym typeface="Quantico"/>
              </a:defRPr>
            </a:lvl6pPr>
            <a:lvl7pPr lvl="6">
              <a:spcBef>
                <a:spcPts val="0"/>
              </a:spcBef>
              <a:spcAft>
                <a:spcPts val="0"/>
              </a:spcAft>
              <a:buClr>
                <a:schemeClr val="accent2"/>
              </a:buClr>
              <a:buSzPts val="2800"/>
              <a:buNone/>
              <a:defRPr b="1" sz="2200">
                <a:solidFill>
                  <a:schemeClr val="accent2"/>
                </a:solidFill>
                <a:latin typeface="Quantico"/>
                <a:ea typeface="Quantico"/>
                <a:cs typeface="Quantico"/>
                <a:sym typeface="Quantico"/>
              </a:defRPr>
            </a:lvl7pPr>
            <a:lvl8pPr lvl="7">
              <a:spcBef>
                <a:spcPts val="0"/>
              </a:spcBef>
              <a:spcAft>
                <a:spcPts val="0"/>
              </a:spcAft>
              <a:buClr>
                <a:schemeClr val="accent2"/>
              </a:buClr>
              <a:buSzPts val="2800"/>
              <a:buNone/>
              <a:defRPr b="1" sz="2200">
                <a:solidFill>
                  <a:schemeClr val="accent2"/>
                </a:solidFill>
                <a:latin typeface="Quantico"/>
                <a:ea typeface="Quantico"/>
                <a:cs typeface="Quantico"/>
                <a:sym typeface="Quantico"/>
              </a:defRPr>
            </a:lvl8pPr>
            <a:lvl9pPr lvl="8">
              <a:spcBef>
                <a:spcPts val="0"/>
              </a:spcBef>
              <a:spcAft>
                <a:spcPts val="0"/>
              </a:spcAft>
              <a:buClr>
                <a:schemeClr val="accent2"/>
              </a:buClr>
              <a:buSzPts val="2800"/>
              <a:buNone/>
              <a:defRPr b="1" sz="2200">
                <a:solidFill>
                  <a:schemeClr val="accent2"/>
                </a:solidFill>
                <a:latin typeface="Quantico"/>
                <a:ea typeface="Quantico"/>
                <a:cs typeface="Quantico"/>
                <a:sym typeface="Quantico"/>
              </a:defRPr>
            </a:lvl9pPr>
          </a:lstStyle>
          <a:p/>
        </p:txBody>
      </p:sp>
      <p:sp>
        <p:nvSpPr>
          <p:cNvPr id="298" name="Google Shape;298;p24"/>
          <p:cNvSpPr txBox="1"/>
          <p:nvPr>
            <p:ph idx="3" type="title"/>
          </p:nvPr>
        </p:nvSpPr>
        <p:spPr>
          <a:xfrm>
            <a:off x="5135225" y="4500074"/>
            <a:ext cx="554100" cy="367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accent2"/>
              </a:buClr>
              <a:buSzPts val="2800"/>
              <a:buNone/>
              <a:defRPr b="1" sz="2200">
                <a:solidFill>
                  <a:schemeClr val="accent2"/>
                </a:solidFill>
              </a:defRPr>
            </a:lvl1pPr>
            <a:lvl2pPr lvl="1">
              <a:spcBef>
                <a:spcPts val="0"/>
              </a:spcBef>
              <a:spcAft>
                <a:spcPts val="0"/>
              </a:spcAft>
              <a:buClr>
                <a:schemeClr val="accent2"/>
              </a:buClr>
              <a:buSzPts val="2800"/>
              <a:buNone/>
              <a:defRPr b="1" sz="2200">
                <a:solidFill>
                  <a:schemeClr val="accent2"/>
                </a:solidFill>
                <a:latin typeface="Quantico"/>
                <a:ea typeface="Quantico"/>
                <a:cs typeface="Quantico"/>
                <a:sym typeface="Quantico"/>
              </a:defRPr>
            </a:lvl2pPr>
            <a:lvl3pPr lvl="2">
              <a:spcBef>
                <a:spcPts val="0"/>
              </a:spcBef>
              <a:spcAft>
                <a:spcPts val="0"/>
              </a:spcAft>
              <a:buClr>
                <a:schemeClr val="accent2"/>
              </a:buClr>
              <a:buSzPts val="2800"/>
              <a:buNone/>
              <a:defRPr b="1" sz="2200">
                <a:solidFill>
                  <a:schemeClr val="accent2"/>
                </a:solidFill>
                <a:latin typeface="Quantico"/>
                <a:ea typeface="Quantico"/>
                <a:cs typeface="Quantico"/>
                <a:sym typeface="Quantico"/>
              </a:defRPr>
            </a:lvl3pPr>
            <a:lvl4pPr lvl="3">
              <a:spcBef>
                <a:spcPts val="0"/>
              </a:spcBef>
              <a:spcAft>
                <a:spcPts val="0"/>
              </a:spcAft>
              <a:buClr>
                <a:schemeClr val="accent2"/>
              </a:buClr>
              <a:buSzPts val="2800"/>
              <a:buNone/>
              <a:defRPr b="1" sz="2200">
                <a:solidFill>
                  <a:schemeClr val="accent2"/>
                </a:solidFill>
                <a:latin typeface="Quantico"/>
                <a:ea typeface="Quantico"/>
                <a:cs typeface="Quantico"/>
                <a:sym typeface="Quantico"/>
              </a:defRPr>
            </a:lvl4pPr>
            <a:lvl5pPr lvl="4">
              <a:spcBef>
                <a:spcPts val="0"/>
              </a:spcBef>
              <a:spcAft>
                <a:spcPts val="0"/>
              </a:spcAft>
              <a:buClr>
                <a:schemeClr val="accent2"/>
              </a:buClr>
              <a:buSzPts val="2800"/>
              <a:buNone/>
              <a:defRPr b="1" sz="2200">
                <a:solidFill>
                  <a:schemeClr val="accent2"/>
                </a:solidFill>
                <a:latin typeface="Quantico"/>
                <a:ea typeface="Quantico"/>
                <a:cs typeface="Quantico"/>
                <a:sym typeface="Quantico"/>
              </a:defRPr>
            </a:lvl5pPr>
            <a:lvl6pPr lvl="5">
              <a:spcBef>
                <a:spcPts val="0"/>
              </a:spcBef>
              <a:spcAft>
                <a:spcPts val="0"/>
              </a:spcAft>
              <a:buClr>
                <a:schemeClr val="accent2"/>
              </a:buClr>
              <a:buSzPts val="2800"/>
              <a:buNone/>
              <a:defRPr b="1" sz="2200">
                <a:solidFill>
                  <a:schemeClr val="accent2"/>
                </a:solidFill>
                <a:latin typeface="Quantico"/>
                <a:ea typeface="Quantico"/>
                <a:cs typeface="Quantico"/>
                <a:sym typeface="Quantico"/>
              </a:defRPr>
            </a:lvl6pPr>
            <a:lvl7pPr lvl="6">
              <a:spcBef>
                <a:spcPts val="0"/>
              </a:spcBef>
              <a:spcAft>
                <a:spcPts val="0"/>
              </a:spcAft>
              <a:buClr>
                <a:schemeClr val="accent2"/>
              </a:buClr>
              <a:buSzPts val="2800"/>
              <a:buNone/>
              <a:defRPr b="1" sz="2200">
                <a:solidFill>
                  <a:schemeClr val="accent2"/>
                </a:solidFill>
                <a:latin typeface="Quantico"/>
                <a:ea typeface="Quantico"/>
                <a:cs typeface="Quantico"/>
                <a:sym typeface="Quantico"/>
              </a:defRPr>
            </a:lvl7pPr>
            <a:lvl8pPr lvl="7">
              <a:spcBef>
                <a:spcPts val="0"/>
              </a:spcBef>
              <a:spcAft>
                <a:spcPts val="0"/>
              </a:spcAft>
              <a:buClr>
                <a:schemeClr val="accent2"/>
              </a:buClr>
              <a:buSzPts val="2800"/>
              <a:buNone/>
              <a:defRPr b="1" sz="2200">
                <a:solidFill>
                  <a:schemeClr val="accent2"/>
                </a:solidFill>
                <a:latin typeface="Quantico"/>
                <a:ea typeface="Quantico"/>
                <a:cs typeface="Quantico"/>
                <a:sym typeface="Quantico"/>
              </a:defRPr>
            </a:lvl8pPr>
            <a:lvl9pPr lvl="8">
              <a:spcBef>
                <a:spcPts val="0"/>
              </a:spcBef>
              <a:spcAft>
                <a:spcPts val="0"/>
              </a:spcAft>
              <a:buClr>
                <a:schemeClr val="accent2"/>
              </a:buClr>
              <a:buSzPts val="2800"/>
              <a:buNone/>
              <a:defRPr b="1" sz="2200">
                <a:solidFill>
                  <a:schemeClr val="accent2"/>
                </a:solidFill>
                <a:latin typeface="Quantico"/>
                <a:ea typeface="Quantico"/>
                <a:cs typeface="Quantico"/>
                <a:sym typeface="Quantico"/>
              </a:defRPr>
            </a:lvl9pPr>
          </a:lstStyle>
          <a:p/>
        </p:txBody>
      </p:sp>
      <p:sp>
        <p:nvSpPr>
          <p:cNvPr id="299" name="Google Shape;299;p24"/>
          <p:cNvSpPr txBox="1"/>
          <p:nvPr>
            <p:ph idx="4" type="title"/>
          </p:nvPr>
        </p:nvSpPr>
        <p:spPr>
          <a:xfrm>
            <a:off x="439550" y="765750"/>
            <a:ext cx="5045700" cy="1039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accent6"/>
              </a:buClr>
              <a:buSzPts val="3000"/>
              <a:buNone/>
              <a:defRPr sz="2400">
                <a:solidFill>
                  <a:schemeClr val="accent6"/>
                </a:solidFill>
              </a:defRPr>
            </a:lvl1pPr>
            <a:lvl2pPr lvl="1">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p:txBody>
      </p:sp>
      <p:sp>
        <p:nvSpPr>
          <p:cNvPr id="300" name="Google Shape;300;p24"/>
          <p:cNvSpPr txBox="1"/>
          <p:nvPr>
            <p:ph idx="1" type="subTitle"/>
          </p:nvPr>
        </p:nvSpPr>
        <p:spPr>
          <a:xfrm>
            <a:off x="446900" y="397650"/>
            <a:ext cx="5344500" cy="3099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accent6"/>
              </a:buClr>
              <a:buSzPts val="1700"/>
              <a:buFont typeface="Lato"/>
              <a:buNone/>
              <a:defRPr sz="1600">
                <a:solidFill>
                  <a:schemeClr val="accent6"/>
                </a:solidFill>
              </a:defRPr>
            </a:lvl1pPr>
            <a:lvl2pPr lvl="1">
              <a:spcBef>
                <a:spcPts val="1000"/>
              </a:spcBef>
              <a:spcAft>
                <a:spcPts val="0"/>
              </a:spcAft>
              <a:buClr>
                <a:schemeClr val="accent6"/>
              </a:buClr>
              <a:buSzPts val="1700"/>
              <a:buFont typeface="Lato"/>
              <a:buNone/>
              <a:defRPr sz="1600">
                <a:solidFill>
                  <a:schemeClr val="accent6"/>
                </a:solidFill>
              </a:defRPr>
            </a:lvl2pPr>
            <a:lvl3pPr lvl="2">
              <a:spcBef>
                <a:spcPts val="1000"/>
              </a:spcBef>
              <a:spcAft>
                <a:spcPts val="0"/>
              </a:spcAft>
              <a:buClr>
                <a:schemeClr val="accent6"/>
              </a:buClr>
              <a:buSzPts val="1700"/>
              <a:buFont typeface="Lato"/>
              <a:buNone/>
              <a:defRPr sz="1600">
                <a:solidFill>
                  <a:schemeClr val="accent6"/>
                </a:solidFill>
              </a:defRPr>
            </a:lvl3pPr>
            <a:lvl4pPr lvl="3">
              <a:spcBef>
                <a:spcPts val="1000"/>
              </a:spcBef>
              <a:spcAft>
                <a:spcPts val="0"/>
              </a:spcAft>
              <a:buClr>
                <a:schemeClr val="accent6"/>
              </a:buClr>
              <a:buSzPts val="1700"/>
              <a:buFont typeface="Lato"/>
              <a:buNone/>
              <a:defRPr sz="1600">
                <a:solidFill>
                  <a:schemeClr val="accent6"/>
                </a:solidFill>
              </a:defRPr>
            </a:lvl4pPr>
            <a:lvl5pPr lvl="4">
              <a:spcBef>
                <a:spcPts val="1000"/>
              </a:spcBef>
              <a:spcAft>
                <a:spcPts val="0"/>
              </a:spcAft>
              <a:buClr>
                <a:schemeClr val="accent6"/>
              </a:buClr>
              <a:buSzPts val="1700"/>
              <a:buFont typeface="Lato"/>
              <a:buNone/>
              <a:defRPr sz="1600">
                <a:solidFill>
                  <a:schemeClr val="accent6"/>
                </a:solidFill>
              </a:defRPr>
            </a:lvl5pPr>
            <a:lvl6pPr lvl="5">
              <a:spcBef>
                <a:spcPts val="1000"/>
              </a:spcBef>
              <a:spcAft>
                <a:spcPts val="0"/>
              </a:spcAft>
              <a:buClr>
                <a:schemeClr val="accent6"/>
              </a:buClr>
              <a:buSzPts val="1700"/>
              <a:buFont typeface="Lato"/>
              <a:buNone/>
              <a:defRPr sz="1600">
                <a:solidFill>
                  <a:schemeClr val="accent6"/>
                </a:solidFill>
              </a:defRPr>
            </a:lvl6pPr>
            <a:lvl7pPr lvl="6">
              <a:spcBef>
                <a:spcPts val="1000"/>
              </a:spcBef>
              <a:spcAft>
                <a:spcPts val="0"/>
              </a:spcAft>
              <a:buClr>
                <a:schemeClr val="accent6"/>
              </a:buClr>
              <a:buSzPts val="1700"/>
              <a:buFont typeface="Lato"/>
              <a:buNone/>
              <a:defRPr sz="1600">
                <a:solidFill>
                  <a:schemeClr val="accent6"/>
                </a:solidFill>
              </a:defRPr>
            </a:lvl7pPr>
            <a:lvl8pPr lvl="7">
              <a:spcBef>
                <a:spcPts val="1000"/>
              </a:spcBef>
              <a:spcAft>
                <a:spcPts val="0"/>
              </a:spcAft>
              <a:buClr>
                <a:schemeClr val="accent6"/>
              </a:buClr>
              <a:buSzPts val="1700"/>
              <a:buFont typeface="Lato"/>
              <a:buNone/>
              <a:defRPr sz="1600">
                <a:solidFill>
                  <a:schemeClr val="accent6"/>
                </a:solidFill>
              </a:defRPr>
            </a:lvl8pPr>
            <a:lvl9pPr lvl="8">
              <a:spcBef>
                <a:spcPts val="1000"/>
              </a:spcBef>
              <a:spcAft>
                <a:spcPts val="1000"/>
              </a:spcAft>
              <a:buClr>
                <a:schemeClr val="accent6"/>
              </a:buClr>
              <a:buSzPts val="1700"/>
              <a:buFont typeface="Lato"/>
              <a:buNone/>
              <a:defRPr sz="1600">
                <a:solidFill>
                  <a:schemeClr val="accent6"/>
                </a:solidFill>
              </a:defRPr>
            </a:lvl9pPr>
          </a:lstStyle>
          <a:p/>
        </p:txBody>
      </p:sp>
      <p:sp>
        <p:nvSpPr>
          <p:cNvPr id="301" name="Google Shape;301;p24"/>
          <p:cNvSpPr txBox="1"/>
          <p:nvPr>
            <p:ph idx="5" type="body"/>
          </p:nvPr>
        </p:nvSpPr>
        <p:spPr>
          <a:xfrm>
            <a:off x="5761162" y="2472057"/>
            <a:ext cx="2955900" cy="518400"/>
          </a:xfrm>
          <a:prstGeom prst="rect">
            <a:avLst/>
          </a:prstGeom>
        </p:spPr>
        <p:txBody>
          <a:bodyPr anchorCtr="0" anchor="ctr" bIns="0" lIns="0" spcFirstLastPara="1" rIns="91425" wrap="square" tIns="0">
            <a:noAutofit/>
          </a:bodyPr>
          <a:lstStyle>
            <a:lvl1pPr indent="-292100" lvl="0" marL="457200">
              <a:lnSpc>
                <a:spcPct val="100000"/>
              </a:lnSpc>
              <a:spcBef>
                <a:spcPts val="0"/>
              </a:spcBef>
              <a:spcAft>
                <a:spcPts val="0"/>
              </a:spcAft>
              <a:buClr>
                <a:schemeClr val="accent6"/>
              </a:buClr>
              <a:buSzPts val="1000"/>
              <a:buChar char="●"/>
              <a:defRPr>
                <a:solidFill>
                  <a:schemeClr val="accent6"/>
                </a:solidFill>
              </a:defRPr>
            </a:lvl1pPr>
            <a:lvl2pPr indent="-292100" lvl="1" marL="914400">
              <a:lnSpc>
                <a:spcPct val="100000"/>
              </a:lnSpc>
              <a:spcBef>
                <a:spcPts val="1000"/>
              </a:spcBef>
              <a:spcAft>
                <a:spcPts val="0"/>
              </a:spcAft>
              <a:buClr>
                <a:schemeClr val="accent6"/>
              </a:buClr>
              <a:buSzPts val="1000"/>
              <a:buChar char="○"/>
              <a:defRPr>
                <a:solidFill>
                  <a:schemeClr val="accent6"/>
                </a:solidFill>
              </a:defRPr>
            </a:lvl2pPr>
            <a:lvl3pPr indent="-292100" lvl="2" marL="1371600">
              <a:lnSpc>
                <a:spcPct val="100000"/>
              </a:lnSpc>
              <a:spcBef>
                <a:spcPts val="1000"/>
              </a:spcBef>
              <a:spcAft>
                <a:spcPts val="0"/>
              </a:spcAft>
              <a:buClr>
                <a:schemeClr val="accent6"/>
              </a:buClr>
              <a:buSzPts val="1000"/>
              <a:buChar char="■"/>
              <a:defRPr>
                <a:solidFill>
                  <a:schemeClr val="accent6"/>
                </a:solidFill>
              </a:defRPr>
            </a:lvl3pPr>
            <a:lvl4pPr indent="-292100" lvl="3" marL="1828800">
              <a:lnSpc>
                <a:spcPct val="100000"/>
              </a:lnSpc>
              <a:spcBef>
                <a:spcPts val="1000"/>
              </a:spcBef>
              <a:spcAft>
                <a:spcPts val="0"/>
              </a:spcAft>
              <a:buClr>
                <a:schemeClr val="accent6"/>
              </a:buClr>
              <a:buSzPts val="1000"/>
              <a:buChar char="●"/>
              <a:defRPr>
                <a:solidFill>
                  <a:schemeClr val="accent6"/>
                </a:solidFill>
              </a:defRPr>
            </a:lvl4pPr>
            <a:lvl5pPr indent="-292100" lvl="4" marL="2286000">
              <a:lnSpc>
                <a:spcPct val="100000"/>
              </a:lnSpc>
              <a:spcBef>
                <a:spcPts val="1000"/>
              </a:spcBef>
              <a:spcAft>
                <a:spcPts val="0"/>
              </a:spcAft>
              <a:buClr>
                <a:schemeClr val="accent6"/>
              </a:buClr>
              <a:buSzPts val="1000"/>
              <a:buChar char="○"/>
              <a:defRPr>
                <a:solidFill>
                  <a:schemeClr val="accent6"/>
                </a:solidFill>
              </a:defRPr>
            </a:lvl5pPr>
            <a:lvl6pPr indent="-292100" lvl="5" marL="2743200">
              <a:lnSpc>
                <a:spcPct val="100000"/>
              </a:lnSpc>
              <a:spcBef>
                <a:spcPts val="1000"/>
              </a:spcBef>
              <a:spcAft>
                <a:spcPts val="0"/>
              </a:spcAft>
              <a:buClr>
                <a:schemeClr val="accent6"/>
              </a:buClr>
              <a:buSzPts val="1000"/>
              <a:buChar char="■"/>
              <a:defRPr>
                <a:solidFill>
                  <a:schemeClr val="accent6"/>
                </a:solidFill>
              </a:defRPr>
            </a:lvl6pPr>
            <a:lvl7pPr indent="-292100" lvl="6" marL="3200400">
              <a:lnSpc>
                <a:spcPct val="100000"/>
              </a:lnSpc>
              <a:spcBef>
                <a:spcPts val="1000"/>
              </a:spcBef>
              <a:spcAft>
                <a:spcPts val="0"/>
              </a:spcAft>
              <a:buClr>
                <a:schemeClr val="accent6"/>
              </a:buClr>
              <a:buSzPts val="1000"/>
              <a:buChar char="●"/>
              <a:defRPr>
                <a:solidFill>
                  <a:schemeClr val="accent6"/>
                </a:solidFill>
              </a:defRPr>
            </a:lvl7pPr>
            <a:lvl8pPr indent="-292100" lvl="7" marL="3657600">
              <a:lnSpc>
                <a:spcPct val="100000"/>
              </a:lnSpc>
              <a:spcBef>
                <a:spcPts val="1000"/>
              </a:spcBef>
              <a:spcAft>
                <a:spcPts val="0"/>
              </a:spcAft>
              <a:buClr>
                <a:schemeClr val="accent6"/>
              </a:buClr>
              <a:buSzPts val="1000"/>
              <a:buChar char="○"/>
              <a:defRPr>
                <a:solidFill>
                  <a:schemeClr val="accent6"/>
                </a:solidFill>
              </a:defRPr>
            </a:lvl8pPr>
            <a:lvl9pPr indent="-292100" lvl="8" marL="4114800">
              <a:lnSpc>
                <a:spcPct val="100000"/>
              </a:lnSpc>
              <a:spcBef>
                <a:spcPts val="1000"/>
              </a:spcBef>
              <a:spcAft>
                <a:spcPts val="1000"/>
              </a:spcAft>
              <a:buClr>
                <a:schemeClr val="accent6"/>
              </a:buClr>
              <a:buSzPts val="1000"/>
              <a:buChar char="■"/>
              <a:defRPr>
                <a:solidFill>
                  <a:schemeClr val="accent6"/>
                </a:solidFill>
              </a:defRPr>
            </a:lvl9pPr>
          </a:lstStyle>
          <a:p/>
        </p:txBody>
      </p:sp>
      <p:sp>
        <p:nvSpPr>
          <p:cNvPr id="302" name="Google Shape;302;p24"/>
          <p:cNvSpPr txBox="1"/>
          <p:nvPr>
            <p:ph idx="6" type="body"/>
          </p:nvPr>
        </p:nvSpPr>
        <p:spPr>
          <a:xfrm>
            <a:off x="5761162" y="3436244"/>
            <a:ext cx="2955900" cy="518400"/>
          </a:xfrm>
          <a:prstGeom prst="rect">
            <a:avLst/>
          </a:prstGeom>
        </p:spPr>
        <p:txBody>
          <a:bodyPr anchorCtr="0" anchor="ctr" bIns="0" lIns="0" spcFirstLastPara="1" rIns="91425" wrap="square" tIns="0">
            <a:noAutofit/>
          </a:bodyPr>
          <a:lstStyle>
            <a:lvl1pPr indent="-292100" lvl="0" marL="457200">
              <a:lnSpc>
                <a:spcPct val="100000"/>
              </a:lnSpc>
              <a:spcBef>
                <a:spcPts val="0"/>
              </a:spcBef>
              <a:spcAft>
                <a:spcPts val="0"/>
              </a:spcAft>
              <a:buClr>
                <a:schemeClr val="accent6"/>
              </a:buClr>
              <a:buSzPts val="1000"/>
              <a:buChar char="●"/>
              <a:defRPr>
                <a:solidFill>
                  <a:schemeClr val="accent6"/>
                </a:solidFill>
              </a:defRPr>
            </a:lvl1pPr>
            <a:lvl2pPr indent="-292100" lvl="1" marL="914400">
              <a:lnSpc>
                <a:spcPct val="100000"/>
              </a:lnSpc>
              <a:spcBef>
                <a:spcPts val="1000"/>
              </a:spcBef>
              <a:spcAft>
                <a:spcPts val="0"/>
              </a:spcAft>
              <a:buClr>
                <a:schemeClr val="accent6"/>
              </a:buClr>
              <a:buSzPts val="1000"/>
              <a:buChar char="○"/>
              <a:defRPr>
                <a:solidFill>
                  <a:schemeClr val="accent6"/>
                </a:solidFill>
              </a:defRPr>
            </a:lvl2pPr>
            <a:lvl3pPr indent="-292100" lvl="2" marL="1371600">
              <a:lnSpc>
                <a:spcPct val="100000"/>
              </a:lnSpc>
              <a:spcBef>
                <a:spcPts val="1000"/>
              </a:spcBef>
              <a:spcAft>
                <a:spcPts val="0"/>
              </a:spcAft>
              <a:buClr>
                <a:schemeClr val="accent6"/>
              </a:buClr>
              <a:buSzPts val="1000"/>
              <a:buChar char="■"/>
              <a:defRPr>
                <a:solidFill>
                  <a:schemeClr val="accent6"/>
                </a:solidFill>
              </a:defRPr>
            </a:lvl3pPr>
            <a:lvl4pPr indent="-292100" lvl="3" marL="1828800">
              <a:lnSpc>
                <a:spcPct val="100000"/>
              </a:lnSpc>
              <a:spcBef>
                <a:spcPts val="1000"/>
              </a:spcBef>
              <a:spcAft>
                <a:spcPts val="0"/>
              </a:spcAft>
              <a:buClr>
                <a:schemeClr val="accent6"/>
              </a:buClr>
              <a:buSzPts val="1000"/>
              <a:buChar char="●"/>
              <a:defRPr>
                <a:solidFill>
                  <a:schemeClr val="accent6"/>
                </a:solidFill>
              </a:defRPr>
            </a:lvl4pPr>
            <a:lvl5pPr indent="-292100" lvl="4" marL="2286000">
              <a:lnSpc>
                <a:spcPct val="100000"/>
              </a:lnSpc>
              <a:spcBef>
                <a:spcPts val="1000"/>
              </a:spcBef>
              <a:spcAft>
                <a:spcPts val="0"/>
              </a:spcAft>
              <a:buClr>
                <a:schemeClr val="accent6"/>
              </a:buClr>
              <a:buSzPts val="1000"/>
              <a:buChar char="○"/>
              <a:defRPr>
                <a:solidFill>
                  <a:schemeClr val="accent6"/>
                </a:solidFill>
              </a:defRPr>
            </a:lvl5pPr>
            <a:lvl6pPr indent="-292100" lvl="5" marL="2743200">
              <a:lnSpc>
                <a:spcPct val="100000"/>
              </a:lnSpc>
              <a:spcBef>
                <a:spcPts val="1000"/>
              </a:spcBef>
              <a:spcAft>
                <a:spcPts val="0"/>
              </a:spcAft>
              <a:buClr>
                <a:schemeClr val="accent6"/>
              </a:buClr>
              <a:buSzPts val="1000"/>
              <a:buChar char="■"/>
              <a:defRPr>
                <a:solidFill>
                  <a:schemeClr val="accent6"/>
                </a:solidFill>
              </a:defRPr>
            </a:lvl6pPr>
            <a:lvl7pPr indent="-292100" lvl="6" marL="3200400">
              <a:lnSpc>
                <a:spcPct val="100000"/>
              </a:lnSpc>
              <a:spcBef>
                <a:spcPts val="1000"/>
              </a:spcBef>
              <a:spcAft>
                <a:spcPts val="0"/>
              </a:spcAft>
              <a:buClr>
                <a:schemeClr val="accent6"/>
              </a:buClr>
              <a:buSzPts val="1000"/>
              <a:buChar char="●"/>
              <a:defRPr>
                <a:solidFill>
                  <a:schemeClr val="accent6"/>
                </a:solidFill>
              </a:defRPr>
            </a:lvl7pPr>
            <a:lvl8pPr indent="-292100" lvl="7" marL="3657600">
              <a:lnSpc>
                <a:spcPct val="100000"/>
              </a:lnSpc>
              <a:spcBef>
                <a:spcPts val="1000"/>
              </a:spcBef>
              <a:spcAft>
                <a:spcPts val="0"/>
              </a:spcAft>
              <a:buClr>
                <a:schemeClr val="accent6"/>
              </a:buClr>
              <a:buSzPts val="1000"/>
              <a:buChar char="○"/>
              <a:defRPr>
                <a:solidFill>
                  <a:schemeClr val="accent6"/>
                </a:solidFill>
              </a:defRPr>
            </a:lvl8pPr>
            <a:lvl9pPr indent="-292100" lvl="8" marL="4114800">
              <a:lnSpc>
                <a:spcPct val="100000"/>
              </a:lnSpc>
              <a:spcBef>
                <a:spcPts val="1000"/>
              </a:spcBef>
              <a:spcAft>
                <a:spcPts val="1000"/>
              </a:spcAft>
              <a:buClr>
                <a:schemeClr val="accent6"/>
              </a:buClr>
              <a:buSzPts val="1000"/>
              <a:buChar char="■"/>
              <a:defRPr>
                <a:solidFill>
                  <a:schemeClr val="accent6"/>
                </a:solidFill>
              </a:defRPr>
            </a:lvl9pPr>
          </a:lstStyle>
          <a:p/>
        </p:txBody>
      </p:sp>
      <p:sp>
        <p:nvSpPr>
          <p:cNvPr id="303" name="Google Shape;303;p24"/>
          <p:cNvSpPr txBox="1"/>
          <p:nvPr>
            <p:ph idx="7" type="body"/>
          </p:nvPr>
        </p:nvSpPr>
        <p:spPr>
          <a:xfrm>
            <a:off x="5761162" y="4399826"/>
            <a:ext cx="2955900" cy="518400"/>
          </a:xfrm>
          <a:prstGeom prst="rect">
            <a:avLst/>
          </a:prstGeom>
        </p:spPr>
        <p:txBody>
          <a:bodyPr anchorCtr="0" anchor="ctr" bIns="0" lIns="0" spcFirstLastPara="1" rIns="91425" wrap="square" tIns="0">
            <a:noAutofit/>
          </a:bodyPr>
          <a:lstStyle>
            <a:lvl1pPr indent="-292100" lvl="0" marL="457200">
              <a:lnSpc>
                <a:spcPct val="100000"/>
              </a:lnSpc>
              <a:spcBef>
                <a:spcPts val="0"/>
              </a:spcBef>
              <a:spcAft>
                <a:spcPts val="0"/>
              </a:spcAft>
              <a:buClr>
                <a:schemeClr val="accent6"/>
              </a:buClr>
              <a:buSzPts val="1000"/>
              <a:buChar char="●"/>
              <a:defRPr>
                <a:solidFill>
                  <a:schemeClr val="accent6"/>
                </a:solidFill>
              </a:defRPr>
            </a:lvl1pPr>
            <a:lvl2pPr indent="-292100" lvl="1" marL="914400">
              <a:lnSpc>
                <a:spcPct val="100000"/>
              </a:lnSpc>
              <a:spcBef>
                <a:spcPts val="1000"/>
              </a:spcBef>
              <a:spcAft>
                <a:spcPts val="0"/>
              </a:spcAft>
              <a:buClr>
                <a:schemeClr val="accent6"/>
              </a:buClr>
              <a:buSzPts val="1000"/>
              <a:buChar char="○"/>
              <a:defRPr>
                <a:solidFill>
                  <a:schemeClr val="accent6"/>
                </a:solidFill>
              </a:defRPr>
            </a:lvl2pPr>
            <a:lvl3pPr indent="-292100" lvl="2" marL="1371600">
              <a:lnSpc>
                <a:spcPct val="100000"/>
              </a:lnSpc>
              <a:spcBef>
                <a:spcPts val="1000"/>
              </a:spcBef>
              <a:spcAft>
                <a:spcPts val="0"/>
              </a:spcAft>
              <a:buClr>
                <a:schemeClr val="accent6"/>
              </a:buClr>
              <a:buSzPts val="1000"/>
              <a:buChar char="■"/>
              <a:defRPr>
                <a:solidFill>
                  <a:schemeClr val="accent6"/>
                </a:solidFill>
              </a:defRPr>
            </a:lvl3pPr>
            <a:lvl4pPr indent="-292100" lvl="3" marL="1828800">
              <a:lnSpc>
                <a:spcPct val="100000"/>
              </a:lnSpc>
              <a:spcBef>
                <a:spcPts val="1000"/>
              </a:spcBef>
              <a:spcAft>
                <a:spcPts val="0"/>
              </a:spcAft>
              <a:buClr>
                <a:schemeClr val="accent6"/>
              </a:buClr>
              <a:buSzPts val="1000"/>
              <a:buChar char="●"/>
              <a:defRPr>
                <a:solidFill>
                  <a:schemeClr val="accent6"/>
                </a:solidFill>
              </a:defRPr>
            </a:lvl4pPr>
            <a:lvl5pPr indent="-292100" lvl="4" marL="2286000">
              <a:lnSpc>
                <a:spcPct val="100000"/>
              </a:lnSpc>
              <a:spcBef>
                <a:spcPts val="1000"/>
              </a:spcBef>
              <a:spcAft>
                <a:spcPts val="0"/>
              </a:spcAft>
              <a:buClr>
                <a:schemeClr val="accent6"/>
              </a:buClr>
              <a:buSzPts val="1000"/>
              <a:buChar char="○"/>
              <a:defRPr>
                <a:solidFill>
                  <a:schemeClr val="accent6"/>
                </a:solidFill>
              </a:defRPr>
            </a:lvl5pPr>
            <a:lvl6pPr indent="-292100" lvl="5" marL="2743200">
              <a:lnSpc>
                <a:spcPct val="100000"/>
              </a:lnSpc>
              <a:spcBef>
                <a:spcPts val="1000"/>
              </a:spcBef>
              <a:spcAft>
                <a:spcPts val="0"/>
              </a:spcAft>
              <a:buClr>
                <a:schemeClr val="accent6"/>
              </a:buClr>
              <a:buSzPts val="1000"/>
              <a:buChar char="■"/>
              <a:defRPr>
                <a:solidFill>
                  <a:schemeClr val="accent6"/>
                </a:solidFill>
              </a:defRPr>
            </a:lvl6pPr>
            <a:lvl7pPr indent="-292100" lvl="6" marL="3200400">
              <a:lnSpc>
                <a:spcPct val="100000"/>
              </a:lnSpc>
              <a:spcBef>
                <a:spcPts val="1000"/>
              </a:spcBef>
              <a:spcAft>
                <a:spcPts val="0"/>
              </a:spcAft>
              <a:buClr>
                <a:schemeClr val="accent6"/>
              </a:buClr>
              <a:buSzPts val="1000"/>
              <a:buChar char="●"/>
              <a:defRPr>
                <a:solidFill>
                  <a:schemeClr val="accent6"/>
                </a:solidFill>
              </a:defRPr>
            </a:lvl7pPr>
            <a:lvl8pPr indent="-292100" lvl="7" marL="3657600">
              <a:lnSpc>
                <a:spcPct val="100000"/>
              </a:lnSpc>
              <a:spcBef>
                <a:spcPts val="1000"/>
              </a:spcBef>
              <a:spcAft>
                <a:spcPts val="0"/>
              </a:spcAft>
              <a:buClr>
                <a:schemeClr val="accent6"/>
              </a:buClr>
              <a:buSzPts val="1000"/>
              <a:buChar char="○"/>
              <a:defRPr>
                <a:solidFill>
                  <a:schemeClr val="accent6"/>
                </a:solidFill>
              </a:defRPr>
            </a:lvl8pPr>
            <a:lvl9pPr indent="-292100" lvl="8" marL="4114800">
              <a:lnSpc>
                <a:spcPct val="100000"/>
              </a:lnSpc>
              <a:spcBef>
                <a:spcPts val="1000"/>
              </a:spcBef>
              <a:spcAft>
                <a:spcPts val="1000"/>
              </a:spcAft>
              <a:buClr>
                <a:schemeClr val="accent6"/>
              </a:buClr>
              <a:buSzPts val="1000"/>
              <a:buChar char="■"/>
              <a:defRPr>
                <a:solidFill>
                  <a:schemeClr val="accent6"/>
                </a:solidFill>
              </a:defRPr>
            </a:lvl9pPr>
          </a:lstStyle>
          <a:p/>
        </p:txBody>
      </p:sp>
      <p:sp>
        <p:nvSpPr>
          <p:cNvPr id="304" name="Google Shape;304;p24"/>
          <p:cNvSpPr txBox="1"/>
          <p:nvPr>
            <p:ph idx="8" type="body"/>
          </p:nvPr>
        </p:nvSpPr>
        <p:spPr>
          <a:xfrm>
            <a:off x="706399" y="2753996"/>
            <a:ext cx="3288300" cy="1731000"/>
          </a:xfrm>
          <a:prstGeom prst="rect">
            <a:avLst/>
          </a:prstGeom>
        </p:spPr>
        <p:txBody>
          <a:bodyPr anchorCtr="0" anchor="ctr" bIns="0" lIns="0" spcFirstLastPara="1" rIns="91425" wrap="square" tIns="0">
            <a:noAutofit/>
          </a:bodyPr>
          <a:lstStyle>
            <a:lvl1pPr indent="-330200" lvl="0" marL="457200">
              <a:lnSpc>
                <a:spcPct val="115000"/>
              </a:lnSpc>
              <a:spcBef>
                <a:spcPts val="0"/>
              </a:spcBef>
              <a:spcAft>
                <a:spcPts val="0"/>
              </a:spcAft>
              <a:buClr>
                <a:schemeClr val="accent6"/>
              </a:buClr>
              <a:buSzPts val="1600"/>
              <a:buChar char="●"/>
              <a:defRPr sz="1600">
                <a:solidFill>
                  <a:schemeClr val="accent6"/>
                </a:solidFill>
              </a:defRPr>
            </a:lvl1pPr>
            <a:lvl2pPr indent="-330200" lvl="1" marL="914400">
              <a:lnSpc>
                <a:spcPct val="115000"/>
              </a:lnSpc>
              <a:spcBef>
                <a:spcPts val="1000"/>
              </a:spcBef>
              <a:spcAft>
                <a:spcPts val="0"/>
              </a:spcAft>
              <a:buClr>
                <a:schemeClr val="accent6"/>
              </a:buClr>
              <a:buSzPts val="1600"/>
              <a:buChar char="○"/>
              <a:defRPr sz="1600">
                <a:solidFill>
                  <a:schemeClr val="accent6"/>
                </a:solidFill>
              </a:defRPr>
            </a:lvl2pPr>
            <a:lvl3pPr indent="-330200" lvl="2" marL="1371600">
              <a:lnSpc>
                <a:spcPct val="115000"/>
              </a:lnSpc>
              <a:spcBef>
                <a:spcPts val="1000"/>
              </a:spcBef>
              <a:spcAft>
                <a:spcPts val="0"/>
              </a:spcAft>
              <a:buClr>
                <a:schemeClr val="accent6"/>
              </a:buClr>
              <a:buSzPts val="1600"/>
              <a:buChar char="■"/>
              <a:defRPr sz="1600">
                <a:solidFill>
                  <a:schemeClr val="accent6"/>
                </a:solidFill>
              </a:defRPr>
            </a:lvl3pPr>
            <a:lvl4pPr indent="-330200" lvl="3" marL="1828800">
              <a:lnSpc>
                <a:spcPct val="115000"/>
              </a:lnSpc>
              <a:spcBef>
                <a:spcPts val="1000"/>
              </a:spcBef>
              <a:spcAft>
                <a:spcPts val="0"/>
              </a:spcAft>
              <a:buClr>
                <a:schemeClr val="accent6"/>
              </a:buClr>
              <a:buSzPts val="1600"/>
              <a:buChar char="●"/>
              <a:defRPr sz="1600">
                <a:solidFill>
                  <a:schemeClr val="accent6"/>
                </a:solidFill>
              </a:defRPr>
            </a:lvl4pPr>
            <a:lvl5pPr indent="-330200" lvl="4" marL="2286000">
              <a:lnSpc>
                <a:spcPct val="115000"/>
              </a:lnSpc>
              <a:spcBef>
                <a:spcPts val="1000"/>
              </a:spcBef>
              <a:spcAft>
                <a:spcPts val="0"/>
              </a:spcAft>
              <a:buClr>
                <a:schemeClr val="accent6"/>
              </a:buClr>
              <a:buSzPts val="1600"/>
              <a:buChar char="○"/>
              <a:defRPr sz="1600">
                <a:solidFill>
                  <a:schemeClr val="accent6"/>
                </a:solidFill>
              </a:defRPr>
            </a:lvl5pPr>
            <a:lvl6pPr indent="-330200" lvl="5" marL="2743200">
              <a:lnSpc>
                <a:spcPct val="115000"/>
              </a:lnSpc>
              <a:spcBef>
                <a:spcPts val="1000"/>
              </a:spcBef>
              <a:spcAft>
                <a:spcPts val="0"/>
              </a:spcAft>
              <a:buClr>
                <a:schemeClr val="accent6"/>
              </a:buClr>
              <a:buSzPts val="1600"/>
              <a:buChar char="■"/>
              <a:defRPr sz="1600">
                <a:solidFill>
                  <a:schemeClr val="accent6"/>
                </a:solidFill>
              </a:defRPr>
            </a:lvl6pPr>
            <a:lvl7pPr indent="-330200" lvl="6" marL="3200400">
              <a:lnSpc>
                <a:spcPct val="115000"/>
              </a:lnSpc>
              <a:spcBef>
                <a:spcPts val="1000"/>
              </a:spcBef>
              <a:spcAft>
                <a:spcPts val="0"/>
              </a:spcAft>
              <a:buClr>
                <a:schemeClr val="accent6"/>
              </a:buClr>
              <a:buSzPts val="1600"/>
              <a:buChar char="●"/>
              <a:defRPr sz="1600">
                <a:solidFill>
                  <a:schemeClr val="accent6"/>
                </a:solidFill>
              </a:defRPr>
            </a:lvl7pPr>
            <a:lvl8pPr indent="-330200" lvl="7" marL="3657600">
              <a:lnSpc>
                <a:spcPct val="115000"/>
              </a:lnSpc>
              <a:spcBef>
                <a:spcPts val="1000"/>
              </a:spcBef>
              <a:spcAft>
                <a:spcPts val="0"/>
              </a:spcAft>
              <a:buClr>
                <a:schemeClr val="accent6"/>
              </a:buClr>
              <a:buSzPts val="1600"/>
              <a:buChar char="○"/>
              <a:defRPr sz="1600">
                <a:solidFill>
                  <a:schemeClr val="accent6"/>
                </a:solidFill>
              </a:defRPr>
            </a:lvl8pPr>
            <a:lvl9pPr indent="-330200" lvl="8" marL="4114800">
              <a:lnSpc>
                <a:spcPct val="115000"/>
              </a:lnSpc>
              <a:spcBef>
                <a:spcPts val="1000"/>
              </a:spcBef>
              <a:spcAft>
                <a:spcPts val="1000"/>
              </a:spcAft>
              <a:buClr>
                <a:schemeClr val="accent6"/>
              </a:buClr>
              <a:buSzPts val="1600"/>
              <a:buChar char="■"/>
              <a:defRPr sz="1600">
                <a:solidFill>
                  <a:schemeClr val="accent6"/>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2">
    <p:bg>
      <p:bgPr>
        <a:solidFill>
          <a:schemeClr val="lt1"/>
        </a:solidFill>
      </p:bgPr>
    </p:bg>
    <p:spTree>
      <p:nvGrpSpPr>
        <p:cNvPr id="305" name="Shape 305"/>
        <p:cNvGrpSpPr/>
        <p:nvPr/>
      </p:nvGrpSpPr>
      <p:grpSpPr>
        <a:xfrm>
          <a:off x="0" y="0"/>
          <a:ext cx="0" cy="0"/>
          <a:chOff x="0" y="0"/>
          <a:chExt cx="0" cy="0"/>
        </a:xfrm>
      </p:grpSpPr>
      <p:sp>
        <p:nvSpPr>
          <p:cNvPr id="306" name="Google Shape;306;p25"/>
          <p:cNvSpPr/>
          <p:nvPr/>
        </p:nvSpPr>
        <p:spPr>
          <a:xfrm>
            <a:off x="0" y="1088675"/>
            <a:ext cx="3627900" cy="4054800"/>
          </a:xfrm>
          <a:prstGeom prst="snip1Rect">
            <a:avLst>
              <a:gd fmla="val 10918"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307" name="Google Shape;307;p25"/>
          <p:cNvSpPr txBox="1"/>
          <p:nvPr>
            <p:ph type="title"/>
          </p:nvPr>
        </p:nvSpPr>
        <p:spPr>
          <a:xfrm>
            <a:off x="446100" y="396225"/>
            <a:ext cx="5101800" cy="8532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accent6"/>
              </a:buClr>
              <a:buSzPts val="3000"/>
              <a:buNone/>
              <a:defRPr sz="2400">
                <a:solidFill>
                  <a:schemeClr val="accent6"/>
                </a:solidFill>
              </a:defRPr>
            </a:lvl1pPr>
            <a:lvl2pPr lvl="1">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p:txBody>
      </p:sp>
      <p:sp>
        <p:nvSpPr>
          <p:cNvPr id="308" name="Google Shape;308;p25"/>
          <p:cNvSpPr txBox="1"/>
          <p:nvPr>
            <p:ph idx="1" type="body"/>
          </p:nvPr>
        </p:nvSpPr>
        <p:spPr>
          <a:xfrm>
            <a:off x="3869875" y="1390269"/>
            <a:ext cx="3173400" cy="34215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accent6"/>
              </a:buClr>
              <a:buSzPts val="1000"/>
              <a:buChar char="●"/>
              <a:defRPr>
                <a:solidFill>
                  <a:schemeClr val="accent6"/>
                </a:solidFill>
              </a:defRPr>
            </a:lvl1pPr>
            <a:lvl2pPr indent="-292100" lvl="1" marL="914400">
              <a:spcBef>
                <a:spcPts val="1000"/>
              </a:spcBef>
              <a:spcAft>
                <a:spcPts val="0"/>
              </a:spcAft>
              <a:buClr>
                <a:schemeClr val="accent6"/>
              </a:buClr>
              <a:buSzPts val="1000"/>
              <a:buChar char="○"/>
              <a:defRPr>
                <a:solidFill>
                  <a:schemeClr val="accent6"/>
                </a:solidFill>
              </a:defRPr>
            </a:lvl2pPr>
            <a:lvl3pPr indent="-292100" lvl="2" marL="1371600">
              <a:spcBef>
                <a:spcPts val="1000"/>
              </a:spcBef>
              <a:spcAft>
                <a:spcPts val="0"/>
              </a:spcAft>
              <a:buClr>
                <a:schemeClr val="accent6"/>
              </a:buClr>
              <a:buSzPts val="1000"/>
              <a:buChar char="■"/>
              <a:defRPr>
                <a:solidFill>
                  <a:schemeClr val="accent6"/>
                </a:solidFill>
              </a:defRPr>
            </a:lvl3pPr>
            <a:lvl4pPr indent="-292100" lvl="3" marL="1828800">
              <a:spcBef>
                <a:spcPts val="1000"/>
              </a:spcBef>
              <a:spcAft>
                <a:spcPts val="0"/>
              </a:spcAft>
              <a:buClr>
                <a:schemeClr val="accent6"/>
              </a:buClr>
              <a:buSzPts val="1000"/>
              <a:buChar char="●"/>
              <a:defRPr>
                <a:solidFill>
                  <a:schemeClr val="accent6"/>
                </a:solidFill>
              </a:defRPr>
            </a:lvl4pPr>
            <a:lvl5pPr indent="-292100" lvl="4" marL="2286000">
              <a:spcBef>
                <a:spcPts val="1000"/>
              </a:spcBef>
              <a:spcAft>
                <a:spcPts val="0"/>
              </a:spcAft>
              <a:buClr>
                <a:schemeClr val="accent6"/>
              </a:buClr>
              <a:buSzPts val="1000"/>
              <a:buChar char="○"/>
              <a:defRPr>
                <a:solidFill>
                  <a:schemeClr val="accent6"/>
                </a:solidFill>
              </a:defRPr>
            </a:lvl5pPr>
            <a:lvl6pPr indent="-292100" lvl="5" marL="2743200">
              <a:spcBef>
                <a:spcPts val="1000"/>
              </a:spcBef>
              <a:spcAft>
                <a:spcPts val="0"/>
              </a:spcAft>
              <a:buClr>
                <a:schemeClr val="accent6"/>
              </a:buClr>
              <a:buSzPts val="1000"/>
              <a:buChar char="■"/>
              <a:defRPr>
                <a:solidFill>
                  <a:schemeClr val="accent6"/>
                </a:solidFill>
              </a:defRPr>
            </a:lvl6pPr>
            <a:lvl7pPr indent="-292100" lvl="6" marL="3200400">
              <a:spcBef>
                <a:spcPts val="1000"/>
              </a:spcBef>
              <a:spcAft>
                <a:spcPts val="0"/>
              </a:spcAft>
              <a:buClr>
                <a:schemeClr val="accent6"/>
              </a:buClr>
              <a:buSzPts val="1000"/>
              <a:buChar char="●"/>
              <a:defRPr>
                <a:solidFill>
                  <a:schemeClr val="accent6"/>
                </a:solidFill>
              </a:defRPr>
            </a:lvl7pPr>
            <a:lvl8pPr indent="-292100" lvl="7" marL="3657600">
              <a:spcBef>
                <a:spcPts val="1000"/>
              </a:spcBef>
              <a:spcAft>
                <a:spcPts val="0"/>
              </a:spcAft>
              <a:buClr>
                <a:schemeClr val="accent6"/>
              </a:buClr>
              <a:buSzPts val="1000"/>
              <a:buChar char="○"/>
              <a:defRPr>
                <a:solidFill>
                  <a:schemeClr val="accent6"/>
                </a:solidFill>
              </a:defRPr>
            </a:lvl8pPr>
            <a:lvl9pPr indent="-292100" lvl="8" marL="4114800">
              <a:spcBef>
                <a:spcPts val="1000"/>
              </a:spcBef>
              <a:spcAft>
                <a:spcPts val="1000"/>
              </a:spcAft>
              <a:buClr>
                <a:schemeClr val="accent6"/>
              </a:buClr>
              <a:buSzPts val="1000"/>
              <a:buChar char="■"/>
              <a:defRPr>
                <a:solidFill>
                  <a:schemeClr val="accent6"/>
                </a:solidFill>
              </a:defRPr>
            </a:lvl9pPr>
          </a:lstStyle>
          <a:p/>
        </p:txBody>
      </p:sp>
      <p:sp>
        <p:nvSpPr>
          <p:cNvPr id="309" name="Google Shape;309;p25"/>
          <p:cNvSpPr txBox="1"/>
          <p:nvPr>
            <p:ph idx="2" type="body"/>
          </p:nvPr>
        </p:nvSpPr>
        <p:spPr>
          <a:xfrm>
            <a:off x="474675" y="1390150"/>
            <a:ext cx="2571300" cy="34215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accent6"/>
              </a:buClr>
              <a:buSzPts val="1000"/>
              <a:buChar char="●"/>
              <a:defRPr>
                <a:solidFill>
                  <a:schemeClr val="accent6"/>
                </a:solidFill>
              </a:defRPr>
            </a:lvl1pPr>
            <a:lvl2pPr indent="-292100" lvl="1" marL="914400">
              <a:spcBef>
                <a:spcPts val="1000"/>
              </a:spcBef>
              <a:spcAft>
                <a:spcPts val="0"/>
              </a:spcAft>
              <a:buClr>
                <a:schemeClr val="accent6"/>
              </a:buClr>
              <a:buSzPts val="1000"/>
              <a:buChar char="○"/>
              <a:defRPr>
                <a:solidFill>
                  <a:schemeClr val="accent6"/>
                </a:solidFill>
              </a:defRPr>
            </a:lvl2pPr>
            <a:lvl3pPr indent="-292100" lvl="2" marL="1371600">
              <a:spcBef>
                <a:spcPts val="1000"/>
              </a:spcBef>
              <a:spcAft>
                <a:spcPts val="0"/>
              </a:spcAft>
              <a:buClr>
                <a:schemeClr val="accent6"/>
              </a:buClr>
              <a:buSzPts val="1000"/>
              <a:buChar char="■"/>
              <a:defRPr>
                <a:solidFill>
                  <a:schemeClr val="accent6"/>
                </a:solidFill>
              </a:defRPr>
            </a:lvl3pPr>
            <a:lvl4pPr indent="-292100" lvl="3" marL="1828800">
              <a:spcBef>
                <a:spcPts val="1000"/>
              </a:spcBef>
              <a:spcAft>
                <a:spcPts val="0"/>
              </a:spcAft>
              <a:buClr>
                <a:schemeClr val="accent6"/>
              </a:buClr>
              <a:buSzPts val="1000"/>
              <a:buChar char="●"/>
              <a:defRPr>
                <a:solidFill>
                  <a:schemeClr val="accent6"/>
                </a:solidFill>
              </a:defRPr>
            </a:lvl4pPr>
            <a:lvl5pPr indent="-292100" lvl="4" marL="2286000">
              <a:spcBef>
                <a:spcPts val="1000"/>
              </a:spcBef>
              <a:spcAft>
                <a:spcPts val="0"/>
              </a:spcAft>
              <a:buClr>
                <a:schemeClr val="accent6"/>
              </a:buClr>
              <a:buSzPts val="1000"/>
              <a:buChar char="○"/>
              <a:defRPr>
                <a:solidFill>
                  <a:schemeClr val="accent6"/>
                </a:solidFill>
              </a:defRPr>
            </a:lvl5pPr>
            <a:lvl6pPr indent="-292100" lvl="5" marL="2743200">
              <a:spcBef>
                <a:spcPts val="1000"/>
              </a:spcBef>
              <a:spcAft>
                <a:spcPts val="0"/>
              </a:spcAft>
              <a:buClr>
                <a:schemeClr val="accent6"/>
              </a:buClr>
              <a:buSzPts val="1000"/>
              <a:buChar char="■"/>
              <a:defRPr>
                <a:solidFill>
                  <a:schemeClr val="accent6"/>
                </a:solidFill>
              </a:defRPr>
            </a:lvl6pPr>
            <a:lvl7pPr indent="-292100" lvl="6" marL="3200400">
              <a:spcBef>
                <a:spcPts val="1000"/>
              </a:spcBef>
              <a:spcAft>
                <a:spcPts val="0"/>
              </a:spcAft>
              <a:buClr>
                <a:schemeClr val="accent6"/>
              </a:buClr>
              <a:buSzPts val="1000"/>
              <a:buChar char="●"/>
              <a:defRPr>
                <a:solidFill>
                  <a:schemeClr val="accent6"/>
                </a:solidFill>
              </a:defRPr>
            </a:lvl7pPr>
            <a:lvl8pPr indent="-292100" lvl="7" marL="3657600">
              <a:spcBef>
                <a:spcPts val="1000"/>
              </a:spcBef>
              <a:spcAft>
                <a:spcPts val="0"/>
              </a:spcAft>
              <a:buClr>
                <a:schemeClr val="accent6"/>
              </a:buClr>
              <a:buSzPts val="1000"/>
              <a:buChar char="○"/>
              <a:defRPr>
                <a:solidFill>
                  <a:schemeClr val="accent6"/>
                </a:solidFill>
              </a:defRPr>
            </a:lvl8pPr>
            <a:lvl9pPr indent="-292100" lvl="8" marL="4114800">
              <a:spcBef>
                <a:spcPts val="1000"/>
              </a:spcBef>
              <a:spcAft>
                <a:spcPts val="1000"/>
              </a:spcAft>
              <a:buClr>
                <a:schemeClr val="accent6"/>
              </a:buClr>
              <a:buSzPts val="1000"/>
              <a:buChar char="■"/>
              <a:defRPr>
                <a:solidFill>
                  <a:schemeClr val="accent6"/>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19">
  <p:cSld name="CUSTOM_1">
    <p:bg>
      <p:bgPr>
        <a:solidFill>
          <a:schemeClr val="accent1"/>
        </a:solidFill>
      </p:bgPr>
    </p:bg>
    <p:spTree>
      <p:nvGrpSpPr>
        <p:cNvPr id="310" name="Shape 310"/>
        <p:cNvGrpSpPr/>
        <p:nvPr/>
      </p:nvGrpSpPr>
      <p:grpSpPr>
        <a:xfrm>
          <a:off x="0" y="0"/>
          <a:ext cx="0" cy="0"/>
          <a:chOff x="0" y="0"/>
          <a:chExt cx="0" cy="0"/>
        </a:xfrm>
      </p:grpSpPr>
      <p:sp>
        <p:nvSpPr>
          <p:cNvPr id="311" name="Google Shape;311;p26"/>
          <p:cNvSpPr/>
          <p:nvPr/>
        </p:nvSpPr>
        <p:spPr>
          <a:xfrm flipH="1">
            <a:off x="433300" y="-6150"/>
            <a:ext cx="8560200" cy="5151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312" name="Google Shape;312;p26"/>
          <p:cNvSpPr/>
          <p:nvPr/>
        </p:nvSpPr>
        <p:spPr>
          <a:xfrm flipH="1">
            <a:off x="433300" y="-2175"/>
            <a:ext cx="8415900" cy="515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313" name="Google Shape;313;p26"/>
          <p:cNvSpPr/>
          <p:nvPr/>
        </p:nvSpPr>
        <p:spPr>
          <a:xfrm flipH="1">
            <a:off x="-10550" y="-6150"/>
            <a:ext cx="8710800" cy="5155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314" name="Google Shape;314;p26"/>
          <p:cNvSpPr txBox="1"/>
          <p:nvPr>
            <p:ph type="title"/>
          </p:nvPr>
        </p:nvSpPr>
        <p:spPr>
          <a:xfrm>
            <a:off x="409625" y="401500"/>
            <a:ext cx="4011600" cy="4371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dk1"/>
              </a:buClr>
              <a:buSzPts val="3000"/>
              <a:buNone/>
              <a:defRPr sz="2400"/>
            </a:lvl1pPr>
            <a:lvl2pPr lvl="1">
              <a:spcBef>
                <a:spcPts val="0"/>
              </a:spcBef>
              <a:spcAft>
                <a:spcPts val="0"/>
              </a:spcAft>
              <a:buClr>
                <a:schemeClr val="dk1"/>
              </a:buClr>
              <a:buSzPts val="3000"/>
              <a:buNone/>
              <a:defRPr sz="2400">
                <a:latin typeface="Quantico"/>
                <a:ea typeface="Quantico"/>
                <a:cs typeface="Quantico"/>
                <a:sym typeface="Quantico"/>
              </a:defRPr>
            </a:lvl2pPr>
            <a:lvl3pPr lvl="2">
              <a:spcBef>
                <a:spcPts val="0"/>
              </a:spcBef>
              <a:spcAft>
                <a:spcPts val="0"/>
              </a:spcAft>
              <a:buClr>
                <a:schemeClr val="dk1"/>
              </a:buClr>
              <a:buSzPts val="3000"/>
              <a:buNone/>
              <a:defRPr sz="2400">
                <a:latin typeface="Quantico"/>
                <a:ea typeface="Quantico"/>
                <a:cs typeface="Quantico"/>
                <a:sym typeface="Quantico"/>
              </a:defRPr>
            </a:lvl3pPr>
            <a:lvl4pPr lvl="3">
              <a:spcBef>
                <a:spcPts val="0"/>
              </a:spcBef>
              <a:spcAft>
                <a:spcPts val="0"/>
              </a:spcAft>
              <a:buClr>
                <a:schemeClr val="dk1"/>
              </a:buClr>
              <a:buSzPts val="3000"/>
              <a:buNone/>
              <a:defRPr sz="2400">
                <a:latin typeface="Quantico"/>
                <a:ea typeface="Quantico"/>
                <a:cs typeface="Quantico"/>
                <a:sym typeface="Quantico"/>
              </a:defRPr>
            </a:lvl4pPr>
            <a:lvl5pPr lvl="4">
              <a:spcBef>
                <a:spcPts val="0"/>
              </a:spcBef>
              <a:spcAft>
                <a:spcPts val="0"/>
              </a:spcAft>
              <a:buClr>
                <a:schemeClr val="dk1"/>
              </a:buClr>
              <a:buSzPts val="3000"/>
              <a:buNone/>
              <a:defRPr sz="2400">
                <a:latin typeface="Quantico"/>
                <a:ea typeface="Quantico"/>
                <a:cs typeface="Quantico"/>
                <a:sym typeface="Quantico"/>
              </a:defRPr>
            </a:lvl5pPr>
            <a:lvl6pPr lvl="5">
              <a:spcBef>
                <a:spcPts val="0"/>
              </a:spcBef>
              <a:spcAft>
                <a:spcPts val="0"/>
              </a:spcAft>
              <a:buClr>
                <a:schemeClr val="dk1"/>
              </a:buClr>
              <a:buSzPts val="3000"/>
              <a:buNone/>
              <a:defRPr sz="2400">
                <a:latin typeface="Quantico"/>
                <a:ea typeface="Quantico"/>
                <a:cs typeface="Quantico"/>
                <a:sym typeface="Quantico"/>
              </a:defRPr>
            </a:lvl6pPr>
            <a:lvl7pPr lvl="6">
              <a:spcBef>
                <a:spcPts val="0"/>
              </a:spcBef>
              <a:spcAft>
                <a:spcPts val="0"/>
              </a:spcAft>
              <a:buClr>
                <a:schemeClr val="dk1"/>
              </a:buClr>
              <a:buSzPts val="3000"/>
              <a:buNone/>
              <a:defRPr sz="2400">
                <a:latin typeface="Quantico"/>
                <a:ea typeface="Quantico"/>
                <a:cs typeface="Quantico"/>
                <a:sym typeface="Quantico"/>
              </a:defRPr>
            </a:lvl7pPr>
            <a:lvl8pPr lvl="7">
              <a:spcBef>
                <a:spcPts val="0"/>
              </a:spcBef>
              <a:spcAft>
                <a:spcPts val="0"/>
              </a:spcAft>
              <a:buClr>
                <a:schemeClr val="dk1"/>
              </a:buClr>
              <a:buSzPts val="3000"/>
              <a:buNone/>
              <a:defRPr sz="2400">
                <a:latin typeface="Quantico"/>
                <a:ea typeface="Quantico"/>
                <a:cs typeface="Quantico"/>
                <a:sym typeface="Quantico"/>
              </a:defRPr>
            </a:lvl8pPr>
            <a:lvl9pPr lvl="8">
              <a:spcBef>
                <a:spcPts val="0"/>
              </a:spcBef>
              <a:spcAft>
                <a:spcPts val="0"/>
              </a:spcAft>
              <a:buClr>
                <a:schemeClr val="dk1"/>
              </a:buClr>
              <a:buSzPts val="3000"/>
              <a:buNone/>
              <a:defRPr sz="2400">
                <a:latin typeface="Quantico"/>
                <a:ea typeface="Quantico"/>
                <a:cs typeface="Quantico"/>
                <a:sym typeface="Quantico"/>
              </a:defRPr>
            </a:lvl9pPr>
          </a:lstStyle>
          <a:p/>
        </p:txBody>
      </p:sp>
      <p:sp>
        <p:nvSpPr>
          <p:cNvPr id="315" name="Google Shape;315;p26"/>
          <p:cNvSpPr txBox="1"/>
          <p:nvPr>
            <p:ph idx="2" type="title"/>
          </p:nvPr>
        </p:nvSpPr>
        <p:spPr>
          <a:xfrm>
            <a:off x="420000" y="860450"/>
            <a:ext cx="3511200" cy="10911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3400"/>
              <a:buNone/>
              <a:defRPr sz="1600">
                <a:latin typeface="Lato"/>
                <a:ea typeface="Lato"/>
                <a:cs typeface="Lato"/>
                <a:sym typeface="Lato"/>
              </a:defRPr>
            </a:lvl1pPr>
            <a:lvl2pPr lvl="1">
              <a:lnSpc>
                <a:spcPct val="100000"/>
              </a:lnSpc>
              <a:spcBef>
                <a:spcPts val="0"/>
              </a:spcBef>
              <a:spcAft>
                <a:spcPts val="0"/>
              </a:spcAft>
              <a:buClr>
                <a:schemeClr val="dk1"/>
              </a:buClr>
              <a:buSzPts val="3400"/>
              <a:buNone/>
              <a:defRPr sz="1600">
                <a:latin typeface="Lato"/>
                <a:ea typeface="Lato"/>
                <a:cs typeface="Lato"/>
                <a:sym typeface="Lato"/>
              </a:defRPr>
            </a:lvl2pPr>
            <a:lvl3pPr lvl="2">
              <a:lnSpc>
                <a:spcPct val="100000"/>
              </a:lnSpc>
              <a:spcBef>
                <a:spcPts val="0"/>
              </a:spcBef>
              <a:spcAft>
                <a:spcPts val="0"/>
              </a:spcAft>
              <a:buClr>
                <a:schemeClr val="dk1"/>
              </a:buClr>
              <a:buSzPts val="3400"/>
              <a:buNone/>
              <a:defRPr sz="1600">
                <a:latin typeface="Lato"/>
                <a:ea typeface="Lato"/>
                <a:cs typeface="Lato"/>
                <a:sym typeface="Lato"/>
              </a:defRPr>
            </a:lvl3pPr>
            <a:lvl4pPr lvl="3">
              <a:lnSpc>
                <a:spcPct val="100000"/>
              </a:lnSpc>
              <a:spcBef>
                <a:spcPts val="0"/>
              </a:spcBef>
              <a:spcAft>
                <a:spcPts val="0"/>
              </a:spcAft>
              <a:buClr>
                <a:schemeClr val="dk1"/>
              </a:buClr>
              <a:buSzPts val="3400"/>
              <a:buNone/>
              <a:defRPr sz="1600">
                <a:latin typeface="Lato"/>
                <a:ea typeface="Lato"/>
                <a:cs typeface="Lato"/>
                <a:sym typeface="Lato"/>
              </a:defRPr>
            </a:lvl4pPr>
            <a:lvl5pPr lvl="4">
              <a:lnSpc>
                <a:spcPct val="100000"/>
              </a:lnSpc>
              <a:spcBef>
                <a:spcPts val="0"/>
              </a:spcBef>
              <a:spcAft>
                <a:spcPts val="0"/>
              </a:spcAft>
              <a:buClr>
                <a:schemeClr val="dk1"/>
              </a:buClr>
              <a:buSzPts val="3400"/>
              <a:buNone/>
              <a:defRPr sz="1600">
                <a:latin typeface="Lato"/>
                <a:ea typeface="Lato"/>
                <a:cs typeface="Lato"/>
                <a:sym typeface="Lato"/>
              </a:defRPr>
            </a:lvl5pPr>
            <a:lvl6pPr lvl="5">
              <a:lnSpc>
                <a:spcPct val="100000"/>
              </a:lnSpc>
              <a:spcBef>
                <a:spcPts val="0"/>
              </a:spcBef>
              <a:spcAft>
                <a:spcPts val="0"/>
              </a:spcAft>
              <a:buClr>
                <a:schemeClr val="dk1"/>
              </a:buClr>
              <a:buSzPts val="3400"/>
              <a:buNone/>
              <a:defRPr sz="1600">
                <a:latin typeface="Lato"/>
                <a:ea typeface="Lato"/>
                <a:cs typeface="Lato"/>
                <a:sym typeface="Lato"/>
              </a:defRPr>
            </a:lvl6pPr>
            <a:lvl7pPr lvl="6">
              <a:lnSpc>
                <a:spcPct val="100000"/>
              </a:lnSpc>
              <a:spcBef>
                <a:spcPts val="0"/>
              </a:spcBef>
              <a:spcAft>
                <a:spcPts val="0"/>
              </a:spcAft>
              <a:buClr>
                <a:schemeClr val="dk1"/>
              </a:buClr>
              <a:buSzPts val="3400"/>
              <a:buNone/>
              <a:defRPr sz="1600">
                <a:latin typeface="Lato"/>
                <a:ea typeface="Lato"/>
                <a:cs typeface="Lato"/>
                <a:sym typeface="Lato"/>
              </a:defRPr>
            </a:lvl7pPr>
            <a:lvl8pPr lvl="7">
              <a:lnSpc>
                <a:spcPct val="100000"/>
              </a:lnSpc>
              <a:spcBef>
                <a:spcPts val="0"/>
              </a:spcBef>
              <a:spcAft>
                <a:spcPts val="0"/>
              </a:spcAft>
              <a:buClr>
                <a:schemeClr val="dk1"/>
              </a:buClr>
              <a:buSzPts val="3400"/>
              <a:buNone/>
              <a:defRPr sz="1600">
                <a:latin typeface="Lato"/>
                <a:ea typeface="Lato"/>
                <a:cs typeface="Lato"/>
                <a:sym typeface="Lato"/>
              </a:defRPr>
            </a:lvl8pPr>
            <a:lvl9pPr lvl="8">
              <a:lnSpc>
                <a:spcPct val="100000"/>
              </a:lnSpc>
              <a:spcBef>
                <a:spcPts val="0"/>
              </a:spcBef>
              <a:spcAft>
                <a:spcPts val="0"/>
              </a:spcAft>
              <a:buClr>
                <a:schemeClr val="dk1"/>
              </a:buClr>
              <a:buSzPts val="3400"/>
              <a:buNone/>
              <a:defRPr sz="1600">
                <a:latin typeface="Lato"/>
                <a:ea typeface="Lato"/>
                <a:cs typeface="Lato"/>
                <a:sym typeface="Lato"/>
              </a:defRPr>
            </a:lvl9pPr>
          </a:lstStyle>
          <a:p/>
        </p:txBody>
      </p:sp>
      <p:sp>
        <p:nvSpPr>
          <p:cNvPr id="316" name="Google Shape;316;p26"/>
          <p:cNvSpPr txBox="1"/>
          <p:nvPr>
            <p:ph idx="3" type="title"/>
          </p:nvPr>
        </p:nvSpPr>
        <p:spPr>
          <a:xfrm>
            <a:off x="5128700" y="3896025"/>
            <a:ext cx="2026500" cy="3858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200"/>
              <a:buFont typeface="Lato"/>
              <a:buNone/>
              <a:defRPr sz="1200">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sz="1200">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sz="1200">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sz="1200">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sz="1200">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sz="1200">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sz="1200">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sz="1200">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sz="1200">
                <a:latin typeface="Lato"/>
                <a:ea typeface="Lato"/>
                <a:cs typeface="Lato"/>
                <a:sym typeface="Lato"/>
              </a:defRPr>
            </a:lvl9pPr>
          </a:lstStyle>
          <a:p/>
        </p:txBody>
      </p:sp>
      <p:sp>
        <p:nvSpPr>
          <p:cNvPr id="317" name="Google Shape;317;p26"/>
          <p:cNvSpPr txBox="1"/>
          <p:nvPr>
            <p:ph idx="1" type="subTitle"/>
          </p:nvPr>
        </p:nvSpPr>
        <p:spPr>
          <a:xfrm>
            <a:off x="7258100" y="3896025"/>
            <a:ext cx="811500" cy="385800"/>
          </a:xfrm>
          <a:prstGeom prst="rect">
            <a:avLst/>
          </a:prstGeom>
        </p:spPr>
        <p:txBody>
          <a:bodyPr anchorCtr="0" anchor="t" bIns="0" lIns="0" spcFirstLastPara="1" rIns="91425" wrap="square" tIns="0">
            <a:noAutofit/>
          </a:bodyPr>
          <a:lstStyle>
            <a:lvl1pPr lvl="0">
              <a:lnSpc>
                <a:spcPct val="115000"/>
              </a:lnSpc>
              <a:spcBef>
                <a:spcPts val="0"/>
              </a:spcBef>
              <a:spcAft>
                <a:spcPts val="0"/>
              </a:spcAft>
              <a:buClr>
                <a:schemeClr val="accent1"/>
              </a:buClr>
              <a:buSzPts val="1000"/>
              <a:buNone/>
              <a:defRPr>
                <a:solidFill>
                  <a:schemeClr val="accent1"/>
                </a:solidFill>
                <a:latin typeface="Quantico"/>
                <a:ea typeface="Quantico"/>
                <a:cs typeface="Quantico"/>
                <a:sym typeface="Quantico"/>
              </a:defRPr>
            </a:lvl1pPr>
            <a:lvl2pPr lvl="1">
              <a:spcBef>
                <a:spcPts val="1000"/>
              </a:spcBef>
              <a:spcAft>
                <a:spcPts val="0"/>
              </a:spcAft>
              <a:buClr>
                <a:schemeClr val="accent1"/>
              </a:buClr>
              <a:buSzPts val="1000"/>
              <a:buNone/>
              <a:defRPr>
                <a:solidFill>
                  <a:schemeClr val="accent1"/>
                </a:solidFill>
              </a:defRPr>
            </a:lvl2pPr>
            <a:lvl3pPr lvl="2">
              <a:spcBef>
                <a:spcPts val="1000"/>
              </a:spcBef>
              <a:spcAft>
                <a:spcPts val="0"/>
              </a:spcAft>
              <a:buClr>
                <a:schemeClr val="accent1"/>
              </a:buClr>
              <a:buSzPts val="1000"/>
              <a:buNone/>
              <a:defRPr>
                <a:solidFill>
                  <a:schemeClr val="accent1"/>
                </a:solidFill>
              </a:defRPr>
            </a:lvl3pPr>
            <a:lvl4pPr lvl="3">
              <a:spcBef>
                <a:spcPts val="1000"/>
              </a:spcBef>
              <a:spcAft>
                <a:spcPts val="0"/>
              </a:spcAft>
              <a:buClr>
                <a:schemeClr val="accent1"/>
              </a:buClr>
              <a:buSzPts val="1000"/>
              <a:buNone/>
              <a:defRPr>
                <a:solidFill>
                  <a:schemeClr val="accent1"/>
                </a:solidFill>
              </a:defRPr>
            </a:lvl4pPr>
            <a:lvl5pPr lvl="4">
              <a:spcBef>
                <a:spcPts val="1000"/>
              </a:spcBef>
              <a:spcAft>
                <a:spcPts val="0"/>
              </a:spcAft>
              <a:buClr>
                <a:schemeClr val="accent1"/>
              </a:buClr>
              <a:buSzPts val="1000"/>
              <a:buNone/>
              <a:defRPr>
                <a:solidFill>
                  <a:schemeClr val="accent1"/>
                </a:solidFill>
              </a:defRPr>
            </a:lvl5pPr>
            <a:lvl6pPr lvl="5">
              <a:spcBef>
                <a:spcPts val="1000"/>
              </a:spcBef>
              <a:spcAft>
                <a:spcPts val="0"/>
              </a:spcAft>
              <a:buClr>
                <a:schemeClr val="accent1"/>
              </a:buClr>
              <a:buSzPts val="1000"/>
              <a:buNone/>
              <a:defRPr>
                <a:solidFill>
                  <a:schemeClr val="accent1"/>
                </a:solidFill>
              </a:defRPr>
            </a:lvl6pPr>
            <a:lvl7pPr lvl="6">
              <a:spcBef>
                <a:spcPts val="1000"/>
              </a:spcBef>
              <a:spcAft>
                <a:spcPts val="0"/>
              </a:spcAft>
              <a:buClr>
                <a:schemeClr val="accent1"/>
              </a:buClr>
              <a:buSzPts val="1000"/>
              <a:buNone/>
              <a:defRPr>
                <a:solidFill>
                  <a:schemeClr val="accent1"/>
                </a:solidFill>
              </a:defRPr>
            </a:lvl7pPr>
            <a:lvl8pPr lvl="7">
              <a:spcBef>
                <a:spcPts val="1000"/>
              </a:spcBef>
              <a:spcAft>
                <a:spcPts val="0"/>
              </a:spcAft>
              <a:buClr>
                <a:schemeClr val="accent1"/>
              </a:buClr>
              <a:buSzPts val="1000"/>
              <a:buNone/>
              <a:defRPr>
                <a:solidFill>
                  <a:schemeClr val="accent1"/>
                </a:solidFill>
              </a:defRPr>
            </a:lvl8pPr>
            <a:lvl9pPr lvl="8">
              <a:spcBef>
                <a:spcPts val="1000"/>
              </a:spcBef>
              <a:spcAft>
                <a:spcPts val="1000"/>
              </a:spcAft>
              <a:buClr>
                <a:schemeClr val="accent1"/>
              </a:buClr>
              <a:buSzPts val="1000"/>
              <a:buNone/>
              <a:defRPr>
                <a:solidFill>
                  <a:schemeClr val="accent1"/>
                </a:solidFill>
              </a:defRPr>
            </a:lvl9pPr>
          </a:lstStyle>
          <a:p/>
        </p:txBody>
      </p:sp>
      <p:sp>
        <p:nvSpPr>
          <p:cNvPr id="318" name="Google Shape;318;p26"/>
          <p:cNvSpPr txBox="1"/>
          <p:nvPr>
            <p:ph idx="4" type="title"/>
          </p:nvPr>
        </p:nvSpPr>
        <p:spPr>
          <a:xfrm>
            <a:off x="5128700" y="2838325"/>
            <a:ext cx="2026500" cy="3858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200"/>
              <a:buFont typeface="Lato"/>
              <a:buNone/>
              <a:defRPr sz="1200">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sz="1200">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sz="1200">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sz="1200">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sz="1200">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sz="1200">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sz="1200">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sz="1200">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sz="1200">
                <a:latin typeface="Lato"/>
                <a:ea typeface="Lato"/>
                <a:cs typeface="Lato"/>
                <a:sym typeface="Lato"/>
              </a:defRPr>
            </a:lvl9pPr>
          </a:lstStyle>
          <a:p/>
        </p:txBody>
      </p:sp>
      <p:sp>
        <p:nvSpPr>
          <p:cNvPr id="319" name="Google Shape;319;p26"/>
          <p:cNvSpPr txBox="1"/>
          <p:nvPr>
            <p:ph idx="5" type="subTitle"/>
          </p:nvPr>
        </p:nvSpPr>
        <p:spPr>
          <a:xfrm>
            <a:off x="7258100" y="2838325"/>
            <a:ext cx="811500" cy="385800"/>
          </a:xfrm>
          <a:prstGeom prst="rect">
            <a:avLst/>
          </a:prstGeom>
        </p:spPr>
        <p:txBody>
          <a:bodyPr anchorCtr="0" anchor="t" bIns="0" lIns="0" spcFirstLastPara="1" rIns="91425" wrap="square" tIns="0">
            <a:noAutofit/>
          </a:bodyPr>
          <a:lstStyle>
            <a:lvl1pPr lvl="0">
              <a:lnSpc>
                <a:spcPct val="115000"/>
              </a:lnSpc>
              <a:spcBef>
                <a:spcPts val="0"/>
              </a:spcBef>
              <a:spcAft>
                <a:spcPts val="0"/>
              </a:spcAft>
              <a:buClr>
                <a:schemeClr val="accent1"/>
              </a:buClr>
              <a:buSzPts val="1000"/>
              <a:buNone/>
              <a:defRPr>
                <a:solidFill>
                  <a:schemeClr val="accent1"/>
                </a:solidFill>
                <a:latin typeface="Quantico"/>
                <a:ea typeface="Quantico"/>
                <a:cs typeface="Quantico"/>
                <a:sym typeface="Quantico"/>
              </a:defRPr>
            </a:lvl1pPr>
            <a:lvl2pPr lvl="1">
              <a:spcBef>
                <a:spcPts val="1000"/>
              </a:spcBef>
              <a:spcAft>
                <a:spcPts val="0"/>
              </a:spcAft>
              <a:buClr>
                <a:schemeClr val="accent1"/>
              </a:buClr>
              <a:buSzPts val="1000"/>
              <a:buNone/>
              <a:defRPr>
                <a:solidFill>
                  <a:schemeClr val="accent1"/>
                </a:solidFill>
              </a:defRPr>
            </a:lvl2pPr>
            <a:lvl3pPr lvl="2">
              <a:spcBef>
                <a:spcPts val="1000"/>
              </a:spcBef>
              <a:spcAft>
                <a:spcPts val="0"/>
              </a:spcAft>
              <a:buClr>
                <a:schemeClr val="accent1"/>
              </a:buClr>
              <a:buSzPts val="1000"/>
              <a:buNone/>
              <a:defRPr>
                <a:solidFill>
                  <a:schemeClr val="accent1"/>
                </a:solidFill>
              </a:defRPr>
            </a:lvl3pPr>
            <a:lvl4pPr lvl="3">
              <a:spcBef>
                <a:spcPts val="1000"/>
              </a:spcBef>
              <a:spcAft>
                <a:spcPts val="0"/>
              </a:spcAft>
              <a:buClr>
                <a:schemeClr val="accent1"/>
              </a:buClr>
              <a:buSzPts val="1000"/>
              <a:buNone/>
              <a:defRPr>
                <a:solidFill>
                  <a:schemeClr val="accent1"/>
                </a:solidFill>
              </a:defRPr>
            </a:lvl4pPr>
            <a:lvl5pPr lvl="4">
              <a:spcBef>
                <a:spcPts val="1000"/>
              </a:spcBef>
              <a:spcAft>
                <a:spcPts val="0"/>
              </a:spcAft>
              <a:buClr>
                <a:schemeClr val="accent1"/>
              </a:buClr>
              <a:buSzPts val="1000"/>
              <a:buNone/>
              <a:defRPr>
                <a:solidFill>
                  <a:schemeClr val="accent1"/>
                </a:solidFill>
              </a:defRPr>
            </a:lvl5pPr>
            <a:lvl6pPr lvl="5">
              <a:spcBef>
                <a:spcPts val="1000"/>
              </a:spcBef>
              <a:spcAft>
                <a:spcPts val="0"/>
              </a:spcAft>
              <a:buClr>
                <a:schemeClr val="accent1"/>
              </a:buClr>
              <a:buSzPts val="1000"/>
              <a:buNone/>
              <a:defRPr>
                <a:solidFill>
                  <a:schemeClr val="accent1"/>
                </a:solidFill>
              </a:defRPr>
            </a:lvl6pPr>
            <a:lvl7pPr lvl="6">
              <a:spcBef>
                <a:spcPts val="1000"/>
              </a:spcBef>
              <a:spcAft>
                <a:spcPts val="0"/>
              </a:spcAft>
              <a:buClr>
                <a:schemeClr val="accent1"/>
              </a:buClr>
              <a:buSzPts val="1000"/>
              <a:buNone/>
              <a:defRPr>
                <a:solidFill>
                  <a:schemeClr val="accent1"/>
                </a:solidFill>
              </a:defRPr>
            </a:lvl7pPr>
            <a:lvl8pPr lvl="7">
              <a:spcBef>
                <a:spcPts val="1000"/>
              </a:spcBef>
              <a:spcAft>
                <a:spcPts val="0"/>
              </a:spcAft>
              <a:buClr>
                <a:schemeClr val="accent1"/>
              </a:buClr>
              <a:buSzPts val="1000"/>
              <a:buNone/>
              <a:defRPr>
                <a:solidFill>
                  <a:schemeClr val="accent1"/>
                </a:solidFill>
              </a:defRPr>
            </a:lvl8pPr>
            <a:lvl9pPr lvl="8">
              <a:spcBef>
                <a:spcPts val="1000"/>
              </a:spcBef>
              <a:spcAft>
                <a:spcPts val="1000"/>
              </a:spcAft>
              <a:buClr>
                <a:schemeClr val="accent1"/>
              </a:buClr>
              <a:buSzPts val="1000"/>
              <a:buNone/>
              <a:defRPr>
                <a:solidFill>
                  <a:schemeClr val="accent1"/>
                </a:solidFill>
              </a:defRPr>
            </a:lvl9pPr>
          </a:lstStyle>
          <a:p/>
        </p:txBody>
      </p:sp>
      <p:sp>
        <p:nvSpPr>
          <p:cNvPr id="320" name="Google Shape;320;p26"/>
          <p:cNvSpPr txBox="1"/>
          <p:nvPr>
            <p:ph idx="6" type="title"/>
          </p:nvPr>
        </p:nvSpPr>
        <p:spPr>
          <a:xfrm>
            <a:off x="5128700" y="1812925"/>
            <a:ext cx="2026500" cy="3858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200"/>
              <a:buFont typeface="Lato"/>
              <a:buNone/>
              <a:defRPr sz="1200">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sz="1200">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sz="1200">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sz="1200">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sz="1200">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sz="1200">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sz="1200">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sz="1200">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sz="1200">
                <a:latin typeface="Lato"/>
                <a:ea typeface="Lato"/>
                <a:cs typeface="Lato"/>
                <a:sym typeface="Lato"/>
              </a:defRPr>
            </a:lvl9pPr>
          </a:lstStyle>
          <a:p/>
        </p:txBody>
      </p:sp>
      <p:sp>
        <p:nvSpPr>
          <p:cNvPr id="321" name="Google Shape;321;p26"/>
          <p:cNvSpPr txBox="1"/>
          <p:nvPr>
            <p:ph idx="7" type="subTitle"/>
          </p:nvPr>
        </p:nvSpPr>
        <p:spPr>
          <a:xfrm>
            <a:off x="7258100" y="1812925"/>
            <a:ext cx="811500" cy="385800"/>
          </a:xfrm>
          <a:prstGeom prst="rect">
            <a:avLst/>
          </a:prstGeom>
        </p:spPr>
        <p:txBody>
          <a:bodyPr anchorCtr="0" anchor="t" bIns="0" lIns="0" spcFirstLastPara="1" rIns="91425" wrap="square" tIns="0">
            <a:noAutofit/>
          </a:bodyPr>
          <a:lstStyle>
            <a:lvl1pPr lvl="0">
              <a:lnSpc>
                <a:spcPct val="115000"/>
              </a:lnSpc>
              <a:spcBef>
                <a:spcPts val="0"/>
              </a:spcBef>
              <a:spcAft>
                <a:spcPts val="0"/>
              </a:spcAft>
              <a:buClr>
                <a:schemeClr val="accent1"/>
              </a:buClr>
              <a:buSzPts val="1000"/>
              <a:buNone/>
              <a:defRPr>
                <a:solidFill>
                  <a:schemeClr val="accent1"/>
                </a:solidFill>
                <a:latin typeface="Quantico"/>
                <a:ea typeface="Quantico"/>
                <a:cs typeface="Quantico"/>
                <a:sym typeface="Quantico"/>
              </a:defRPr>
            </a:lvl1pPr>
            <a:lvl2pPr lvl="1">
              <a:spcBef>
                <a:spcPts val="1000"/>
              </a:spcBef>
              <a:spcAft>
                <a:spcPts val="0"/>
              </a:spcAft>
              <a:buClr>
                <a:schemeClr val="accent1"/>
              </a:buClr>
              <a:buSzPts val="1000"/>
              <a:buNone/>
              <a:defRPr>
                <a:solidFill>
                  <a:schemeClr val="accent1"/>
                </a:solidFill>
              </a:defRPr>
            </a:lvl2pPr>
            <a:lvl3pPr lvl="2">
              <a:spcBef>
                <a:spcPts val="1000"/>
              </a:spcBef>
              <a:spcAft>
                <a:spcPts val="0"/>
              </a:spcAft>
              <a:buClr>
                <a:schemeClr val="accent1"/>
              </a:buClr>
              <a:buSzPts val="1000"/>
              <a:buNone/>
              <a:defRPr>
                <a:solidFill>
                  <a:schemeClr val="accent1"/>
                </a:solidFill>
              </a:defRPr>
            </a:lvl3pPr>
            <a:lvl4pPr lvl="3">
              <a:spcBef>
                <a:spcPts val="1000"/>
              </a:spcBef>
              <a:spcAft>
                <a:spcPts val="0"/>
              </a:spcAft>
              <a:buClr>
                <a:schemeClr val="accent1"/>
              </a:buClr>
              <a:buSzPts val="1000"/>
              <a:buNone/>
              <a:defRPr>
                <a:solidFill>
                  <a:schemeClr val="accent1"/>
                </a:solidFill>
              </a:defRPr>
            </a:lvl4pPr>
            <a:lvl5pPr lvl="4">
              <a:spcBef>
                <a:spcPts val="1000"/>
              </a:spcBef>
              <a:spcAft>
                <a:spcPts val="0"/>
              </a:spcAft>
              <a:buClr>
                <a:schemeClr val="accent1"/>
              </a:buClr>
              <a:buSzPts val="1000"/>
              <a:buNone/>
              <a:defRPr>
                <a:solidFill>
                  <a:schemeClr val="accent1"/>
                </a:solidFill>
              </a:defRPr>
            </a:lvl5pPr>
            <a:lvl6pPr lvl="5">
              <a:spcBef>
                <a:spcPts val="1000"/>
              </a:spcBef>
              <a:spcAft>
                <a:spcPts val="0"/>
              </a:spcAft>
              <a:buClr>
                <a:schemeClr val="accent1"/>
              </a:buClr>
              <a:buSzPts val="1000"/>
              <a:buNone/>
              <a:defRPr>
                <a:solidFill>
                  <a:schemeClr val="accent1"/>
                </a:solidFill>
              </a:defRPr>
            </a:lvl6pPr>
            <a:lvl7pPr lvl="6">
              <a:spcBef>
                <a:spcPts val="1000"/>
              </a:spcBef>
              <a:spcAft>
                <a:spcPts val="0"/>
              </a:spcAft>
              <a:buClr>
                <a:schemeClr val="accent1"/>
              </a:buClr>
              <a:buSzPts val="1000"/>
              <a:buNone/>
              <a:defRPr>
                <a:solidFill>
                  <a:schemeClr val="accent1"/>
                </a:solidFill>
              </a:defRPr>
            </a:lvl7pPr>
            <a:lvl8pPr lvl="7">
              <a:spcBef>
                <a:spcPts val="1000"/>
              </a:spcBef>
              <a:spcAft>
                <a:spcPts val="0"/>
              </a:spcAft>
              <a:buClr>
                <a:schemeClr val="accent1"/>
              </a:buClr>
              <a:buSzPts val="1000"/>
              <a:buNone/>
              <a:defRPr>
                <a:solidFill>
                  <a:schemeClr val="accent1"/>
                </a:solidFill>
              </a:defRPr>
            </a:lvl8pPr>
            <a:lvl9pPr lvl="8">
              <a:spcBef>
                <a:spcPts val="1000"/>
              </a:spcBef>
              <a:spcAft>
                <a:spcPts val="1000"/>
              </a:spcAft>
              <a:buClr>
                <a:schemeClr val="accent1"/>
              </a:buClr>
              <a:buSzPts val="1000"/>
              <a:buNone/>
              <a:defRPr>
                <a:solidFill>
                  <a:schemeClr val="accent1"/>
                </a:solidFill>
              </a:defRPr>
            </a:lvl9pPr>
          </a:lstStyle>
          <a:p/>
        </p:txBody>
      </p:sp>
      <p:sp>
        <p:nvSpPr>
          <p:cNvPr id="322" name="Google Shape;322;p26"/>
          <p:cNvSpPr txBox="1"/>
          <p:nvPr>
            <p:ph idx="8" type="title"/>
          </p:nvPr>
        </p:nvSpPr>
        <p:spPr>
          <a:xfrm>
            <a:off x="5128700" y="838600"/>
            <a:ext cx="2026500" cy="3858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200"/>
              <a:buFont typeface="Lato"/>
              <a:buNone/>
              <a:defRPr sz="1200">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sz="1200">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sz="1200">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sz="1200">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sz="1200">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sz="1200">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sz="1200">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sz="1200">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sz="1200">
                <a:latin typeface="Lato"/>
                <a:ea typeface="Lato"/>
                <a:cs typeface="Lato"/>
                <a:sym typeface="Lato"/>
              </a:defRPr>
            </a:lvl9pPr>
          </a:lstStyle>
          <a:p/>
        </p:txBody>
      </p:sp>
      <p:sp>
        <p:nvSpPr>
          <p:cNvPr id="323" name="Google Shape;323;p26"/>
          <p:cNvSpPr txBox="1"/>
          <p:nvPr>
            <p:ph idx="9" type="subTitle"/>
          </p:nvPr>
        </p:nvSpPr>
        <p:spPr>
          <a:xfrm>
            <a:off x="7258100" y="838600"/>
            <a:ext cx="811500" cy="385800"/>
          </a:xfrm>
          <a:prstGeom prst="rect">
            <a:avLst/>
          </a:prstGeom>
        </p:spPr>
        <p:txBody>
          <a:bodyPr anchorCtr="0" anchor="t" bIns="0" lIns="0" spcFirstLastPara="1" rIns="91425" wrap="square" tIns="0">
            <a:noAutofit/>
          </a:bodyPr>
          <a:lstStyle>
            <a:lvl1pPr lvl="0">
              <a:lnSpc>
                <a:spcPct val="115000"/>
              </a:lnSpc>
              <a:spcBef>
                <a:spcPts val="0"/>
              </a:spcBef>
              <a:spcAft>
                <a:spcPts val="0"/>
              </a:spcAft>
              <a:buClr>
                <a:schemeClr val="accent1"/>
              </a:buClr>
              <a:buSzPts val="1000"/>
              <a:buNone/>
              <a:defRPr>
                <a:solidFill>
                  <a:schemeClr val="accent1"/>
                </a:solidFill>
                <a:latin typeface="Quantico"/>
                <a:ea typeface="Quantico"/>
                <a:cs typeface="Quantico"/>
                <a:sym typeface="Quantico"/>
              </a:defRPr>
            </a:lvl1pPr>
            <a:lvl2pPr lvl="1">
              <a:spcBef>
                <a:spcPts val="1000"/>
              </a:spcBef>
              <a:spcAft>
                <a:spcPts val="0"/>
              </a:spcAft>
              <a:buClr>
                <a:schemeClr val="accent1"/>
              </a:buClr>
              <a:buSzPts val="1000"/>
              <a:buNone/>
              <a:defRPr>
                <a:solidFill>
                  <a:schemeClr val="accent1"/>
                </a:solidFill>
              </a:defRPr>
            </a:lvl2pPr>
            <a:lvl3pPr lvl="2">
              <a:spcBef>
                <a:spcPts val="1000"/>
              </a:spcBef>
              <a:spcAft>
                <a:spcPts val="0"/>
              </a:spcAft>
              <a:buClr>
                <a:schemeClr val="accent1"/>
              </a:buClr>
              <a:buSzPts val="1000"/>
              <a:buNone/>
              <a:defRPr>
                <a:solidFill>
                  <a:schemeClr val="accent1"/>
                </a:solidFill>
              </a:defRPr>
            </a:lvl3pPr>
            <a:lvl4pPr lvl="3">
              <a:spcBef>
                <a:spcPts val="1000"/>
              </a:spcBef>
              <a:spcAft>
                <a:spcPts val="0"/>
              </a:spcAft>
              <a:buClr>
                <a:schemeClr val="accent1"/>
              </a:buClr>
              <a:buSzPts val="1000"/>
              <a:buNone/>
              <a:defRPr>
                <a:solidFill>
                  <a:schemeClr val="accent1"/>
                </a:solidFill>
              </a:defRPr>
            </a:lvl4pPr>
            <a:lvl5pPr lvl="4">
              <a:spcBef>
                <a:spcPts val="1000"/>
              </a:spcBef>
              <a:spcAft>
                <a:spcPts val="0"/>
              </a:spcAft>
              <a:buClr>
                <a:schemeClr val="accent1"/>
              </a:buClr>
              <a:buSzPts val="1000"/>
              <a:buNone/>
              <a:defRPr>
                <a:solidFill>
                  <a:schemeClr val="accent1"/>
                </a:solidFill>
              </a:defRPr>
            </a:lvl5pPr>
            <a:lvl6pPr lvl="5">
              <a:spcBef>
                <a:spcPts val="1000"/>
              </a:spcBef>
              <a:spcAft>
                <a:spcPts val="0"/>
              </a:spcAft>
              <a:buClr>
                <a:schemeClr val="accent1"/>
              </a:buClr>
              <a:buSzPts val="1000"/>
              <a:buNone/>
              <a:defRPr>
                <a:solidFill>
                  <a:schemeClr val="accent1"/>
                </a:solidFill>
              </a:defRPr>
            </a:lvl6pPr>
            <a:lvl7pPr lvl="6">
              <a:spcBef>
                <a:spcPts val="1000"/>
              </a:spcBef>
              <a:spcAft>
                <a:spcPts val="0"/>
              </a:spcAft>
              <a:buClr>
                <a:schemeClr val="accent1"/>
              </a:buClr>
              <a:buSzPts val="1000"/>
              <a:buNone/>
              <a:defRPr>
                <a:solidFill>
                  <a:schemeClr val="accent1"/>
                </a:solidFill>
              </a:defRPr>
            </a:lvl7pPr>
            <a:lvl8pPr lvl="7">
              <a:spcBef>
                <a:spcPts val="1000"/>
              </a:spcBef>
              <a:spcAft>
                <a:spcPts val="0"/>
              </a:spcAft>
              <a:buClr>
                <a:schemeClr val="accent1"/>
              </a:buClr>
              <a:buSzPts val="1000"/>
              <a:buNone/>
              <a:defRPr>
                <a:solidFill>
                  <a:schemeClr val="accent1"/>
                </a:solidFill>
              </a:defRPr>
            </a:lvl8pPr>
            <a:lvl9pPr lvl="8">
              <a:spcBef>
                <a:spcPts val="1000"/>
              </a:spcBef>
              <a:spcAft>
                <a:spcPts val="1000"/>
              </a:spcAft>
              <a:buClr>
                <a:schemeClr val="accent1"/>
              </a:buClr>
              <a:buSzPts val="1000"/>
              <a:buNone/>
              <a:defRPr>
                <a:solidFill>
                  <a:schemeClr val="accen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1_1">
    <p:bg>
      <p:bgPr>
        <a:solidFill>
          <a:schemeClr val="accent1"/>
        </a:solidFill>
      </p:bgPr>
    </p:bg>
    <p:spTree>
      <p:nvGrpSpPr>
        <p:cNvPr id="324" name="Shape 324"/>
        <p:cNvGrpSpPr/>
        <p:nvPr/>
      </p:nvGrpSpPr>
      <p:grpSpPr>
        <a:xfrm>
          <a:off x="0" y="0"/>
          <a:ext cx="0" cy="0"/>
          <a:chOff x="0" y="0"/>
          <a:chExt cx="0" cy="0"/>
        </a:xfrm>
      </p:grpSpPr>
      <p:sp>
        <p:nvSpPr>
          <p:cNvPr id="325" name="Google Shape;325;p27"/>
          <p:cNvSpPr/>
          <p:nvPr/>
        </p:nvSpPr>
        <p:spPr>
          <a:xfrm flipH="1">
            <a:off x="433300" y="0"/>
            <a:ext cx="85602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326" name="Google Shape;326;p27"/>
          <p:cNvSpPr/>
          <p:nvPr/>
        </p:nvSpPr>
        <p:spPr>
          <a:xfrm flipH="1">
            <a:off x="433300" y="0"/>
            <a:ext cx="84159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327" name="Google Shape;327;p27"/>
          <p:cNvSpPr/>
          <p:nvPr/>
        </p:nvSpPr>
        <p:spPr>
          <a:xfrm flipH="1">
            <a:off x="-10550" y="0"/>
            <a:ext cx="87108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328" name="Google Shape;328;p27"/>
          <p:cNvSpPr/>
          <p:nvPr/>
        </p:nvSpPr>
        <p:spPr>
          <a:xfrm>
            <a:off x="1504259" y="3582046"/>
            <a:ext cx="3354000" cy="1037700"/>
          </a:xfrm>
          <a:prstGeom prst="snip1Rect">
            <a:avLst>
              <a:gd fmla="val 24462"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329" name="Google Shape;329;p27"/>
          <p:cNvSpPr txBox="1"/>
          <p:nvPr>
            <p:ph type="title"/>
          </p:nvPr>
        </p:nvSpPr>
        <p:spPr>
          <a:xfrm>
            <a:off x="2131600" y="3667325"/>
            <a:ext cx="2026500" cy="367200"/>
          </a:xfrm>
          <a:prstGeom prst="rect">
            <a:avLst/>
          </a:prstGeom>
        </p:spPr>
        <p:txBody>
          <a:bodyPr anchorCtr="0" anchor="ctr" bIns="0" lIns="0" spcFirstLastPara="1" rIns="91425" wrap="square" tIns="0">
            <a:noAutofit/>
          </a:bodyPr>
          <a:lstStyle>
            <a:lvl1pPr lvl="0" algn="ctr">
              <a:lnSpc>
                <a:spcPct val="100000"/>
              </a:lnSpc>
              <a:spcBef>
                <a:spcPts val="0"/>
              </a:spcBef>
              <a:spcAft>
                <a:spcPts val="0"/>
              </a:spcAft>
              <a:buClr>
                <a:schemeClr val="dk1"/>
              </a:buClr>
              <a:buSzPts val="3000"/>
              <a:buNone/>
              <a:defRPr sz="1000"/>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p:txBody>
      </p:sp>
      <p:sp>
        <p:nvSpPr>
          <p:cNvPr id="330" name="Google Shape;330;p27"/>
          <p:cNvSpPr txBox="1"/>
          <p:nvPr>
            <p:ph idx="1" type="subTitle"/>
          </p:nvPr>
        </p:nvSpPr>
        <p:spPr>
          <a:xfrm>
            <a:off x="1917225" y="4072850"/>
            <a:ext cx="2536500" cy="5469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000"/>
              <a:buNone/>
              <a:defRPr>
                <a:solidFill>
                  <a:schemeClr val="dk1"/>
                </a:solidFill>
              </a:defRPr>
            </a:lvl1pPr>
            <a:lvl2pPr lvl="1">
              <a:spcBef>
                <a:spcPts val="1000"/>
              </a:spcBef>
              <a:spcAft>
                <a:spcPts val="0"/>
              </a:spcAft>
              <a:buClr>
                <a:schemeClr val="dk1"/>
              </a:buClr>
              <a:buSzPts val="1000"/>
              <a:buNone/>
              <a:defRPr>
                <a:solidFill>
                  <a:schemeClr val="dk1"/>
                </a:solidFill>
              </a:defRPr>
            </a:lvl2pPr>
            <a:lvl3pPr lvl="2">
              <a:spcBef>
                <a:spcPts val="1000"/>
              </a:spcBef>
              <a:spcAft>
                <a:spcPts val="0"/>
              </a:spcAft>
              <a:buClr>
                <a:schemeClr val="dk1"/>
              </a:buClr>
              <a:buSzPts val="1000"/>
              <a:buNone/>
              <a:defRPr>
                <a:solidFill>
                  <a:schemeClr val="dk1"/>
                </a:solidFill>
              </a:defRPr>
            </a:lvl3pPr>
            <a:lvl4pPr lvl="3">
              <a:spcBef>
                <a:spcPts val="1000"/>
              </a:spcBef>
              <a:spcAft>
                <a:spcPts val="0"/>
              </a:spcAft>
              <a:buClr>
                <a:schemeClr val="dk1"/>
              </a:buClr>
              <a:buSzPts val="1000"/>
              <a:buNone/>
              <a:defRPr>
                <a:solidFill>
                  <a:schemeClr val="dk1"/>
                </a:solidFill>
              </a:defRPr>
            </a:lvl4pPr>
            <a:lvl5pPr lvl="4">
              <a:spcBef>
                <a:spcPts val="1000"/>
              </a:spcBef>
              <a:spcAft>
                <a:spcPts val="0"/>
              </a:spcAft>
              <a:buClr>
                <a:schemeClr val="dk1"/>
              </a:buClr>
              <a:buSzPts val="1000"/>
              <a:buNone/>
              <a:defRPr>
                <a:solidFill>
                  <a:schemeClr val="dk1"/>
                </a:solidFill>
              </a:defRPr>
            </a:lvl5pPr>
            <a:lvl6pPr lvl="5">
              <a:spcBef>
                <a:spcPts val="1000"/>
              </a:spcBef>
              <a:spcAft>
                <a:spcPts val="0"/>
              </a:spcAft>
              <a:buClr>
                <a:schemeClr val="dk1"/>
              </a:buClr>
              <a:buSzPts val="1000"/>
              <a:buNone/>
              <a:defRPr>
                <a:solidFill>
                  <a:schemeClr val="dk1"/>
                </a:solidFill>
              </a:defRPr>
            </a:lvl6pPr>
            <a:lvl7pPr lvl="6">
              <a:spcBef>
                <a:spcPts val="1000"/>
              </a:spcBef>
              <a:spcAft>
                <a:spcPts val="0"/>
              </a:spcAft>
              <a:buClr>
                <a:schemeClr val="dk1"/>
              </a:buClr>
              <a:buSzPts val="1000"/>
              <a:buNone/>
              <a:defRPr>
                <a:solidFill>
                  <a:schemeClr val="dk1"/>
                </a:solidFill>
              </a:defRPr>
            </a:lvl7pPr>
            <a:lvl8pPr lvl="7">
              <a:spcBef>
                <a:spcPts val="1000"/>
              </a:spcBef>
              <a:spcAft>
                <a:spcPts val="0"/>
              </a:spcAft>
              <a:buClr>
                <a:schemeClr val="dk1"/>
              </a:buClr>
              <a:buSzPts val="1000"/>
              <a:buNone/>
              <a:defRPr>
                <a:solidFill>
                  <a:schemeClr val="dk1"/>
                </a:solidFill>
              </a:defRPr>
            </a:lvl8pPr>
            <a:lvl9pPr lvl="8">
              <a:spcBef>
                <a:spcPts val="1000"/>
              </a:spcBef>
              <a:spcAft>
                <a:spcPts val="1000"/>
              </a:spcAft>
              <a:buClr>
                <a:schemeClr val="dk1"/>
              </a:buClr>
              <a:buSzPts val="1000"/>
              <a:buNone/>
              <a:defRPr>
                <a:solidFill>
                  <a:schemeClr val="dk1"/>
                </a:solidFill>
              </a:defRPr>
            </a:lvl9pPr>
          </a:lstStyle>
          <a:p/>
        </p:txBody>
      </p:sp>
      <p:sp>
        <p:nvSpPr>
          <p:cNvPr id="331" name="Google Shape;331;p27"/>
          <p:cNvSpPr/>
          <p:nvPr>
            <p:ph idx="2" type="pic"/>
          </p:nvPr>
        </p:nvSpPr>
        <p:spPr>
          <a:xfrm>
            <a:off x="387475" y="3575855"/>
            <a:ext cx="1309500" cy="1050000"/>
          </a:xfrm>
          <a:prstGeom prst="snip1Rect">
            <a:avLst>
              <a:gd fmla="val 16667" name="adj"/>
            </a:avLst>
          </a:prstGeom>
          <a:noFill/>
          <a:ln>
            <a:noFill/>
          </a:ln>
        </p:spPr>
      </p:sp>
      <p:sp>
        <p:nvSpPr>
          <p:cNvPr id="332" name="Google Shape;332;p27"/>
          <p:cNvSpPr txBox="1"/>
          <p:nvPr>
            <p:ph idx="3" type="title"/>
          </p:nvPr>
        </p:nvSpPr>
        <p:spPr>
          <a:xfrm>
            <a:off x="409500" y="1578275"/>
            <a:ext cx="3354000" cy="10911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3400"/>
              <a:buNone/>
              <a:defRPr sz="1600">
                <a:latin typeface="Lato"/>
                <a:ea typeface="Lato"/>
                <a:cs typeface="Lato"/>
                <a:sym typeface="Lato"/>
              </a:defRPr>
            </a:lvl1pPr>
            <a:lvl2pPr lvl="1">
              <a:lnSpc>
                <a:spcPct val="100000"/>
              </a:lnSpc>
              <a:spcBef>
                <a:spcPts val="0"/>
              </a:spcBef>
              <a:spcAft>
                <a:spcPts val="0"/>
              </a:spcAft>
              <a:buClr>
                <a:schemeClr val="dk1"/>
              </a:buClr>
              <a:buSzPts val="3400"/>
              <a:buNone/>
              <a:defRPr sz="1600">
                <a:latin typeface="Lato"/>
                <a:ea typeface="Lato"/>
                <a:cs typeface="Lato"/>
                <a:sym typeface="Lato"/>
              </a:defRPr>
            </a:lvl2pPr>
            <a:lvl3pPr lvl="2">
              <a:lnSpc>
                <a:spcPct val="100000"/>
              </a:lnSpc>
              <a:spcBef>
                <a:spcPts val="0"/>
              </a:spcBef>
              <a:spcAft>
                <a:spcPts val="0"/>
              </a:spcAft>
              <a:buClr>
                <a:schemeClr val="dk1"/>
              </a:buClr>
              <a:buSzPts val="3400"/>
              <a:buNone/>
              <a:defRPr sz="1600">
                <a:latin typeface="Lato"/>
                <a:ea typeface="Lato"/>
                <a:cs typeface="Lato"/>
                <a:sym typeface="Lato"/>
              </a:defRPr>
            </a:lvl3pPr>
            <a:lvl4pPr lvl="3">
              <a:lnSpc>
                <a:spcPct val="100000"/>
              </a:lnSpc>
              <a:spcBef>
                <a:spcPts val="0"/>
              </a:spcBef>
              <a:spcAft>
                <a:spcPts val="0"/>
              </a:spcAft>
              <a:buClr>
                <a:schemeClr val="dk1"/>
              </a:buClr>
              <a:buSzPts val="3400"/>
              <a:buNone/>
              <a:defRPr sz="1600">
                <a:latin typeface="Lato"/>
                <a:ea typeface="Lato"/>
                <a:cs typeface="Lato"/>
                <a:sym typeface="Lato"/>
              </a:defRPr>
            </a:lvl4pPr>
            <a:lvl5pPr lvl="4">
              <a:lnSpc>
                <a:spcPct val="100000"/>
              </a:lnSpc>
              <a:spcBef>
                <a:spcPts val="0"/>
              </a:spcBef>
              <a:spcAft>
                <a:spcPts val="0"/>
              </a:spcAft>
              <a:buClr>
                <a:schemeClr val="dk1"/>
              </a:buClr>
              <a:buSzPts val="3400"/>
              <a:buNone/>
              <a:defRPr sz="1600">
                <a:latin typeface="Lato"/>
                <a:ea typeface="Lato"/>
                <a:cs typeface="Lato"/>
                <a:sym typeface="Lato"/>
              </a:defRPr>
            </a:lvl5pPr>
            <a:lvl6pPr lvl="5">
              <a:lnSpc>
                <a:spcPct val="100000"/>
              </a:lnSpc>
              <a:spcBef>
                <a:spcPts val="0"/>
              </a:spcBef>
              <a:spcAft>
                <a:spcPts val="0"/>
              </a:spcAft>
              <a:buClr>
                <a:schemeClr val="dk1"/>
              </a:buClr>
              <a:buSzPts val="3400"/>
              <a:buNone/>
              <a:defRPr sz="1600">
                <a:latin typeface="Lato"/>
                <a:ea typeface="Lato"/>
                <a:cs typeface="Lato"/>
                <a:sym typeface="Lato"/>
              </a:defRPr>
            </a:lvl6pPr>
            <a:lvl7pPr lvl="6">
              <a:lnSpc>
                <a:spcPct val="100000"/>
              </a:lnSpc>
              <a:spcBef>
                <a:spcPts val="0"/>
              </a:spcBef>
              <a:spcAft>
                <a:spcPts val="0"/>
              </a:spcAft>
              <a:buClr>
                <a:schemeClr val="dk1"/>
              </a:buClr>
              <a:buSzPts val="3400"/>
              <a:buNone/>
              <a:defRPr sz="1600">
                <a:latin typeface="Lato"/>
                <a:ea typeface="Lato"/>
                <a:cs typeface="Lato"/>
                <a:sym typeface="Lato"/>
              </a:defRPr>
            </a:lvl7pPr>
            <a:lvl8pPr lvl="7">
              <a:lnSpc>
                <a:spcPct val="100000"/>
              </a:lnSpc>
              <a:spcBef>
                <a:spcPts val="0"/>
              </a:spcBef>
              <a:spcAft>
                <a:spcPts val="0"/>
              </a:spcAft>
              <a:buClr>
                <a:schemeClr val="dk1"/>
              </a:buClr>
              <a:buSzPts val="3400"/>
              <a:buNone/>
              <a:defRPr sz="1600">
                <a:latin typeface="Lato"/>
                <a:ea typeface="Lato"/>
                <a:cs typeface="Lato"/>
                <a:sym typeface="Lato"/>
              </a:defRPr>
            </a:lvl8pPr>
            <a:lvl9pPr lvl="8">
              <a:lnSpc>
                <a:spcPct val="100000"/>
              </a:lnSpc>
              <a:spcBef>
                <a:spcPts val="0"/>
              </a:spcBef>
              <a:spcAft>
                <a:spcPts val="0"/>
              </a:spcAft>
              <a:buClr>
                <a:schemeClr val="dk1"/>
              </a:buClr>
              <a:buSzPts val="3400"/>
              <a:buNone/>
              <a:defRPr sz="1600">
                <a:latin typeface="Lato"/>
                <a:ea typeface="Lato"/>
                <a:cs typeface="Lato"/>
                <a:sym typeface="Lato"/>
              </a:defRPr>
            </a:lvl9pPr>
          </a:lstStyle>
          <a:p/>
        </p:txBody>
      </p:sp>
      <p:sp>
        <p:nvSpPr>
          <p:cNvPr id="333" name="Google Shape;333;p27"/>
          <p:cNvSpPr txBox="1"/>
          <p:nvPr>
            <p:ph idx="4" type="title"/>
          </p:nvPr>
        </p:nvSpPr>
        <p:spPr>
          <a:xfrm>
            <a:off x="409500" y="401500"/>
            <a:ext cx="3748500" cy="1091100"/>
          </a:xfrm>
          <a:prstGeom prst="rect">
            <a:avLst/>
          </a:prstGeom>
        </p:spPr>
        <p:txBody>
          <a:bodyPr anchorCtr="0" anchor="ctr" bIns="0" lIns="0" spcFirstLastPara="1" rIns="91425" wrap="square" tIns="0">
            <a:noAutofit/>
          </a:bodyPr>
          <a:lstStyle>
            <a:lvl1pPr lvl="0">
              <a:lnSpc>
                <a:spcPct val="90000"/>
              </a:lnSpc>
              <a:spcBef>
                <a:spcPts val="0"/>
              </a:spcBef>
              <a:spcAft>
                <a:spcPts val="0"/>
              </a:spcAft>
              <a:buClr>
                <a:schemeClr val="dk1"/>
              </a:buClr>
              <a:buSzPts val="4800"/>
              <a:buNone/>
              <a:defRPr sz="4800"/>
            </a:lvl1pPr>
            <a:lvl2pPr lvl="1">
              <a:spcBef>
                <a:spcPts val="0"/>
              </a:spcBef>
              <a:spcAft>
                <a:spcPts val="0"/>
              </a:spcAft>
              <a:buClr>
                <a:schemeClr val="dk1"/>
              </a:buClr>
              <a:buSzPts val="4800"/>
              <a:buNone/>
              <a:defRPr sz="4800">
                <a:latin typeface="Quantico"/>
                <a:ea typeface="Quantico"/>
                <a:cs typeface="Quantico"/>
                <a:sym typeface="Quantico"/>
              </a:defRPr>
            </a:lvl2pPr>
            <a:lvl3pPr lvl="2">
              <a:spcBef>
                <a:spcPts val="0"/>
              </a:spcBef>
              <a:spcAft>
                <a:spcPts val="0"/>
              </a:spcAft>
              <a:buClr>
                <a:schemeClr val="dk1"/>
              </a:buClr>
              <a:buSzPts val="4800"/>
              <a:buNone/>
              <a:defRPr sz="4800">
                <a:latin typeface="Quantico"/>
                <a:ea typeface="Quantico"/>
                <a:cs typeface="Quantico"/>
                <a:sym typeface="Quantico"/>
              </a:defRPr>
            </a:lvl3pPr>
            <a:lvl4pPr lvl="3">
              <a:spcBef>
                <a:spcPts val="0"/>
              </a:spcBef>
              <a:spcAft>
                <a:spcPts val="0"/>
              </a:spcAft>
              <a:buClr>
                <a:schemeClr val="dk1"/>
              </a:buClr>
              <a:buSzPts val="4800"/>
              <a:buNone/>
              <a:defRPr sz="4800">
                <a:latin typeface="Quantico"/>
                <a:ea typeface="Quantico"/>
                <a:cs typeface="Quantico"/>
                <a:sym typeface="Quantico"/>
              </a:defRPr>
            </a:lvl4pPr>
            <a:lvl5pPr lvl="4">
              <a:spcBef>
                <a:spcPts val="0"/>
              </a:spcBef>
              <a:spcAft>
                <a:spcPts val="0"/>
              </a:spcAft>
              <a:buClr>
                <a:schemeClr val="dk1"/>
              </a:buClr>
              <a:buSzPts val="4800"/>
              <a:buNone/>
              <a:defRPr sz="4800">
                <a:latin typeface="Quantico"/>
                <a:ea typeface="Quantico"/>
                <a:cs typeface="Quantico"/>
                <a:sym typeface="Quantico"/>
              </a:defRPr>
            </a:lvl5pPr>
            <a:lvl6pPr lvl="5">
              <a:spcBef>
                <a:spcPts val="0"/>
              </a:spcBef>
              <a:spcAft>
                <a:spcPts val="0"/>
              </a:spcAft>
              <a:buClr>
                <a:schemeClr val="dk1"/>
              </a:buClr>
              <a:buSzPts val="4800"/>
              <a:buNone/>
              <a:defRPr sz="4800">
                <a:latin typeface="Quantico"/>
                <a:ea typeface="Quantico"/>
                <a:cs typeface="Quantico"/>
                <a:sym typeface="Quantico"/>
              </a:defRPr>
            </a:lvl6pPr>
            <a:lvl7pPr lvl="6">
              <a:spcBef>
                <a:spcPts val="0"/>
              </a:spcBef>
              <a:spcAft>
                <a:spcPts val="0"/>
              </a:spcAft>
              <a:buClr>
                <a:schemeClr val="dk1"/>
              </a:buClr>
              <a:buSzPts val="4800"/>
              <a:buNone/>
              <a:defRPr sz="4800">
                <a:latin typeface="Quantico"/>
                <a:ea typeface="Quantico"/>
                <a:cs typeface="Quantico"/>
                <a:sym typeface="Quantico"/>
              </a:defRPr>
            </a:lvl7pPr>
            <a:lvl8pPr lvl="7">
              <a:spcBef>
                <a:spcPts val="0"/>
              </a:spcBef>
              <a:spcAft>
                <a:spcPts val="0"/>
              </a:spcAft>
              <a:buClr>
                <a:schemeClr val="dk1"/>
              </a:buClr>
              <a:buSzPts val="4800"/>
              <a:buNone/>
              <a:defRPr sz="4800">
                <a:latin typeface="Quantico"/>
                <a:ea typeface="Quantico"/>
                <a:cs typeface="Quantico"/>
                <a:sym typeface="Quantico"/>
              </a:defRPr>
            </a:lvl8pPr>
            <a:lvl9pPr lvl="8">
              <a:spcBef>
                <a:spcPts val="0"/>
              </a:spcBef>
              <a:spcAft>
                <a:spcPts val="0"/>
              </a:spcAft>
              <a:buClr>
                <a:schemeClr val="dk1"/>
              </a:buClr>
              <a:buSzPts val="4800"/>
              <a:buNone/>
              <a:defRPr sz="4800">
                <a:latin typeface="Quantico"/>
                <a:ea typeface="Quantico"/>
                <a:cs typeface="Quantico"/>
                <a:sym typeface="Quantico"/>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34" name="Shape 334"/>
        <p:cNvGrpSpPr/>
        <p:nvPr/>
      </p:nvGrpSpPr>
      <p:grpSpPr>
        <a:xfrm>
          <a:off x="0" y="0"/>
          <a:ext cx="0" cy="0"/>
          <a:chOff x="0" y="0"/>
          <a:chExt cx="0" cy="0"/>
        </a:xfrm>
      </p:grpSpPr>
      <p:sp>
        <p:nvSpPr>
          <p:cNvPr id="335" name="Google Shape;335;p28"/>
          <p:cNvSpPr txBox="1"/>
          <p:nvPr>
            <p:ph type="title"/>
          </p:nvPr>
        </p:nvSpPr>
        <p:spPr>
          <a:xfrm>
            <a:off x="311700" y="2150850"/>
            <a:ext cx="8520600" cy="841800"/>
          </a:xfrm>
          <a:prstGeom prst="rect">
            <a:avLst/>
          </a:prstGeom>
        </p:spPr>
        <p:txBody>
          <a:bodyPr anchorCtr="0" anchor="ctr" bIns="0" lIns="0" spcFirstLastPara="1" rIns="91425" wrap="square" tIns="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336" name="Shape 336"/>
        <p:cNvGrpSpPr/>
        <p:nvPr/>
      </p:nvGrpSpPr>
      <p:grpSpPr>
        <a:xfrm>
          <a:off x="0" y="0"/>
          <a:ext cx="0" cy="0"/>
          <a:chOff x="0" y="0"/>
          <a:chExt cx="0" cy="0"/>
        </a:xfrm>
      </p:grpSpPr>
      <p:sp>
        <p:nvSpPr>
          <p:cNvPr id="337" name="Google Shape;337;p29"/>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8" name="Google Shape;338;p29"/>
          <p:cNvSpPr txBox="1"/>
          <p:nvPr>
            <p:ph idx="1" type="body"/>
          </p:nvPr>
        </p:nvSpPr>
        <p:spPr>
          <a:xfrm>
            <a:off x="311700" y="1152475"/>
            <a:ext cx="8520600" cy="3416400"/>
          </a:xfrm>
          <a:prstGeom prst="rect">
            <a:avLst/>
          </a:prstGeom>
        </p:spPr>
        <p:txBody>
          <a:bodyPr anchorCtr="0" anchor="t" bIns="0" lIns="0" spcFirstLastPara="1" rIns="91425" wrap="square" tIns="0">
            <a:noAutofit/>
          </a:bodyPr>
          <a:lstStyle>
            <a:lvl1pPr indent="-292100" lvl="0" marL="457200">
              <a:spcBef>
                <a:spcPts val="0"/>
              </a:spcBef>
              <a:spcAft>
                <a:spcPts val="0"/>
              </a:spcAft>
              <a:buSzPts val="1000"/>
              <a:buChar char="●"/>
              <a:defRPr/>
            </a:lvl1pPr>
            <a:lvl2pPr indent="-292100" lvl="1" marL="914400">
              <a:spcBef>
                <a:spcPts val="1000"/>
              </a:spcBef>
              <a:spcAft>
                <a:spcPts val="0"/>
              </a:spcAft>
              <a:buSzPts val="1000"/>
              <a:buChar char="○"/>
              <a:defRPr/>
            </a:lvl2pPr>
            <a:lvl3pPr indent="-292100" lvl="2" marL="1371600">
              <a:spcBef>
                <a:spcPts val="1000"/>
              </a:spcBef>
              <a:spcAft>
                <a:spcPts val="0"/>
              </a:spcAft>
              <a:buSzPts val="1000"/>
              <a:buChar char="■"/>
              <a:defRPr/>
            </a:lvl3pPr>
            <a:lvl4pPr indent="-292100" lvl="3" marL="1828800">
              <a:spcBef>
                <a:spcPts val="1000"/>
              </a:spcBef>
              <a:spcAft>
                <a:spcPts val="0"/>
              </a:spcAft>
              <a:buSzPts val="1000"/>
              <a:buChar char="●"/>
              <a:defRPr/>
            </a:lvl4pPr>
            <a:lvl5pPr indent="-292100" lvl="4" marL="2286000">
              <a:spcBef>
                <a:spcPts val="1000"/>
              </a:spcBef>
              <a:spcAft>
                <a:spcPts val="0"/>
              </a:spcAft>
              <a:buSzPts val="1000"/>
              <a:buChar char="○"/>
              <a:defRPr/>
            </a:lvl5pPr>
            <a:lvl6pPr indent="-292100" lvl="5" marL="2743200">
              <a:spcBef>
                <a:spcPts val="1000"/>
              </a:spcBef>
              <a:spcAft>
                <a:spcPts val="0"/>
              </a:spcAft>
              <a:buSzPts val="1000"/>
              <a:buChar char="■"/>
              <a:defRPr/>
            </a:lvl6pPr>
            <a:lvl7pPr indent="-292100" lvl="6" marL="3200400">
              <a:spcBef>
                <a:spcPts val="1000"/>
              </a:spcBef>
              <a:spcAft>
                <a:spcPts val="0"/>
              </a:spcAft>
              <a:buSzPts val="1000"/>
              <a:buChar char="●"/>
              <a:defRPr/>
            </a:lvl7pPr>
            <a:lvl8pPr indent="-292100" lvl="7" marL="3657600">
              <a:spcBef>
                <a:spcPts val="1000"/>
              </a:spcBef>
              <a:spcAft>
                <a:spcPts val="0"/>
              </a:spcAft>
              <a:buSzPts val="1000"/>
              <a:buChar char="○"/>
              <a:defRPr/>
            </a:lvl8pPr>
            <a:lvl9pPr indent="-292100" lvl="8" marL="4114800">
              <a:spcBef>
                <a:spcPts val="1000"/>
              </a:spcBef>
              <a:spcAft>
                <a:spcPts val="1000"/>
              </a:spcAft>
              <a:buSzPts val="10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39" name="Shape 339"/>
        <p:cNvGrpSpPr/>
        <p:nvPr/>
      </p:nvGrpSpPr>
      <p:grpSpPr>
        <a:xfrm>
          <a:off x="0" y="0"/>
          <a:ext cx="0" cy="0"/>
          <a:chOff x="0" y="0"/>
          <a:chExt cx="0" cy="0"/>
        </a:xfrm>
      </p:grpSpPr>
      <p:sp>
        <p:nvSpPr>
          <p:cNvPr id="340" name="Google Shape;340;p30"/>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1">
  <p:cSld name="BLANK_1_1_1_1_1_1_1_1">
    <p:bg>
      <p:bgPr>
        <a:solidFill>
          <a:schemeClr val="accent2"/>
        </a:solidFill>
      </p:bgPr>
    </p:bg>
    <p:spTree>
      <p:nvGrpSpPr>
        <p:cNvPr id="22" name="Shape 22"/>
        <p:cNvGrpSpPr/>
        <p:nvPr/>
      </p:nvGrpSpPr>
      <p:grpSpPr>
        <a:xfrm>
          <a:off x="0" y="0"/>
          <a:ext cx="0" cy="0"/>
          <a:chOff x="0" y="0"/>
          <a:chExt cx="0" cy="0"/>
        </a:xfrm>
      </p:grpSpPr>
      <p:sp>
        <p:nvSpPr>
          <p:cNvPr id="23" name="Google Shape;23;p4"/>
          <p:cNvSpPr/>
          <p:nvPr/>
        </p:nvSpPr>
        <p:spPr>
          <a:xfrm>
            <a:off x="99900" y="99900"/>
            <a:ext cx="8944200" cy="4936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24" name="Google Shape;24;p4"/>
          <p:cNvSpPr/>
          <p:nvPr/>
        </p:nvSpPr>
        <p:spPr>
          <a:xfrm>
            <a:off x="252300" y="252300"/>
            <a:ext cx="8639400" cy="4631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25" name="Google Shape;25;p4"/>
          <p:cNvSpPr/>
          <p:nvPr/>
        </p:nvSpPr>
        <p:spPr>
          <a:xfrm>
            <a:off x="404700" y="404700"/>
            <a:ext cx="8334600" cy="4326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26" name="Google Shape;26;p4"/>
          <p:cNvSpPr/>
          <p:nvPr/>
        </p:nvSpPr>
        <p:spPr>
          <a:xfrm>
            <a:off x="557100" y="557100"/>
            <a:ext cx="8029800" cy="4022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27" name="Google Shape;27;p4"/>
          <p:cNvSpPr txBox="1"/>
          <p:nvPr>
            <p:ph type="title"/>
          </p:nvPr>
        </p:nvSpPr>
        <p:spPr>
          <a:xfrm>
            <a:off x="941650" y="795275"/>
            <a:ext cx="2861400" cy="8166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accent6"/>
              </a:buClr>
              <a:buSzPts val="3000"/>
              <a:buNone/>
              <a:defRPr sz="2400">
                <a:solidFill>
                  <a:schemeClr val="accent6"/>
                </a:solidFill>
              </a:defRPr>
            </a:lvl1pPr>
            <a:lvl2pPr lvl="1">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p:txBody>
      </p:sp>
      <p:sp>
        <p:nvSpPr>
          <p:cNvPr id="28" name="Google Shape;28;p4"/>
          <p:cNvSpPr txBox="1"/>
          <p:nvPr>
            <p:ph idx="2" type="title"/>
          </p:nvPr>
        </p:nvSpPr>
        <p:spPr>
          <a:xfrm>
            <a:off x="4399600" y="835425"/>
            <a:ext cx="2703600" cy="7722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accent3"/>
              </a:buClr>
              <a:buSzPts val="3000"/>
              <a:buNone/>
              <a:defRPr sz="2200">
                <a:solidFill>
                  <a:schemeClr val="accent3"/>
                </a:solidFill>
              </a:defRPr>
            </a:lvl1pPr>
            <a:lvl2pPr lvl="1">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2pPr>
            <a:lvl3pPr lvl="2">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3pPr>
            <a:lvl4pPr lvl="3">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4pPr>
            <a:lvl5pPr lvl="4">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5pPr>
            <a:lvl6pPr lvl="5">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6pPr>
            <a:lvl7pPr lvl="6">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7pPr>
            <a:lvl8pPr lvl="7">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8pPr>
            <a:lvl9pPr lvl="8">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9pPr>
          </a:lstStyle>
          <a:p/>
        </p:txBody>
      </p:sp>
      <p:sp>
        <p:nvSpPr>
          <p:cNvPr id="29" name="Google Shape;29;p4"/>
          <p:cNvSpPr txBox="1"/>
          <p:nvPr>
            <p:ph idx="3" type="title"/>
          </p:nvPr>
        </p:nvSpPr>
        <p:spPr>
          <a:xfrm>
            <a:off x="6496050" y="835425"/>
            <a:ext cx="2703600" cy="7722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accent3"/>
              </a:buClr>
              <a:buSzPts val="3000"/>
              <a:buNone/>
              <a:defRPr sz="2200">
                <a:solidFill>
                  <a:schemeClr val="accent3"/>
                </a:solidFill>
              </a:defRPr>
            </a:lvl1pPr>
            <a:lvl2pPr lvl="1">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2pPr>
            <a:lvl3pPr lvl="2">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3pPr>
            <a:lvl4pPr lvl="3">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4pPr>
            <a:lvl5pPr lvl="4">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5pPr>
            <a:lvl6pPr lvl="5">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6pPr>
            <a:lvl7pPr lvl="6">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7pPr>
            <a:lvl8pPr lvl="7">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8pPr>
            <a:lvl9pPr lvl="8">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9pPr>
          </a:lstStyle>
          <a:p/>
        </p:txBody>
      </p:sp>
      <p:sp>
        <p:nvSpPr>
          <p:cNvPr id="30" name="Google Shape;30;p4"/>
          <p:cNvSpPr txBox="1"/>
          <p:nvPr>
            <p:ph idx="4" type="title"/>
          </p:nvPr>
        </p:nvSpPr>
        <p:spPr>
          <a:xfrm>
            <a:off x="4385600" y="2797575"/>
            <a:ext cx="2703600" cy="7722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accent3"/>
              </a:buClr>
              <a:buSzPts val="3000"/>
              <a:buNone/>
              <a:defRPr sz="2200">
                <a:solidFill>
                  <a:schemeClr val="accent3"/>
                </a:solidFill>
              </a:defRPr>
            </a:lvl1pPr>
            <a:lvl2pPr lvl="1">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2pPr>
            <a:lvl3pPr lvl="2">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3pPr>
            <a:lvl4pPr lvl="3">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4pPr>
            <a:lvl5pPr lvl="4">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5pPr>
            <a:lvl6pPr lvl="5">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6pPr>
            <a:lvl7pPr lvl="6">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7pPr>
            <a:lvl8pPr lvl="7">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8pPr>
            <a:lvl9pPr lvl="8">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9pPr>
          </a:lstStyle>
          <a:p/>
        </p:txBody>
      </p:sp>
      <p:sp>
        <p:nvSpPr>
          <p:cNvPr id="31" name="Google Shape;31;p4"/>
          <p:cNvSpPr txBox="1"/>
          <p:nvPr>
            <p:ph idx="5" type="title"/>
          </p:nvPr>
        </p:nvSpPr>
        <p:spPr>
          <a:xfrm>
            <a:off x="6496050" y="2797575"/>
            <a:ext cx="2703600" cy="7722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accent3"/>
              </a:buClr>
              <a:buSzPts val="3000"/>
              <a:buNone/>
              <a:defRPr sz="2200">
                <a:solidFill>
                  <a:schemeClr val="accent3"/>
                </a:solidFill>
              </a:defRPr>
            </a:lvl1pPr>
            <a:lvl2pPr lvl="1">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2pPr>
            <a:lvl3pPr lvl="2">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3pPr>
            <a:lvl4pPr lvl="3">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4pPr>
            <a:lvl5pPr lvl="4">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5pPr>
            <a:lvl6pPr lvl="5">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6pPr>
            <a:lvl7pPr lvl="6">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7pPr>
            <a:lvl8pPr lvl="7">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8pPr>
            <a:lvl9pPr lvl="8">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9pPr>
          </a:lstStyle>
          <a:p/>
        </p:txBody>
      </p:sp>
      <p:sp>
        <p:nvSpPr>
          <p:cNvPr id="32" name="Google Shape;32;p4"/>
          <p:cNvSpPr txBox="1"/>
          <p:nvPr>
            <p:ph idx="6" type="title"/>
          </p:nvPr>
        </p:nvSpPr>
        <p:spPr>
          <a:xfrm>
            <a:off x="4423700" y="1379550"/>
            <a:ext cx="1703700" cy="772200"/>
          </a:xfrm>
          <a:prstGeom prst="rect">
            <a:avLst/>
          </a:prstGeom>
        </p:spPr>
        <p:txBody>
          <a:bodyPr anchorCtr="0" anchor="t" bIns="0" lIns="0" spcFirstLastPara="1" rIns="91425" wrap="square" tIns="0">
            <a:noAutofit/>
          </a:bodyPr>
          <a:lstStyle>
            <a:lvl1pPr lvl="0">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9pPr>
          </a:lstStyle>
          <a:p/>
        </p:txBody>
      </p:sp>
      <p:sp>
        <p:nvSpPr>
          <p:cNvPr id="33" name="Google Shape;33;p4"/>
          <p:cNvSpPr txBox="1"/>
          <p:nvPr>
            <p:ph idx="7" type="title"/>
          </p:nvPr>
        </p:nvSpPr>
        <p:spPr>
          <a:xfrm>
            <a:off x="6562725" y="1379550"/>
            <a:ext cx="1703700" cy="772200"/>
          </a:xfrm>
          <a:prstGeom prst="rect">
            <a:avLst/>
          </a:prstGeom>
        </p:spPr>
        <p:txBody>
          <a:bodyPr anchorCtr="0" anchor="t" bIns="0" lIns="0" spcFirstLastPara="1" rIns="91425" wrap="square" tIns="0">
            <a:noAutofit/>
          </a:bodyPr>
          <a:lstStyle>
            <a:lvl1pPr lvl="0">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9pPr>
          </a:lstStyle>
          <a:p/>
        </p:txBody>
      </p:sp>
      <p:sp>
        <p:nvSpPr>
          <p:cNvPr id="34" name="Google Shape;34;p4"/>
          <p:cNvSpPr txBox="1"/>
          <p:nvPr>
            <p:ph idx="8" type="title"/>
          </p:nvPr>
        </p:nvSpPr>
        <p:spPr>
          <a:xfrm>
            <a:off x="4423700" y="3341700"/>
            <a:ext cx="1703700" cy="772200"/>
          </a:xfrm>
          <a:prstGeom prst="rect">
            <a:avLst/>
          </a:prstGeom>
        </p:spPr>
        <p:txBody>
          <a:bodyPr anchorCtr="0" anchor="t" bIns="0" lIns="0" spcFirstLastPara="1" rIns="91425" wrap="square" tIns="0">
            <a:noAutofit/>
          </a:bodyPr>
          <a:lstStyle>
            <a:lvl1pPr lvl="0">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9pPr>
          </a:lstStyle>
          <a:p/>
        </p:txBody>
      </p:sp>
      <p:sp>
        <p:nvSpPr>
          <p:cNvPr id="35" name="Google Shape;35;p4"/>
          <p:cNvSpPr txBox="1"/>
          <p:nvPr>
            <p:ph idx="9" type="title"/>
          </p:nvPr>
        </p:nvSpPr>
        <p:spPr>
          <a:xfrm>
            <a:off x="6562725" y="3341688"/>
            <a:ext cx="1703700" cy="772200"/>
          </a:xfrm>
          <a:prstGeom prst="rect">
            <a:avLst/>
          </a:prstGeom>
        </p:spPr>
        <p:txBody>
          <a:bodyPr anchorCtr="0" anchor="t" bIns="0" lIns="0" spcFirstLastPara="1" rIns="91425" wrap="square" tIns="0">
            <a:noAutofit/>
          </a:bodyPr>
          <a:lstStyle>
            <a:lvl1pPr lvl="0">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9pPr>
          </a:lstStyle>
          <a:p/>
        </p:txBody>
      </p:sp>
      <p:sp>
        <p:nvSpPr>
          <p:cNvPr id="36" name="Google Shape;36;p4"/>
          <p:cNvSpPr txBox="1"/>
          <p:nvPr>
            <p:ph idx="13" type="title"/>
          </p:nvPr>
        </p:nvSpPr>
        <p:spPr>
          <a:xfrm>
            <a:off x="966700" y="1417525"/>
            <a:ext cx="2072700" cy="1705200"/>
          </a:xfrm>
          <a:prstGeom prst="rect">
            <a:avLst/>
          </a:prstGeom>
        </p:spPr>
        <p:txBody>
          <a:bodyPr anchorCtr="0" anchor="t" bIns="0" lIns="0" spcFirstLastPara="1" rIns="91425" wrap="square" tIns="0">
            <a:noAutofit/>
          </a:bodyPr>
          <a:lstStyle>
            <a:lvl1pPr lvl="0">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1pPr>
            <a:lvl2pPr lvl="1">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2pPr>
            <a:lvl3pPr lvl="2">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3pPr>
            <a:lvl4pPr lvl="3">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4pPr>
            <a:lvl5pPr lvl="4">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5pPr>
            <a:lvl6pPr lvl="5">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6pPr>
            <a:lvl7pPr lvl="6">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7pPr>
            <a:lvl8pPr lvl="7">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8pPr>
            <a:lvl9pPr lvl="8">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41" name="Shape 341"/>
        <p:cNvGrpSpPr/>
        <p:nvPr/>
      </p:nvGrpSpPr>
      <p:grpSpPr>
        <a:xfrm>
          <a:off x="0" y="0"/>
          <a:ext cx="0" cy="0"/>
          <a:chOff x="0" y="0"/>
          <a:chExt cx="0" cy="0"/>
        </a:xfrm>
      </p:grpSpPr>
      <p:sp>
        <p:nvSpPr>
          <p:cNvPr id="342" name="Google Shape;342;p31"/>
          <p:cNvSpPr txBox="1"/>
          <p:nvPr>
            <p:ph type="title"/>
          </p:nvPr>
        </p:nvSpPr>
        <p:spPr>
          <a:xfrm>
            <a:off x="311700" y="555600"/>
            <a:ext cx="2808000" cy="755700"/>
          </a:xfrm>
          <a:prstGeom prst="rect">
            <a:avLst/>
          </a:prstGeom>
        </p:spPr>
        <p:txBody>
          <a:bodyPr anchorCtr="0" anchor="b" bIns="0" lIns="0" spcFirstLastPara="1" rIns="91425" wrap="square" tIns="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3" name="Google Shape;343;p31"/>
          <p:cNvSpPr txBox="1"/>
          <p:nvPr>
            <p:ph idx="1" type="body"/>
          </p:nvPr>
        </p:nvSpPr>
        <p:spPr>
          <a:xfrm>
            <a:off x="311700" y="1389600"/>
            <a:ext cx="2808000" cy="3179400"/>
          </a:xfrm>
          <a:prstGeom prst="rect">
            <a:avLst/>
          </a:prstGeom>
        </p:spPr>
        <p:txBody>
          <a:bodyPr anchorCtr="0" anchor="t" bIns="0" lIns="0" spcFirstLastPara="1" rIns="91425" wrap="square" tIns="0">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44" name="Shape 344"/>
        <p:cNvGrpSpPr/>
        <p:nvPr/>
      </p:nvGrpSpPr>
      <p:grpSpPr>
        <a:xfrm>
          <a:off x="0" y="0"/>
          <a:ext cx="0" cy="0"/>
          <a:chOff x="0" y="0"/>
          <a:chExt cx="0" cy="0"/>
        </a:xfrm>
      </p:grpSpPr>
      <p:sp>
        <p:nvSpPr>
          <p:cNvPr id="345" name="Google Shape;345;p32"/>
          <p:cNvSpPr txBox="1"/>
          <p:nvPr>
            <p:ph type="title"/>
          </p:nvPr>
        </p:nvSpPr>
        <p:spPr>
          <a:xfrm>
            <a:off x="490250" y="450150"/>
            <a:ext cx="6367800" cy="4090800"/>
          </a:xfrm>
          <a:prstGeom prst="rect">
            <a:avLst/>
          </a:prstGeom>
        </p:spPr>
        <p:txBody>
          <a:bodyPr anchorCtr="0" anchor="ctr" bIns="0" lIns="0" spcFirstLastPara="1" rIns="91425" wrap="square" tIns="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346" name="Shape 346"/>
        <p:cNvGrpSpPr/>
        <p:nvPr/>
      </p:nvGrpSpPr>
      <p:grpSpPr>
        <a:xfrm>
          <a:off x="0" y="0"/>
          <a:ext cx="0" cy="0"/>
          <a:chOff x="0" y="0"/>
          <a:chExt cx="0" cy="0"/>
        </a:xfrm>
      </p:grpSpPr>
      <p:sp>
        <p:nvSpPr>
          <p:cNvPr id="347" name="Google Shape;347;p33"/>
          <p:cNvSpPr txBox="1"/>
          <p:nvPr>
            <p:ph type="title"/>
          </p:nvPr>
        </p:nvSpPr>
        <p:spPr>
          <a:xfrm>
            <a:off x="265500" y="1233175"/>
            <a:ext cx="4045200" cy="1482300"/>
          </a:xfrm>
          <a:prstGeom prst="rect">
            <a:avLst/>
          </a:prstGeom>
        </p:spPr>
        <p:txBody>
          <a:bodyPr anchorCtr="0" anchor="b" bIns="0" lIns="0" spcFirstLastPara="1" rIns="91425" wrap="square" tIns="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48" name="Google Shape;348;p33"/>
          <p:cNvSpPr txBox="1"/>
          <p:nvPr>
            <p:ph idx="1" type="subTitle"/>
          </p:nvPr>
        </p:nvSpPr>
        <p:spPr>
          <a:xfrm>
            <a:off x="265500" y="2803075"/>
            <a:ext cx="4045200" cy="1235100"/>
          </a:xfrm>
          <a:prstGeom prst="rect">
            <a:avLst/>
          </a:prstGeom>
        </p:spPr>
        <p:txBody>
          <a:bodyPr anchorCtr="0" anchor="t" bIns="0" lIns="0" spcFirstLastPara="1" rIns="91425" wrap="square" tIns="0">
            <a:noAutofit/>
          </a:bodyPr>
          <a:lstStyle>
            <a:lvl1pPr lvl="0" algn="ctr">
              <a:lnSpc>
                <a:spcPct val="100000"/>
              </a:lnSpc>
              <a:spcBef>
                <a:spcPts val="0"/>
              </a:spcBef>
              <a:spcAft>
                <a:spcPts val="0"/>
              </a:spcAft>
              <a:buSzPts val="2100"/>
              <a:buNone/>
              <a:defRPr sz="2100"/>
            </a:lvl1pPr>
            <a:lvl2pPr lvl="1" algn="ctr">
              <a:lnSpc>
                <a:spcPct val="100000"/>
              </a:lnSpc>
              <a:spcBef>
                <a:spcPts val="1000"/>
              </a:spcBef>
              <a:spcAft>
                <a:spcPts val="0"/>
              </a:spcAft>
              <a:buSzPts val="2100"/>
              <a:buNone/>
              <a:defRPr sz="2100"/>
            </a:lvl2pPr>
            <a:lvl3pPr lvl="2" algn="ctr">
              <a:lnSpc>
                <a:spcPct val="100000"/>
              </a:lnSpc>
              <a:spcBef>
                <a:spcPts val="1000"/>
              </a:spcBef>
              <a:spcAft>
                <a:spcPts val="0"/>
              </a:spcAft>
              <a:buSzPts val="2100"/>
              <a:buNone/>
              <a:defRPr sz="2100"/>
            </a:lvl3pPr>
            <a:lvl4pPr lvl="3" algn="ctr">
              <a:lnSpc>
                <a:spcPct val="100000"/>
              </a:lnSpc>
              <a:spcBef>
                <a:spcPts val="1000"/>
              </a:spcBef>
              <a:spcAft>
                <a:spcPts val="0"/>
              </a:spcAft>
              <a:buSzPts val="2100"/>
              <a:buNone/>
              <a:defRPr sz="2100"/>
            </a:lvl4pPr>
            <a:lvl5pPr lvl="4" algn="ctr">
              <a:lnSpc>
                <a:spcPct val="100000"/>
              </a:lnSpc>
              <a:spcBef>
                <a:spcPts val="1000"/>
              </a:spcBef>
              <a:spcAft>
                <a:spcPts val="0"/>
              </a:spcAft>
              <a:buSzPts val="2100"/>
              <a:buNone/>
              <a:defRPr sz="2100"/>
            </a:lvl5pPr>
            <a:lvl6pPr lvl="5" algn="ctr">
              <a:lnSpc>
                <a:spcPct val="100000"/>
              </a:lnSpc>
              <a:spcBef>
                <a:spcPts val="1000"/>
              </a:spcBef>
              <a:spcAft>
                <a:spcPts val="0"/>
              </a:spcAft>
              <a:buSzPts val="2100"/>
              <a:buNone/>
              <a:defRPr sz="2100"/>
            </a:lvl6pPr>
            <a:lvl7pPr lvl="6" algn="ctr">
              <a:lnSpc>
                <a:spcPct val="100000"/>
              </a:lnSpc>
              <a:spcBef>
                <a:spcPts val="1000"/>
              </a:spcBef>
              <a:spcAft>
                <a:spcPts val="0"/>
              </a:spcAft>
              <a:buSzPts val="2100"/>
              <a:buNone/>
              <a:defRPr sz="2100"/>
            </a:lvl7pPr>
            <a:lvl8pPr lvl="7" algn="ctr">
              <a:lnSpc>
                <a:spcPct val="100000"/>
              </a:lnSpc>
              <a:spcBef>
                <a:spcPts val="1000"/>
              </a:spcBef>
              <a:spcAft>
                <a:spcPts val="0"/>
              </a:spcAft>
              <a:buSzPts val="2100"/>
              <a:buNone/>
              <a:defRPr sz="2100"/>
            </a:lvl8pPr>
            <a:lvl9pPr lvl="8" algn="ctr">
              <a:lnSpc>
                <a:spcPct val="100000"/>
              </a:lnSpc>
              <a:spcBef>
                <a:spcPts val="1000"/>
              </a:spcBef>
              <a:spcAft>
                <a:spcPts val="0"/>
              </a:spcAft>
              <a:buSzPts val="2100"/>
              <a:buNone/>
              <a:defRPr sz="2100"/>
            </a:lvl9pPr>
          </a:lstStyle>
          <a:p/>
        </p:txBody>
      </p:sp>
      <p:sp>
        <p:nvSpPr>
          <p:cNvPr id="349" name="Google Shape;349;p33"/>
          <p:cNvSpPr txBox="1"/>
          <p:nvPr>
            <p:ph idx="2" type="body"/>
          </p:nvPr>
        </p:nvSpPr>
        <p:spPr>
          <a:xfrm>
            <a:off x="4939500" y="724075"/>
            <a:ext cx="3837000" cy="3695100"/>
          </a:xfrm>
          <a:prstGeom prst="rect">
            <a:avLst/>
          </a:prstGeom>
        </p:spPr>
        <p:txBody>
          <a:bodyPr anchorCtr="0" anchor="ctr" bIns="0" lIns="0" spcFirstLastPara="1" rIns="91425" wrap="square" tIns="0">
            <a:noAutofit/>
          </a:bodyPr>
          <a:lstStyle>
            <a:lvl1pPr indent="-292100" lvl="0" marL="457200">
              <a:spcBef>
                <a:spcPts val="0"/>
              </a:spcBef>
              <a:spcAft>
                <a:spcPts val="0"/>
              </a:spcAft>
              <a:buSzPts val="1000"/>
              <a:buChar char="●"/>
              <a:defRPr/>
            </a:lvl1pPr>
            <a:lvl2pPr indent="-292100" lvl="1" marL="914400">
              <a:spcBef>
                <a:spcPts val="1000"/>
              </a:spcBef>
              <a:spcAft>
                <a:spcPts val="0"/>
              </a:spcAft>
              <a:buSzPts val="1000"/>
              <a:buChar char="○"/>
              <a:defRPr/>
            </a:lvl2pPr>
            <a:lvl3pPr indent="-292100" lvl="2" marL="1371600">
              <a:spcBef>
                <a:spcPts val="1000"/>
              </a:spcBef>
              <a:spcAft>
                <a:spcPts val="0"/>
              </a:spcAft>
              <a:buSzPts val="1000"/>
              <a:buChar char="■"/>
              <a:defRPr/>
            </a:lvl3pPr>
            <a:lvl4pPr indent="-292100" lvl="3" marL="1828800">
              <a:spcBef>
                <a:spcPts val="1000"/>
              </a:spcBef>
              <a:spcAft>
                <a:spcPts val="0"/>
              </a:spcAft>
              <a:buSzPts val="1000"/>
              <a:buChar char="●"/>
              <a:defRPr/>
            </a:lvl4pPr>
            <a:lvl5pPr indent="-292100" lvl="4" marL="2286000">
              <a:spcBef>
                <a:spcPts val="1000"/>
              </a:spcBef>
              <a:spcAft>
                <a:spcPts val="0"/>
              </a:spcAft>
              <a:buSzPts val="1000"/>
              <a:buChar char="○"/>
              <a:defRPr/>
            </a:lvl5pPr>
            <a:lvl6pPr indent="-292100" lvl="5" marL="2743200">
              <a:spcBef>
                <a:spcPts val="1000"/>
              </a:spcBef>
              <a:spcAft>
                <a:spcPts val="0"/>
              </a:spcAft>
              <a:buSzPts val="1000"/>
              <a:buChar char="■"/>
              <a:defRPr/>
            </a:lvl6pPr>
            <a:lvl7pPr indent="-292100" lvl="6" marL="3200400">
              <a:spcBef>
                <a:spcPts val="1000"/>
              </a:spcBef>
              <a:spcAft>
                <a:spcPts val="0"/>
              </a:spcAft>
              <a:buSzPts val="1000"/>
              <a:buChar char="●"/>
              <a:defRPr/>
            </a:lvl7pPr>
            <a:lvl8pPr indent="-292100" lvl="7" marL="3657600">
              <a:spcBef>
                <a:spcPts val="1000"/>
              </a:spcBef>
              <a:spcAft>
                <a:spcPts val="0"/>
              </a:spcAft>
              <a:buSzPts val="1000"/>
              <a:buChar char="○"/>
              <a:defRPr/>
            </a:lvl8pPr>
            <a:lvl9pPr indent="-292100" lvl="8" marL="4114800">
              <a:spcBef>
                <a:spcPts val="1000"/>
              </a:spcBef>
              <a:spcAft>
                <a:spcPts val="1000"/>
              </a:spcAft>
              <a:buSzPts val="10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350" name="Shape 350"/>
        <p:cNvGrpSpPr/>
        <p:nvPr/>
      </p:nvGrpSpPr>
      <p:grpSpPr>
        <a:xfrm>
          <a:off x="0" y="0"/>
          <a:ext cx="0" cy="0"/>
          <a:chOff x="0" y="0"/>
          <a:chExt cx="0" cy="0"/>
        </a:xfrm>
      </p:grpSpPr>
      <p:sp>
        <p:nvSpPr>
          <p:cNvPr id="351" name="Google Shape;351;p34"/>
          <p:cNvSpPr txBox="1"/>
          <p:nvPr>
            <p:ph idx="1" type="body"/>
          </p:nvPr>
        </p:nvSpPr>
        <p:spPr>
          <a:xfrm>
            <a:off x="311700" y="4230575"/>
            <a:ext cx="5998800" cy="605100"/>
          </a:xfrm>
          <a:prstGeom prst="rect">
            <a:avLst/>
          </a:prstGeom>
        </p:spPr>
        <p:txBody>
          <a:bodyPr anchorCtr="0" anchor="ctr" bIns="0" lIns="0" spcFirstLastPara="1" rIns="91425" wrap="square" tIns="0">
            <a:noAutofit/>
          </a:bodyPr>
          <a:lstStyle>
            <a:lvl1pPr indent="-228600" lvl="0" marL="457200">
              <a:lnSpc>
                <a:spcPct val="100000"/>
              </a:lnSpc>
              <a:spcBef>
                <a:spcPts val="0"/>
              </a:spcBef>
              <a:spcAft>
                <a:spcPts val="0"/>
              </a:spcAft>
              <a:buSzPts val="1000"/>
              <a:buNone/>
              <a:defRPr/>
            </a:lvl1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352" name="Shape 352"/>
        <p:cNvGrpSpPr/>
        <p:nvPr/>
      </p:nvGrpSpPr>
      <p:grpSpPr>
        <a:xfrm>
          <a:off x="0" y="0"/>
          <a:ext cx="0" cy="0"/>
          <a:chOff x="0" y="0"/>
          <a:chExt cx="0" cy="0"/>
        </a:xfrm>
      </p:grpSpPr>
      <p:sp>
        <p:nvSpPr>
          <p:cNvPr id="353" name="Google Shape;353;p35"/>
          <p:cNvSpPr txBox="1"/>
          <p:nvPr>
            <p:ph hasCustomPrompt="1" type="title"/>
          </p:nvPr>
        </p:nvSpPr>
        <p:spPr>
          <a:xfrm>
            <a:off x="311700" y="1106125"/>
            <a:ext cx="8520600" cy="1963500"/>
          </a:xfrm>
          <a:prstGeom prst="rect">
            <a:avLst/>
          </a:prstGeom>
        </p:spPr>
        <p:txBody>
          <a:bodyPr anchorCtr="0" anchor="b" bIns="0" lIns="0" spcFirstLastPara="1" rIns="91425"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54" name="Google Shape;354;p35"/>
          <p:cNvSpPr txBox="1"/>
          <p:nvPr>
            <p:ph idx="1" type="body"/>
          </p:nvPr>
        </p:nvSpPr>
        <p:spPr>
          <a:xfrm>
            <a:off x="311700" y="3152225"/>
            <a:ext cx="8520600" cy="1300800"/>
          </a:xfrm>
          <a:prstGeom prst="rect">
            <a:avLst/>
          </a:prstGeom>
        </p:spPr>
        <p:txBody>
          <a:bodyPr anchorCtr="0" anchor="t" bIns="0" lIns="0" spcFirstLastPara="1" rIns="91425" wrap="square" tIns="0">
            <a:noAutofit/>
          </a:bodyPr>
          <a:lstStyle>
            <a:lvl1pPr indent="-292100" lvl="0" marL="457200" algn="ctr">
              <a:spcBef>
                <a:spcPts val="0"/>
              </a:spcBef>
              <a:spcAft>
                <a:spcPts val="0"/>
              </a:spcAft>
              <a:buSzPts val="1000"/>
              <a:buChar char="●"/>
              <a:defRPr/>
            </a:lvl1pPr>
            <a:lvl2pPr indent="-292100" lvl="1" marL="914400" algn="ctr">
              <a:spcBef>
                <a:spcPts val="1000"/>
              </a:spcBef>
              <a:spcAft>
                <a:spcPts val="0"/>
              </a:spcAft>
              <a:buSzPts val="1000"/>
              <a:buChar char="○"/>
              <a:defRPr/>
            </a:lvl2pPr>
            <a:lvl3pPr indent="-292100" lvl="2" marL="1371600" algn="ctr">
              <a:spcBef>
                <a:spcPts val="1000"/>
              </a:spcBef>
              <a:spcAft>
                <a:spcPts val="0"/>
              </a:spcAft>
              <a:buSzPts val="1000"/>
              <a:buChar char="■"/>
              <a:defRPr/>
            </a:lvl3pPr>
            <a:lvl4pPr indent="-292100" lvl="3" marL="1828800" algn="ctr">
              <a:spcBef>
                <a:spcPts val="1000"/>
              </a:spcBef>
              <a:spcAft>
                <a:spcPts val="0"/>
              </a:spcAft>
              <a:buSzPts val="1000"/>
              <a:buChar char="●"/>
              <a:defRPr/>
            </a:lvl4pPr>
            <a:lvl5pPr indent="-292100" lvl="4" marL="2286000" algn="ctr">
              <a:spcBef>
                <a:spcPts val="1000"/>
              </a:spcBef>
              <a:spcAft>
                <a:spcPts val="0"/>
              </a:spcAft>
              <a:buSzPts val="1000"/>
              <a:buChar char="○"/>
              <a:defRPr/>
            </a:lvl5pPr>
            <a:lvl6pPr indent="-292100" lvl="5" marL="2743200" algn="ctr">
              <a:spcBef>
                <a:spcPts val="1000"/>
              </a:spcBef>
              <a:spcAft>
                <a:spcPts val="0"/>
              </a:spcAft>
              <a:buSzPts val="1000"/>
              <a:buChar char="■"/>
              <a:defRPr/>
            </a:lvl6pPr>
            <a:lvl7pPr indent="-292100" lvl="6" marL="3200400" algn="ctr">
              <a:spcBef>
                <a:spcPts val="1000"/>
              </a:spcBef>
              <a:spcAft>
                <a:spcPts val="0"/>
              </a:spcAft>
              <a:buSzPts val="1000"/>
              <a:buChar char="●"/>
              <a:defRPr/>
            </a:lvl7pPr>
            <a:lvl8pPr indent="-292100" lvl="7" marL="3657600" algn="ctr">
              <a:spcBef>
                <a:spcPts val="1000"/>
              </a:spcBef>
              <a:spcAft>
                <a:spcPts val="0"/>
              </a:spcAft>
              <a:buSzPts val="1000"/>
              <a:buChar char="○"/>
              <a:defRPr/>
            </a:lvl8pPr>
            <a:lvl9pPr indent="-292100" lvl="8" marL="4114800" algn="ctr">
              <a:spcBef>
                <a:spcPts val="1000"/>
              </a:spcBef>
              <a:spcAft>
                <a:spcPts val="1000"/>
              </a:spcAft>
              <a:buSzPts val="10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5" name="Shape 355"/>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56" name="Shape 356"/>
        <p:cNvGrpSpPr/>
        <p:nvPr/>
      </p:nvGrpSpPr>
      <p:grpSpPr>
        <a:xfrm>
          <a:off x="0" y="0"/>
          <a:ext cx="0" cy="0"/>
          <a:chOff x="0" y="0"/>
          <a:chExt cx="0" cy="0"/>
        </a:xfrm>
      </p:grpSpPr>
      <p:sp>
        <p:nvSpPr>
          <p:cNvPr id="357" name="Google Shape;357;p37"/>
          <p:cNvSpPr txBox="1"/>
          <p:nvPr>
            <p:ph type="title"/>
          </p:nvPr>
        </p:nvSpPr>
        <p:spPr>
          <a:xfrm>
            <a:off x="677325" y="1832775"/>
            <a:ext cx="3217200" cy="1484100"/>
          </a:xfrm>
          <a:prstGeom prst="rect">
            <a:avLst/>
          </a:prstGeom>
        </p:spPr>
        <p:txBody>
          <a:bodyPr anchorCtr="0" anchor="ctr" bIns="0" lIns="0" spcFirstLastPara="1" rIns="91425" wrap="square" tIns="0">
            <a:noAutofit/>
          </a:bodyPr>
          <a:lstStyle>
            <a:lvl1pPr lvl="0">
              <a:spcBef>
                <a:spcPts val="0"/>
              </a:spcBef>
              <a:spcAft>
                <a:spcPts val="0"/>
              </a:spcAft>
              <a:buSzPts val="4200"/>
              <a:buNone/>
              <a:defRPr sz="42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58" name="Google Shape;358;p37"/>
          <p:cNvSpPr txBox="1"/>
          <p:nvPr>
            <p:ph idx="1" type="subTitle"/>
          </p:nvPr>
        </p:nvSpPr>
        <p:spPr>
          <a:xfrm>
            <a:off x="4406650" y="393750"/>
            <a:ext cx="4409700" cy="542700"/>
          </a:xfrm>
          <a:prstGeom prst="rect">
            <a:avLst/>
          </a:prstGeom>
        </p:spPr>
        <p:txBody>
          <a:bodyPr anchorCtr="0" anchor="t" bIns="0" lIns="0" spcFirstLastPara="1" rIns="91425" wrap="square" tIns="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p:txBody>
      </p:sp>
      <p:sp>
        <p:nvSpPr>
          <p:cNvPr id="359" name="Google Shape;359;p37"/>
          <p:cNvSpPr txBox="1"/>
          <p:nvPr>
            <p:ph idx="2" type="subTitle"/>
          </p:nvPr>
        </p:nvSpPr>
        <p:spPr>
          <a:xfrm>
            <a:off x="4406650" y="1151705"/>
            <a:ext cx="4409700" cy="542700"/>
          </a:xfrm>
          <a:prstGeom prst="rect">
            <a:avLst/>
          </a:prstGeom>
        </p:spPr>
        <p:txBody>
          <a:bodyPr anchorCtr="0" anchor="t" bIns="0" lIns="0" spcFirstLastPara="1" rIns="91425" wrap="square" tIns="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p:txBody>
      </p:sp>
      <p:sp>
        <p:nvSpPr>
          <p:cNvPr id="360" name="Google Shape;360;p37"/>
          <p:cNvSpPr txBox="1"/>
          <p:nvPr>
            <p:ph idx="3" type="subTitle"/>
          </p:nvPr>
        </p:nvSpPr>
        <p:spPr>
          <a:xfrm>
            <a:off x="4406650" y="3425570"/>
            <a:ext cx="4409700" cy="542700"/>
          </a:xfrm>
          <a:prstGeom prst="rect">
            <a:avLst/>
          </a:prstGeom>
        </p:spPr>
        <p:txBody>
          <a:bodyPr anchorCtr="0" anchor="t" bIns="0" lIns="0" spcFirstLastPara="1" rIns="91425" wrap="square" tIns="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p:txBody>
      </p:sp>
      <p:sp>
        <p:nvSpPr>
          <p:cNvPr id="361" name="Google Shape;361;p37"/>
          <p:cNvSpPr txBox="1"/>
          <p:nvPr>
            <p:ph idx="4" type="subTitle"/>
          </p:nvPr>
        </p:nvSpPr>
        <p:spPr>
          <a:xfrm>
            <a:off x="4406650" y="1909660"/>
            <a:ext cx="4409700" cy="542700"/>
          </a:xfrm>
          <a:prstGeom prst="rect">
            <a:avLst/>
          </a:prstGeom>
        </p:spPr>
        <p:txBody>
          <a:bodyPr anchorCtr="0" anchor="t" bIns="0" lIns="0" spcFirstLastPara="1" rIns="91425" wrap="square" tIns="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p:txBody>
      </p:sp>
      <p:sp>
        <p:nvSpPr>
          <p:cNvPr id="362" name="Google Shape;362;p37"/>
          <p:cNvSpPr txBox="1"/>
          <p:nvPr>
            <p:ph idx="5" type="subTitle"/>
          </p:nvPr>
        </p:nvSpPr>
        <p:spPr>
          <a:xfrm>
            <a:off x="4406650" y="4183525"/>
            <a:ext cx="4409700" cy="542700"/>
          </a:xfrm>
          <a:prstGeom prst="rect">
            <a:avLst/>
          </a:prstGeom>
        </p:spPr>
        <p:txBody>
          <a:bodyPr anchorCtr="0" anchor="t" bIns="0" lIns="0" spcFirstLastPara="1" rIns="91425" wrap="square" tIns="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p:txBody>
      </p:sp>
      <p:sp>
        <p:nvSpPr>
          <p:cNvPr id="363" name="Google Shape;363;p37"/>
          <p:cNvSpPr txBox="1"/>
          <p:nvPr>
            <p:ph idx="6" type="subTitle"/>
          </p:nvPr>
        </p:nvSpPr>
        <p:spPr>
          <a:xfrm>
            <a:off x="4406650" y="2667615"/>
            <a:ext cx="4409700" cy="542700"/>
          </a:xfrm>
          <a:prstGeom prst="rect">
            <a:avLst/>
          </a:prstGeom>
        </p:spPr>
        <p:txBody>
          <a:bodyPr anchorCtr="0" anchor="t" bIns="0" lIns="0" spcFirstLastPara="1" rIns="91425" wrap="square" tIns="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364" name="Shape 364"/>
        <p:cNvGrpSpPr/>
        <p:nvPr/>
      </p:nvGrpSpPr>
      <p:grpSpPr>
        <a:xfrm>
          <a:off x="0" y="0"/>
          <a:ext cx="0" cy="0"/>
          <a:chOff x="0" y="0"/>
          <a:chExt cx="0" cy="0"/>
        </a:xfrm>
      </p:grpSpPr>
      <p:sp>
        <p:nvSpPr>
          <p:cNvPr id="365" name="Google Shape;365;p38"/>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6" name="Google Shape;366;p38"/>
          <p:cNvSpPr txBox="1"/>
          <p:nvPr>
            <p:ph idx="1" type="body"/>
          </p:nvPr>
        </p:nvSpPr>
        <p:spPr>
          <a:xfrm>
            <a:off x="311700" y="1152475"/>
            <a:ext cx="4473900" cy="3416400"/>
          </a:xfrm>
          <a:prstGeom prst="rect">
            <a:avLst/>
          </a:prstGeom>
        </p:spPr>
        <p:txBody>
          <a:bodyPr anchorCtr="0" anchor="t" bIns="0" lIns="0" spcFirstLastPara="1" rIns="91425" wrap="square" tIns="0">
            <a:noAutofit/>
          </a:bodyPr>
          <a:lstStyle>
            <a:lvl1pPr indent="-292100" lvl="0" marL="457200">
              <a:spcBef>
                <a:spcPts val="0"/>
              </a:spcBef>
              <a:spcAft>
                <a:spcPts val="0"/>
              </a:spcAft>
              <a:buSzPts val="1000"/>
              <a:buChar char="●"/>
              <a:defRPr/>
            </a:lvl1pPr>
            <a:lvl2pPr indent="-292100" lvl="1" marL="914400">
              <a:spcBef>
                <a:spcPts val="1000"/>
              </a:spcBef>
              <a:spcAft>
                <a:spcPts val="0"/>
              </a:spcAft>
              <a:buSzPts val="1000"/>
              <a:buChar char="○"/>
              <a:defRPr/>
            </a:lvl2pPr>
            <a:lvl3pPr indent="-292100" lvl="2" marL="1371600">
              <a:spcBef>
                <a:spcPts val="1000"/>
              </a:spcBef>
              <a:spcAft>
                <a:spcPts val="0"/>
              </a:spcAft>
              <a:buSzPts val="1000"/>
              <a:buChar char="■"/>
              <a:defRPr/>
            </a:lvl3pPr>
            <a:lvl4pPr indent="-292100" lvl="3" marL="1828800">
              <a:spcBef>
                <a:spcPts val="1000"/>
              </a:spcBef>
              <a:spcAft>
                <a:spcPts val="0"/>
              </a:spcAft>
              <a:buSzPts val="1000"/>
              <a:buChar char="●"/>
              <a:defRPr/>
            </a:lvl4pPr>
            <a:lvl5pPr indent="-292100" lvl="4" marL="2286000">
              <a:spcBef>
                <a:spcPts val="1000"/>
              </a:spcBef>
              <a:spcAft>
                <a:spcPts val="0"/>
              </a:spcAft>
              <a:buSzPts val="1000"/>
              <a:buChar char="○"/>
              <a:defRPr/>
            </a:lvl5pPr>
            <a:lvl6pPr indent="-292100" lvl="5" marL="2743200">
              <a:spcBef>
                <a:spcPts val="1000"/>
              </a:spcBef>
              <a:spcAft>
                <a:spcPts val="0"/>
              </a:spcAft>
              <a:buSzPts val="1000"/>
              <a:buChar char="■"/>
              <a:defRPr/>
            </a:lvl6pPr>
            <a:lvl7pPr indent="-292100" lvl="6" marL="3200400">
              <a:spcBef>
                <a:spcPts val="1000"/>
              </a:spcBef>
              <a:spcAft>
                <a:spcPts val="0"/>
              </a:spcAft>
              <a:buSzPts val="1000"/>
              <a:buChar char="●"/>
              <a:defRPr/>
            </a:lvl7pPr>
            <a:lvl8pPr indent="-292100" lvl="7" marL="3657600">
              <a:spcBef>
                <a:spcPts val="1000"/>
              </a:spcBef>
              <a:spcAft>
                <a:spcPts val="0"/>
              </a:spcAft>
              <a:buSzPts val="1000"/>
              <a:buChar char="○"/>
              <a:defRPr/>
            </a:lvl8pPr>
            <a:lvl9pPr indent="-292100" lvl="8" marL="4114800">
              <a:spcBef>
                <a:spcPts val="1000"/>
              </a:spcBef>
              <a:spcAft>
                <a:spcPts val="1000"/>
              </a:spcAft>
              <a:buSzPts val="1000"/>
              <a:buChar char="■"/>
              <a:defRPr/>
            </a:lvl9pPr>
          </a:lstStyle>
          <a:p/>
        </p:txBody>
      </p:sp>
      <p:sp>
        <p:nvSpPr>
          <p:cNvPr id="367" name="Google Shape;367;p38"/>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368" name="Shape 368"/>
        <p:cNvGrpSpPr/>
        <p:nvPr/>
      </p:nvGrpSpPr>
      <p:grpSpPr>
        <a:xfrm>
          <a:off x="0" y="0"/>
          <a:ext cx="0" cy="0"/>
          <a:chOff x="0" y="0"/>
          <a:chExt cx="0" cy="0"/>
        </a:xfrm>
      </p:grpSpPr>
      <p:sp>
        <p:nvSpPr>
          <p:cNvPr id="369" name="Google Shape;369;p39"/>
          <p:cNvSpPr txBox="1"/>
          <p:nvPr>
            <p:ph type="title"/>
          </p:nvPr>
        </p:nvSpPr>
        <p:spPr>
          <a:xfrm>
            <a:off x="483175" y="450025"/>
            <a:ext cx="8184600" cy="758100"/>
          </a:xfrm>
          <a:prstGeom prst="rect">
            <a:avLst/>
          </a:prstGeom>
        </p:spPr>
        <p:txBody>
          <a:bodyPr anchorCtr="0" anchor="ctr" bIns="0" lIns="0" spcFirstLastPara="1" rIns="91425" wrap="square" tIns="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70" name="Google Shape;370;p39"/>
          <p:cNvSpPr txBox="1"/>
          <p:nvPr>
            <p:ph idx="1" type="body"/>
          </p:nvPr>
        </p:nvSpPr>
        <p:spPr>
          <a:xfrm>
            <a:off x="483150" y="2237788"/>
            <a:ext cx="3619800" cy="2373600"/>
          </a:xfrm>
          <a:prstGeom prst="rect">
            <a:avLst/>
          </a:prstGeom>
        </p:spPr>
        <p:txBody>
          <a:bodyPr anchorCtr="0" anchor="t" bIns="0" lIns="0" spcFirstLastPara="1" rIns="91425" wrap="square" tIns="0">
            <a:noAutofit/>
          </a:bodyPr>
          <a:lstStyle>
            <a:lvl1pPr indent="-292100" lvl="0" marL="457200">
              <a:spcBef>
                <a:spcPts val="0"/>
              </a:spcBef>
              <a:spcAft>
                <a:spcPts val="0"/>
              </a:spcAft>
              <a:buSzPts val="1000"/>
              <a:buChar char="●"/>
              <a:defRPr/>
            </a:lvl1pPr>
            <a:lvl2pPr indent="-292100" lvl="1" marL="914400">
              <a:spcBef>
                <a:spcPts val="1000"/>
              </a:spcBef>
              <a:spcAft>
                <a:spcPts val="0"/>
              </a:spcAft>
              <a:buSzPts val="1000"/>
              <a:buChar char="○"/>
              <a:defRPr/>
            </a:lvl2pPr>
            <a:lvl3pPr indent="-292100" lvl="2" marL="1371600">
              <a:spcBef>
                <a:spcPts val="1000"/>
              </a:spcBef>
              <a:spcAft>
                <a:spcPts val="0"/>
              </a:spcAft>
              <a:buSzPts val="1000"/>
              <a:buChar char="■"/>
              <a:defRPr/>
            </a:lvl3pPr>
            <a:lvl4pPr indent="-292100" lvl="3" marL="1828800">
              <a:spcBef>
                <a:spcPts val="1000"/>
              </a:spcBef>
              <a:spcAft>
                <a:spcPts val="0"/>
              </a:spcAft>
              <a:buSzPts val="1000"/>
              <a:buChar char="●"/>
              <a:defRPr/>
            </a:lvl4pPr>
            <a:lvl5pPr indent="-292100" lvl="4" marL="2286000">
              <a:spcBef>
                <a:spcPts val="1000"/>
              </a:spcBef>
              <a:spcAft>
                <a:spcPts val="0"/>
              </a:spcAft>
              <a:buSzPts val="1000"/>
              <a:buChar char="○"/>
              <a:defRPr/>
            </a:lvl5pPr>
            <a:lvl6pPr indent="-292100" lvl="5" marL="2743200">
              <a:spcBef>
                <a:spcPts val="1000"/>
              </a:spcBef>
              <a:spcAft>
                <a:spcPts val="0"/>
              </a:spcAft>
              <a:buSzPts val="1000"/>
              <a:buChar char="■"/>
              <a:defRPr/>
            </a:lvl6pPr>
            <a:lvl7pPr indent="-292100" lvl="6" marL="3200400">
              <a:spcBef>
                <a:spcPts val="1000"/>
              </a:spcBef>
              <a:spcAft>
                <a:spcPts val="0"/>
              </a:spcAft>
              <a:buSzPts val="1000"/>
              <a:buChar char="●"/>
              <a:defRPr/>
            </a:lvl7pPr>
            <a:lvl8pPr indent="-292100" lvl="7" marL="3657600">
              <a:spcBef>
                <a:spcPts val="1000"/>
              </a:spcBef>
              <a:spcAft>
                <a:spcPts val="0"/>
              </a:spcAft>
              <a:buSzPts val="1000"/>
              <a:buChar char="○"/>
              <a:defRPr/>
            </a:lvl8pPr>
            <a:lvl9pPr indent="-292100" lvl="8" marL="4114800">
              <a:spcBef>
                <a:spcPts val="1000"/>
              </a:spcBef>
              <a:spcAft>
                <a:spcPts val="1000"/>
              </a:spcAft>
              <a:buSzPts val="1000"/>
              <a:buChar char="■"/>
              <a:defRPr/>
            </a:lvl9pPr>
          </a:lstStyle>
          <a:p/>
        </p:txBody>
      </p:sp>
      <p:sp>
        <p:nvSpPr>
          <p:cNvPr id="371" name="Google Shape;371;p39"/>
          <p:cNvSpPr txBox="1"/>
          <p:nvPr>
            <p:ph idx="2" type="body"/>
          </p:nvPr>
        </p:nvSpPr>
        <p:spPr>
          <a:xfrm>
            <a:off x="5048000" y="2237788"/>
            <a:ext cx="3619800" cy="2373600"/>
          </a:xfrm>
          <a:prstGeom prst="rect">
            <a:avLst/>
          </a:prstGeom>
        </p:spPr>
        <p:txBody>
          <a:bodyPr anchorCtr="0" anchor="t" bIns="0" lIns="0" spcFirstLastPara="1" rIns="91425" wrap="square" tIns="0">
            <a:noAutofit/>
          </a:bodyPr>
          <a:lstStyle>
            <a:lvl1pPr indent="-292100" lvl="0" marL="457200">
              <a:spcBef>
                <a:spcPts val="0"/>
              </a:spcBef>
              <a:spcAft>
                <a:spcPts val="0"/>
              </a:spcAft>
              <a:buSzPts val="1000"/>
              <a:buChar char="●"/>
              <a:defRPr/>
            </a:lvl1pPr>
            <a:lvl2pPr indent="-292100" lvl="1" marL="914400">
              <a:spcBef>
                <a:spcPts val="1000"/>
              </a:spcBef>
              <a:spcAft>
                <a:spcPts val="0"/>
              </a:spcAft>
              <a:buSzPts val="1000"/>
              <a:buChar char="○"/>
              <a:defRPr/>
            </a:lvl2pPr>
            <a:lvl3pPr indent="-292100" lvl="2" marL="1371600">
              <a:spcBef>
                <a:spcPts val="1000"/>
              </a:spcBef>
              <a:spcAft>
                <a:spcPts val="0"/>
              </a:spcAft>
              <a:buSzPts val="1000"/>
              <a:buChar char="■"/>
              <a:defRPr/>
            </a:lvl3pPr>
            <a:lvl4pPr indent="-292100" lvl="3" marL="1828800">
              <a:spcBef>
                <a:spcPts val="1000"/>
              </a:spcBef>
              <a:spcAft>
                <a:spcPts val="0"/>
              </a:spcAft>
              <a:buSzPts val="1000"/>
              <a:buChar char="●"/>
              <a:defRPr/>
            </a:lvl4pPr>
            <a:lvl5pPr indent="-292100" lvl="4" marL="2286000">
              <a:spcBef>
                <a:spcPts val="1000"/>
              </a:spcBef>
              <a:spcAft>
                <a:spcPts val="0"/>
              </a:spcAft>
              <a:buSzPts val="1000"/>
              <a:buChar char="○"/>
              <a:defRPr/>
            </a:lvl5pPr>
            <a:lvl6pPr indent="-292100" lvl="5" marL="2743200">
              <a:spcBef>
                <a:spcPts val="1000"/>
              </a:spcBef>
              <a:spcAft>
                <a:spcPts val="0"/>
              </a:spcAft>
              <a:buSzPts val="1000"/>
              <a:buChar char="■"/>
              <a:defRPr/>
            </a:lvl6pPr>
            <a:lvl7pPr indent="-292100" lvl="6" marL="3200400">
              <a:spcBef>
                <a:spcPts val="1000"/>
              </a:spcBef>
              <a:spcAft>
                <a:spcPts val="0"/>
              </a:spcAft>
              <a:buSzPts val="1000"/>
              <a:buChar char="●"/>
              <a:defRPr/>
            </a:lvl7pPr>
            <a:lvl8pPr indent="-292100" lvl="7" marL="3657600">
              <a:spcBef>
                <a:spcPts val="1000"/>
              </a:spcBef>
              <a:spcAft>
                <a:spcPts val="0"/>
              </a:spcAft>
              <a:buSzPts val="1000"/>
              <a:buChar char="○"/>
              <a:defRPr/>
            </a:lvl8pPr>
            <a:lvl9pPr indent="-292100" lvl="8" marL="4114800">
              <a:spcBef>
                <a:spcPts val="1000"/>
              </a:spcBef>
              <a:spcAft>
                <a:spcPts val="1000"/>
              </a:spcAft>
              <a:buSzPts val="1000"/>
              <a:buChar char="■"/>
              <a:defRPr/>
            </a:lvl9pPr>
          </a:lstStyle>
          <a:p/>
        </p:txBody>
      </p:sp>
      <p:sp>
        <p:nvSpPr>
          <p:cNvPr id="372" name="Google Shape;372;p39"/>
          <p:cNvSpPr txBox="1"/>
          <p:nvPr>
            <p:ph idx="3" type="subTitle"/>
          </p:nvPr>
        </p:nvSpPr>
        <p:spPr>
          <a:xfrm>
            <a:off x="483150" y="1336161"/>
            <a:ext cx="3619800" cy="542700"/>
          </a:xfrm>
          <a:prstGeom prst="rect">
            <a:avLst/>
          </a:prstGeom>
        </p:spPr>
        <p:txBody>
          <a:bodyPr anchorCtr="0" anchor="t" bIns="0" lIns="0" spcFirstLastPara="1" rIns="91425" wrap="square" tIns="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p:txBody>
      </p:sp>
      <p:sp>
        <p:nvSpPr>
          <p:cNvPr id="373" name="Google Shape;373;p39"/>
          <p:cNvSpPr txBox="1"/>
          <p:nvPr>
            <p:ph idx="4" type="subTitle"/>
          </p:nvPr>
        </p:nvSpPr>
        <p:spPr>
          <a:xfrm>
            <a:off x="5048000" y="1336161"/>
            <a:ext cx="3619800" cy="542700"/>
          </a:xfrm>
          <a:prstGeom prst="rect">
            <a:avLst/>
          </a:prstGeom>
        </p:spPr>
        <p:txBody>
          <a:bodyPr anchorCtr="0" anchor="t" bIns="0" lIns="0" spcFirstLastPara="1" rIns="91425" wrap="square" tIns="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374" name="Shape 374"/>
        <p:cNvGrpSpPr/>
        <p:nvPr/>
      </p:nvGrpSpPr>
      <p:grpSpPr>
        <a:xfrm>
          <a:off x="0" y="0"/>
          <a:ext cx="0" cy="0"/>
          <a:chOff x="0" y="0"/>
          <a:chExt cx="0" cy="0"/>
        </a:xfrm>
      </p:grpSpPr>
      <p:sp>
        <p:nvSpPr>
          <p:cNvPr id="375" name="Google Shape;375;p40"/>
          <p:cNvSpPr txBox="1"/>
          <p:nvPr>
            <p:ph idx="1" type="body"/>
          </p:nvPr>
        </p:nvSpPr>
        <p:spPr>
          <a:xfrm>
            <a:off x="483175" y="2417500"/>
            <a:ext cx="2455500" cy="2373600"/>
          </a:xfrm>
          <a:prstGeom prst="rect">
            <a:avLst/>
          </a:prstGeom>
        </p:spPr>
        <p:txBody>
          <a:bodyPr anchorCtr="0" anchor="t" bIns="0" lIns="0" spcFirstLastPara="1" rIns="91425" wrap="square" tIns="0">
            <a:noAutofit/>
          </a:bodyPr>
          <a:lstStyle>
            <a:lvl1pPr indent="-292100" lvl="0" marL="457200">
              <a:spcBef>
                <a:spcPts val="0"/>
              </a:spcBef>
              <a:spcAft>
                <a:spcPts val="0"/>
              </a:spcAft>
              <a:buSzPts val="1000"/>
              <a:buChar char="●"/>
              <a:defRPr/>
            </a:lvl1pPr>
            <a:lvl2pPr indent="-292100" lvl="1" marL="914400">
              <a:spcBef>
                <a:spcPts val="1000"/>
              </a:spcBef>
              <a:spcAft>
                <a:spcPts val="0"/>
              </a:spcAft>
              <a:buSzPts val="1000"/>
              <a:buChar char="○"/>
              <a:defRPr/>
            </a:lvl2pPr>
            <a:lvl3pPr indent="-292100" lvl="2" marL="1371600">
              <a:spcBef>
                <a:spcPts val="1000"/>
              </a:spcBef>
              <a:spcAft>
                <a:spcPts val="0"/>
              </a:spcAft>
              <a:buSzPts val="1000"/>
              <a:buChar char="■"/>
              <a:defRPr/>
            </a:lvl3pPr>
            <a:lvl4pPr indent="-292100" lvl="3" marL="1828800">
              <a:spcBef>
                <a:spcPts val="1000"/>
              </a:spcBef>
              <a:spcAft>
                <a:spcPts val="0"/>
              </a:spcAft>
              <a:buSzPts val="1000"/>
              <a:buChar char="●"/>
              <a:defRPr/>
            </a:lvl4pPr>
            <a:lvl5pPr indent="-292100" lvl="4" marL="2286000">
              <a:spcBef>
                <a:spcPts val="1000"/>
              </a:spcBef>
              <a:spcAft>
                <a:spcPts val="0"/>
              </a:spcAft>
              <a:buSzPts val="1000"/>
              <a:buChar char="○"/>
              <a:defRPr/>
            </a:lvl5pPr>
            <a:lvl6pPr indent="-292100" lvl="5" marL="2743200">
              <a:spcBef>
                <a:spcPts val="1000"/>
              </a:spcBef>
              <a:spcAft>
                <a:spcPts val="0"/>
              </a:spcAft>
              <a:buSzPts val="1000"/>
              <a:buChar char="■"/>
              <a:defRPr/>
            </a:lvl6pPr>
            <a:lvl7pPr indent="-292100" lvl="6" marL="3200400">
              <a:spcBef>
                <a:spcPts val="1000"/>
              </a:spcBef>
              <a:spcAft>
                <a:spcPts val="0"/>
              </a:spcAft>
              <a:buSzPts val="1000"/>
              <a:buChar char="●"/>
              <a:defRPr/>
            </a:lvl7pPr>
            <a:lvl8pPr indent="-292100" lvl="7" marL="3657600">
              <a:spcBef>
                <a:spcPts val="1000"/>
              </a:spcBef>
              <a:spcAft>
                <a:spcPts val="0"/>
              </a:spcAft>
              <a:buSzPts val="1000"/>
              <a:buChar char="○"/>
              <a:defRPr/>
            </a:lvl8pPr>
            <a:lvl9pPr indent="-292100" lvl="8" marL="4114800">
              <a:spcBef>
                <a:spcPts val="1000"/>
              </a:spcBef>
              <a:spcAft>
                <a:spcPts val="1000"/>
              </a:spcAft>
              <a:buSzPts val="1000"/>
              <a:buChar char="■"/>
              <a:defRPr/>
            </a:lvl9pPr>
          </a:lstStyle>
          <a:p/>
        </p:txBody>
      </p:sp>
      <p:sp>
        <p:nvSpPr>
          <p:cNvPr id="376" name="Google Shape;376;p40"/>
          <p:cNvSpPr txBox="1"/>
          <p:nvPr>
            <p:ph idx="2" type="body"/>
          </p:nvPr>
        </p:nvSpPr>
        <p:spPr>
          <a:xfrm>
            <a:off x="3347725" y="2417500"/>
            <a:ext cx="2455500" cy="2373600"/>
          </a:xfrm>
          <a:prstGeom prst="rect">
            <a:avLst/>
          </a:prstGeom>
        </p:spPr>
        <p:txBody>
          <a:bodyPr anchorCtr="0" anchor="t" bIns="0" lIns="0" spcFirstLastPara="1" rIns="91425" wrap="square" tIns="0">
            <a:noAutofit/>
          </a:bodyPr>
          <a:lstStyle>
            <a:lvl1pPr indent="-292100" lvl="0" marL="457200">
              <a:spcBef>
                <a:spcPts val="0"/>
              </a:spcBef>
              <a:spcAft>
                <a:spcPts val="0"/>
              </a:spcAft>
              <a:buSzPts val="1000"/>
              <a:buChar char="●"/>
              <a:defRPr/>
            </a:lvl1pPr>
            <a:lvl2pPr indent="-292100" lvl="1" marL="914400">
              <a:spcBef>
                <a:spcPts val="1000"/>
              </a:spcBef>
              <a:spcAft>
                <a:spcPts val="0"/>
              </a:spcAft>
              <a:buSzPts val="1000"/>
              <a:buChar char="○"/>
              <a:defRPr/>
            </a:lvl2pPr>
            <a:lvl3pPr indent="-292100" lvl="2" marL="1371600">
              <a:spcBef>
                <a:spcPts val="1000"/>
              </a:spcBef>
              <a:spcAft>
                <a:spcPts val="0"/>
              </a:spcAft>
              <a:buSzPts val="1000"/>
              <a:buChar char="■"/>
              <a:defRPr/>
            </a:lvl3pPr>
            <a:lvl4pPr indent="-292100" lvl="3" marL="1828800">
              <a:spcBef>
                <a:spcPts val="1000"/>
              </a:spcBef>
              <a:spcAft>
                <a:spcPts val="0"/>
              </a:spcAft>
              <a:buSzPts val="1000"/>
              <a:buChar char="●"/>
              <a:defRPr/>
            </a:lvl4pPr>
            <a:lvl5pPr indent="-292100" lvl="4" marL="2286000">
              <a:spcBef>
                <a:spcPts val="1000"/>
              </a:spcBef>
              <a:spcAft>
                <a:spcPts val="0"/>
              </a:spcAft>
              <a:buSzPts val="1000"/>
              <a:buChar char="○"/>
              <a:defRPr/>
            </a:lvl5pPr>
            <a:lvl6pPr indent="-292100" lvl="5" marL="2743200">
              <a:spcBef>
                <a:spcPts val="1000"/>
              </a:spcBef>
              <a:spcAft>
                <a:spcPts val="0"/>
              </a:spcAft>
              <a:buSzPts val="1000"/>
              <a:buChar char="■"/>
              <a:defRPr/>
            </a:lvl6pPr>
            <a:lvl7pPr indent="-292100" lvl="6" marL="3200400">
              <a:spcBef>
                <a:spcPts val="1000"/>
              </a:spcBef>
              <a:spcAft>
                <a:spcPts val="0"/>
              </a:spcAft>
              <a:buSzPts val="1000"/>
              <a:buChar char="●"/>
              <a:defRPr/>
            </a:lvl7pPr>
            <a:lvl8pPr indent="-292100" lvl="7" marL="3657600">
              <a:spcBef>
                <a:spcPts val="1000"/>
              </a:spcBef>
              <a:spcAft>
                <a:spcPts val="0"/>
              </a:spcAft>
              <a:buSzPts val="1000"/>
              <a:buChar char="○"/>
              <a:defRPr/>
            </a:lvl8pPr>
            <a:lvl9pPr indent="-292100" lvl="8" marL="4114800">
              <a:spcBef>
                <a:spcPts val="1000"/>
              </a:spcBef>
              <a:spcAft>
                <a:spcPts val="1000"/>
              </a:spcAft>
              <a:buSzPts val="1000"/>
              <a:buChar char="■"/>
              <a:defRPr/>
            </a:lvl9pPr>
          </a:lstStyle>
          <a:p/>
        </p:txBody>
      </p:sp>
      <p:sp>
        <p:nvSpPr>
          <p:cNvPr id="377" name="Google Shape;377;p40"/>
          <p:cNvSpPr txBox="1"/>
          <p:nvPr>
            <p:ph type="title"/>
          </p:nvPr>
        </p:nvSpPr>
        <p:spPr>
          <a:xfrm>
            <a:off x="483175" y="450025"/>
            <a:ext cx="8184600" cy="758100"/>
          </a:xfrm>
          <a:prstGeom prst="rect">
            <a:avLst/>
          </a:prstGeom>
        </p:spPr>
        <p:txBody>
          <a:bodyPr anchorCtr="0" anchor="ctr" bIns="0" lIns="0" spcFirstLastPara="1" rIns="91425" wrap="square" tIns="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78" name="Google Shape;378;p40"/>
          <p:cNvSpPr txBox="1"/>
          <p:nvPr>
            <p:ph idx="3" type="subTitle"/>
          </p:nvPr>
        </p:nvSpPr>
        <p:spPr>
          <a:xfrm>
            <a:off x="483175" y="1336150"/>
            <a:ext cx="2455500" cy="778500"/>
          </a:xfrm>
          <a:prstGeom prst="rect">
            <a:avLst/>
          </a:prstGeom>
        </p:spPr>
        <p:txBody>
          <a:bodyPr anchorCtr="0" anchor="t" bIns="0" lIns="0" spcFirstLastPara="1" rIns="91425" wrap="square" tIns="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p:txBody>
      </p:sp>
      <p:sp>
        <p:nvSpPr>
          <p:cNvPr id="379" name="Google Shape;379;p40"/>
          <p:cNvSpPr txBox="1"/>
          <p:nvPr>
            <p:ph idx="4" type="subTitle"/>
          </p:nvPr>
        </p:nvSpPr>
        <p:spPr>
          <a:xfrm>
            <a:off x="3347725" y="1336150"/>
            <a:ext cx="2455500" cy="778500"/>
          </a:xfrm>
          <a:prstGeom prst="rect">
            <a:avLst/>
          </a:prstGeom>
        </p:spPr>
        <p:txBody>
          <a:bodyPr anchorCtr="0" anchor="t" bIns="0" lIns="0" spcFirstLastPara="1" rIns="91425" wrap="square" tIns="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p:txBody>
      </p:sp>
      <p:sp>
        <p:nvSpPr>
          <p:cNvPr id="380" name="Google Shape;380;p40"/>
          <p:cNvSpPr txBox="1"/>
          <p:nvPr>
            <p:ph idx="5" type="subTitle"/>
          </p:nvPr>
        </p:nvSpPr>
        <p:spPr>
          <a:xfrm>
            <a:off x="6212275" y="1336150"/>
            <a:ext cx="2455500" cy="778500"/>
          </a:xfrm>
          <a:prstGeom prst="rect">
            <a:avLst/>
          </a:prstGeom>
        </p:spPr>
        <p:txBody>
          <a:bodyPr anchorCtr="0" anchor="t" bIns="0" lIns="0" spcFirstLastPara="1" rIns="91425" wrap="square" tIns="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p:txBody>
      </p:sp>
      <p:sp>
        <p:nvSpPr>
          <p:cNvPr id="381" name="Google Shape;381;p40"/>
          <p:cNvSpPr txBox="1"/>
          <p:nvPr>
            <p:ph idx="6" type="body"/>
          </p:nvPr>
        </p:nvSpPr>
        <p:spPr>
          <a:xfrm>
            <a:off x="6212275" y="2417500"/>
            <a:ext cx="2455500" cy="2373600"/>
          </a:xfrm>
          <a:prstGeom prst="rect">
            <a:avLst/>
          </a:prstGeom>
        </p:spPr>
        <p:txBody>
          <a:bodyPr anchorCtr="0" anchor="t" bIns="0" lIns="0" spcFirstLastPara="1" rIns="91425" wrap="square" tIns="0">
            <a:noAutofit/>
          </a:bodyPr>
          <a:lstStyle>
            <a:lvl1pPr indent="-292100" lvl="0" marL="457200">
              <a:spcBef>
                <a:spcPts val="0"/>
              </a:spcBef>
              <a:spcAft>
                <a:spcPts val="0"/>
              </a:spcAft>
              <a:buSzPts val="1000"/>
              <a:buChar char="●"/>
              <a:defRPr/>
            </a:lvl1pPr>
            <a:lvl2pPr indent="-292100" lvl="1" marL="914400">
              <a:spcBef>
                <a:spcPts val="1000"/>
              </a:spcBef>
              <a:spcAft>
                <a:spcPts val="0"/>
              </a:spcAft>
              <a:buSzPts val="1000"/>
              <a:buChar char="○"/>
              <a:defRPr/>
            </a:lvl2pPr>
            <a:lvl3pPr indent="-292100" lvl="2" marL="1371600">
              <a:spcBef>
                <a:spcPts val="1000"/>
              </a:spcBef>
              <a:spcAft>
                <a:spcPts val="0"/>
              </a:spcAft>
              <a:buSzPts val="1000"/>
              <a:buChar char="■"/>
              <a:defRPr/>
            </a:lvl3pPr>
            <a:lvl4pPr indent="-292100" lvl="3" marL="1828800">
              <a:spcBef>
                <a:spcPts val="1000"/>
              </a:spcBef>
              <a:spcAft>
                <a:spcPts val="0"/>
              </a:spcAft>
              <a:buSzPts val="1000"/>
              <a:buChar char="●"/>
              <a:defRPr/>
            </a:lvl4pPr>
            <a:lvl5pPr indent="-292100" lvl="4" marL="2286000">
              <a:spcBef>
                <a:spcPts val="1000"/>
              </a:spcBef>
              <a:spcAft>
                <a:spcPts val="0"/>
              </a:spcAft>
              <a:buSzPts val="1000"/>
              <a:buChar char="○"/>
              <a:defRPr/>
            </a:lvl5pPr>
            <a:lvl6pPr indent="-292100" lvl="5" marL="2743200">
              <a:spcBef>
                <a:spcPts val="1000"/>
              </a:spcBef>
              <a:spcAft>
                <a:spcPts val="0"/>
              </a:spcAft>
              <a:buSzPts val="1000"/>
              <a:buChar char="■"/>
              <a:defRPr/>
            </a:lvl6pPr>
            <a:lvl7pPr indent="-292100" lvl="6" marL="3200400">
              <a:spcBef>
                <a:spcPts val="1000"/>
              </a:spcBef>
              <a:spcAft>
                <a:spcPts val="0"/>
              </a:spcAft>
              <a:buSzPts val="1000"/>
              <a:buChar char="●"/>
              <a:defRPr/>
            </a:lvl7pPr>
            <a:lvl8pPr indent="-292100" lvl="7" marL="3657600">
              <a:spcBef>
                <a:spcPts val="1000"/>
              </a:spcBef>
              <a:spcAft>
                <a:spcPts val="0"/>
              </a:spcAft>
              <a:buSzPts val="1000"/>
              <a:buChar char="○"/>
              <a:defRPr/>
            </a:lvl8pPr>
            <a:lvl9pPr indent="-292100" lvl="8" marL="4114800">
              <a:spcBef>
                <a:spcPts val="1000"/>
              </a:spcBef>
              <a:spcAft>
                <a:spcPts val="1000"/>
              </a:spcAft>
              <a:buSzPts val="10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2">
  <p:cSld name="BLANK_1_1_1_1_1_1_1_1_1_1_1_1_1_1_1_1_1_1_1_1">
    <p:bg>
      <p:bgPr>
        <a:solidFill>
          <a:schemeClr val="dk2"/>
        </a:solidFill>
      </p:bgPr>
    </p:bg>
    <p:spTree>
      <p:nvGrpSpPr>
        <p:cNvPr id="37" name="Shape 37"/>
        <p:cNvGrpSpPr/>
        <p:nvPr/>
      </p:nvGrpSpPr>
      <p:grpSpPr>
        <a:xfrm>
          <a:off x="0" y="0"/>
          <a:ext cx="0" cy="0"/>
          <a:chOff x="0" y="0"/>
          <a:chExt cx="0" cy="0"/>
        </a:xfrm>
      </p:grpSpPr>
      <p:sp>
        <p:nvSpPr>
          <p:cNvPr id="38" name="Google Shape;38;p5"/>
          <p:cNvSpPr/>
          <p:nvPr/>
        </p:nvSpPr>
        <p:spPr>
          <a:xfrm>
            <a:off x="5404500" y="-50"/>
            <a:ext cx="37395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39" name="Google Shape;39;p5"/>
          <p:cNvSpPr/>
          <p:nvPr/>
        </p:nvSpPr>
        <p:spPr>
          <a:xfrm>
            <a:off x="0" y="1499700"/>
            <a:ext cx="9144000" cy="3645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40" name="Google Shape;40;p5"/>
          <p:cNvSpPr/>
          <p:nvPr/>
        </p:nvSpPr>
        <p:spPr>
          <a:xfrm>
            <a:off x="5404500" y="1499700"/>
            <a:ext cx="3739500" cy="3645000"/>
          </a:xfrm>
          <a:prstGeom prst="snip1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41" name="Google Shape;41;p5"/>
          <p:cNvSpPr txBox="1"/>
          <p:nvPr>
            <p:ph idx="1" type="subTitle"/>
          </p:nvPr>
        </p:nvSpPr>
        <p:spPr>
          <a:xfrm>
            <a:off x="5792075" y="1776150"/>
            <a:ext cx="2799600" cy="3092100"/>
          </a:xfrm>
          <a:prstGeom prst="rect">
            <a:avLst/>
          </a:prstGeom>
        </p:spPr>
        <p:txBody>
          <a:bodyPr anchorCtr="0" anchor="t" bIns="0" lIns="0" spcFirstLastPara="1" rIns="91425" wrap="square" tIns="0">
            <a:noAutofit/>
          </a:bodyPr>
          <a:lstStyle>
            <a:lvl1pPr lvl="0">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1pPr>
            <a:lvl2pPr lvl="1">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2pPr>
            <a:lvl3pPr lvl="2">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3pPr>
            <a:lvl4pPr lvl="3">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4pPr>
            <a:lvl5pPr lvl="4">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5pPr>
            <a:lvl6pPr lvl="5">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6pPr>
            <a:lvl7pPr lvl="6">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7pPr>
            <a:lvl8pPr lvl="7">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8pPr>
            <a:lvl9pPr lvl="8">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9pPr>
          </a:lstStyle>
          <a:p/>
        </p:txBody>
      </p:sp>
      <p:sp>
        <p:nvSpPr>
          <p:cNvPr id="42" name="Google Shape;42;p5"/>
          <p:cNvSpPr/>
          <p:nvPr>
            <p:ph idx="2" type="pic"/>
          </p:nvPr>
        </p:nvSpPr>
        <p:spPr>
          <a:xfrm>
            <a:off x="1801500" y="1497750"/>
            <a:ext cx="1801500" cy="1822500"/>
          </a:xfrm>
          <a:prstGeom prst="snip1Rect">
            <a:avLst>
              <a:gd fmla="val 17337" name="adj"/>
            </a:avLst>
          </a:prstGeom>
          <a:noFill/>
          <a:ln>
            <a:noFill/>
          </a:ln>
        </p:spPr>
      </p:sp>
      <p:sp>
        <p:nvSpPr>
          <p:cNvPr id="43" name="Google Shape;43;p5"/>
          <p:cNvSpPr/>
          <p:nvPr>
            <p:ph idx="3" type="pic"/>
          </p:nvPr>
        </p:nvSpPr>
        <p:spPr>
          <a:xfrm>
            <a:off x="1801500" y="3320250"/>
            <a:ext cx="1801500" cy="1822500"/>
          </a:xfrm>
          <a:prstGeom prst="snip1Rect">
            <a:avLst>
              <a:gd fmla="val 17337" name="adj"/>
            </a:avLst>
          </a:prstGeom>
          <a:noFill/>
          <a:ln>
            <a:noFill/>
          </a:ln>
        </p:spPr>
      </p:sp>
      <p:sp>
        <p:nvSpPr>
          <p:cNvPr id="44" name="Google Shape;44;p5"/>
          <p:cNvSpPr/>
          <p:nvPr>
            <p:ph idx="4" type="pic"/>
          </p:nvPr>
        </p:nvSpPr>
        <p:spPr>
          <a:xfrm>
            <a:off x="0" y="1497750"/>
            <a:ext cx="1801500" cy="1822500"/>
          </a:xfrm>
          <a:prstGeom prst="snip1Rect">
            <a:avLst>
              <a:gd fmla="val 17337" name="adj"/>
            </a:avLst>
          </a:prstGeom>
          <a:noFill/>
          <a:ln>
            <a:noFill/>
          </a:ln>
        </p:spPr>
      </p:sp>
      <p:sp>
        <p:nvSpPr>
          <p:cNvPr id="45" name="Google Shape;45;p5"/>
          <p:cNvSpPr/>
          <p:nvPr>
            <p:ph idx="5" type="pic"/>
          </p:nvPr>
        </p:nvSpPr>
        <p:spPr>
          <a:xfrm>
            <a:off x="0" y="3320250"/>
            <a:ext cx="1801500" cy="1822500"/>
          </a:xfrm>
          <a:prstGeom prst="snip1Rect">
            <a:avLst>
              <a:gd fmla="val 17337" name="adj"/>
            </a:avLst>
          </a:prstGeom>
          <a:noFill/>
          <a:ln>
            <a:noFill/>
          </a:ln>
        </p:spPr>
      </p:sp>
      <p:sp>
        <p:nvSpPr>
          <p:cNvPr id="46" name="Google Shape;46;p5"/>
          <p:cNvSpPr/>
          <p:nvPr>
            <p:ph idx="6" type="pic"/>
          </p:nvPr>
        </p:nvSpPr>
        <p:spPr>
          <a:xfrm>
            <a:off x="3603000" y="1497750"/>
            <a:ext cx="1801500" cy="1822500"/>
          </a:xfrm>
          <a:prstGeom prst="snip1Rect">
            <a:avLst>
              <a:gd fmla="val 17337" name="adj"/>
            </a:avLst>
          </a:prstGeom>
          <a:noFill/>
          <a:ln>
            <a:noFill/>
          </a:ln>
        </p:spPr>
      </p:sp>
      <p:sp>
        <p:nvSpPr>
          <p:cNvPr id="47" name="Google Shape;47;p5"/>
          <p:cNvSpPr/>
          <p:nvPr>
            <p:ph idx="7" type="pic"/>
          </p:nvPr>
        </p:nvSpPr>
        <p:spPr>
          <a:xfrm>
            <a:off x="3603000" y="3320250"/>
            <a:ext cx="1801500" cy="1822500"/>
          </a:xfrm>
          <a:prstGeom prst="snip1Rect">
            <a:avLst>
              <a:gd fmla="val 17337" name="adj"/>
            </a:avLst>
          </a:prstGeom>
          <a:noFill/>
          <a:ln>
            <a:noFill/>
          </a:ln>
        </p:spPr>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382" name="Shape 382"/>
        <p:cNvGrpSpPr/>
        <p:nvPr/>
      </p:nvGrpSpPr>
      <p:grpSpPr>
        <a:xfrm>
          <a:off x="0" y="0"/>
          <a:ext cx="0" cy="0"/>
          <a:chOff x="0" y="0"/>
          <a:chExt cx="0" cy="0"/>
        </a:xfrm>
      </p:grpSpPr>
      <p:sp>
        <p:nvSpPr>
          <p:cNvPr id="383" name="Google Shape;383;p41"/>
          <p:cNvSpPr txBox="1"/>
          <p:nvPr>
            <p:ph idx="1" type="body"/>
          </p:nvPr>
        </p:nvSpPr>
        <p:spPr>
          <a:xfrm>
            <a:off x="366725" y="1759093"/>
            <a:ext cx="3838500" cy="1138500"/>
          </a:xfrm>
          <a:prstGeom prst="rect">
            <a:avLst/>
          </a:prstGeom>
        </p:spPr>
        <p:txBody>
          <a:bodyPr anchorCtr="0" anchor="t" bIns="0" lIns="0" spcFirstLastPara="1" rIns="91425" wrap="square" tIns="0">
            <a:noAutofit/>
          </a:bodyPr>
          <a:lstStyle>
            <a:lvl1pPr indent="-317500" lvl="0" marL="457200">
              <a:spcBef>
                <a:spcPts val="0"/>
              </a:spcBef>
              <a:spcAft>
                <a:spcPts val="0"/>
              </a:spcAft>
              <a:buSzPts val="1400"/>
              <a:buChar char="●"/>
              <a:defRPr sz="1400"/>
            </a:lvl1pPr>
            <a:lvl2pPr indent="-292100" lvl="1" marL="914400">
              <a:spcBef>
                <a:spcPts val="1000"/>
              </a:spcBef>
              <a:spcAft>
                <a:spcPts val="0"/>
              </a:spcAft>
              <a:buSzPts val="1000"/>
              <a:buChar char="○"/>
              <a:defRPr/>
            </a:lvl2pPr>
            <a:lvl3pPr indent="-292100" lvl="2" marL="1371600">
              <a:spcBef>
                <a:spcPts val="1000"/>
              </a:spcBef>
              <a:spcAft>
                <a:spcPts val="0"/>
              </a:spcAft>
              <a:buSzPts val="1000"/>
              <a:buChar char="■"/>
              <a:defRPr/>
            </a:lvl3pPr>
            <a:lvl4pPr indent="-292100" lvl="3" marL="1828800">
              <a:spcBef>
                <a:spcPts val="1000"/>
              </a:spcBef>
              <a:spcAft>
                <a:spcPts val="0"/>
              </a:spcAft>
              <a:buSzPts val="1000"/>
              <a:buChar char="●"/>
              <a:defRPr/>
            </a:lvl4pPr>
            <a:lvl5pPr indent="-292100" lvl="4" marL="2286000">
              <a:spcBef>
                <a:spcPts val="1000"/>
              </a:spcBef>
              <a:spcAft>
                <a:spcPts val="0"/>
              </a:spcAft>
              <a:buSzPts val="1000"/>
              <a:buChar char="○"/>
              <a:defRPr/>
            </a:lvl5pPr>
            <a:lvl6pPr indent="-292100" lvl="5" marL="2743200">
              <a:spcBef>
                <a:spcPts val="1000"/>
              </a:spcBef>
              <a:spcAft>
                <a:spcPts val="0"/>
              </a:spcAft>
              <a:buSzPts val="1000"/>
              <a:buChar char="■"/>
              <a:defRPr/>
            </a:lvl6pPr>
            <a:lvl7pPr indent="-292100" lvl="6" marL="3200400">
              <a:spcBef>
                <a:spcPts val="1000"/>
              </a:spcBef>
              <a:spcAft>
                <a:spcPts val="0"/>
              </a:spcAft>
              <a:buSzPts val="1000"/>
              <a:buChar char="●"/>
              <a:defRPr/>
            </a:lvl7pPr>
            <a:lvl8pPr indent="-292100" lvl="7" marL="3657600">
              <a:spcBef>
                <a:spcPts val="1000"/>
              </a:spcBef>
              <a:spcAft>
                <a:spcPts val="0"/>
              </a:spcAft>
              <a:buSzPts val="1000"/>
              <a:buChar char="○"/>
              <a:defRPr/>
            </a:lvl8pPr>
            <a:lvl9pPr indent="-292100" lvl="8" marL="4114800">
              <a:spcBef>
                <a:spcPts val="1000"/>
              </a:spcBef>
              <a:spcAft>
                <a:spcPts val="1000"/>
              </a:spcAft>
              <a:buSzPts val="1000"/>
              <a:buChar char="■"/>
              <a:defRPr/>
            </a:lvl9pPr>
          </a:lstStyle>
          <a:p/>
        </p:txBody>
      </p:sp>
      <p:sp>
        <p:nvSpPr>
          <p:cNvPr id="384" name="Google Shape;384;p41"/>
          <p:cNvSpPr txBox="1"/>
          <p:nvPr>
            <p:ph idx="2" type="body"/>
          </p:nvPr>
        </p:nvSpPr>
        <p:spPr>
          <a:xfrm>
            <a:off x="4938725" y="1759093"/>
            <a:ext cx="3838500" cy="1138500"/>
          </a:xfrm>
          <a:prstGeom prst="rect">
            <a:avLst/>
          </a:prstGeom>
        </p:spPr>
        <p:txBody>
          <a:bodyPr anchorCtr="0" anchor="t" bIns="0" lIns="0" spcFirstLastPara="1" rIns="91425" wrap="square" tIns="0">
            <a:noAutofit/>
          </a:bodyPr>
          <a:lstStyle>
            <a:lvl1pPr indent="-317500" lvl="0" marL="457200">
              <a:spcBef>
                <a:spcPts val="0"/>
              </a:spcBef>
              <a:spcAft>
                <a:spcPts val="0"/>
              </a:spcAft>
              <a:buSzPts val="1400"/>
              <a:buChar char="●"/>
              <a:defRPr sz="1400"/>
            </a:lvl1pPr>
            <a:lvl2pPr indent="-292100" lvl="1" marL="914400">
              <a:spcBef>
                <a:spcPts val="1000"/>
              </a:spcBef>
              <a:spcAft>
                <a:spcPts val="0"/>
              </a:spcAft>
              <a:buSzPts val="1000"/>
              <a:buChar char="○"/>
              <a:defRPr/>
            </a:lvl2pPr>
            <a:lvl3pPr indent="-292100" lvl="2" marL="1371600">
              <a:spcBef>
                <a:spcPts val="1000"/>
              </a:spcBef>
              <a:spcAft>
                <a:spcPts val="0"/>
              </a:spcAft>
              <a:buSzPts val="1000"/>
              <a:buChar char="■"/>
              <a:defRPr/>
            </a:lvl3pPr>
            <a:lvl4pPr indent="-292100" lvl="3" marL="1828800">
              <a:spcBef>
                <a:spcPts val="1000"/>
              </a:spcBef>
              <a:spcAft>
                <a:spcPts val="0"/>
              </a:spcAft>
              <a:buSzPts val="1000"/>
              <a:buChar char="●"/>
              <a:defRPr/>
            </a:lvl4pPr>
            <a:lvl5pPr indent="-292100" lvl="4" marL="2286000">
              <a:spcBef>
                <a:spcPts val="1000"/>
              </a:spcBef>
              <a:spcAft>
                <a:spcPts val="0"/>
              </a:spcAft>
              <a:buSzPts val="1000"/>
              <a:buChar char="○"/>
              <a:defRPr/>
            </a:lvl5pPr>
            <a:lvl6pPr indent="-292100" lvl="5" marL="2743200">
              <a:spcBef>
                <a:spcPts val="1000"/>
              </a:spcBef>
              <a:spcAft>
                <a:spcPts val="0"/>
              </a:spcAft>
              <a:buSzPts val="1000"/>
              <a:buChar char="■"/>
              <a:defRPr/>
            </a:lvl6pPr>
            <a:lvl7pPr indent="-292100" lvl="6" marL="3200400">
              <a:spcBef>
                <a:spcPts val="1000"/>
              </a:spcBef>
              <a:spcAft>
                <a:spcPts val="0"/>
              </a:spcAft>
              <a:buSzPts val="1000"/>
              <a:buChar char="●"/>
              <a:defRPr/>
            </a:lvl7pPr>
            <a:lvl8pPr indent="-292100" lvl="7" marL="3657600">
              <a:spcBef>
                <a:spcPts val="1000"/>
              </a:spcBef>
              <a:spcAft>
                <a:spcPts val="0"/>
              </a:spcAft>
              <a:buSzPts val="1000"/>
              <a:buChar char="○"/>
              <a:defRPr/>
            </a:lvl8pPr>
            <a:lvl9pPr indent="-292100" lvl="8" marL="4114800">
              <a:spcBef>
                <a:spcPts val="1000"/>
              </a:spcBef>
              <a:spcAft>
                <a:spcPts val="1000"/>
              </a:spcAft>
              <a:buSzPts val="1000"/>
              <a:buChar char="■"/>
              <a:defRPr/>
            </a:lvl9pPr>
          </a:lstStyle>
          <a:p/>
        </p:txBody>
      </p:sp>
      <p:sp>
        <p:nvSpPr>
          <p:cNvPr id="385" name="Google Shape;385;p41"/>
          <p:cNvSpPr txBox="1"/>
          <p:nvPr>
            <p:ph idx="3" type="body"/>
          </p:nvPr>
        </p:nvSpPr>
        <p:spPr>
          <a:xfrm>
            <a:off x="366750" y="3648575"/>
            <a:ext cx="3838500" cy="1138500"/>
          </a:xfrm>
          <a:prstGeom prst="rect">
            <a:avLst/>
          </a:prstGeom>
        </p:spPr>
        <p:txBody>
          <a:bodyPr anchorCtr="0" anchor="t" bIns="0" lIns="0" spcFirstLastPara="1" rIns="91425" wrap="square" tIns="0">
            <a:noAutofit/>
          </a:bodyPr>
          <a:lstStyle>
            <a:lvl1pPr indent="-317500" lvl="0" marL="457200">
              <a:spcBef>
                <a:spcPts val="0"/>
              </a:spcBef>
              <a:spcAft>
                <a:spcPts val="0"/>
              </a:spcAft>
              <a:buSzPts val="1400"/>
              <a:buChar char="●"/>
              <a:defRPr sz="1400"/>
            </a:lvl1pPr>
            <a:lvl2pPr indent="-292100" lvl="1" marL="914400">
              <a:spcBef>
                <a:spcPts val="1000"/>
              </a:spcBef>
              <a:spcAft>
                <a:spcPts val="0"/>
              </a:spcAft>
              <a:buSzPts val="1000"/>
              <a:buChar char="○"/>
              <a:defRPr/>
            </a:lvl2pPr>
            <a:lvl3pPr indent="-292100" lvl="2" marL="1371600">
              <a:spcBef>
                <a:spcPts val="1000"/>
              </a:spcBef>
              <a:spcAft>
                <a:spcPts val="0"/>
              </a:spcAft>
              <a:buSzPts val="1000"/>
              <a:buChar char="■"/>
              <a:defRPr/>
            </a:lvl3pPr>
            <a:lvl4pPr indent="-292100" lvl="3" marL="1828800">
              <a:spcBef>
                <a:spcPts val="1000"/>
              </a:spcBef>
              <a:spcAft>
                <a:spcPts val="0"/>
              </a:spcAft>
              <a:buSzPts val="1000"/>
              <a:buChar char="●"/>
              <a:defRPr/>
            </a:lvl4pPr>
            <a:lvl5pPr indent="-292100" lvl="4" marL="2286000">
              <a:spcBef>
                <a:spcPts val="1000"/>
              </a:spcBef>
              <a:spcAft>
                <a:spcPts val="0"/>
              </a:spcAft>
              <a:buSzPts val="1000"/>
              <a:buChar char="○"/>
              <a:defRPr/>
            </a:lvl5pPr>
            <a:lvl6pPr indent="-292100" lvl="5" marL="2743200">
              <a:spcBef>
                <a:spcPts val="1000"/>
              </a:spcBef>
              <a:spcAft>
                <a:spcPts val="0"/>
              </a:spcAft>
              <a:buSzPts val="1000"/>
              <a:buChar char="■"/>
              <a:defRPr/>
            </a:lvl6pPr>
            <a:lvl7pPr indent="-292100" lvl="6" marL="3200400">
              <a:spcBef>
                <a:spcPts val="1000"/>
              </a:spcBef>
              <a:spcAft>
                <a:spcPts val="0"/>
              </a:spcAft>
              <a:buSzPts val="1000"/>
              <a:buChar char="●"/>
              <a:defRPr/>
            </a:lvl7pPr>
            <a:lvl8pPr indent="-292100" lvl="7" marL="3657600">
              <a:spcBef>
                <a:spcPts val="1000"/>
              </a:spcBef>
              <a:spcAft>
                <a:spcPts val="0"/>
              </a:spcAft>
              <a:buSzPts val="1000"/>
              <a:buChar char="○"/>
              <a:defRPr/>
            </a:lvl8pPr>
            <a:lvl9pPr indent="-292100" lvl="8" marL="4114800">
              <a:spcBef>
                <a:spcPts val="1000"/>
              </a:spcBef>
              <a:spcAft>
                <a:spcPts val="1000"/>
              </a:spcAft>
              <a:buSzPts val="1000"/>
              <a:buChar char="■"/>
              <a:defRPr/>
            </a:lvl9pPr>
          </a:lstStyle>
          <a:p/>
        </p:txBody>
      </p:sp>
      <p:sp>
        <p:nvSpPr>
          <p:cNvPr id="386" name="Google Shape;386;p41"/>
          <p:cNvSpPr txBox="1"/>
          <p:nvPr>
            <p:ph idx="4" type="body"/>
          </p:nvPr>
        </p:nvSpPr>
        <p:spPr>
          <a:xfrm>
            <a:off x="4938750" y="3648575"/>
            <a:ext cx="3838500" cy="1138500"/>
          </a:xfrm>
          <a:prstGeom prst="rect">
            <a:avLst/>
          </a:prstGeom>
        </p:spPr>
        <p:txBody>
          <a:bodyPr anchorCtr="0" anchor="t" bIns="0" lIns="0" spcFirstLastPara="1" rIns="91425" wrap="square" tIns="0">
            <a:noAutofit/>
          </a:bodyPr>
          <a:lstStyle>
            <a:lvl1pPr indent="-317500" lvl="0" marL="457200">
              <a:spcBef>
                <a:spcPts val="0"/>
              </a:spcBef>
              <a:spcAft>
                <a:spcPts val="0"/>
              </a:spcAft>
              <a:buSzPts val="1400"/>
              <a:buChar char="●"/>
              <a:defRPr sz="1400"/>
            </a:lvl1pPr>
            <a:lvl2pPr indent="-292100" lvl="1" marL="914400">
              <a:spcBef>
                <a:spcPts val="1000"/>
              </a:spcBef>
              <a:spcAft>
                <a:spcPts val="0"/>
              </a:spcAft>
              <a:buSzPts val="1000"/>
              <a:buChar char="○"/>
              <a:defRPr/>
            </a:lvl2pPr>
            <a:lvl3pPr indent="-292100" lvl="2" marL="1371600">
              <a:spcBef>
                <a:spcPts val="1000"/>
              </a:spcBef>
              <a:spcAft>
                <a:spcPts val="0"/>
              </a:spcAft>
              <a:buSzPts val="1000"/>
              <a:buChar char="■"/>
              <a:defRPr/>
            </a:lvl3pPr>
            <a:lvl4pPr indent="-292100" lvl="3" marL="1828800">
              <a:spcBef>
                <a:spcPts val="1000"/>
              </a:spcBef>
              <a:spcAft>
                <a:spcPts val="0"/>
              </a:spcAft>
              <a:buSzPts val="1000"/>
              <a:buChar char="●"/>
              <a:defRPr/>
            </a:lvl4pPr>
            <a:lvl5pPr indent="-292100" lvl="4" marL="2286000">
              <a:spcBef>
                <a:spcPts val="1000"/>
              </a:spcBef>
              <a:spcAft>
                <a:spcPts val="0"/>
              </a:spcAft>
              <a:buSzPts val="1000"/>
              <a:buChar char="○"/>
              <a:defRPr/>
            </a:lvl5pPr>
            <a:lvl6pPr indent="-292100" lvl="5" marL="2743200">
              <a:spcBef>
                <a:spcPts val="1000"/>
              </a:spcBef>
              <a:spcAft>
                <a:spcPts val="0"/>
              </a:spcAft>
              <a:buSzPts val="1000"/>
              <a:buChar char="■"/>
              <a:defRPr/>
            </a:lvl6pPr>
            <a:lvl7pPr indent="-292100" lvl="6" marL="3200400">
              <a:spcBef>
                <a:spcPts val="1000"/>
              </a:spcBef>
              <a:spcAft>
                <a:spcPts val="0"/>
              </a:spcAft>
              <a:buSzPts val="1000"/>
              <a:buChar char="●"/>
              <a:defRPr/>
            </a:lvl7pPr>
            <a:lvl8pPr indent="-292100" lvl="7" marL="3657600">
              <a:spcBef>
                <a:spcPts val="1000"/>
              </a:spcBef>
              <a:spcAft>
                <a:spcPts val="0"/>
              </a:spcAft>
              <a:buSzPts val="1000"/>
              <a:buChar char="○"/>
              <a:defRPr/>
            </a:lvl8pPr>
            <a:lvl9pPr indent="-292100" lvl="8" marL="4114800">
              <a:spcBef>
                <a:spcPts val="1000"/>
              </a:spcBef>
              <a:spcAft>
                <a:spcPts val="1000"/>
              </a:spcAft>
              <a:buSzPts val="1000"/>
              <a:buChar char="■"/>
              <a:defRPr/>
            </a:lvl9pPr>
          </a:lstStyle>
          <a:p/>
        </p:txBody>
      </p:sp>
      <p:sp>
        <p:nvSpPr>
          <p:cNvPr id="387" name="Google Shape;387;p41"/>
          <p:cNvSpPr txBox="1"/>
          <p:nvPr>
            <p:ph type="title"/>
          </p:nvPr>
        </p:nvSpPr>
        <p:spPr>
          <a:xfrm>
            <a:off x="366750" y="450025"/>
            <a:ext cx="8184600" cy="758100"/>
          </a:xfrm>
          <a:prstGeom prst="rect">
            <a:avLst/>
          </a:prstGeom>
        </p:spPr>
        <p:txBody>
          <a:bodyPr anchorCtr="0" anchor="ctr" bIns="0" lIns="0" spcFirstLastPara="1" rIns="91425" wrap="square" tIns="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8" name="Google Shape;388;p41"/>
          <p:cNvSpPr txBox="1"/>
          <p:nvPr>
            <p:ph idx="5" type="subTitle"/>
          </p:nvPr>
        </p:nvSpPr>
        <p:spPr>
          <a:xfrm>
            <a:off x="366763" y="1277907"/>
            <a:ext cx="3838500" cy="481200"/>
          </a:xfrm>
          <a:prstGeom prst="rect">
            <a:avLst/>
          </a:prstGeom>
        </p:spPr>
        <p:txBody>
          <a:bodyPr anchorCtr="0" anchor="t" bIns="0" lIns="0" spcFirstLastPara="1" rIns="91425" wrap="square" tIns="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p:txBody>
      </p:sp>
      <p:sp>
        <p:nvSpPr>
          <p:cNvPr id="389" name="Google Shape;389;p41"/>
          <p:cNvSpPr txBox="1"/>
          <p:nvPr>
            <p:ph idx="6" type="subTitle"/>
          </p:nvPr>
        </p:nvSpPr>
        <p:spPr>
          <a:xfrm>
            <a:off x="4938738" y="1277907"/>
            <a:ext cx="3838500" cy="481200"/>
          </a:xfrm>
          <a:prstGeom prst="rect">
            <a:avLst/>
          </a:prstGeom>
        </p:spPr>
        <p:txBody>
          <a:bodyPr anchorCtr="0" anchor="t" bIns="0" lIns="0" spcFirstLastPara="1" rIns="91425" wrap="square" tIns="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p:txBody>
      </p:sp>
      <p:sp>
        <p:nvSpPr>
          <p:cNvPr id="390" name="Google Shape;390;p41"/>
          <p:cNvSpPr txBox="1"/>
          <p:nvPr>
            <p:ph idx="7" type="subTitle"/>
          </p:nvPr>
        </p:nvSpPr>
        <p:spPr>
          <a:xfrm>
            <a:off x="4938761" y="3167363"/>
            <a:ext cx="3838500" cy="481200"/>
          </a:xfrm>
          <a:prstGeom prst="rect">
            <a:avLst/>
          </a:prstGeom>
        </p:spPr>
        <p:txBody>
          <a:bodyPr anchorCtr="0" anchor="t" bIns="0" lIns="0" spcFirstLastPara="1" rIns="91425" wrap="square" tIns="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p:txBody>
      </p:sp>
      <p:sp>
        <p:nvSpPr>
          <p:cNvPr id="391" name="Google Shape;391;p41"/>
          <p:cNvSpPr txBox="1"/>
          <p:nvPr>
            <p:ph idx="8" type="subTitle"/>
          </p:nvPr>
        </p:nvSpPr>
        <p:spPr>
          <a:xfrm>
            <a:off x="366750" y="3167363"/>
            <a:ext cx="3838500" cy="481200"/>
          </a:xfrm>
          <a:prstGeom prst="rect">
            <a:avLst/>
          </a:prstGeom>
        </p:spPr>
        <p:txBody>
          <a:bodyPr anchorCtr="0" anchor="t" bIns="0" lIns="0" spcFirstLastPara="1" rIns="91425" wrap="square" tIns="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392" name="Shape 392"/>
        <p:cNvGrpSpPr/>
        <p:nvPr/>
      </p:nvGrpSpPr>
      <p:grpSpPr>
        <a:xfrm>
          <a:off x="0" y="0"/>
          <a:ext cx="0" cy="0"/>
          <a:chOff x="0" y="0"/>
          <a:chExt cx="0" cy="0"/>
        </a:xfrm>
      </p:grpSpPr>
      <p:sp>
        <p:nvSpPr>
          <p:cNvPr id="393" name="Google Shape;393;p42"/>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94" name="Google Shape;394;p42"/>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395" name="Shape 395"/>
        <p:cNvGrpSpPr/>
        <p:nvPr/>
      </p:nvGrpSpPr>
      <p:grpSpPr>
        <a:xfrm>
          <a:off x="0" y="0"/>
          <a:ext cx="0" cy="0"/>
          <a:chOff x="0" y="0"/>
          <a:chExt cx="0" cy="0"/>
        </a:xfrm>
      </p:grpSpPr>
      <p:sp>
        <p:nvSpPr>
          <p:cNvPr id="396" name="Google Shape;396;p43"/>
          <p:cNvSpPr txBox="1"/>
          <p:nvPr>
            <p:ph idx="1" type="body"/>
          </p:nvPr>
        </p:nvSpPr>
        <p:spPr>
          <a:xfrm>
            <a:off x="311700" y="4080225"/>
            <a:ext cx="4027500" cy="926100"/>
          </a:xfrm>
          <a:prstGeom prst="rect">
            <a:avLst/>
          </a:prstGeom>
        </p:spPr>
        <p:txBody>
          <a:bodyPr anchorCtr="0" anchor="t" bIns="0" lIns="0" spcFirstLastPara="1" rIns="91425" wrap="square" tIns="0">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397" name="Google Shape;397;p43"/>
          <p:cNvSpPr/>
          <p:nvPr>
            <p:ph idx="2" type="pic"/>
          </p:nvPr>
        </p:nvSpPr>
        <p:spPr>
          <a:xfrm>
            <a:off x="4804825" y="1133300"/>
            <a:ext cx="4027500" cy="2392800"/>
          </a:xfrm>
          <a:prstGeom prst="rect">
            <a:avLst/>
          </a:prstGeom>
          <a:noFill/>
          <a:ln>
            <a:noFill/>
          </a:ln>
        </p:spPr>
      </p:sp>
      <p:sp>
        <p:nvSpPr>
          <p:cNvPr id="398" name="Google Shape;398;p43"/>
          <p:cNvSpPr/>
          <p:nvPr>
            <p:ph idx="3" type="pic"/>
          </p:nvPr>
        </p:nvSpPr>
        <p:spPr>
          <a:xfrm>
            <a:off x="311725" y="1133300"/>
            <a:ext cx="4027500" cy="2392800"/>
          </a:xfrm>
          <a:prstGeom prst="rect">
            <a:avLst/>
          </a:prstGeom>
          <a:noFill/>
          <a:ln>
            <a:noFill/>
          </a:ln>
        </p:spPr>
      </p:sp>
      <p:sp>
        <p:nvSpPr>
          <p:cNvPr id="399" name="Google Shape;399;p43"/>
          <p:cNvSpPr txBox="1"/>
          <p:nvPr>
            <p:ph idx="4" type="body"/>
          </p:nvPr>
        </p:nvSpPr>
        <p:spPr>
          <a:xfrm>
            <a:off x="4804825" y="4080225"/>
            <a:ext cx="4027500" cy="926100"/>
          </a:xfrm>
          <a:prstGeom prst="rect">
            <a:avLst/>
          </a:prstGeom>
        </p:spPr>
        <p:txBody>
          <a:bodyPr anchorCtr="0" anchor="t" bIns="0" lIns="0" spcFirstLastPara="1" rIns="91425" wrap="square" tIns="0">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400" name="Google Shape;400;p43"/>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1" name="Google Shape;401;p43"/>
          <p:cNvSpPr txBox="1"/>
          <p:nvPr>
            <p:ph idx="5" type="subTitle"/>
          </p:nvPr>
        </p:nvSpPr>
        <p:spPr>
          <a:xfrm>
            <a:off x="311725" y="3582900"/>
            <a:ext cx="4027500" cy="481200"/>
          </a:xfrm>
          <a:prstGeom prst="rect">
            <a:avLst/>
          </a:prstGeom>
        </p:spPr>
        <p:txBody>
          <a:bodyPr anchorCtr="0" anchor="t" bIns="0" lIns="0" spcFirstLastPara="1" rIns="91425" wrap="square" tIns="0">
            <a:noAutofit/>
          </a:bodyPr>
          <a:lstStyle>
            <a:lvl1pPr lvl="0">
              <a:lnSpc>
                <a:spcPct val="100000"/>
              </a:lnSpc>
              <a:spcBef>
                <a:spcPts val="0"/>
              </a:spcBef>
              <a:spcAft>
                <a:spcPts val="0"/>
              </a:spcAft>
              <a:buSzPts val="1000"/>
              <a:buNone/>
              <a:defRPr/>
            </a:lvl1pPr>
            <a:lvl2pPr lvl="1">
              <a:lnSpc>
                <a:spcPct val="100000"/>
              </a:lnSpc>
              <a:spcBef>
                <a:spcPts val="1000"/>
              </a:spcBef>
              <a:spcAft>
                <a:spcPts val="0"/>
              </a:spcAft>
              <a:buSzPts val="1800"/>
              <a:buNone/>
              <a:defRPr sz="1800"/>
            </a:lvl2pPr>
            <a:lvl3pPr lvl="2">
              <a:lnSpc>
                <a:spcPct val="100000"/>
              </a:lnSpc>
              <a:spcBef>
                <a:spcPts val="1000"/>
              </a:spcBef>
              <a:spcAft>
                <a:spcPts val="0"/>
              </a:spcAft>
              <a:buSzPts val="1800"/>
              <a:buNone/>
              <a:defRPr sz="1800"/>
            </a:lvl3pPr>
            <a:lvl4pPr lvl="3">
              <a:lnSpc>
                <a:spcPct val="100000"/>
              </a:lnSpc>
              <a:spcBef>
                <a:spcPts val="1000"/>
              </a:spcBef>
              <a:spcAft>
                <a:spcPts val="0"/>
              </a:spcAft>
              <a:buSzPts val="1800"/>
              <a:buNone/>
              <a:defRPr sz="1800"/>
            </a:lvl4pPr>
            <a:lvl5pPr lvl="4">
              <a:lnSpc>
                <a:spcPct val="100000"/>
              </a:lnSpc>
              <a:spcBef>
                <a:spcPts val="1000"/>
              </a:spcBef>
              <a:spcAft>
                <a:spcPts val="0"/>
              </a:spcAft>
              <a:buSzPts val="1800"/>
              <a:buNone/>
              <a:defRPr sz="1800"/>
            </a:lvl5pPr>
            <a:lvl6pPr lvl="5">
              <a:lnSpc>
                <a:spcPct val="100000"/>
              </a:lnSpc>
              <a:spcBef>
                <a:spcPts val="1000"/>
              </a:spcBef>
              <a:spcAft>
                <a:spcPts val="0"/>
              </a:spcAft>
              <a:buSzPts val="1800"/>
              <a:buNone/>
              <a:defRPr sz="1800"/>
            </a:lvl6pPr>
            <a:lvl7pPr lvl="6">
              <a:lnSpc>
                <a:spcPct val="100000"/>
              </a:lnSpc>
              <a:spcBef>
                <a:spcPts val="1000"/>
              </a:spcBef>
              <a:spcAft>
                <a:spcPts val="0"/>
              </a:spcAft>
              <a:buSzPts val="1800"/>
              <a:buNone/>
              <a:defRPr sz="1800"/>
            </a:lvl7pPr>
            <a:lvl8pPr lvl="7">
              <a:lnSpc>
                <a:spcPct val="100000"/>
              </a:lnSpc>
              <a:spcBef>
                <a:spcPts val="1000"/>
              </a:spcBef>
              <a:spcAft>
                <a:spcPts val="0"/>
              </a:spcAft>
              <a:buSzPts val="1800"/>
              <a:buNone/>
              <a:defRPr sz="1800"/>
            </a:lvl8pPr>
            <a:lvl9pPr lvl="8">
              <a:lnSpc>
                <a:spcPct val="100000"/>
              </a:lnSpc>
              <a:spcBef>
                <a:spcPts val="1000"/>
              </a:spcBef>
              <a:spcAft>
                <a:spcPts val="0"/>
              </a:spcAft>
              <a:buSzPts val="1800"/>
              <a:buNone/>
              <a:defRPr sz="1800"/>
            </a:lvl9pPr>
          </a:lstStyle>
          <a:p/>
        </p:txBody>
      </p:sp>
      <p:sp>
        <p:nvSpPr>
          <p:cNvPr id="402" name="Google Shape;402;p43"/>
          <p:cNvSpPr txBox="1"/>
          <p:nvPr>
            <p:ph idx="6" type="subTitle"/>
          </p:nvPr>
        </p:nvSpPr>
        <p:spPr>
          <a:xfrm>
            <a:off x="4804825" y="3582900"/>
            <a:ext cx="4027500" cy="481200"/>
          </a:xfrm>
          <a:prstGeom prst="rect">
            <a:avLst/>
          </a:prstGeom>
        </p:spPr>
        <p:txBody>
          <a:bodyPr anchorCtr="0" anchor="t" bIns="0" lIns="0" spcFirstLastPara="1" rIns="91425" wrap="square" tIns="0">
            <a:noAutofit/>
          </a:bodyPr>
          <a:lstStyle>
            <a:lvl1pPr lvl="0">
              <a:lnSpc>
                <a:spcPct val="100000"/>
              </a:lnSpc>
              <a:spcBef>
                <a:spcPts val="0"/>
              </a:spcBef>
              <a:spcAft>
                <a:spcPts val="0"/>
              </a:spcAft>
              <a:buSzPts val="1000"/>
              <a:buNone/>
              <a:defRPr/>
            </a:lvl1pPr>
            <a:lvl2pPr lvl="1">
              <a:lnSpc>
                <a:spcPct val="100000"/>
              </a:lnSpc>
              <a:spcBef>
                <a:spcPts val="1000"/>
              </a:spcBef>
              <a:spcAft>
                <a:spcPts val="0"/>
              </a:spcAft>
              <a:buSzPts val="1800"/>
              <a:buNone/>
              <a:defRPr sz="1800"/>
            </a:lvl2pPr>
            <a:lvl3pPr lvl="2">
              <a:lnSpc>
                <a:spcPct val="100000"/>
              </a:lnSpc>
              <a:spcBef>
                <a:spcPts val="1000"/>
              </a:spcBef>
              <a:spcAft>
                <a:spcPts val="0"/>
              </a:spcAft>
              <a:buSzPts val="1800"/>
              <a:buNone/>
              <a:defRPr sz="1800"/>
            </a:lvl3pPr>
            <a:lvl4pPr lvl="3">
              <a:lnSpc>
                <a:spcPct val="100000"/>
              </a:lnSpc>
              <a:spcBef>
                <a:spcPts val="1000"/>
              </a:spcBef>
              <a:spcAft>
                <a:spcPts val="0"/>
              </a:spcAft>
              <a:buSzPts val="1800"/>
              <a:buNone/>
              <a:defRPr sz="1800"/>
            </a:lvl4pPr>
            <a:lvl5pPr lvl="4">
              <a:lnSpc>
                <a:spcPct val="100000"/>
              </a:lnSpc>
              <a:spcBef>
                <a:spcPts val="1000"/>
              </a:spcBef>
              <a:spcAft>
                <a:spcPts val="0"/>
              </a:spcAft>
              <a:buSzPts val="1800"/>
              <a:buNone/>
              <a:defRPr sz="1800"/>
            </a:lvl5pPr>
            <a:lvl6pPr lvl="5">
              <a:lnSpc>
                <a:spcPct val="100000"/>
              </a:lnSpc>
              <a:spcBef>
                <a:spcPts val="1000"/>
              </a:spcBef>
              <a:spcAft>
                <a:spcPts val="0"/>
              </a:spcAft>
              <a:buSzPts val="1800"/>
              <a:buNone/>
              <a:defRPr sz="1800"/>
            </a:lvl6pPr>
            <a:lvl7pPr lvl="6">
              <a:lnSpc>
                <a:spcPct val="100000"/>
              </a:lnSpc>
              <a:spcBef>
                <a:spcPts val="1000"/>
              </a:spcBef>
              <a:spcAft>
                <a:spcPts val="0"/>
              </a:spcAft>
              <a:buSzPts val="1800"/>
              <a:buNone/>
              <a:defRPr sz="1800"/>
            </a:lvl7pPr>
            <a:lvl8pPr lvl="7">
              <a:lnSpc>
                <a:spcPct val="100000"/>
              </a:lnSpc>
              <a:spcBef>
                <a:spcPts val="1000"/>
              </a:spcBef>
              <a:spcAft>
                <a:spcPts val="0"/>
              </a:spcAft>
              <a:buSzPts val="1800"/>
              <a:buNone/>
              <a:defRPr sz="1800"/>
            </a:lvl8pPr>
            <a:lvl9pPr lvl="8">
              <a:lnSpc>
                <a:spcPct val="100000"/>
              </a:lnSpc>
              <a:spcBef>
                <a:spcPts val="1000"/>
              </a:spcBef>
              <a:spcAft>
                <a:spcPts val="0"/>
              </a:spcAft>
              <a:buSzPts val="1800"/>
              <a:buNone/>
              <a:defRPr sz="18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403" name="Shape 403"/>
        <p:cNvGrpSpPr/>
        <p:nvPr/>
      </p:nvGrpSpPr>
      <p:grpSpPr>
        <a:xfrm>
          <a:off x="0" y="0"/>
          <a:ext cx="0" cy="0"/>
          <a:chOff x="0" y="0"/>
          <a:chExt cx="0" cy="0"/>
        </a:xfrm>
      </p:grpSpPr>
      <p:sp>
        <p:nvSpPr>
          <p:cNvPr id="404" name="Google Shape;404;p44"/>
          <p:cNvSpPr txBox="1"/>
          <p:nvPr>
            <p:ph idx="1" type="body"/>
          </p:nvPr>
        </p:nvSpPr>
        <p:spPr>
          <a:xfrm>
            <a:off x="311700" y="3911700"/>
            <a:ext cx="2627100" cy="1018500"/>
          </a:xfrm>
          <a:prstGeom prst="rect">
            <a:avLst/>
          </a:prstGeom>
        </p:spPr>
        <p:txBody>
          <a:bodyPr anchorCtr="0" anchor="t" bIns="0" lIns="0" spcFirstLastPara="1" rIns="91425" wrap="square" tIns="0">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405" name="Google Shape;405;p44"/>
          <p:cNvSpPr/>
          <p:nvPr>
            <p:ph idx="2" type="pic"/>
          </p:nvPr>
        </p:nvSpPr>
        <p:spPr>
          <a:xfrm>
            <a:off x="6205225" y="1128325"/>
            <a:ext cx="2627100" cy="2273100"/>
          </a:xfrm>
          <a:prstGeom prst="rect">
            <a:avLst/>
          </a:prstGeom>
          <a:noFill/>
          <a:ln>
            <a:noFill/>
          </a:ln>
        </p:spPr>
      </p:sp>
      <p:sp>
        <p:nvSpPr>
          <p:cNvPr id="406" name="Google Shape;406;p44"/>
          <p:cNvSpPr/>
          <p:nvPr>
            <p:ph idx="3" type="pic"/>
          </p:nvPr>
        </p:nvSpPr>
        <p:spPr>
          <a:xfrm>
            <a:off x="311725" y="1128325"/>
            <a:ext cx="2627100" cy="2273100"/>
          </a:xfrm>
          <a:prstGeom prst="rect">
            <a:avLst/>
          </a:prstGeom>
          <a:noFill/>
          <a:ln>
            <a:noFill/>
          </a:ln>
        </p:spPr>
      </p:sp>
      <p:sp>
        <p:nvSpPr>
          <p:cNvPr id="407" name="Google Shape;407;p44"/>
          <p:cNvSpPr txBox="1"/>
          <p:nvPr>
            <p:ph idx="4" type="body"/>
          </p:nvPr>
        </p:nvSpPr>
        <p:spPr>
          <a:xfrm>
            <a:off x="6205225" y="3911700"/>
            <a:ext cx="2627100" cy="1018500"/>
          </a:xfrm>
          <a:prstGeom prst="rect">
            <a:avLst/>
          </a:prstGeom>
        </p:spPr>
        <p:txBody>
          <a:bodyPr anchorCtr="0" anchor="t" bIns="0" lIns="0" spcFirstLastPara="1" rIns="91425" wrap="square" tIns="0">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408" name="Google Shape;408;p44"/>
          <p:cNvSpPr/>
          <p:nvPr>
            <p:ph idx="5" type="pic"/>
          </p:nvPr>
        </p:nvSpPr>
        <p:spPr>
          <a:xfrm>
            <a:off x="3255250" y="1128325"/>
            <a:ext cx="2627100" cy="2273100"/>
          </a:xfrm>
          <a:prstGeom prst="rect">
            <a:avLst/>
          </a:prstGeom>
          <a:noFill/>
          <a:ln>
            <a:noFill/>
          </a:ln>
        </p:spPr>
      </p:sp>
      <p:sp>
        <p:nvSpPr>
          <p:cNvPr id="409" name="Google Shape;409;p44"/>
          <p:cNvSpPr txBox="1"/>
          <p:nvPr>
            <p:ph idx="6" type="body"/>
          </p:nvPr>
        </p:nvSpPr>
        <p:spPr>
          <a:xfrm>
            <a:off x="3255250" y="3911700"/>
            <a:ext cx="2627100" cy="1018500"/>
          </a:xfrm>
          <a:prstGeom prst="rect">
            <a:avLst/>
          </a:prstGeom>
        </p:spPr>
        <p:txBody>
          <a:bodyPr anchorCtr="0" anchor="t" bIns="0" lIns="0" spcFirstLastPara="1" rIns="91425" wrap="square" tIns="0">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410" name="Google Shape;410;p44"/>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11" name="Google Shape;411;p44"/>
          <p:cNvSpPr txBox="1"/>
          <p:nvPr>
            <p:ph idx="7" type="subTitle"/>
          </p:nvPr>
        </p:nvSpPr>
        <p:spPr>
          <a:xfrm>
            <a:off x="311725" y="3430500"/>
            <a:ext cx="2627100" cy="481200"/>
          </a:xfrm>
          <a:prstGeom prst="rect">
            <a:avLst/>
          </a:prstGeom>
        </p:spPr>
        <p:txBody>
          <a:bodyPr anchorCtr="0" anchor="t" bIns="0" lIns="0" spcFirstLastPara="1" rIns="91425" wrap="square" tIns="0">
            <a:noAutofit/>
          </a:bodyPr>
          <a:lstStyle>
            <a:lvl1pPr lvl="0">
              <a:lnSpc>
                <a:spcPct val="100000"/>
              </a:lnSpc>
              <a:spcBef>
                <a:spcPts val="0"/>
              </a:spcBef>
              <a:spcAft>
                <a:spcPts val="0"/>
              </a:spcAft>
              <a:buSzPts val="1000"/>
              <a:buNone/>
              <a:defRPr/>
            </a:lvl1pPr>
            <a:lvl2pPr lvl="1">
              <a:lnSpc>
                <a:spcPct val="100000"/>
              </a:lnSpc>
              <a:spcBef>
                <a:spcPts val="1000"/>
              </a:spcBef>
              <a:spcAft>
                <a:spcPts val="0"/>
              </a:spcAft>
              <a:buSzPts val="1800"/>
              <a:buNone/>
              <a:defRPr sz="1800"/>
            </a:lvl2pPr>
            <a:lvl3pPr lvl="2">
              <a:lnSpc>
                <a:spcPct val="100000"/>
              </a:lnSpc>
              <a:spcBef>
                <a:spcPts val="1000"/>
              </a:spcBef>
              <a:spcAft>
                <a:spcPts val="0"/>
              </a:spcAft>
              <a:buSzPts val="1800"/>
              <a:buNone/>
              <a:defRPr sz="1800"/>
            </a:lvl3pPr>
            <a:lvl4pPr lvl="3">
              <a:lnSpc>
                <a:spcPct val="100000"/>
              </a:lnSpc>
              <a:spcBef>
                <a:spcPts val="1000"/>
              </a:spcBef>
              <a:spcAft>
                <a:spcPts val="0"/>
              </a:spcAft>
              <a:buSzPts val="1800"/>
              <a:buNone/>
              <a:defRPr sz="1800"/>
            </a:lvl4pPr>
            <a:lvl5pPr lvl="4">
              <a:lnSpc>
                <a:spcPct val="100000"/>
              </a:lnSpc>
              <a:spcBef>
                <a:spcPts val="1000"/>
              </a:spcBef>
              <a:spcAft>
                <a:spcPts val="0"/>
              </a:spcAft>
              <a:buSzPts val="1800"/>
              <a:buNone/>
              <a:defRPr sz="1800"/>
            </a:lvl5pPr>
            <a:lvl6pPr lvl="5">
              <a:lnSpc>
                <a:spcPct val="100000"/>
              </a:lnSpc>
              <a:spcBef>
                <a:spcPts val="1000"/>
              </a:spcBef>
              <a:spcAft>
                <a:spcPts val="0"/>
              </a:spcAft>
              <a:buSzPts val="1800"/>
              <a:buNone/>
              <a:defRPr sz="1800"/>
            </a:lvl6pPr>
            <a:lvl7pPr lvl="6">
              <a:lnSpc>
                <a:spcPct val="100000"/>
              </a:lnSpc>
              <a:spcBef>
                <a:spcPts val="1000"/>
              </a:spcBef>
              <a:spcAft>
                <a:spcPts val="0"/>
              </a:spcAft>
              <a:buSzPts val="1800"/>
              <a:buNone/>
              <a:defRPr sz="1800"/>
            </a:lvl7pPr>
            <a:lvl8pPr lvl="7">
              <a:lnSpc>
                <a:spcPct val="100000"/>
              </a:lnSpc>
              <a:spcBef>
                <a:spcPts val="1000"/>
              </a:spcBef>
              <a:spcAft>
                <a:spcPts val="0"/>
              </a:spcAft>
              <a:buSzPts val="1800"/>
              <a:buNone/>
              <a:defRPr sz="1800"/>
            </a:lvl8pPr>
            <a:lvl9pPr lvl="8">
              <a:lnSpc>
                <a:spcPct val="100000"/>
              </a:lnSpc>
              <a:spcBef>
                <a:spcPts val="1000"/>
              </a:spcBef>
              <a:spcAft>
                <a:spcPts val="0"/>
              </a:spcAft>
              <a:buSzPts val="1800"/>
              <a:buNone/>
              <a:defRPr sz="1800"/>
            </a:lvl9pPr>
          </a:lstStyle>
          <a:p/>
        </p:txBody>
      </p:sp>
      <p:sp>
        <p:nvSpPr>
          <p:cNvPr id="412" name="Google Shape;412;p44"/>
          <p:cNvSpPr txBox="1"/>
          <p:nvPr>
            <p:ph idx="8" type="subTitle"/>
          </p:nvPr>
        </p:nvSpPr>
        <p:spPr>
          <a:xfrm>
            <a:off x="6205225" y="3430500"/>
            <a:ext cx="2627100" cy="481200"/>
          </a:xfrm>
          <a:prstGeom prst="rect">
            <a:avLst/>
          </a:prstGeom>
        </p:spPr>
        <p:txBody>
          <a:bodyPr anchorCtr="0" anchor="t" bIns="0" lIns="0" spcFirstLastPara="1" rIns="91425" wrap="square" tIns="0">
            <a:noAutofit/>
          </a:bodyPr>
          <a:lstStyle>
            <a:lvl1pPr lvl="0">
              <a:lnSpc>
                <a:spcPct val="100000"/>
              </a:lnSpc>
              <a:spcBef>
                <a:spcPts val="0"/>
              </a:spcBef>
              <a:spcAft>
                <a:spcPts val="0"/>
              </a:spcAft>
              <a:buSzPts val="1000"/>
              <a:buNone/>
              <a:defRPr/>
            </a:lvl1pPr>
            <a:lvl2pPr lvl="1">
              <a:lnSpc>
                <a:spcPct val="100000"/>
              </a:lnSpc>
              <a:spcBef>
                <a:spcPts val="1000"/>
              </a:spcBef>
              <a:spcAft>
                <a:spcPts val="0"/>
              </a:spcAft>
              <a:buSzPts val="1800"/>
              <a:buNone/>
              <a:defRPr sz="1800"/>
            </a:lvl2pPr>
            <a:lvl3pPr lvl="2">
              <a:lnSpc>
                <a:spcPct val="100000"/>
              </a:lnSpc>
              <a:spcBef>
                <a:spcPts val="1000"/>
              </a:spcBef>
              <a:spcAft>
                <a:spcPts val="0"/>
              </a:spcAft>
              <a:buSzPts val="1800"/>
              <a:buNone/>
              <a:defRPr sz="1800"/>
            </a:lvl3pPr>
            <a:lvl4pPr lvl="3">
              <a:lnSpc>
                <a:spcPct val="100000"/>
              </a:lnSpc>
              <a:spcBef>
                <a:spcPts val="1000"/>
              </a:spcBef>
              <a:spcAft>
                <a:spcPts val="0"/>
              </a:spcAft>
              <a:buSzPts val="1800"/>
              <a:buNone/>
              <a:defRPr sz="1800"/>
            </a:lvl4pPr>
            <a:lvl5pPr lvl="4">
              <a:lnSpc>
                <a:spcPct val="100000"/>
              </a:lnSpc>
              <a:spcBef>
                <a:spcPts val="1000"/>
              </a:spcBef>
              <a:spcAft>
                <a:spcPts val="0"/>
              </a:spcAft>
              <a:buSzPts val="1800"/>
              <a:buNone/>
              <a:defRPr sz="1800"/>
            </a:lvl5pPr>
            <a:lvl6pPr lvl="5">
              <a:lnSpc>
                <a:spcPct val="100000"/>
              </a:lnSpc>
              <a:spcBef>
                <a:spcPts val="1000"/>
              </a:spcBef>
              <a:spcAft>
                <a:spcPts val="0"/>
              </a:spcAft>
              <a:buSzPts val="1800"/>
              <a:buNone/>
              <a:defRPr sz="1800"/>
            </a:lvl6pPr>
            <a:lvl7pPr lvl="6">
              <a:lnSpc>
                <a:spcPct val="100000"/>
              </a:lnSpc>
              <a:spcBef>
                <a:spcPts val="1000"/>
              </a:spcBef>
              <a:spcAft>
                <a:spcPts val="0"/>
              </a:spcAft>
              <a:buSzPts val="1800"/>
              <a:buNone/>
              <a:defRPr sz="1800"/>
            </a:lvl7pPr>
            <a:lvl8pPr lvl="7">
              <a:lnSpc>
                <a:spcPct val="100000"/>
              </a:lnSpc>
              <a:spcBef>
                <a:spcPts val="1000"/>
              </a:spcBef>
              <a:spcAft>
                <a:spcPts val="0"/>
              </a:spcAft>
              <a:buSzPts val="1800"/>
              <a:buNone/>
              <a:defRPr sz="1800"/>
            </a:lvl8pPr>
            <a:lvl9pPr lvl="8">
              <a:lnSpc>
                <a:spcPct val="100000"/>
              </a:lnSpc>
              <a:spcBef>
                <a:spcPts val="1000"/>
              </a:spcBef>
              <a:spcAft>
                <a:spcPts val="0"/>
              </a:spcAft>
              <a:buSzPts val="1800"/>
              <a:buNone/>
              <a:defRPr sz="1800"/>
            </a:lvl9pPr>
          </a:lstStyle>
          <a:p/>
        </p:txBody>
      </p:sp>
      <p:sp>
        <p:nvSpPr>
          <p:cNvPr id="413" name="Google Shape;413;p44"/>
          <p:cNvSpPr txBox="1"/>
          <p:nvPr>
            <p:ph idx="9" type="subTitle"/>
          </p:nvPr>
        </p:nvSpPr>
        <p:spPr>
          <a:xfrm>
            <a:off x="3255250" y="3430500"/>
            <a:ext cx="2627100" cy="481200"/>
          </a:xfrm>
          <a:prstGeom prst="rect">
            <a:avLst/>
          </a:prstGeom>
        </p:spPr>
        <p:txBody>
          <a:bodyPr anchorCtr="0" anchor="t" bIns="0" lIns="0" spcFirstLastPara="1" rIns="91425" wrap="square" tIns="0">
            <a:noAutofit/>
          </a:bodyPr>
          <a:lstStyle>
            <a:lvl1pPr lvl="0">
              <a:lnSpc>
                <a:spcPct val="100000"/>
              </a:lnSpc>
              <a:spcBef>
                <a:spcPts val="0"/>
              </a:spcBef>
              <a:spcAft>
                <a:spcPts val="0"/>
              </a:spcAft>
              <a:buSzPts val="1000"/>
              <a:buNone/>
              <a:defRPr/>
            </a:lvl1pPr>
            <a:lvl2pPr lvl="1">
              <a:lnSpc>
                <a:spcPct val="100000"/>
              </a:lnSpc>
              <a:spcBef>
                <a:spcPts val="1000"/>
              </a:spcBef>
              <a:spcAft>
                <a:spcPts val="0"/>
              </a:spcAft>
              <a:buSzPts val="1800"/>
              <a:buNone/>
              <a:defRPr sz="1800"/>
            </a:lvl2pPr>
            <a:lvl3pPr lvl="2">
              <a:lnSpc>
                <a:spcPct val="100000"/>
              </a:lnSpc>
              <a:spcBef>
                <a:spcPts val="1000"/>
              </a:spcBef>
              <a:spcAft>
                <a:spcPts val="0"/>
              </a:spcAft>
              <a:buSzPts val="1800"/>
              <a:buNone/>
              <a:defRPr sz="1800"/>
            </a:lvl3pPr>
            <a:lvl4pPr lvl="3">
              <a:lnSpc>
                <a:spcPct val="100000"/>
              </a:lnSpc>
              <a:spcBef>
                <a:spcPts val="1000"/>
              </a:spcBef>
              <a:spcAft>
                <a:spcPts val="0"/>
              </a:spcAft>
              <a:buSzPts val="1800"/>
              <a:buNone/>
              <a:defRPr sz="1800"/>
            </a:lvl4pPr>
            <a:lvl5pPr lvl="4">
              <a:lnSpc>
                <a:spcPct val="100000"/>
              </a:lnSpc>
              <a:spcBef>
                <a:spcPts val="1000"/>
              </a:spcBef>
              <a:spcAft>
                <a:spcPts val="0"/>
              </a:spcAft>
              <a:buSzPts val="1800"/>
              <a:buNone/>
              <a:defRPr sz="1800"/>
            </a:lvl5pPr>
            <a:lvl6pPr lvl="5">
              <a:lnSpc>
                <a:spcPct val="100000"/>
              </a:lnSpc>
              <a:spcBef>
                <a:spcPts val="1000"/>
              </a:spcBef>
              <a:spcAft>
                <a:spcPts val="0"/>
              </a:spcAft>
              <a:buSzPts val="1800"/>
              <a:buNone/>
              <a:defRPr sz="1800"/>
            </a:lvl6pPr>
            <a:lvl7pPr lvl="6">
              <a:lnSpc>
                <a:spcPct val="100000"/>
              </a:lnSpc>
              <a:spcBef>
                <a:spcPts val="1000"/>
              </a:spcBef>
              <a:spcAft>
                <a:spcPts val="0"/>
              </a:spcAft>
              <a:buSzPts val="1800"/>
              <a:buNone/>
              <a:defRPr sz="1800"/>
            </a:lvl7pPr>
            <a:lvl8pPr lvl="7">
              <a:lnSpc>
                <a:spcPct val="100000"/>
              </a:lnSpc>
              <a:spcBef>
                <a:spcPts val="1000"/>
              </a:spcBef>
              <a:spcAft>
                <a:spcPts val="0"/>
              </a:spcAft>
              <a:buSzPts val="1800"/>
              <a:buNone/>
              <a:defRPr sz="1800"/>
            </a:lvl8pPr>
            <a:lvl9pPr lvl="8">
              <a:lnSpc>
                <a:spcPct val="100000"/>
              </a:lnSpc>
              <a:spcBef>
                <a:spcPts val="1000"/>
              </a:spcBef>
              <a:spcAft>
                <a:spcPts val="0"/>
              </a:spcAft>
              <a:buSzPts val="1800"/>
              <a:buNone/>
              <a:defRPr sz="18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414" name="Shape 414"/>
        <p:cNvGrpSpPr/>
        <p:nvPr/>
      </p:nvGrpSpPr>
      <p:grpSpPr>
        <a:xfrm>
          <a:off x="0" y="0"/>
          <a:ext cx="0" cy="0"/>
          <a:chOff x="0" y="0"/>
          <a:chExt cx="0" cy="0"/>
        </a:xfrm>
      </p:grpSpPr>
      <p:sp>
        <p:nvSpPr>
          <p:cNvPr id="415" name="Google Shape;415;p45"/>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416" name="Shape 416"/>
        <p:cNvGrpSpPr/>
        <p:nvPr/>
      </p:nvGrpSpPr>
      <p:grpSpPr>
        <a:xfrm>
          <a:off x="0" y="0"/>
          <a:ext cx="0" cy="0"/>
          <a:chOff x="0" y="0"/>
          <a:chExt cx="0" cy="0"/>
        </a:xfrm>
      </p:grpSpPr>
      <p:sp>
        <p:nvSpPr>
          <p:cNvPr id="417" name="Google Shape;417;p46"/>
          <p:cNvSpPr/>
          <p:nvPr>
            <p:ph idx="2" type="pic"/>
          </p:nvPr>
        </p:nvSpPr>
        <p:spPr>
          <a:xfrm>
            <a:off x="3389600" y="118913"/>
            <a:ext cx="1643700" cy="1535100"/>
          </a:xfrm>
          <a:prstGeom prst="rect">
            <a:avLst/>
          </a:prstGeom>
          <a:noFill/>
          <a:ln>
            <a:noFill/>
          </a:ln>
        </p:spPr>
      </p:sp>
      <p:sp>
        <p:nvSpPr>
          <p:cNvPr id="418" name="Google Shape;418;p46"/>
          <p:cNvSpPr/>
          <p:nvPr>
            <p:ph idx="3" type="pic"/>
          </p:nvPr>
        </p:nvSpPr>
        <p:spPr>
          <a:xfrm>
            <a:off x="5195935" y="118913"/>
            <a:ext cx="1643700" cy="1535100"/>
          </a:xfrm>
          <a:prstGeom prst="rect">
            <a:avLst/>
          </a:prstGeom>
          <a:noFill/>
          <a:ln>
            <a:noFill/>
          </a:ln>
        </p:spPr>
      </p:sp>
      <p:sp>
        <p:nvSpPr>
          <p:cNvPr id="419" name="Google Shape;419;p46"/>
          <p:cNvSpPr/>
          <p:nvPr>
            <p:ph idx="4" type="pic"/>
          </p:nvPr>
        </p:nvSpPr>
        <p:spPr>
          <a:xfrm>
            <a:off x="7002270" y="118913"/>
            <a:ext cx="1643700" cy="1535100"/>
          </a:xfrm>
          <a:prstGeom prst="rect">
            <a:avLst/>
          </a:prstGeom>
          <a:noFill/>
          <a:ln>
            <a:noFill/>
          </a:ln>
        </p:spPr>
      </p:sp>
      <p:sp>
        <p:nvSpPr>
          <p:cNvPr id="420" name="Google Shape;420;p46"/>
          <p:cNvSpPr/>
          <p:nvPr>
            <p:ph idx="5" type="pic"/>
          </p:nvPr>
        </p:nvSpPr>
        <p:spPr>
          <a:xfrm>
            <a:off x="3389588" y="1804212"/>
            <a:ext cx="1643700" cy="1535100"/>
          </a:xfrm>
          <a:prstGeom prst="rect">
            <a:avLst/>
          </a:prstGeom>
          <a:noFill/>
          <a:ln>
            <a:noFill/>
          </a:ln>
        </p:spPr>
      </p:sp>
      <p:sp>
        <p:nvSpPr>
          <p:cNvPr id="421" name="Google Shape;421;p46"/>
          <p:cNvSpPr/>
          <p:nvPr>
            <p:ph idx="6" type="pic"/>
          </p:nvPr>
        </p:nvSpPr>
        <p:spPr>
          <a:xfrm>
            <a:off x="5195922" y="1804212"/>
            <a:ext cx="1643700" cy="1535100"/>
          </a:xfrm>
          <a:prstGeom prst="rect">
            <a:avLst/>
          </a:prstGeom>
          <a:noFill/>
          <a:ln>
            <a:noFill/>
          </a:ln>
        </p:spPr>
      </p:sp>
      <p:sp>
        <p:nvSpPr>
          <p:cNvPr id="422" name="Google Shape;422;p46"/>
          <p:cNvSpPr/>
          <p:nvPr>
            <p:ph idx="7" type="pic"/>
          </p:nvPr>
        </p:nvSpPr>
        <p:spPr>
          <a:xfrm>
            <a:off x="7002257" y="1804212"/>
            <a:ext cx="1643700" cy="1535100"/>
          </a:xfrm>
          <a:prstGeom prst="rect">
            <a:avLst/>
          </a:prstGeom>
          <a:noFill/>
          <a:ln>
            <a:noFill/>
          </a:ln>
        </p:spPr>
      </p:sp>
      <p:sp>
        <p:nvSpPr>
          <p:cNvPr id="423" name="Google Shape;423;p46"/>
          <p:cNvSpPr txBox="1"/>
          <p:nvPr>
            <p:ph type="title"/>
          </p:nvPr>
        </p:nvSpPr>
        <p:spPr>
          <a:xfrm>
            <a:off x="351550" y="445025"/>
            <a:ext cx="2596800" cy="1706400"/>
          </a:xfrm>
          <a:prstGeom prst="rect">
            <a:avLst/>
          </a:prstGeom>
        </p:spPr>
        <p:txBody>
          <a:bodyPr anchorCtr="0" anchor="t" bIns="0" lIns="0" spcFirstLastPara="1" rIns="91425" wrap="square" tIns="0">
            <a:sp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24" name="Google Shape;424;p46"/>
          <p:cNvSpPr/>
          <p:nvPr>
            <p:ph idx="8" type="pic"/>
          </p:nvPr>
        </p:nvSpPr>
        <p:spPr>
          <a:xfrm>
            <a:off x="3389588" y="3489487"/>
            <a:ext cx="1643700" cy="1535100"/>
          </a:xfrm>
          <a:prstGeom prst="rect">
            <a:avLst/>
          </a:prstGeom>
          <a:noFill/>
          <a:ln>
            <a:noFill/>
          </a:ln>
        </p:spPr>
      </p:sp>
      <p:sp>
        <p:nvSpPr>
          <p:cNvPr id="425" name="Google Shape;425;p46"/>
          <p:cNvSpPr/>
          <p:nvPr>
            <p:ph idx="9" type="pic"/>
          </p:nvPr>
        </p:nvSpPr>
        <p:spPr>
          <a:xfrm>
            <a:off x="5195922" y="3489487"/>
            <a:ext cx="1643700" cy="1535100"/>
          </a:xfrm>
          <a:prstGeom prst="rect">
            <a:avLst/>
          </a:prstGeom>
          <a:noFill/>
          <a:ln>
            <a:noFill/>
          </a:ln>
        </p:spPr>
      </p:sp>
      <p:sp>
        <p:nvSpPr>
          <p:cNvPr id="426" name="Google Shape;426;p46"/>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3">
  <p:cSld name="BLANK_1_1_1_1_1_1_1_1_1_1_1_1">
    <p:bg>
      <p:bgPr>
        <a:solidFill>
          <a:schemeClr val="lt1"/>
        </a:solidFill>
      </p:bgPr>
    </p:bg>
    <p:spTree>
      <p:nvGrpSpPr>
        <p:cNvPr id="48" name="Shape 48"/>
        <p:cNvGrpSpPr/>
        <p:nvPr/>
      </p:nvGrpSpPr>
      <p:grpSpPr>
        <a:xfrm>
          <a:off x="0" y="0"/>
          <a:ext cx="0" cy="0"/>
          <a:chOff x="0" y="0"/>
          <a:chExt cx="0" cy="0"/>
        </a:xfrm>
      </p:grpSpPr>
      <p:sp>
        <p:nvSpPr>
          <p:cNvPr id="49" name="Google Shape;49;p6"/>
          <p:cNvSpPr/>
          <p:nvPr/>
        </p:nvSpPr>
        <p:spPr>
          <a:xfrm>
            <a:off x="5404500" y="-50"/>
            <a:ext cx="37395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50" name="Google Shape;50;p6"/>
          <p:cNvSpPr/>
          <p:nvPr/>
        </p:nvSpPr>
        <p:spPr>
          <a:xfrm>
            <a:off x="0" y="1499700"/>
            <a:ext cx="9144000" cy="364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51" name="Google Shape;51;p6"/>
          <p:cNvSpPr/>
          <p:nvPr/>
        </p:nvSpPr>
        <p:spPr>
          <a:xfrm>
            <a:off x="5404500" y="1499700"/>
            <a:ext cx="3739500" cy="3645000"/>
          </a:xfrm>
          <a:prstGeom prst="snip1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52" name="Google Shape;52;p6"/>
          <p:cNvSpPr txBox="1"/>
          <p:nvPr>
            <p:ph type="title"/>
          </p:nvPr>
        </p:nvSpPr>
        <p:spPr>
          <a:xfrm>
            <a:off x="5821575" y="1709925"/>
            <a:ext cx="2882700" cy="627900"/>
          </a:xfrm>
          <a:prstGeom prst="rect">
            <a:avLst/>
          </a:prstGeom>
        </p:spPr>
        <p:txBody>
          <a:bodyPr anchorCtr="0" anchor="t" bIns="0" lIns="0" spcFirstLastPara="1" rIns="91425" wrap="square" tIns="0">
            <a:noAutofit/>
          </a:bodyPr>
          <a:lstStyle>
            <a:lvl1pPr lvl="0">
              <a:lnSpc>
                <a:spcPct val="80000"/>
              </a:lnSpc>
              <a:spcBef>
                <a:spcPts val="0"/>
              </a:spcBef>
              <a:spcAft>
                <a:spcPts val="0"/>
              </a:spcAft>
              <a:buClr>
                <a:schemeClr val="dk1"/>
              </a:buClr>
              <a:buSzPts val="3600"/>
              <a:buFont typeface="Lato"/>
              <a:buNone/>
              <a:defRPr b="1" sz="2400">
                <a:latin typeface="Lato"/>
                <a:ea typeface="Lato"/>
                <a:cs typeface="Lato"/>
                <a:sym typeface="Lato"/>
              </a:defRPr>
            </a:lvl1pPr>
            <a:lvl2pPr lvl="1">
              <a:lnSpc>
                <a:spcPct val="80000"/>
              </a:lnSpc>
              <a:spcBef>
                <a:spcPts val="0"/>
              </a:spcBef>
              <a:spcAft>
                <a:spcPts val="0"/>
              </a:spcAft>
              <a:buClr>
                <a:schemeClr val="dk1"/>
              </a:buClr>
              <a:buSzPts val="3000"/>
              <a:buNone/>
              <a:defRPr sz="1800">
                <a:latin typeface="Quantico"/>
                <a:ea typeface="Quantico"/>
                <a:cs typeface="Quantico"/>
                <a:sym typeface="Quantico"/>
              </a:defRPr>
            </a:lvl2pPr>
            <a:lvl3pPr lvl="2">
              <a:lnSpc>
                <a:spcPct val="80000"/>
              </a:lnSpc>
              <a:spcBef>
                <a:spcPts val="0"/>
              </a:spcBef>
              <a:spcAft>
                <a:spcPts val="0"/>
              </a:spcAft>
              <a:buClr>
                <a:schemeClr val="dk1"/>
              </a:buClr>
              <a:buSzPts val="3000"/>
              <a:buNone/>
              <a:defRPr sz="1800">
                <a:latin typeface="Quantico"/>
                <a:ea typeface="Quantico"/>
                <a:cs typeface="Quantico"/>
                <a:sym typeface="Quantico"/>
              </a:defRPr>
            </a:lvl3pPr>
            <a:lvl4pPr lvl="3">
              <a:lnSpc>
                <a:spcPct val="80000"/>
              </a:lnSpc>
              <a:spcBef>
                <a:spcPts val="0"/>
              </a:spcBef>
              <a:spcAft>
                <a:spcPts val="0"/>
              </a:spcAft>
              <a:buClr>
                <a:schemeClr val="dk1"/>
              </a:buClr>
              <a:buSzPts val="3000"/>
              <a:buNone/>
              <a:defRPr sz="1800">
                <a:latin typeface="Quantico"/>
                <a:ea typeface="Quantico"/>
                <a:cs typeface="Quantico"/>
                <a:sym typeface="Quantico"/>
              </a:defRPr>
            </a:lvl4pPr>
            <a:lvl5pPr lvl="4">
              <a:lnSpc>
                <a:spcPct val="80000"/>
              </a:lnSpc>
              <a:spcBef>
                <a:spcPts val="0"/>
              </a:spcBef>
              <a:spcAft>
                <a:spcPts val="0"/>
              </a:spcAft>
              <a:buClr>
                <a:schemeClr val="dk1"/>
              </a:buClr>
              <a:buSzPts val="3000"/>
              <a:buNone/>
              <a:defRPr sz="1800">
                <a:latin typeface="Quantico"/>
                <a:ea typeface="Quantico"/>
                <a:cs typeface="Quantico"/>
                <a:sym typeface="Quantico"/>
              </a:defRPr>
            </a:lvl5pPr>
            <a:lvl6pPr lvl="5">
              <a:lnSpc>
                <a:spcPct val="80000"/>
              </a:lnSpc>
              <a:spcBef>
                <a:spcPts val="0"/>
              </a:spcBef>
              <a:spcAft>
                <a:spcPts val="0"/>
              </a:spcAft>
              <a:buClr>
                <a:schemeClr val="dk1"/>
              </a:buClr>
              <a:buSzPts val="3000"/>
              <a:buNone/>
              <a:defRPr sz="1800">
                <a:latin typeface="Quantico"/>
                <a:ea typeface="Quantico"/>
                <a:cs typeface="Quantico"/>
                <a:sym typeface="Quantico"/>
              </a:defRPr>
            </a:lvl6pPr>
            <a:lvl7pPr lvl="6">
              <a:lnSpc>
                <a:spcPct val="80000"/>
              </a:lnSpc>
              <a:spcBef>
                <a:spcPts val="0"/>
              </a:spcBef>
              <a:spcAft>
                <a:spcPts val="0"/>
              </a:spcAft>
              <a:buClr>
                <a:schemeClr val="dk1"/>
              </a:buClr>
              <a:buSzPts val="3000"/>
              <a:buNone/>
              <a:defRPr sz="1800">
                <a:latin typeface="Quantico"/>
                <a:ea typeface="Quantico"/>
                <a:cs typeface="Quantico"/>
                <a:sym typeface="Quantico"/>
              </a:defRPr>
            </a:lvl7pPr>
            <a:lvl8pPr lvl="7">
              <a:lnSpc>
                <a:spcPct val="80000"/>
              </a:lnSpc>
              <a:spcBef>
                <a:spcPts val="0"/>
              </a:spcBef>
              <a:spcAft>
                <a:spcPts val="0"/>
              </a:spcAft>
              <a:buClr>
                <a:schemeClr val="dk1"/>
              </a:buClr>
              <a:buSzPts val="3000"/>
              <a:buNone/>
              <a:defRPr sz="1800">
                <a:latin typeface="Quantico"/>
                <a:ea typeface="Quantico"/>
                <a:cs typeface="Quantico"/>
                <a:sym typeface="Quantico"/>
              </a:defRPr>
            </a:lvl8pPr>
            <a:lvl9pPr lvl="8">
              <a:lnSpc>
                <a:spcPct val="80000"/>
              </a:lnSpc>
              <a:spcBef>
                <a:spcPts val="0"/>
              </a:spcBef>
              <a:spcAft>
                <a:spcPts val="0"/>
              </a:spcAft>
              <a:buClr>
                <a:schemeClr val="dk1"/>
              </a:buClr>
              <a:buSzPts val="3000"/>
              <a:buNone/>
              <a:defRPr sz="1800">
                <a:latin typeface="Quantico"/>
                <a:ea typeface="Quantico"/>
                <a:cs typeface="Quantico"/>
                <a:sym typeface="Quantico"/>
              </a:defRPr>
            </a:lvl9pPr>
          </a:lstStyle>
          <a:p/>
        </p:txBody>
      </p:sp>
      <p:sp>
        <p:nvSpPr>
          <p:cNvPr id="53" name="Google Shape;53;p6"/>
          <p:cNvSpPr txBox="1"/>
          <p:nvPr>
            <p:ph idx="2" type="title"/>
          </p:nvPr>
        </p:nvSpPr>
        <p:spPr>
          <a:xfrm>
            <a:off x="516600" y="486575"/>
            <a:ext cx="3823500" cy="678000"/>
          </a:xfrm>
          <a:prstGeom prst="rect">
            <a:avLst/>
          </a:prstGeom>
        </p:spPr>
        <p:txBody>
          <a:bodyPr anchorCtr="0" anchor="t" bIns="0" lIns="0" spcFirstLastPara="1" rIns="91425" wrap="square" tIns="0">
            <a:noAutofit/>
          </a:bodyPr>
          <a:lstStyle>
            <a:lvl1pPr lvl="0">
              <a:lnSpc>
                <a:spcPct val="80000"/>
              </a:lnSpc>
              <a:spcBef>
                <a:spcPts val="0"/>
              </a:spcBef>
              <a:spcAft>
                <a:spcPts val="0"/>
              </a:spcAft>
              <a:buClr>
                <a:schemeClr val="accent6"/>
              </a:buClr>
              <a:buSzPts val="3200"/>
              <a:buNone/>
              <a:defRPr sz="2400">
                <a:solidFill>
                  <a:schemeClr val="accent6"/>
                </a:solidFill>
              </a:defRPr>
            </a:lvl1pPr>
            <a:lvl2pPr lvl="1">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2pPr>
            <a:lvl3pPr lvl="2">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3pPr>
            <a:lvl4pPr lvl="3">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4pPr>
            <a:lvl5pPr lvl="4">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5pPr>
            <a:lvl6pPr lvl="5">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6pPr>
            <a:lvl7pPr lvl="6">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7pPr>
            <a:lvl8pPr lvl="7">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8pPr>
            <a:lvl9pPr lvl="8">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9pPr>
          </a:lstStyle>
          <a:p/>
        </p:txBody>
      </p:sp>
      <p:sp>
        <p:nvSpPr>
          <p:cNvPr id="54" name="Google Shape;54;p6"/>
          <p:cNvSpPr txBox="1"/>
          <p:nvPr>
            <p:ph idx="1" type="subTitle"/>
          </p:nvPr>
        </p:nvSpPr>
        <p:spPr>
          <a:xfrm>
            <a:off x="5821575" y="2476500"/>
            <a:ext cx="2019900" cy="4557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p:txBody>
      </p:sp>
      <p:sp>
        <p:nvSpPr>
          <p:cNvPr id="55" name="Google Shape;55;p6"/>
          <p:cNvSpPr txBox="1"/>
          <p:nvPr>
            <p:ph idx="3" type="title"/>
          </p:nvPr>
        </p:nvSpPr>
        <p:spPr>
          <a:xfrm>
            <a:off x="5810125" y="3070875"/>
            <a:ext cx="2388600" cy="529500"/>
          </a:xfrm>
          <a:prstGeom prst="rect">
            <a:avLst/>
          </a:prstGeom>
        </p:spPr>
        <p:txBody>
          <a:bodyPr anchorCtr="0" anchor="t" bIns="0" lIns="0" spcFirstLastPara="1" rIns="91425" wrap="square" tIns="0">
            <a:noAutofit/>
          </a:bodyPr>
          <a:lstStyle>
            <a:lvl1pPr lvl="0">
              <a:lnSpc>
                <a:spcPct val="80000"/>
              </a:lnSpc>
              <a:spcBef>
                <a:spcPts val="0"/>
              </a:spcBef>
              <a:spcAft>
                <a:spcPts val="0"/>
              </a:spcAft>
              <a:buClr>
                <a:schemeClr val="dk1"/>
              </a:buClr>
              <a:buSzPts val="1400"/>
              <a:buFont typeface="Quantico"/>
              <a:buNone/>
              <a:defRPr sz="1400"/>
            </a:lvl1pPr>
            <a:lvl2pPr lvl="1">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2pPr>
            <a:lvl3pPr lvl="2">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3pPr>
            <a:lvl4pPr lvl="3">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4pPr>
            <a:lvl5pPr lvl="4">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5pPr>
            <a:lvl6pPr lvl="5">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6pPr>
            <a:lvl7pPr lvl="6">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7pPr>
            <a:lvl8pPr lvl="7">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8pPr>
            <a:lvl9pPr lvl="8">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9pPr>
          </a:lstStyle>
          <a:p/>
        </p:txBody>
      </p:sp>
      <p:sp>
        <p:nvSpPr>
          <p:cNvPr id="56" name="Google Shape;56;p6"/>
          <p:cNvSpPr txBox="1"/>
          <p:nvPr>
            <p:ph idx="4" type="subTitle"/>
          </p:nvPr>
        </p:nvSpPr>
        <p:spPr>
          <a:xfrm>
            <a:off x="5821575" y="3426050"/>
            <a:ext cx="2650500" cy="8982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spcBef>
                <a:spcPts val="1000"/>
              </a:spcBef>
              <a:spcAft>
                <a:spcPts val="0"/>
              </a:spcAft>
              <a:buClr>
                <a:schemeClr val="dk1"/>
              </a:buClr>
              <a:buSzPts val="1000"/>
              <a:buNone/>
              <a:defRPr>
                <a:solidFill>
                  <a:schemeClr val="dk1"/>
                </a:solidFill>
              </a:defRPr>
            </a:lvl2pPr>
            <a:lvl3pPr lvl="2">
              <a:spcBef>
                <a:spcPts val="1000"/>
              </a:spcBef>
              <a:spcAft>
                <a:spcPts val="0"/>
              </a:spcAft>
              <a:buClr>
                <a:schemeClr val="dk1"/>
              </a:buClr>
              <a:buSzPts val="1000"/>
              <a:buNone/>
              <a:defRPr>
                <a:solidFill>
                  <a:schemeClr val="dk1"/>
                </a:solidFill>
              </a:defRPr>
            </a:lvl3pPr>
            <a:lvl4pPr lvl="3">
              <a:spcBef>
                <a:spcPts val="1000"/>
              </a:spcBef>
              <a:spcAft>
                <a:spcPts val="0"/>
              </a:spcAft>
              <a:buClr>
                <a:schemeClr val="dk1"/>
              </a:buClr>
              <a:buSzPts val="1000"/>
              <a:buNone/>
              <a:defRPr>
                <a:solidFill>
                  <a:schemeClr val="dk1"/>
                </a:solidFill>
              </a:defRPr>
            </a:lvl4pPr>
            <a:lvl5pPr lvl="4">
              <a:spcBef>
                <a:spcPts val="1000"/>
              </a:spcBef>
              <a:spcAft>
                <a:spcPts val="0"/>
              </a:spcAft>
              <a:buClr>
                <a:schemeClr val="dk1"/>
              </a:buClr>
              <a:buSzPts val="1000"/>
              <a:buNone/>
              <a:defRPr>
                <a:solidFill>
                  <a:schemeClr val="dk1"/>
                </a:solidFill>
              </a:defRPr>
            </a:lvl5pPr>
            <a:lvl6pPr lvl="5">
              <a:spcBef>
                <a:spcPts val="1000"/>
              </a:spcBef>
              <a:spcAft>
                <a:spcPts val="0"/>
              </a:spcAft>
              <a:buClr>
                <a:schemeClr val="dk1"/>
              </a:buClr>
              <a:buSzPts val="1000"/>
              <a:buNone/>
              <a:defRPr>
                <a:solidFill>
                  <a:schemeClr val="dk1"/>
                </a:solidFill>
              </a:defRPr>
            </a:lvl6pPr>
            <a:lvl7pPr lvl="6">
              <a:spcBef>
                <a:spcPts val="1000"/>
              </a:spcBef>
              <a:spcAft>
                <a:spcPts val="0"/>
              </a:spcAft>
              <a:buClr>
                <a:schemeClr val="dk1"/>
              </a:buClr>
              <a:buSzPts val="1000"/>
              <a:buNone/>
              <a:defRPr>
                <a:solidFill>
                  <a:schemeClr val="dk1"/>
                </a:solidFill>
              </a:defRPr>
            </a:lvl7pPr>
            <a:lvl8pPr lvl="7">
              <a:spcBef>
                <a:spcPts val="1000"/>
              </a:spcBef>
              <a:spcAft>
                <a:spcPts val="0"/>
              </a:spcAft>
              <a:buClr>
                <a:schemeClr val="dk1"/>
              </a:buClr>
              <a:buSzPts val="1000"/>
              <a:buNone/>
              <a:defRPr>
                <a:solidFill>
                  <a:schemeClr val="dk1"/>
                </a:solidFill>
              </a:defRPr>
            </a:lvl8pPr>
            <a:lvl9pPr lvl="8">
              <a:spcBef>
                <a:spcPts val="1000"/>
              </a:spcBef>
              <a:spcAft>
                <a:spcPts val="1000"/>
              </a:spcAft>
              <a:buClr>
                <a:schemeClr val="dk1"/>
              </a:buClr>
              <a:buSzPts val="1000"/>
              <a:buNone/>
              <a:defRPr>
                <a:solidFill>
                  <a:schemeClr val="dk1"/>
                </a:solidFill>
              </a:defRPr>
            </a:lvl9pPr>
          </a:lstStyle>
          <a:p/>
        </p:txBody>
      </p:sp>
      <p:sp>
        <p:nvSpPr>
          <p:cNvPr id="57" name="Google Shape;57;p6"/>
          <p:cNvSpPr/>
          <p:nvPr>
            <p:ph idx="5" type="pic"/>
          </p:nvPr>
        </p:nvSpPr>
        <p:spPr>
          <a:xfrm>
            <a:off x="0" y="1502400"/>
            <a:ext cx="5404500" cy="3639600"/>
          </a:xfrm>
          <a:prstGeom prst="snip1Rect">
            <a:avLst>
              <a:gd fmla="val 16026" name="adj"/>
            </a:avLst>
          </a:prstGeom>
          <a:noFill/>
          <a:ln>
            <a:noFill/>
          </a:ln>
        </p:spPr>
      </p:sp>
      <p:sp>
        <p:nvSpPr>
          <p:cNvPr id="58" name="Google Shape;58;p6"/>
          <p:cNvSpPr txBox="1"/>
          <p:nvPr>
            <p:ph idx="6" type="subTitle"/>
          </p:nvPr>
        </p:nvSpPr>
        <p:spPr>
          <a:xfrm>
            <a:off x="5794900" y="4333425"/>
            <a:ext cx="2718300" cy="354000"/>
          </a:xfrm>
          <a:prstGeom prst="rect">
            <a:avLst/>
          </a:prstGeom>
        </p:spPr>
        <p:txBody>
          <a:bodyPr anchorCtr="0" anchor="t" bIns="0" lIns="0" spcFirstLastPara="1" rIns="91425" wrap="square" tIns="0">
            <a:noAutofit/>
          </a:bodyPr>
          <a:lstStyle>
            <a:lvl1pPr lvl="0">
              <a:lnSpc>
                <a:spcPct val="80000"/>
              </a:lnSpc>
              <a:spcBef>
                <a:spcPts val="0"/>
              </a:spcBef>
              <a:spcAft>
                <a:spcPts val="0"/>
              </a:spcAft>
              <a:buClr>
                <a:schemeClr val="dk1"/>
              </a:buClr>
              <a:buSzPts val="1400"/>
              <a:buFont typeface="Quantico"/>
              <a:buNone/>
              <a:defRPr sz="1400">
                <a:solidFill>
                  <a:schemeClr val="dk1"/>
                </a:solidFill>
                <a:latin typeface="Quantico"/>
                <a:ea typeface="Quantico"/>
                <a:cs typeface="Quantico"/>
                <a:sym typeface="Quantico"/>
              </a:defRPr>
            </a:lvl1pPr>
            <a:lvl2pPr lvl="1">
              <a:spcBef>
                <a:spcPts val="1000"/>
              </a:spcBef>
              <a:spcAft>
                <a:spcPts val="0"/>
              </a:spcAft>
              <a:buClr>
                <a:schemeClr val="dk1"/>
              </a:buClr>
              <a:buSzPts val="1000"/>
              <a:buNone/>
              <a:defRPr>
                <a:solidFill>
                  <a:schemeClr val="dk1"/>
                </a:solidFill>
              </a:defRPr>
            </a:lvl2pPr>
            <a:lvl3pPr lvl="2">
              <a:spcBef>
                <a:spcPts val="1000"/>
              </a:spcBef>
              <a:spcAft>
                <a:spcPts val="0"/>
              </a:spcAft>
              <a:buClr>
                <a:schemeClr val="dk1"/>
              </a:buClr>
              <a:buSzPts val="1000"/>
              <a:buNone/>
              <a:defRPr>
                <a:solidFill>
                  <a:schemeClr val="dk1"/>
                </a:solidFill>
              </a:defRPr>
            </a:lvl3pPr>
            <a:lvl4pPr lvl="3">
              <a:spcBef>
                <a:spcPts val="1000"/>
              </a:spcBef>
              <a:spcAft>
                <a:spcPts val="0"/>
              </a:spcAft>
              <a:buClr>
                <a:schemeClr val="dk1"/>
              </a:buClr>
              <a:buSzPts val="1000"/>
              <a:buNone/>
              <a:defRPr>
                <a:solidFill>
                  <a:schemeClr val="dk1"/>
                </a:solidFill>
              </a:defRPr>
            </a:lvl4pPr>
            <a:lvl5pPr lvl="4">
              <a:spcBef>
                <a:spcPts val="1000"/>
              </a:spcBef>
              <a:spcAft>
                <a:spcPts val="0"/>
              </a:spcAft>
              <a:buClr>
                <a:schemeClr val="dk1"/>
              </a:buClr>
              <a:buSzPts val="1000"/>
              <a:buNone/>
              <a:defRPr>
                <a:solidFill>
                  <a:schemeClr val="dk1"/>
                </a:solidFill>
              </a:defRPr>
            </a:lvl5pPr>
            <a:lvl6pPr lvl="5">
              <a:spcBef>
                <a:spcPts val="1000"/>
              </a:spcBef>
              <a:spcAft>
                <a:spcPts val="0"/>
              </a:spcAft>
              <a:buClr>
                <a:schemeClr val="dk1"/>
              </a:buClr>
              <a:buSzPts val="1000"/>
              <a:buNone/>
              <a:defRPr>
                <a:solidFill>
                  <a:schemeClr val="dk1"/>
                </a:solidFill>
              </a:defRPr>
            </a:lvl6pPr>
            <a:lvl7pPr lvl="6">
              <a:spcBef>
                <a:spcPts val="1000"/>
              </a:spcBef>
              <a:spcAft>
                <a:spcPts val="0"/>
              </a:spcAft>
              <a:buClr>
                <a:schemeClr val="dk1"/>
              </a:buClr>
              <a:buSzPts val="1000"/>
              <a:buNone/>
              <a:defRPr>
                <a:solidFill>
                  <a:schemeClr val="dk1"/>
                </a:solidFill>
              </a:defRPr>
            </a:lvl7pPr>
            <a:lvl8pPr lvl="7">
              <a:spcBef>
                <a:spcPts val="1000"/>
              </a:spcBef>
              <a:spcAft>
                <a:spcPts val="0"/>
              </a:spcAft>
              <a:buClr>
                <a:schemeClr val="dk1"/>
              </a:buClr>
              <a:buSzPts val="1000"/>
              <a:buNone/>
              <a:defRPr>
                <a:solidFill>
                  <a:schemeClr val="dk1"/>
                </a:solidFill>
              </a:defRPr>
            </a:lvl8pPr>
            <a:lvl9pPr lvl="8">
              <a:spcBef>
                <a:spcPts val="1000"/>
              </a:spcBef>
              <a:spcAft>
                <a:spcPts val="1000"/>
              </a:spcAft>
              <a:buClr>
                <a:schemeClr val="dk1"/>
              </a:buClr>
              <a:buSzPts val="1000"/>
              <a:buNone/>
              <a:defRPr>
                <a:solidFill>
                  <a:schemeClr val="dk1"/>
                </a:solidFill>
              </a:defRPr>
            </a:lvl9pPr>
          </a:lstStyle>
          <a:p/>
        </p:txBody>
      </p:sp>
      <p:sp>
        <p:nvSpPr>
          <p:cNvPr id="59" name="Google Shape;59;p6"/>
          <p:cNvSpPr txBox="1"/>
          <p:nvPr>
            <p:ph idx="7" type="subTitle"/>
          </p:nvPr>
        </p:nvSpPr>
        <p:spPr>
          <a:xfrm>
            <a:off x="5821575" y="4501450"/>
            <a:ext cx="2650500" cy="8982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spcBef>
                <a:spcPts val="1000"/>
              </a:spcBef>
              <a:spcAft>
                <a:spcPts val="0"/>
              </a:spcAft>
              <a:buClr>
                <a:schemeClr val="dk1"/>
              </a:buClr>
              <a:buSzPts val="1000"/>
              <a:buNone/>
              <a:defRPr>
                <a:solidFill>
                  <a:schemeClr val="dk1"/>
                </a:solidFill>
              </a:defRPr>
            </a:lvl2pPr>
            <a:lvl3pPr lvl="2">
              <a:spcBef>
                <a:spcPts val="1000"/>
              </a:spcBef>
              <a:spcAft>
                <a:spcPts val="0"/>
              </a:spcAft>
              <a:buClr>
                <a:schemeClr val="dk1"/>
              </a:buClr>
              <a:buSzPts val="1000"/>
              <a:buNone/>
              <a:defRPr>
                <a:solidFill>
                  <a:schemeClr val="dk1"/>
                </a:solidFill>
              </a:defRPr>
            </a:lvl3pPr>
            <a:lvl4pPr lvl="3">
              <a:spcBef>
                <a:spcPts val="1000"/>
              </a:spcBef>
              <a:spcAft>
                <a:spcPts val="0"/>
              </a:spcAft>
              <a:buClr>
                <a:schemeClr val="dk1"/>
              </a:buClr>
              <a:buSzPts val="1000"/>
              <a:buNone/>
              <a:defRPr>
                <a:solidFill>
                  <a:schemeClr val="dk1"/>
                </a:solidFill>
              </a:defRPr>
            </a:lvl4pPr>
            <a:lvl5pPr lvl="4">
              <a:spcBef>
                <a:spcPts val="1000"/>
              </a:spcBef>
              <a:spcAft>
                <a:spcPts val="0"/>
              </a:spcAft>
              <a:buClr>
                <a:schemeClr val="dk1"/>
              </a:buClr>
              <a:buSzPts val="1000"/>
              <a:buNone/>
              <a:defRPr>
                <a:solidFill>
                  <a:schemeClr val="dk1"/>
                </a:solidFill>
              </a:defRPr>
            </a:lvl5pPr>
            <a:lvl6pPr lvl="5">
              <a:spcBef>
                <a:spcPts val="1000"/>
              </a:spcBef>
              <a:spcAft>
                <a:spcPts val="0"/>
              </a:spcAft>
              <a:buClr>
                <a:schemeClr val="dk1"/>
              </a:buClr>
              <a:buSzPts val="1000"/>
              <a:buNone/>
              <a:defRPr>
                <a:solidFill>
                  <a:schemeClr val="dk1"/>
                </a:solidFill>
              </a:defRPr>
            </a:lvl6pPr>
            <a:lvl7pPr lvl="6">
              <a:spcBef>
                <a:spcPts val="1000"/>
              </a:spcBef>
              <a:spcAft>
                <a:spcPts val="0"/>
              </a:spcAft>
              <a:buClr>
                <a:schemeClr val="dk1"/>
              </a:buClr>
              <a:buSzPts val="1000"/>
              <a:buNone/>
              <a:defRPr>
                <a:solidFill>
                  <a:schemeClr val="dk1"/>
                </a:solidFill>
              </a:defRPr>
            </a:lvl7pPr>
            <a:lvl8pPr lvl="7">
              <a:spcBef>
                <a:spcPts val="1000"/>
              </a:spcBef>
              <a:spcAft>
                <a:spcPts val="0"/>
              </a:spcAft>
              <a:buClr>
                <a:schemeClr val="dk1"/>
              </a:buClr>
              <a:buSzPts val="1000"/>
              <a:buNone/>
              <a:defRPr>
                <a:solidFill>
                  <a:schemeClr val="dk1"/>
                </a:solidFill>
              </a:defRPr>
            </a:lvl8pPr>
            <a:lvl9pPr lvl="8">
              <a:spcBef>
                <a:spcPts val="1000"/>
              </a:spcBef>
              <a:spcAft>
                <a:spcPts val="1000"/>
              </a:spcAft>
              <a:buClr>
                <a:schemeClr val="dk1"/>
              </a:buClr>
              <a:buSzPts val="1000"/>
              <a:buNone/>
              <a:defRPr>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5 ">
  <p:cSld name="BLANK_1_1_1_1_1_1_1">
    <p:bg>
      <p:bgPr>
        <a:solidFill>
          <a:schemeClr val="accent5"/>
        </a:solidFill>
      </p:bgPr>
    </p:bg>
    <p:spTree>
      <p:nvGrpSpPr>
        <p:cNvPr id="60" name="Shape 60"/>
        <p:cNvGrpSpPr/>
        <p:nvPr/>
      </p:nvGrpSpPr>
      <p:grpSpPr>
        <a:xfrm>
          <a:off x="0" y="0"/>
          <a:ext cx="0" cy="0"/>
          <a:chOff x="0" y="0"/>
          <a:chExt cx="0" cy="0"/>
        </a:xfrm>
      </p:grpSpPr>
      <p:sp>
        <p:nvSpPr>
          <p:cNvPr id="61" name="Google Shape;61;p7"/>
          <p:cNvSpPr/>
          <p:nvPr/>
        </p:nvSpPr>
        <p:spPr>
          <a:xfrm>
            <a:off x="731650" y="619550"/>
            <a:ext cx="8412300" cy="4525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62" name="Google Shape;62;p7"/>
          <p:cNvSpPr txBox="1"/>
          <p:nvPr>
            <p:ph type="title"/>
          </p:nvPr>
        </p:nvSpPr>
        <p:spPr>
          <a:xfrm>
            <a:off x="920550" y="904500"/>
            <a:ext cx="7226700" cy="908700"/>
          </a:xfrm>
          <a:prstGeom prst="rect">
            <a:avLst/>
          </a:prstGeom>
        </p:spPr>
        <p:txBody>
          <a:bodyPr anchorCtr="0" anchor="t" bIns="0" lIns="0" spcFirstLastPara="1" rIns="91425" wrap="square" tIns="0">
            <a:noAutofit/>
          </a:bodyPr>
          <a:lstStyle>
            <a:lvl1pPr lvl="0">
              <a:lnSpc>
                <a:spcPct val="80000"/>
              </a:lnSpc>
              <a:spcBef>
                <a:spcPts val="0"/>
              </a:spcBef>
              <a:spcAft>
                <a:spcPts val="0"/>
              </a:spcAft>
              <a:buClr>
                <a:schemeClr val="dk1"/>
              </a:buClr>
              <a:buSzPts val="3000"/>
              <a:buNone/>
              <a:defRPr sz="3700"/>
            </a:lvl1pPr>
            <a:lvl2pPr lvl="1">
              <a:spcBef>
                <a:spcPts val="0"/>
              </a:spcBef>
              <a:spcAft>
                <a:spcPts val="0"/>
              </a:spcAft>
              <a:buClr>
                <a:schemeClr val="dk1"/>
              </a:buClr>
              <a:buSzPts val="3000"/>
              <a:buNone/>
              <a:defRPr sz="3700">
                <a:latin typeface="Quantico"/>
                <a:ea typeface="Quantico"/>
                <a:cs typeface="Quantico"/>
                <a:sym typeface="Quantico"/>
              </a:defRPr>
            </a:lvl2pPr>
            <a:lvl3pPr lvl="2">
              <a:spcBef>
                <a:spcPts val="0"/>
              </a:spcBef>
              <a:spcAft>
                <a:spcPts val="0"/>
              </a:spcAft>
              <a:buClr>
                <a:schemeClr val="dk1"/>
              </a:buClr>
              <a:buSzPts val="3000"/>
              <a:buNone/>
              <a:defRPr sz="3700">
                <a:latin typeface="Quantico"/>
                <a:ea typeface="Quantico"/>
                <a:cs typeface="Quantico"/>
                <a:sym typeface="Quantico"/>
              </a:defRPr>
            </a:lvl3pPr>
            <a:lvl4pPr lvl="3">
              <a:spcBef>
                <a:spcPts val="0"/>
              </a:spcBef>
              <a:spcAft>
                <a:spcPts val="0"/>
              </a:spcAft>
              <a:buClr>
                <a:schemeClr val="dk1"/>
              </a:buClr>
              <a:buSzPts val="3000"/>
              <a:buNone/>
              <a:defRPr sz="3700">
                <a:latin typeface="Quantico"/>
                <a:ea typeface="Quantico"/>
                <a:cs typeface="Quantico"/>
                <a:sym typeface="Quantico"/>
              </a:defRPr>
            </a:lvl4pPr>
            <a:lvl5pPr lvl="4">
              <a:spcBef>
                <a:spcPts val="0"/>
              </a:spcBef>
              <a:spcAft>
                <a:spcPts val="0"/>
              </a:spcAft>
              <a:buClr>
                <a:schemeClr val="dk1"/>
              </a:buClr>
              <a:buSzPts val="3000"/>
              <a:buNone/>
              <a:defRPr sz="3700">
                <a:latin typeface="Quantico"/>
                <a:ea typeface="Quantico"/>
                <a:cs typeface="Quantico"/>
                <a:sym typeface="Quantico"/>
              </a:defRPr>
            </a:lvl5pPr>
            <a:lvl6pPr lvl="5">
              <a:spcBef>
                <a:spcPts val="0"/>
              </a:spcBef>
              <a:spcAft>
                <a:spcPts val="0"/>
              </a:spcAft>
              <a:buClr>
                <a:schemeClr val="dk1"/>
              </a:buClr>
              <a:buSzPts val="3000"/>
              <a:buNone/>
              <a:defRPr sz="3700">
                <a:latin typeface="Quantico"/>
                <a:ea typeface="Quantico"/>
                <a:cs typeface="Quantico"/>
                <a:sym typeface="Quantico"/>
              </a:defRPr>
            </a:lvl6pPr>
            <a:lvl7pPr lvl="6">
              <a:spcBef>
                <a:spcPts val="0"/>
              </a:spcBef>
              <a:spcAft>
                <a:spcPts val="0"/>
              </a:spcAft>
              <a:buClr>
                <a:schemeClr val="dk1"/>
              </a:buClr>
              <a:buSzPts val="3000"/>
              <a:buNone/>
              <a:defRPr sz="3700">
                <a:latin typeface="Quantico"/>
                <a:ea typeface="Quantico"/>
                <a:cs typeface="Quantico"/>
                <a:sym typeface="Quantico"/>
              </a:defRPr>
            </a:lvl7pPr>
            <a:lvl8pPr lvl="7">
              <a:spcBef>
                <a:spcPts val="0"/>
              </a:spcBef>
              <a:spcAft>
                <a:spcPts val="0"/>
              </a:spcAft>
              <a:buClr>
                <a:schemeClr val="dk1"/>
              </a:buClr>
              <a:buSzPts val="3000"/>
              <a:buNone/>
              <a:defRPr sz="3700">
                <a:latin typeface="Quantico"/>
                <a:ea typeface="Quantico"/>
                <a:cs typeface="Quantico"/>
                <a:sym typeface="Quantico"/>
              </a:defRPr>
            </a:lvl8pPr>
            <a:lvl9pPr lvl="8">
              <a:spcBef>
                <a:spcPts val="0"/>
              </a:spcBef>
              <a:spcAft>
                <a:spcPts val="0"/>
              </a:spcAft>
              <a:buClr>
                <a:schemeClr val="dk1"/>
              </a:buClr>
              <a:buSzPts val="3000"/>
              <a:buNone/>
              <a:defRPr sz="3700">
                <a:latin typeface="Quantico"/>
                <a:ea typeface="Quantico"/>
                <a:cs typeface="Quantico"/>
                <a:sym typeface="Quantico"/>
              </a:defRPr>
            </a:lvl9pPr>
          </a:lstStyle>
          <a:p/>
        </p:txBody>
      </p:sp>
      <p:sp>
        <p:nvSpPr>
          <p:cNvPr id="63" name="Google Shape;63;p7"/>
          <p:cNvSpPr txBox="1"/>
          <p:nvPr>
            <p:ph idx="2" type="title"/>
          </p:nvPr>
        </p:nvSpPr>
        <p:spPr>
          <a:xfrm>
            <a:off x="920550" y="1881950"/>
            <a:ext cx="5228400" cy="19440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600"/>
              <a:buFont typeface="Lato"/>
              <a:buNone/>
              <a:defRPr sz="1600">
                <a:latin typeface="Lato"/>
                <a:ea typeface="Lato"/>
                <a:cs typeface="Lato"/>
                <a:sym typeface="Lato"/>
              </a:defRPr>
            </a:lvl1pPr>
            <a:lvl2pPr lvl="1">
              <a:spcBef>
                <a:spcPts val="0"/>
              </a:spcBef>
              <a:spcAft>
                <a:spcPts val="0"/>
              </a:spcAft>
              <a:buClr>
                <a:schemeClr val="dk1"/>
              </a:buClr>
              <a:buSzPts val="1600"/>
              <a:buFont typeface="Lato"/>
              <a:buNone/>
              <a:defRPr sz="1600">
                <a:latin typeface="Lato"/>
                <a:ea typeface="Lato"/>
                <a:cs typeface="Lato"/>
                <a:sym typeface="Lato"/>
              </a:defRPr>
            </a:lvl2pPr>
            <a:lvl3pPr lvl="2">
              <a:spcBef>
                <a:spcPts val="0"/>
              </a:spcBef>
              <a:spcAft>
                <a:spcPts val="0"/>
              </a:spcAft>
              <a:buClr>
                <a:schemeClr val="dk1"/>
              </a:buClr>
              <a:buSzPts val="1600"/>
              <a:buFont typeface="Lato"/>
              <a:buNone/>
              <a:defRPr sz="1600">
                <a:latin typeface="Lato"/>
                <a:ea typeface="Lato"/>
                <a:cs typeface="Lato"/>
                <a:sym typeface="Lato"/>
              </a:defRPr>
            </a:lvl3pPr>
            <a:lvl4pPr lvl="3">
              <a:spcBef>
                <a:spcPts val="0"/>
              </a:spcBef>
              <a:spcAft>
                <a:spcPts val="0"/>
              </a:spcAft>
              <a:buClr>
                <a:schemeClr val="dk1"/>
              </a:buClr>
              <a:buSzPts val="1600"/>
              <a:buFont typeface="Lato"/>
              <a:buNone/>
              <a:defRPr sz="1600">
                <a:latin typeface="Lato"/>
                <a:ea typeface="Lato"/>
                <a:cs typeface="Lato"/>
                <a:sym typeface="Lato"/>
              </a:defRPr>
            </a:lvl4pPr>
            <a:lvl5pPr lvl="4">
              <a:spcBef>
                <a:spcPts val="0"/>
              </a:spcBef>
              <a:spcAft>
                <a:spcPts val="0"/>
              </a:spcAft>
              <a:buClr>
                <a:schemeClr val="dk1"/>
              </a:buClr>
              <a:buSzPts val="1600"/>
              <a:buFont typeface="Lato"/>
              <a:buNone/>
              <a:defRPr sz="1600">
                <a:latin typeface="Lato"/>
                <a:ea typeface="Lato"/>
                <a:cs typeface="Lato"/>
                <a:sym typeface="Lato"/>
              </a:defRPr>
            </a:lvl5pPr>
            <a:lvl6pPr lvl="5">
              <a:spcBef>
                <a:spcPts val="0"/>
              </a:spcBef>
              <a:spcAft>
                <a:spcPts val="0"/>
              </a:spcAft>
              <a:buClr>
                <a:schemeClr val="dk1"/>
              </a:buClr>
              <a:buSzPts val="1600"/>
              <a:buFont typeface="Lato"/>
              <a:buNone/>
              <a:defRPr sz="1600">
                <a:latin typeface="Lato"/>
                <a:ea typeface="Lato"/>
                <a:cs typeface="Lato"/>
                <a:sym typeface="Lato"/>
              </a:defRPr>
            </a:lvl6pPr>
            <a:lvl7pPr lvl="6">
              <a:spcBef>
                <a:spcPts val="0"/>
              </a:spcBef>
              <a:spcAft>
                <a:spcPts val="0"/>
              </a:spcAft>
              <a:buClr>
                <a:schemeClr val="dk1"/>
              </a:buClr>
              <a:buSzPts val="1600"/>
              <a:buFont typeface="Lato"/>
              <a:buNone/>
              <a:defRPr sz="1600">
                <a:latin typeface="Lato"/>
                <a:ea typeface="Lato"/>
                <a:cs typeface="Lato"/>
                <a:sym typeface="Lato"/>
              </a:defRPr>
            </a:lvl7pPr>
            <a:lvl8pPr lvl="7">
              <a:spcBef>
                <a:spcPts val="0"/>
              </a:spcBef>
              <a:spcAft>
                <a:spcPts val="0"/>
              </a:spcAft>
              <a:buClr>
                <a:schemeClr val="dk1"/>
              </a:buClr>
              <a:buSzPts val="1600"/>
              <a:buFont typeface="Lato"/>
              <a:buNone/>
              <a:defRPr sz="1600">
                <a:latin typeface="Lato"/>
                <a:ea typeface="Lato"/>
                <a:cs typeface="Lato"/>
                <a:sym typeface="Lato"/>
              </a:defRPr>
            </a:lvl8pPr>
            <a:lvl9pPr lvl="8">
              <a:spcBef>
                <a:spcPts val="0"/>
              </a:spcBef>
              <a:spcAft>
                <a:spcPts val="0"/>
              </a:spcAft>
              <a:buClr>
                <a:schemeClr val="dk1"/>
              </a:buClr>
              <a:buSzPts val="1600"/>
              <a:buFont typeface="Lato"/>
              <a:buNone/>
              <a:defRPr sz="1600">
                <a:latin typeface="Lato"/>
                <a:ea typeface="Lato"/>
                <a:cs typeface="Lato"/>
                <a:sym typeface="Lato"/>
              </a:defRPr>
            </a:lvl9pPr>
          </a:lstStyle>
          <a:p/>
        </p:txBody>
      </p:sp>
      <p:sp>
        <p:nvSpPr>
          <p:cNvPr id="64" name="Google Shape;64;p7"/>
          <p:cNvSpPr txBox="1"/>
          <p:nvPr>
            <p:ph idx="1" type="subTitle"/>
          </p:nvPr>
        </p:nvSpPr>
        <p:spPr>
          <a:xfrm>
            <a:off x="920550" y="4518700"/>
            <a:ext cx="1817400" cy="452700"/>
          </a:xfrm>
          <a:prstGeom prst="rect">
            <a:avLst/>
          </a:prstGeom>
        </p:spPr>
        <p:txBody>
          <a:bodyPr anchorCtr="0" anchor="t" bIns="0" lIns="0" spcFirstLastPara="1" rIns="91425" wrap="square" tIns="0">
            <a:noAutofit/>
          </a:bodyPr>
          <a:lstStyle>
            <a:lvl1pPr lvl="0">
              <a:lnSpc>
                <a:spcPct val="115000"/>
              </a:lnSpc>
              <a:spcBef>
                <a:spcPts val="0"/>
              </a:spcBef>
              <a:spcAft>
                <a:spcPts val="0"/>
              </a:spcAft>
              <a:buClr>
                <a:schemeClr val="dk1"/>
              </a:buClr>
              <a:buSzPts val="1000"/>
              <a:buFont typeface="Lato"/>
              <a:buNone/>
              <a:defRPr sz="900">
                <a:solidFill>
                  <a:schemeClr val="dk1"/>
                </a:solidFill>
              </a:defRPr>
            </a:lvl1pPr>
            <a:lvl2pPr lvl="1">
              <a:lnSpc>
                <a:spcPct val="115000"/>
              </a:lnSpc>
              <a:spcBef>
                <a:spcPts val="1000"/>
              </a:spcBef>
              <a:spcAft>
                <a:spcPts val="0"/>
              </a:spcAft>
              <a:buClr>
                <a:schemeClr val="dk1"/>
              </a:buClr>
              <a:buSzPts val="1000"/>
              <a:buFont typeface="Lato"/>
              <a:buNone/>
              <a:defRPr sz="900">
                <a:solidFill>
                  <a:schemeClr val="dk1"/>
                </a:solidFill>
              </a:defRPr>
            </a:lvl2pPr>
            <a:lvl3pPr lvl="2">
              <a:lnSpc>
                <a:spcPct val="115000"/>
              </a:lnSpc>
              <a:spcBef>
                <a:spcPts val="1000"/>
              </a:spcBef>
              <a:spcAft>
                <a:spcPts val="0"/>
              </a:spcAft>
              <a:buClr>
                <a:schemeClr val="dk1"/>
              </a:buClr>
              <a:buSzPts val="1000"/>
              <a:buFont typeface="Lato"/>
              <a:buNone/>
              <a:defRPr sz="900">
                <a:solidFill>
                  <a:schemeClr val="dk1"/>
                </a:solidFill>
              </a:defRPr>
            </a:lvl3pPr>
            <a:lvl4pPr lvl="3">
              <a:lnSpc>
                <a:spcPct val="115000"/>
              </a:lnSpc>
              <a:spcBef>
                <a:spcPts val="1000"/>
              </a:spcBef>
              <a:spcAft>
                <a:spcPts val="0"/>
              </a:spcAft>
              <a:buClr>
                <a:schemeClr val="dk1"/>
              </a:buClr>
              <a:buSzPts val="1000"/>
              <a:buFont typeface="Lato"/>
              <a:buNone/>
              <a:defRPr sz="900">
                <a:solidFill>
                  <a:schemeClr val="dk1"/>
                </a:solidFill>
              </a:defRPr>
            </a:lvl4pPr>
            <a:lvl5pPr lvl="4">
              <a:lnSpc>
                <a:spcPct val="115000"/>
              </a:lnSpc>
              <a:spcBef>
                <a:spcPts val="1000"/>
              </a:spcBef>
              <a:spcAft>
                <a:spcPts val="0"/>
              </a:spcAft>
              <a:buClr>
                <a:schemeClr val="dk1"/>
              </a:buClr>
              <a:buSzPts val="1000"/>
              <a:buFont typeface="Lato"/>
              <a:buNone/>
              <a:defRPr sz="900">
                <a:solidFill>
                  <a:schemeClr val="dk1"/>
                </a:solidFill>
              </a:defRPr>
            </a:lvl5pPr>
            <a:lvl6pPr lvl="5">
              <a:lnSpc>
                <a:spcPct val="115000"/>
              </a:lnSpc>
              <a:spcBef>
                <a:spcPts val="1000"/>
              </a:spcBef>
              <a:spcAft>
                <a:spcPts val="0"/>
              </a:spcAft>
              <a:buClr>
                <a:schemeClr val="dk1"/>
              </a:buClr>
              <a:buSzPts val="1000"/>
              <a:buFont typeface="Lato"/>
              <a:buNone/>
              <a:defRPr sz="900">
                <a:solidFill>
                  <a:schemeClr val="dk1"/>
                </a:solidFill>
              </a:defRPr>
            </a:lvl6pPr>
            <a:lvl7pPr lvl="6">
              <a:lnSpc>
                <a:spcPct val="115000"/>
              </a:lnSpc>
              <a:spcBef>
                <a:spcPts val="1000"/>
              </a:spcBef>
              <a:spcAft>
                <a:spcPts val="0"/>
              </a:spcAft>
              <a:buClr>
                <a:schemeClr val="dk1"/>
              </a:buClr>
              <a:buSzPts val="1000"/>
              <a:buFont typeface="Lato"/>
              <a:buNone/>
              <a:defRPr sz="900">
                <a:solidFill>
                  <a:schemeClr val="dk1"/>
                </a:solidFill>
              </a:defRPr>
            </a:lvl7pPr>
            <a:lvl8pPr lvl="7">
              <a:lnSpc>
                <a:spcPct val="115000"/>
              </a:lnSpc>
              <a:spcBef>
                <a:spcPts val="1000"/>
              </a:spcBef>
              <a:spcAft>
                <a:spcPts val="0"/>
              </a:spcAft>
              <a:buClr>
                <a:schemeClr val="dk1"/>
              </a:buClr>
              <a:buSzPts val="1000"/>
              <a:buFont typeface="Lato"/>
              <a:buNone/>
              <a:defRPr sz="900">
                <a:solidFill>
                  <a:schemeClr val="dk1"/>
                </a:solidFill>
              </a:defRPr>
            </a:lvl8pPr>
            <a:lvl9pPr lvl="8">
              <a:lnSpc>
                <a:spcPct val="115000"/>
              </a:lnSpc>
              <a:spcBef>
                <a:spcPts val="1000"/>
              </a:spcBef>
              <a:spcAft>
                <a:spcPts val="1000"/>
              </a:spcAft>
              <a:buClr>
                <a:schemeClr val="dk1"/>
              </a:buClr>
              <a:buSzPts val="1000"/>
              <a:buFont typeface="Lato"/>
              <a:buNone/>
              <a:defRPr sz="900">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6">
  <p:cSld name="BLANK_1_1_1_1_1_1_2">
    <p:bg>
      <p:bgPr>
        <a:solidFill>
          <a:schemeClr val="accent2"/>
        </a:solidFill>
      </p:bgPr>
    </p:bg>
    <p:spTree>
      <p:nvGrpSpPr>
        <p:cNvPr id="65" name="Shape 65"/>
        <p:cNvGrpSpPr/>
        <p:nvPr/>
      </p:nvGrpSpPr>
      <p:grpSpPr>
        <a:xfrm>
          <a:off x="0" y="0"/>
          <a:ext cx="0" cy="0"/>
          <a:chOff x="0" y="0"/>
          <a:chExt cx="0" cy="0"/>
        </a:xfrm>
      </p:grpSpPr>
      <p:sp>
        <p:nvSpPr>
          <p:cNvPr id="66" name="Google Shape;66;p8"/>
          <p:cNvSpPr/>
          <p:nvPr/>
        </p:nvSpPr>
        <p:spPr>
          <a:xfrm>
            <a:off x="99900" y="99900"/>
            <a:ext cx="8944200" cy="4936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67" name="Google Shape;67;p8"/>
          <p:cNvSpPr/>
          <p:nvPr/>
        </p:nvSpPr>
        <p:spPr>
          <a:xfrm>
            <a:off x="252300" y="252300"/>
            <a:ext cx="8639400" cy="4631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68" name="Google Shape;68;p8"/>
          <p:cNvSpPr/>
          <p:nvPr/>
        </p:nvSpPr>
        <p:spPr>
          <a:xfrm>
            <a:off x="404700" y="404700"/>
            <a:ext cx="8334600" cy="4326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69" name="Google Shape;69;p8"/>
          <p:cNvSpPr/>
          <p:nvPr/>
        </p:nvSpPr>
        <p:spPr>
          <a:xfrm>
            <a:off x="557100" y="560700"/>
            <a:ext cx="8029800" cy="4022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70" name="Google Shape;70;p8"/>
          <p:cNvSpPr txBox="1"/>
          <p:nvPr>
            <p:ph type="title"/>
          </p:nvPr>
        </p:nvSpPr>
        <p:spPr>
          <a:xfrm>
            <a:off x="910650" y="1462775"/>
            <a:ext cx="7349400" cy="25134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accent6"/>
              </a:buClr>
              <a:buSzPts val="4800"/>
              <a:buNone/>
              <a:defRPr sz="4800">
                <a:solidFill>
                  <a:schemeClr val="accent6"/>
                </a:solidFill>
              </a:defRPr>
            </a:lvl1pPr>
            <a:lvl2pPr lvl="1">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2pPr>
            <a:lvl3pPr lvl="2">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3pPr>
            <a:lvl4pPr lvl="3">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4pPr>
            <a:lvl5pPr lvl="4">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5pPr>
            <a:lvl6pPr lvl="5">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6pPr>
            <a:lvl7pPr lvl="6">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7pPr>
            <a:lvl8pPr lvl="7">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8pPr>
            <a:lvl9pPr lvl="8">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9pPr>
          </a:lstStyle>
          <a:p/>
        </p:txBody>
      </p:sp>
      <p:sp>
        <p:nvSpPr>
          <p:cNvPr id="71" name="Google Shape;71;p8"/>
          <p:cNvSpPr txBox="1"/>
          <p:nvPr>
            <p:ph idx="1" type="subTitle"/>
          </p:nvPr>
        </p:nvSpPr>
        <p:spPr>
          <a:xfrm>
            <a:off x="948750" y="4188925"/>
            <a:ext cx="1817400" cy="452700"/>
          </a:xfrm>
          <a:prstGeom prst="rect">
            <a:avLst/>
          </a:prstGeom>
        </p:spPr>
        <p:txBody>
          <a:bodyPr anchorCtr="0" anchor="t" bIns="0" lIns="0" spcFirstLastPara="1" rIns="91425" wrap="square" tIns="0">
            <a:noAutofit/>
          </a:bodyPr>
          <a:lstStyle>
            <a:lvl1pPr lvl="0">
              <a:lnSpc>
                <a:spcPct val="115000"/>
              </a:lnSpc>
              <a:spcBef>
                <a:spcPts val="0"/>
              </a:spcBef>
              <a:spcAft>
                <a:spcPts val="0"/>
              </a:spcAft>
              <a:buClr>
                <a:schemeClr val="accent6"/>
              </a:buClr>
              <a:buSzPts val="1000"/>
              <a:buFont typeface="Lato"/>
              <a:buNone/>
              <a:defRPr sz="900">
                <a:solidFill>
                  <a:schemeClr val="accent6"/>
                </a:solidFill>
              </a:defRPr>
            </a:lvl1pPr>
            <a:lvl2pPr lvl="1">
              <a:lnSpc>
                <a:spcPct val="115000"/>
              </a:lnSpc>
              <a:spcBef>
                <a:spcPts val="1000"/>
              </a:spcBef>
              <a:spcAft>
                <a:spcPts val="0"/>
              </a:spcAft>
              <a:buClr>
                <a:schemeClr val="accent6"/>
              </a:buClr>
              <a:buSzPts val="1000"/>
              <a:buFont typeface="Lato"/>
              <a:buNone/>
              <a:defRPr sz="900">
                <a:solidFill>
                  <a:schemeClr val="accent6"/>
                </a:solidFill>
              </a:defRPr>
            </a:lvl2pPr>
            <a:lvl3pPr lvl="2">
              <a:lnSpc>
                <a:spcPct val="115000"/>
              </a:lnSpc>
              <a:spcBef>
                <a:spcPts val="1000"/>
              </a:spcBef>
              <a:spcAft>
                <a:spcPts val="0"/>
              </a:spcAft>
              <a:buClr>
                <a:schemeClr val="accent6"/>
              </a:buClr>
              <a:buSzPts val="1000"/>
              <a:buFont typeface="Lato"/>
              <a:buNone/>
              <a:defRPr sz="900">
                <a:solidFill>
                  <a:schemeClr val="accent6"/>
                </a:solidFill>
              </a:defRPr>
            </a:lvl3pPr>
            <a:lvl4pPr lvl="3">
              <a:lnSpc>
                <a:spcPct val="115000"/>
              </a:lnSpc>
              <a:spcBef>
                <a:spcPts val="1000"/>
              </a:spcBef>
              <a:spcAft>
                <a:spcPts val="0"/>
              </a:spcAft>
              <a:buClr>
                <a:schemeClr val="accent6"/>
              </a:buClr>
              <a:buSzPts val="1000"/>
              <a:buFont typeface="Lato"/>
              <a:buNone/>
              <a:defRPr sz="900">
                <a:solidFill>
                  <a:schemeClr val="accent6"/>
                </a:solidFill>
              </a:defRPr>
            </a:lvl4pPr>
            <a:lvl5pPr lvl="4">
              <a:lnSpc>
                <a:spcPct val="115000"/>
              </a:lnSpc>
              <a:spcBef>
                <a:spcPts val="1000"/>
              </a:spcBef>
              <a:spcAft>
                <a:spcPts val="0"/>
              </a:spcAft>
              <a:buClr>
                <a:schemeClr val="accent6"/>
              </a:buClr>
              <a:buSzPts val="1000"/>
              <a:buFont typeface="Lato"/>
              <a:buNone/>
              <a:defRPr sz="900">
                <a:solidFill>
                  <a:schemeClr val="accent6"/>
                </a:solidFill>
              </a:defRPr>
            </a:lvl5pPr>
            <a:lvl6pPr lvl="5">
              <a:lnSpc>
                <a:spcPct val="115000"/>
              </a:lnSpc>
              <a:spcBef>
                <a:spcPts val="1000"/>
              </a:spcBef>
              <a:spcAft>
                <a:spcPts val="0"/>
              </a:spcAft>
              <a:buClr>
                <a:schemeClr val="accent6"/>
              </a:buClr>
              <a:buSzPts val="1000"/>
              <a:buFont typeface="Lato"/>
              <a:buNone/>
              <a:defRPr sz="900">
                <a:solidFill>
                  <a:schemeClr val="accent6"/>
                </a:solidFill>
              </a:defRPr>
            </a:lvl6pPr>
            <a:lvl7pPr lvl="6">
              <a:lnSpc>
                <a:spcPct val="115000"/>
              </a:lnSpc>
              <a:spcBef>
                <a:spcPts val="1000"/>
              </a:spcBef>
              <a:spcAft>
                <a:spcPts val="0"/>
              </a:spcAft>
              <a:buClr>
                <a:schemeClr val="accent6"/>
              </a:buClr>
              <a:buSzPts val="1000"/>
              <a:buFont typeface="Lato"/>
              <a:buNone/>
              <a:defRPr sz="900">
                <a:solidFill>
                  <a:schemeClr val="accent6"/>
                </a:solidFill>
              </a:defRPr>
            </a:lvl7pPr>
            <a:lvl8pPr lvl="7">
              <a:lnSpc>
                <a:spcPct val="115000"/>
              </a:lnSpc>
              <a:spcBef>
                <a:spcPts val="1000"/>
              </a:spcBef>
              <a:spcAft>
                <a:spcPts val="0"/>
              </a:spcAft>
              <a:buClr>
                <a:schemeClr val="accent6"/>
              </a:buClr>
              <a:buSzPts val="1000"/>
              <a:buFont typeface="Lato"/>
              <a:buNone/>
              <a:defRPr sz="900">
                <a:solidFill>
                  <a:schemeClr val="accent6"/>
                </a:solidFill>
              </a:defRPr>
            </a:lvl8pPr>
            <a:lvl9pPr lvl="8">
              <a:lnSpc>
                <a:spcPct val="115000"/>
              </a:lnSpc>
              <a:spcBef>
                <a:spcPts val="1000"/>
              </a:spcBef>
              <a:spcAft>
                <a:spcPts val="1000"/>
              </a:spcAft>
              <a:buClr>
                <a:schemeClr val="accent6"/>
              </a:buClr>
              <a:buSzPts val="1000"/>
              <a:buFont typeface="Lato"/>
              <a:buNone/>
              <a:defRPr sz="900">
                <a:solidFill>
                  <a:schemeClr val="accent6"/>
                </a:solidFill>
              </a:defRPr>
            </a:lvl9pPr>
          </a:lstStyle>
          <a:p/>
        </p:txBody>
      </p:sp>
      <p:sp>
        <p:nvSpPr>
          <p:cNvPr id="72" name="Google Shape;72;p8"/>
          <p:cNvSpPr txBox="1"/>
          <p:nvPr>
            <p:ph idx="2" type="title"/>
          </p:nvPr>
        </p:nvSpPr>
        <p:spPr>
          <a:xfrm>
            <a:off x="948750" y="930950"/>
            <a:ext cx="7311300" cy="315600"/>
          </a:xfrm>
          <a:prstGeom prst="rect">
            <a:avLst/>
          </a:prstGeom>
        </p:spPr>
        <p:txBody>
          <a:bodyPr anchorCtr="0" anchor="t" bIns="0" lIns="0" spcFirstLastPara="1" rIns="91425" wrap="square" tIns="0">
            <a:noAutofit/>
          </a:bodyPr>
          <a:lstStyle>
            <a:lvl1pPr lvl="0">
              <a:lnSpc>
                <a:spcPct val="80000"/>
              </a:lnSpc>
              <a:spcBef>
                <a:spcPts val="0"/>
              </a:spcBef>
              <a:spcAft>
                <a:spcPts val="0"/>
              </a:spcAft>
              <a:buClr>
                <a:schemeClr val="accent3"/>
              </a:buClr>
              <a:buSzPts val="2400"/>
              <a:buNone/>
              <a:defRPr sz="2400">
                <a:solidFill>
                  <a:schemeClr val="accent3"/>
                </a:solidFill>
              </a:defRPr>
            </a:lvl1pPr>
            <a:lvl2pPr lvl="1">
              <a:spcBef>
                <a:spcPts val="0"/>
              </a:spcBef>
              <a:spcAft>
                <a:spcPts val="0"/>
              </a:spcAft>
              <a:buClr>
                <a:schemeClr val="accent3"/>
              </a:buClr>
              <a:buSzPts val="3000"/>
              <a:buNone/>
              <a:defRPr b="1" sz="5200">
                <a:solidFill>
                  <a:schemeClr val="accent3"/>
                </a:solidFill>
                <a:latin typeface="Quantico"/>
                <a:ea typeface="Quantico"/>
                <a:cs typeface="Quantico"/>
                <a:sym typeface="Quantico"/>
              </a:defRPr>
            </a:lvl2pPr>
            <a:lvl3pPr lvl="2">
              <a:spcBef>
                <a:spcPts val="0"/>
              </a:spcBef>
              <a:spcAft>
                <a:spcPts val="0"/>
              </a:spcAft>
              <a:buClr>
                <a:schemeClr val="accent3"/>
              </a:buClr>
              <a:buSzPts val="3000"/>
              <a:buNone/>
              <a:defRPr b="1" sz="5200">
                <a:solidFill>
                  <a:schemeClr val="accent3"/>
                </a:solidFill>
                <a:latin typeface="Quantico"/>
                <a:ea typeface="Quantico"/>
                <a:cs typeface="Quantico"/>
                <a:sym typeface="Quantico"/>
              </a:defRPr>
            </a:lvl3pPr>
            <a:lvl4pPr lvl="3">
              <a:spcBef>
                <a:spcPts val="0"/>
              </a:spcBef>
              <a:spcAft>
                <a:spcPts val="0"/>
              </a:spcAft>
              <a:buClr>
                <a:schemeClr val="accent3"/>
              </a:buClr>
              <a:buSzPts val="3000"/>
              <a:buNone/>
              <a:defRPr b="1" sz="5200">
                <a:solidFill>
                  <a:schemeClr val="accent3"/>
                </a:solidFill>
                <a:latin typeface="Quantico"/>
                <a:ea typeface="Quantico"/>
                <a:cs typeface="Quantico"/>
                <a:sym typeface="Quantico"/>
              </a:defRPr>
            </a:lvl4pPr>
            <a:lvl5pPr lvl="4">
              <a:spcBef>
                <a:spcPts val="0"/>
              </a:spcBef>
              <a:spcAft>
                <a:spcPts val="0"/>
              </a:spcAft>
              <a:buClr>
                <a:schemeClr val="accent3"/>
              </a:buClr>
              <a:buSzPts val="3000"/>
              <a:buNone/>
              <a:defRPr b="1" sz="5200">
                <a:solidFill>
                  <a:schemeClr val="accent3"/>
                </a:solidFill>
                <a:latin typeface="Quantico"/>
                <a:ea typeface="Quantico"/>
                <a:cs typeface="Quantico"/>
                <a:sym typeface="Quantico"/>
              </a:defRPr>
            </a:lvl5pPr>
            <a:lvl6pPr lvl="5">
              <a:spcBef>
                <a:spcPts val="0"/>
              </a:spcBef>
              <a:spcAft>
                <a:spcPts val="0"/>
              </a:spcAft>
              <a:buClr>
                <a:schemeClr val="accent3"/>
              </a:buClr>
              <a:buSzPts val="3000"/>
              <a:buNone/>
              <a:defRPr b="1" sz="5200">
                <a:solidFill>
                  <a:schemeClr val="accent3"/>
                </a:solidFill>
                <a:latin typeface="Quantico"/>
                <a:ea typeface="Quantico"/>
                <a:cs typeface="Quantico"/>
                <a:sym typeface="Quantico"/>
              </a:defRPr>
            </a:lvl6pPr>
            <a:lvl7pPr lvl="6">
              <a:spcBef>
                <a:spcPts val="0"/>
              </a:spcBef>
              <a:spcAft>
                <a:spcPts val="0"/>
              </a:spcAft>
              <a:buClr>
                <a:schemeClr val="accent3"/>
              </a:buClr>
              <a:buSzPts val="3000"/>
              <a:buNone/>
              <a:defRPr b="1" sz="5200">
                <a:solidFill>
                  <a:schemeClr val="accent3"/>
                </a:solidFill>
                <a:latin typeface="Quantico"/>
                <a:ea typeface="Quantico"/>
                <a:cs typeface="Quantico"/>
                <a:sym typeface="Quantico"/>
              </a:defRPr>
            </a:lvl7pPr>
            <a:lvl8pPr lvl="7">
              <a:spcBef>
                <a:spcPts val="0"/>
              </a:spcBef>
              <a:spcAft>
                <a:spcPts val="0"/>
              </a:spcAft>
              <a:buClr>
                <a:schemeClr val="accent3"/>
              </a:buClr>
              <a:buSzPts val="3000"/>
              <a:buNone/>
              <a:defRPr b="1" sz="5200">
                <a:solidFill>
                  <a:schemeClr val="accent3"/>
                </a:solidFill>
                <a:latin typeface="Quantico"/>
                <a:ea typeface="Quantico"/>
                <a:cs typeface="Quantico"/>
                <a:sym typeface="Quantico"/>
              </a:defRPr>
            </a:lvl8pPr>
            <a:lvl9pPr lvl="8">
              <a:spcBef>
                <a:spcPts val="0"/>
              </a:spcBef>
              <a:spcAft>
                <a:spcPts val="0"/>
              </a:spcAft>
              <a:buClr>
                <a:schemeClr val="accent3"/>
              </a:buClr>
              <a:buSzPts val="3000"/>
              <a:buNone/>
              <a:defRPr b="1" sz="5200">
                <a:solidFill>
                  <a:schemeClr val="accent3"/>
                </a:solidFill>
                <a:latin typeface="Quantico"/>
                <a:ea typeface="Quantico"/>
                <a:cs typeface="Quantico"/>
                <a:sym typeface="Quantico"/>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7 ">
  <p:cSld name="CUSTOM_11">
    <p:bg>
      <p:bgPr>
        <a:solidFill>
          <a:schemeClr val="lt2"/>
        </a:solidFill>
      </p:bgPr>
    </p:bg>
    <p:spTree>
      <p:nvGrpSpPr>
        <p:cNvPr id="73" name="Shape 73"/>
        <p:cNvGrpSpPr/>
        <p:nvPr/>
      </p:nvGrpSpPr>
      <p:grpSpPr>
        <a:xfrm>
          <a:off x="0" y="0"/>
          <a:ext cx="0" cy="0"/>
          <a:chOff x="0" y="0"/>
          <a:chExt cx="0" cy="0"/>
        </a:xfrm>
      </p:grpSpPr>
      <p:sp>
        <p:nvSpPr>
          <p:cNvPr id="74" name="Google Shape;74;p9"/>
          <p:cNvSpPr/>
          <p:nvPr/>
        </p:nvSpPr>
        <p:spPr>
          <a:xfrm>
            <a:off x="5444100" y="2728350"/>
            <a:ext cx="2952300" cy="2033400"/>
          </a:xfrm>
          <a:prstGeom prst="snip1Rect">
            <a:avLst>
              <a:gd fmla="val 13900"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dk1"/>
                </a:solidFill>
                <a:latin typeface="Quantico"/>
                <a:ea typeface="Quantico"/>
                <a:cs typeface="Quantico"/>
                <a:sym typeface="Quantico"/>
              </a:rPr>
              <a:t> </a:t>
            </a:r>
            <a:endParaRPr>
              <a:solidFill>
                <a:schemeClr val="dk1"/>
              </a:solidFill>
              <a:latin typeface="Quantico"/>
              <a:ea typeface="Quantico"/>
              <a:cs typeface="Quantico"/>
              <a:sym typeface="Quantico"/>
            </a:endParaRPr>
          </a:p>
        </p:txBody>
      </p:sp>
      <p:sp>
        <p:nvSpPr>
          <p:cNvPr id="75" name="Google Shape;75;p9"/>
          <p:cNvSpPr/>
          <p:nvPr/>
        </p:nvSpPr>
        <p:spPr>
          <a:xfrm>
            <a:off x="0" y="0"/>
            <a:ext cx="9144000" cy="4236000"/>
          </a:xfrm>
          <a:prstGeom prst="snip1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76" name="Google Shape;76;p9"/>
          <p:cNvSpPr/>
          <p:nvPr/>
        </p:nvSpPr>
        <p:spPr>
          <a:xfrm>
            <a:off x="5448300" y="694950"/>
            <a:ext cx="2952300" cy="2033400"/>
          </a:xfrm>
          <a:prstGeom prst="snip1Rect">
            <a:avLst>
              <a:gd fmla="val 13900"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dk1"/>
                </a:solidFill>
                <a:latin typeface="Quantico"/>
                <a:ea typeface="Quantico"/>
                <a:cs typeface="Quantico"/>
                <a:sym typeface="Quantico"/>
              </a:rPr>
              <a:t> </a:t>
            </a:r>
            <a:endParaRPr>
              <a:solidFill>
                <a:schemeClr val="dk1"/>
              </a:solidFill>
              <a:latin typeface="Quantico"/>
              <a:ea typeface="Quantico"/>
              <a:cs typeface="Quantico"/>
              <a:sym typeface="Quantico"/>
            </a:endParaRPr>
          </a:p>
        </p:txBody>
      </p:sp>
      <p:sp>
        <p:nvSpPr>
          <p:cNvPr id="77" name="Google Shape;77;p9"/>
          <p:cNvSpPr/>
          <p:nvPr/>
        </p:nvSpPr>
        <p:spPr>
          <a:xfrm>
            <a:off x="5438163" y="4761750"/>
            <a:ext cx="2964175" cy="388625"/>
          </a:xfrm>
          <a:custGeom>
            <a:rect b="b" l="l" r="r" t="t"/>
            <a:pathLst>
              <a:path extrusionOk="0" h="15545" w="118567">
                <a:moveTo>
                  <a:pt x="0" y="15545"/>
                </a:moveTo>
                <a:lnTo>
                  <a:pt x="118567" y="15545"/>
                </a:lnTo>
                <a:lnTo>
                  <a:pt x="103022" y="0"/>
                </a:lnTo>
                <a:lnTo>
                  <a:pt x="305" y="0"/>
                </a:lnTo>
                <a:close/>
              </a:path>
            </a:pathLst>
          </a:custGeom>
          <a:solidFill>
            <a:schemeClr val="accent1"/>
          </a:solidFill>
          <a:ln>
            <a:noFill/>
          </a:ln>
        </p:spPr>
      </p:sp>
      <p:sp>
        <p:nvSpPr>
          <p:cNvPr id="78" name="Google Shape;78;p9"/>
          <p:cNvSpPr/>
          <p:nvPr/>
        </p:nvSpPr>
        <p:spPr>
          <a:xfrm>
            <a:off x="5437625" y="-10675"/>
            <a:ext cx="2971800" cy="708675"/>
          </a:xfrm>
          <a:custGeom>
            <a:rect b="b" l="l" r="r" t="t"/>
            <a:pathLst>
              <a:path extrusionOk="0" h="28347" w="118872">
                <a:moveTo>
                  <a:pt x="0" y="0"/>
                </a:moveTo>
                <a:lnTo>
                  <a:pt x="0" y="28347"/>
                </a:lnTo>
                <a:lnTo>
                  <a:pt x="118872" y="28347"/>
                </a:lnTo>
                <a:lnTo>
                  <a:pt x="118872" y="305"/>
                </a:lnTo>
                <a:close/>
              </a:path>
            </a:pathLst>
          </a:custGeom>
          <a:solidFill>
            <a:schemeClr val="dk2"/>
          </a:solidFill>
          <a:ln>
            <a:noFill/>
          </a:ln>
        </p:spPr>
      </p:sp>
      <p:sp>
        <p:nvSpPr>
          <p:cNvPr id="79" name="Google Shape;79;p9"/>
          <p:cNvSpPr txBox="1"/>
          <p:nvPr>
            <p:ph type="title"/>
          </p:nvPr>
        </p:nvSpPr>
        <p:spPr>
          <a:xfrm>
            <a:off x="931675" y="907075"/>
            <a:ext cx="4005900" cy="708600"/>
          </a:xfrm>
          <a:prstGeom prst="rect">
            <a:avLst/>
          </a:prstGeom>
        </p:spPr>
        <p:txBody>
          <a:bodyPr anchorCtr="0" anchor="t" bIns="0" lIns="0" spcFirstLastPara="1" rIns="91425" wrap="square" tIns="0">
            <a:noAutofit/>
          </a:bodyPr>
          <a:lstStyle>
            <a:lvl1pPr lvl="0">
              <a:lnSpc>
                <a:spcPct val="80000"/>
              </a:lnSpc>
              <a:spcBef>
                <a:spcPts val="0"/>
              </a:spcBef>
              <a:spcAft>
                <a:spcPts val="0"/>
              </a:spcAft>
              <a:buClr>
                <a:schemeClr val="accent5"/>
              </a:buClr>
              <a:buSzPts val="3000"/>
              <a:buNone/>
              <a:defRPr sz="3700">
                <a:solidFill>
                  <a:schemeClr val="accent5"/>
                </a:solidFill>
              </a:defRPr>
            </a:lvl1pPr>
            <a:lvl2pPr lvl="1">
              <a:spcBef>
                <a:spcPts val="0"/>
              </a:spcBef>
              <a:spcAft>
                <a:spcPts val="0"/>
              </a:spcAft>
              <a:buClr>
                <a:schemeClr val="accent5"/>
              </a:buClr>
              <a:buSzPts val="3000"/>
              <a:buNone/>
              <a:defRPr sz="3700">
                <a:solidFill>
                  <a:schemeClr val="accent5"/>
                </a:solidFill>
                <a:latin typeface="Quantico"/>
                <a:ea typeface="Quantico"/>
                <a:cs typeface="Quantico"/>
                <a:sym typeface="Quantico"/>
              </a:defRPr>
            </a:lvl2pPr>
            <a:lvl3pPr lvl="2">
              <a:spcBef>
                <a:spcPts val="0"/>
              </a:spcBef>
              <a:spcAft>
                <a:spcPts val="0"/>
              </a:spcAft>
              <a:buClr>
                <a:schemeClr val="accent5"/>
              </a:buClr>
              <a:buSzPts val="3000"/>
              <a:buNone/>
              <a:defRPr sz="3700">
                <a:solidFill>
                  <a:schemeClr val="accent5"/>
                </a:solidFill>
                <a:latin typeface="Quantico"/>
                <a:ea typeface="Quantico"/>
                <a:cs typeface="Quantico"/>
                <a:sym typeface="Quantico"/>
              </a:defRPr>
            </a:lvl3pPr>
            <a:lvl4pPr lvl="3">
              <a:spcBef>
                <a:spcPts val="0"/>
              </a:spcBef>
              <a:spcAft>
                <a:spcPts val="0"/>
              </a:spcAft>
              <a:buClr>
                <a:schemeClr val="accent5"/>
              </a:buClr>
              <a:buSzPts val="3000"/>
              <a:buNone/>
              <a:defRPr sz="3700">
                <a:solidFill>
                  <a:schemeClr val="accent5"/>
                </a:solidFill>
                <a:latin typeface="Quantico"/>
                <a:ea typeface="Quantico"/>
                <a:cs typeface="Quantico"/>
                <a:sym typeface="Quantico"/>
              </a:defRPr>
            </a:lvl4pPr>
            <a:lvl5pPr lvl="4">
              <a:spcBef>
                <a:spcPts val="0"/>
              </a:spcBef>
              <a:spcAft>
                <a:spcPts val="0"/>
              </a:spcAft>
              <a:buClr>
                <a:schemeClr val="accent5"/>
              </a:buClr>
              <a:buSzPts val="3000"/>
              <a:buNone/>
              <a:defRPr sz="3700">
                <a:solidFill>
                  <a:schemeClr val="accent5"/>
                </a:solidFill>
                <a:latin typeface="Quantico"/>
                <a:ea typeface="Quantico"/>
                <a:cs typeface="Quantico"/>
                <a:sym typeface="Quantico"/>
              </a:defRPr>
            </a:lvl5pPr>
            <a:lvl6pPr lvl="5">
              <a:spcBef>
                <a:spcPts val="0"/>
              </a:spcBef>
              <a:spcAft>
                <a:spcPts val="0"/>
              </a:spcAft>
              <a:buClr>
                <a:schemeClr val="accent5"/>
              </a:buClr>
              <a:buSzPts val="3000"/>
              <a:buNone/>
              <a:defRPr sz="3700">
                <a:solidFill>
                  <a:schemeClr val="accent5"/>
                </a:solidFill>
                <a:latin typeface="Quantico"/>
                <a:ea typeface="Quantico"/>
                <a:cs typeface="Quantico"/>
                <a:sym typeface="Quantico"/>
              </a:defRPr>
            </a:lvl6pPr>
            <a:lvl7pPr lvl="6">
              <a:spcBef>
                <a:spcPts val="0"/>
              </a:spcBef>
              <a:spcAft>
                <a:spcPts val="0"/>
              </a:spcAft>
              <a:buClr>
                <a:schemeClr val="accent5"/>
              </a:buClr>
              <a:buSzPts val="3000"/>
              <a:buNone/>
              <a:defRPr sz="3700">
                <a:solidFill>
                  <a:schemeClr val="accent5"/>
                </a:solidFill>
                <a:latin typeface="Quantico"/>
                <a:ea typeface="Quantico"/>
                <a:cs typeface="Quantico"/>
                <a:sym typeface="Quantico"/>
              </a:defRPr>
            </a:lvl7pPr>
            <a:lvl8pPr lvl="7">
              <a:spcBef>
                <a:spcPts val="0"/>
              </a:spcBef>
              <a:spcAft>
                <a:spcPts val="0"/>
              </a:spcAft>
              <a:buClr>
                <a:schemeClr val="accent5"/>
              </a:buClr>
              <a:buSzPts val="3000"/>
              <a:buNone/>
              <a:defRPr sz="3700">
                <a:solidFill>
                  <a:schemeClr val="accent5"/>
                </a:solidFill>
                <a:latin typeface="Quantico"/>
                <a:ea typeface="Quantico"/>
                <a:cs typeface="Quantico"/>
                <a:sym typeface="Quantico"/>
              </a:defRPr>
            </a:lvl8pPr>
            <a:lvl9pPr lvl="8">
              <a:spcBef>
                <a:spcPts val="0"/>
              </a:spcBef>
              <a:spcAft>
                <a:spcPts val="0"/>
              </a:spcAft>
              <a:buClr>
                <a:schemeClr val="accent5"/>
              </a:buClr>
              <a:buSzPts val="3000"/>
              <a:buNone/>
              <a:defRPr sz="3700">
                <a:solidFill>
                  <a:schemeClr val="accent5"/>
                </a:solidFill>
                <a:latin typeface="Quantico"/>
                <a:ea typeface="Quantico"/>
                <a:cs typeface="Quantico"/>
                <a:sym typeface="Quantico"/>
              </a:defRPr>
            </a:lvl9pPr>
          </a:lstStyle>
          <a:p/>
        </p:txBody>
      </p:sp>
      <p:sp>
        <p:nvSpPr>
          <p:cNvPr id="80" name="Google Shape;80;p9"/>
          <p:cNvSpPr txBox="1"/>
          <p:nvPr>
            <p:ph idx="2" type="title"/>
          </p:nvPr>
        </p:nvSpPr>
        <p:spPr>
          <a:xfrm>
            <a:off x="931675" y="1712050"/>
            <a:ext cx="4005900" cy="17058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1pPr>
            <a:lvl2pPr lvl="1">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2pPr>
            <a:lvl3pPr lvl="2">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3pPr>
            <a:lvl4pPr lvl="3">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4pPr>
            <a:lvl5pPr lvl="4">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5pPr>
            <a:lvl6pPr lvl="5">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6pPr>
            <a:lvl7pPr lvl="6">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7pPr>
            <a:lvl8pPr lvl="7">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8pPr>
            <a:lvl9pPr lvl="8">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8 ">
  <p:cSld name="CUSTOM_12">
    <p:bg>
      <p:bgPr>
        <a:solidFill>
          <a:schemeClr val="accent5"/>
        </a:solidFill>
      </p:bgPr>
    </p:bg>
    <p:spTree>
      <p:nvGrpSpPr>
        <p:cNvPr id="81" name="Shape 81"/>
        <p:cNvGrpSpPr/>
        <p:nvPr/>
      </p:nvGrpSpPr>
      <p:grpSpPr>
        <a:xfrm>
          <a:off x="0" y="0"/>
          <a:ext cx="0" cy="0"/>
          <a:chOff x="0" y="0"/>
          <a:chExt cx="0" cy="0"/>
        </a:xfrm>
      </p:grpSpPr>
      <p:sp>
        <p:nvSpPr>
          <p:cNvPr id="82" name="Google Shape;82;p10"/>
          <p:cNvSpPr/>
          <p:nvPr/>
        </p:nvSpPr>
        <p:spPr>
          <a:xfrm>
            <a:off x="0" y="0"/>
            <a:ext cx="9144000" cy="4236000"/>
          </a:xfrm>
          <a:prstGeom prst="snip1Rect">
            <a:avLst>
              <a:gd fmla="val 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83" name="Google Shape;83;p10"/>
          <p:cNvSpPr/>
          <p:nvPr/>
        </p:nvSpPr>
        <p:spPr>
          <a:xfrm>
            <a:off x="5596500" y="2731400"/>
            <a:ext cx="2952300" cy="2033400"/>
          </a:xfrm>
          <a:prstGeom prst="snip1Rect">
            <a:avLst>
              <a:gd fmla="val 13900" name="adj"/>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dk1"/>
                </a:solidFill>
                <a:latin typeface="Quantico"/>
                <a:ea typeface="Quantico"/>
                <a:cs typeface="Quantico"/>
                <a:sym typeface="Quantico"/>
              </a:rPr>
              <a:t> </a:t>
            </a:r>
            <a:endParaRPr>
              <a:solidFill>
                <a:schemeClr val="dk1"/>
              </a:solidFill>
              <a:latin typeface="Quantico"/>
              <a:ea typeface="Quantico"/>
              <a:cs typeface="Quantico"/>
              <a:sym typeface="Quantico"/>
            </a:endParaRPr>
          </a:p>
        </p:txBody>
      </p:sp>
      <p:sp>
        <p:nvSpPr>
          <p:cNvPr id="84" name="Google Shape;84;p10"/>
          <p:cNvSpPr/>
          <p:nvPr/>
        </p:nvSpPr>
        <p:spPr>
          <a:xfrm>
            <a:off x="5587725" y="698000"/>
            <a:ext cx="2952300" cy="2033400"/>
          </a:xfrm>
          <a:prstGeom prst="snip1Rect">
            <a:avLst>
              <a:gd fmla="val 13900" name="adj"/>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dk1"/>
                </a:solidFill>
                <a:latin typeface="Quantico"/>
                <a:ea typeface="Quantico"/>
                <a:cs typeface="Quantico"/>
                <a:sym typeface="Quantico"/>
              </a:rPr>
              <a:t> </a:t>
            </a:r>
            <a:endParaRPr>
              <a:solidFill>
                <a:schemeClr val="dk1"/>
              </a:solidFill>
              <a:latin typeface="Quantico"/>
              <a:ea typeface="Quantico"/>
              <a:cs typeface="Quantico"/>
              <a:sym typeface="Quantico"/>
            </a:endParaRPr>
          </a:p>
        </p:txBody>
      </p:sp>
      <p:sp>
        <p:nvSpPr>
          <p:cNvPr id="85" name="Google Shape;85;p10"/>
          <p:cNvSpPr txBox="1"/>
          <p:nvPr>
            <p:ph type="title"/>
          </p:nvPr>
        </p:nvSpPr>
        <p:spPr>
          <a:xfrm>
            <a:off x="901475" y="907075"/>
            <a:ext cx="4695000" cy="862500"/>
          </a:xfrm>
          <a:prstGeom prst="rect">
            <a:avLst/>
          </a:prstGeom>
        </p:spPr>
        <p:txBody>
          <a:bodyPr anchorCtr="0" anchor="t" bIns="0" lIns="0" spcFirstLastPara="1" rIns="91425" wrap="square" tIns="0">
            <a:noAutofit/>
          </a:bodyPr>
          <a:lstStyle>
            <a:lvl1pPr lvl="0">
              <a:lnSpc>
                <a:spcPct val="80000"/>
              </a:lnSpc>
              <a:spcBef>
                <a:spcPts val="0"/>
              </a:spcBef>
              <a:spcAft>
                <a:spcPts val="0"/>
              </a:spcAft>
              <a:buClr>
                <a:schemeClr val="dk1"/>
              </a:buClr>
              <a:buSzPts val="3000"/>
              <a:buNone/>
              <a:defRPr sz="3700"/>
            </a:lvl1pPr>
            <a:lvl2pPr lvl="1">
              <a:spcBef>
                <a:spcPts val="0"/>
              </a:spcBef>
              <a:spcAft>
                <a:spcPts val="0"/>
              </a:spcAft>
              <a:buClr>
                <a:schemeClr val="dk1"/>
              </a:buClr>
              <a:buSzPts val="3000"/>
              <a:buNone/>
              <a:defRPr sz="3700">
                <a:latin typeface="Quantico"/>
                <a:ea typeface="Quantico"/>
                <a:cs typeface="Quantico"/>
                <a:sym typeface="Quantico"/>
              </a:defRPr>
            </a:lvl2pPr>
            <a:lvl3pPr lvl="2">
              <a:spcBef>
                <a:spcPts val="0"/>
              </a:spcBef>
              <a:spcAft>
                <a:spcPts val="0"/>
              </a:spcAft>
              <a:buClr>
                <a:schemeClr val="dk1"/>
              </a:buClr>
              <a:buSzPts val="3000"/>
              <a:buNone/>
              <a:defRPr sz="3700">
                <a:latin typeface="Quantico"/>
                <a:ea typeface="Quantico"/>
                <a:cs typeface="Quantico"/>
                <a:sym typeface="Quantico"/>
              </a:defRPr>
            </a:lvl3pPr>
            <a:lvl4pPr lvl="3">
              <a:spcBef>
                <a:spcPts val="0"/>
              </a:spcBef>
              <a:spcAft>
                <a:spcPts val="0"/>
              </a:spcAft>
              <a:buClr>
                <a:schemeClr val="dk1"/>
              </a:buClr>
              <a:buSzPts val="3000"/>
              <a:buNone/>
              <a:defRPr sz="3700">
                <a:latin typeface="Quantico"/>
                <a:ea typeface="Quantico"/>
                <a:cs typeface="Quantico"/>
                <a:sym typeface="Quantico"/>
              </a:defRPr>
            </a:lvl4pPr>
            <a:lvl5pPr lvl="4">
              <a:spcBef>
                <a:spcPts val="0"/>
              </a:spcBef>
              <a:spcAft>
                <a:spcPts val="0"/>
              </a:spcAft>
              <a:buClr>
                <a:schemeClr val="dk1"/>
              </a:buClr>
              <a:buSzPts val="3000"/>
              <a:buNone/>
              <a:defRPr sz="3700">
                <a:latin typeface="Quantico"/>
                <a:ea typeface="Quantico"/>
                <a:cs typeface="Quantico"/>
                <a:sym typeface="Quantico"/>
              </a:defRPr>
            </a:lvl5pPr>
            <a:lvl6pPr lvl="5">
              <a:spcBef>
                <a:spcPts val="0"/>
              </a:spcBef>
              <a:spcAft>
                <a:spcPts val="0"/>
              </a:spcAft>
              <a:buClr>
                <a:schemeClr val="dk1"/>
              </a:buClr>
              <a:buSzPts val="3000"/>
              <a:buNone/>
              <a:defRPr sz="3700">
                <a:latin typeface="Quantico"/>
                <a:ea typeface="Quantico"/>
                <a:cs typeface="Quantico"/>
                <a:sym typeface="Quantico"/>
              </a:defRPr>
            </a:lvl6pPr>
            <a:lvl7pPr lvl="6">
              <a:spcBef>
                <a:spcPts val="0"/>
              </a:spcBef>
              <a:spcAft>
                <a:spcPts val="0"/>
              </a:spcAft>
              <a:buClr>
                <a:schemeClr val="dk1"/>
              </a:buClr>
              <a:buSzPts val="3000"/>
              <a:buNone/>
              <a:defRPr sz="3700">
                <a:latin typeface="Quantico"/>
                <a:ea typeface="Quantico"/>
                <a:cs typeface="Quantico"/>
                <a:sym typeface="Quantico"/>
              </a:defRPr>
            </a:lvl7pPr>
            <a:lvl8pPr lvl="7">
              <a:spcBef>
                <a:spcPts val="0"/>
              </a:spcBef>
              <a:spcAft>
                <a:spcPts val="0"/>
              </a:spcAft>
              <a:buClr>
                <a:schemeClr val="dk1"/>
              </a:buClr>
              <a:buSzPts val="3000"/>
              <a:buNone/>
              <a:defRPr sz="3700">
                <a:latin typeface="Quantico"/>
                <a:ea typeface="Quantico"/>
                <a:cs typeface="Quantico"/>
                <a:sym typeface="Quantico"/>
              </a:defRPr>
            </a:lvl8pPr>
            <a:lvl9pPr lvl="8">
              <a:spcBef>
                <a:spcPts val="0"/>
              </a:spcBef>
              <a:spcAft>
                <a:spcPts val="0"/>
              </a:spcAft>
              <a:buClr>
                <a:schemeClr val="dk1"/>
              </a:buClr>
              <a:buSzPts val="3000"/>
              <a:buNone/>
              <a:defRPr sz="3700">
                <a:latin typeface="Quantico"/>
                <a:ea typeface="Quantico"/>
                <a:cs typeface="Quantico"/>
                <a:sym typeface="Quantico"/>
              </a:defRPr>
            </a:lvl9pPr>
          </a:lstStyle>
          <a:p/>
        </p:txBody>
      </p:sp>
      <p:sp>
        <p:nvSpPr>
          <p:cNvPr id="86" name="Google Shape;86;p10"/>
          <p:cNvSpPr txBox="1"/>
          <p:nvPr>
            <p:ph idx="2" type="title"/>
          </p:nvPr>
        </p:nvSpPr>
        <p:spPr>
          <a:xfrm>
            <a:off x="930907" y="1836900"/>
            <a:ext cx="4005900" cy="1879500"/>
          </a:xfrm>
          <a:prstGeom prst="rect">
            <a:avLst/>
          </a:prstGeom>
        </p:spPr>
        <p:txBody>
          <a:bodyPr anchorCtr="0" anchor="t" bIns="0" lIns="0" spcFirstLastPara="1" rIns="91425" wrap="square" tIns="0">
            <a:noAutofit/>
          </a:bodyPr>
          <a:lstStyle>
            <a:lvl1pPr lvl="0">
              <a:lnSpc>
                <a:spcPct val="100000"/>
              </a:lnSpc>
              <a:spcBef>
                <a:spcPts val="0"/>
              </a:spcBef>
              <a:spcAft>
                <a:spcPts val="0"/>
              </a:spcAft>
              <a:buClr>
                <a:schemeClr val="dk1"/>
              </a:buClr>
              <a:buSzPts val="1600"/>
              <a:buFont typeface="Lato"/>
              <a:buNone/>
              <a:defRPr sz="1600">
                <a:latin typeface="Lato"/>
                <a:ea typeface="Lato"/>
                <a:cs typeface="Lato"/>
                <a:sym typeface="Lato"/>
              </a:defRPr>
            </a:lvl1pPr>
            <a:lvl2pPr lvl="1">
              <a:spcBef>
                <a:spcPts val="0"/>
              </a:spcBef>
              <a:spcAft>
                <a:spcPts val="0"/>
              </a:spcAft>
              <a:buClr>
                <a:schemeClr val="dk1"/>
              </a:buClr>
              <a:buSzPts val="1600"/>
              <a:buFont typeface="Lato"/>
              <a:buNone/>
              <a:defRPr sz="1600">
                <a:latin typeface="Lato"/>
                <a:ea typeface="Lato"/>
                <a:cs typeface="Lato"/>
                <a:sym typeface="Lato"/>
              </a:defRPr>
            </a:lvl2pPr>
            <a:lvl3pPr lvl="2">
              <a:spcBef>
                <a:spcPts val="0"/>
              </a:spcBef>
              <a:spcAft>
                <a:spcPts val="0"/>
              </a:spcAft>
              <a:buClr>
                <a:schemeClr val="dk1"/>
              </a:buClr>
              <a:buSzPts val="1600"/>
              <a:buFont typeface="Lato"/>
              <a:buNone/>
              <a:defRPr sz="1600">
                <a:latin typeface="Lato"/>
                <a:ea typeface="Lato"/>
                <a:cs typeface="Lato"/>
                <a:sym typeface="Lato"/>
              </a:defRPr>
            </a:lvl3pPr>
            <a:lvl4pPr lvl="3">
              <a:spcBef>
                <a:spcPts val="0"/>
              </a:spcBef>
              <a:spcAft>
                <a:spcPts val="0"/>
              </a:spcAft>
              <a:buClr>
                <a:schemeClr val="dk1"/>
              </a:buClr>
              <a:buSzPts val="1600"/>
              <a:buFont typeface="Lato"/>
              <a:buNone/>
              <a:defRPr sz="1600">
                <a:latin typeface="Lato"/>
                <a:ea typeface="Lato"/>
                <a:cs typeface="Lato"/>
                <a:sym typeface="Lato"/>
              </a:defRPr>
            </a:lvl4pPr>
            <a:lvl5pPr lvl="4">
              <a:spcBef>
                <a:spcPts val="0"/>
              </a:spcBef>
              <a:spcAft>
                <a:spcPts val="0"/>
              </a:spcAft>
              <a:buClr>
                <a:schemeClr val="dk1"/>
              </a:buClr>
              <a:buSzPts val="1600"/>
              <a:buFont typeface="Lato"/>
              <a:buNone/>
              <a:defRPr sz="1600">
                <a:latin typeface="Lato"/>
                <a:ea typeface="Lato"/>
                <a:cs typeface="Lato"/>
                <a:sym typeface="Lato"/>
              </a:defRPr>
            </a:lvl5pPr>
            <a:lvl6pPr lvl="5">
              <a:spcBef>
                <a:spcPts val="0"/>
              </a:spcBef>
              <a:spcAft>
                <a:spcPts val="0"/>
              </a:spcAft>
              <a:buClr>
                <a:schemeClr val="dk1"/>
              </a:buClr>
              <a:buSzPts val="1600"/>
              <a:buFont typeface="Lato"/>
              <a:buNone/>
              <a:defRPr sz="1600">
                <a:latin typeface="Lato"/>
                <a:ea typeface="Lato"/>
                <a:cs typeface="Lato"/>
                <a:sym typeface="Lato"/>
              </a:defRPr>
            </a:lvl6pPr>
            <a:lvl7pPr lvl="6">
              <a:spcBef>
                <a:spcPts val="0"/>
              </a:spcBef>
              <a:spcAft>
                <a:spcPts val="0"/>
              </a:spcAft>
              <a:buClr>
                <a:schemeClr val="dk1"/>
              </a:buClr>
              <a:buSzPts val="1600"/>
              <a:buFont typeface="Lato"/>
              <a:buNone/>
              <a:defRPr sz="1600">
                <a:latin typeface="Lato"/>
                <a:ea typeface="Lato"/>
                <a:cs typeface="Lato"/>
                <a:sym typeface="Lato"/>
              </a:defRPr>
            </a:lvl7pPr>
            <a:lvl8pPr lvl="7">
              <a:spcBef>
                <a:spcPts val="0"/>
              </a:spcBef>
              <a:spcAft>
                <a:spcPts val="0"/>
              </a:spcAft>
              <a:buClr>
                <a:schemeClr val="dk1"/>
              </a:buClr>
              <a:buSzPts val="1600"/>
              <a:buFont typeface="Lato"/>
              <a:buNone/>
              <a:defRPr sz="1600">
                <a:latin typeface="Lato"/>
                <a:ea typeface="Lato"/>
                <a:cs typeface="Lato"/>
                <a:sym typeface="Lato"/>
              </a:defRPr>
            </a:lvl8pPr>
            <a:lvl9pPr lvl="8">
              <a:spcBef>
                <a:spcPts val="0"/>
              </a:spcBef>
              <a:spcAft>
                <a:spcPts val="0"/>
              </a:spcAft>
              <a:buClr>
                <a:schemeClr val="dk1"/>
              </a:buClr>
              <a:buSzPts val="1600"/>
              <a:buFont typeface="Lato"/>
              <a:buNone/>
              <a:defRPr sz="1600">
                <a:latin typeface="Lato"/>
                <a:ea typeface="Lato"/>
                <a:cs typeface="Lato"/>
                <a:sym typeface="Lato"/>
              </a:defRPr>
            </a:lvl9pPr>
          </a:lstStyle>
          <a:p/>
        </p:txBody>
      </p:sp>
      <p:sp>
        <p:nvSpPr>
          <p:cNvPr id="87" name="Google Shape;87;p10"/>
          <p:cNvSpPr/>
          <p:nvPr/>
        </p:nvSpPr>
        <p:spPr>
          <a:xfrm>
            <a:off x="5586750" y="-10675"/>
            <a:ext cx="2971800" cy="708675"/>
          </a:xfrm>
          <a:custGeom>
            <a:rect b="b" l="l" r="r" t="t"/>
            <a:pathLst>
              <a:path extrusionOk="0" h="28347" w="118872">
                <a:moveTo>
                  <a:pt x="0" y="0"/>
                </a:moveTo>
                <a:lnTo>
                  <a:pt x="0" y="28347"/>
                </a:lnTo>
                <a:lnTo>
                  <a:pt x="118872" y="28347"/>
                </a:lnTo>
                <a:lnTo>
                  <a:pt x="118872" y="305"/>
                </a:lnTo>
                <a:close/>
              </a:path>
            </a:pathLst>
          </a:custGeom>
          <a:solidFill>
            <a:schemeClr val="accent4"/>
          </a:solidFill>
          <a:ln>
            <a:noFill/>
          </a:ln>
        </p:spPr>
      </p:sp>
      <p:sp>
        <p:nvSpPr>
          <p:cNvPr id="88" name="Google Shape;88;p10"/>
          <p:cNvSpPr/>
          <p:nvPr/>
        </p:nvSpPr>
        <p:spPr>
          <a:xfrm>
            <a:off x="5590563" y="4762500"/>
            <a:ext cx="2964175" cy="388625"/>
          </a:xfrm>
          <a:custGeom>
            <a:rect b="b" l="l" r="r" t="t"/>
            <a:pathLst>
              <a:path extrusionOk="0" h="15545" w="118567">
                <a:moveTo>
                  <a:pt x="0" y="15545"/>
                </a:moveTo>
                <a:lnTo>
                  <a:pt x="118567" y="15545"/>
                </a:lnTo>
                <a:lnTo>
                  <a:pt x="103022" y="0"/>
                </a:lnTo>
                <a:lnTo>
                  <a:pt x="305" y="0"/>
                </a:lnTo>
                <a:close/>
              </a:path>
            </a:pathLst>
          </a:custGeom>
          <a:solidFill>
            <a:schemeClr val="accent6"/>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theme" Target="../theme/theme2.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84700" y="460250"/>
            <a:ext cx="8574600" cy="425100"/>
          </a:xfrm>
          <a:prstGeom prst="rect">
            <a:avLst/>
          </a:prstGeom>
          <a:noFill/>
          <a:ln>
            <a:noFill/>
          </a:ln>
        </p:spPr>
        <p:txBody>
          <a:bodyPr anchorCtr="0" anchor="t" bIns="0" lIns="0" spcFirstLastPara="1" rIns="91425" wrap="square" tIns="0">
            <a:noAutofit/>
          </a:bodyPr>
          <a:lstStyle>
            <a:lvl1pPr lvl="0">
              <a:lnSpc>
                <a:spcPct val="115000"/>
              </a:lnSpc>
              <a:spcBef>
                <a:spcPts val="0"/>
              </a:spcBef>
              <a:spcAft>
                <a:spcPts val="0"/>
              </a:spcAft>
              <a:buClr>
                <a:schemeClr val="dk1"/>
              </a:buClr>
              <a:buSzPts val="3000"/>
              <a:buFont typeface="Quantico"/>
              <a:buNone/>
              <a:defRPr sz="3000">
                <a:solidFill>
                  <a:schemeClr val="dk1"/>
                </a:solidFill>
                <a:latin typeface="Quantico"/>
                <a:ea typeface="Quantico"/>
                <a:cs typeface="Quantico"/>
                <a:sym typeface="Quantico"/>
              </a:defRPr>
            </a:lvl1pPr>
            <a:lvl2pPr lvl="1">
              <a:lnSpc>
                <a:spcPct val="115000"/>
              </a:lnSpc>
              <a:spcBef>
                <a:spcPts val="0"/>
              </a:spcBef>
              <a:spcAft>
                <a:spcPts val="0"/>
              </a:spcAft>
              <a:buClr>
                <a:schemeClr val="dk1"/>
              </a:buClr>
              <a:buSzPts val="3000"/>
              <a:buFont typeface="Arial"/>
              <a:buNone/>
              <a:defRPr sz="3000">
                <a:solidFill>
                  <a:schemeClr val="dk1"/>
                </a:solidFill>
              </a:defRPr>
            </a:lvl2pPr>
            <a:lvl3pPr lvl="2">
              <a:lnSpc>
                <a:spcPct val="115000"/>
              </a:lnSpc>
              <a:spcBef>
                <a:spcPts val="0"/>
              </a:spcBef>
              <a:spcAft>
                <a:spcPts val="0"/>
              </a:spcAft>
              <a:buClr>
                <a:schemeClr val="dk1"/>
              </a:buClr>
              <a:buSzPts val="3000"/>
              <a:buFont typeface="Arial"/>
              <a:buNone/>
              <a:defRPr sz="3000">
                <a:solidFill>
                  <a:schemeClr val="dk1"/>
                </a:solidFill>
              </a:defRPr>
            </a:lvl3pPr>
            <a:lvl4pPr lvl="3">
              <a:lnSpc>
                <a:spcPct val="115000"/>
              </a:lnSpc>
              <a:spcBef>
                <a:spcPts val="0"/>
              </a:spcBef>
              <a:spcAft>
                <a:spcPts val="0"/>
              </a:spcAft>
              <a:buClr>
                <a:schemeClr val="dk1"/>
              </a:buClr>
              <a:buSzPts val="3000"/>
              <a:buFont typeface="Arial"/>
              <a:buNone/>
              <a:defRPr sz="3000">
                <a:solidFill>
                  <a:schemeClr val="dk1"/>
                </a:solidFill>
              </a:defRPr>
            </a:lvl4pPr>
            <a:lvl5pPr lvl="4">
              <a:lnSpc>
                <a:spcPct val="115000"/>
              </a:lnSpc>
              <a:spcBef>
                <a:spcPts val="0"/>
              </a:spcBef>
              <a:spcAft>
                <a:spcPts val="0"/>
              </a:spcAft>
              <a:buClr>
                <a:schemeClr val="dk1"/>
              </a:buClr>
              <a:buSzPts val="3000"/>
              <a:buFont typeface="Arial"/>
              <a:buNone/>
              <a:defRPr sz="3000">
                <a:solidFill>
                  <a:schemeClr val="dk1"/>
                </a:solidFill>
              </a:defRPr>
            </a:lvl5pPr>
            <a:lvl6pPr lvl="5">
              <a:lnSpc>
                <a:spcPct val="115000"/>
              </a:lnSpc>
              <a:spcBef>
                <a:spcPts val="0"/>
              </a:spcBef>
              <a:spcAft>
                <a:spcPts val="0"/>
              </a:spcAft>
              <a:buClr>
                <a:schemeClr val="dk1"/>
              </a:buClr>
              <a:buSzPts val="3000"/>
              <a:buFont typeface="Arial"/>
              <a:buNone/>
              <a:defRPr sz="3000">
                <a:solidFill>
                  <a:schemeClr val="dk1"/>
                </a:solidFill>
              </a:defRPr>
            </a:lvl6pPr>
            <a:lvl7pPr lvl="6">
              <a:lnSpc>
                <a:spcPct val="115000"/>
              </a:lnSpc>
              <a:spcBef>
                <a:spcPts val="0"/>
              </a:spcBef>
              <a:spcAft>
                <a:spcPts val="0"/>
              </a:spcAft>
              <a:buClr>
                <a:schemeClr val="dk1"/>
              </a:buClr>
              <a:buSzPts val="3000"/>
              <a:buFont typeface="Arial"/>
              <a:buNone/>
              <a:defRPr sz="3000">
                <a:solidFill>
                  <a:schemeClr val="dk1"/>
                </a:solidFill>
              </a:defRPr>
            </a:lvl7pPr>
            <a:lvl8pPr lvl="7">
              <a:lnSpc>
                <a:spcPct val="115000"/>
              </a:lnSpc>
              <a:spcBef>
                <a:spcPts val="0"/>
              </a:spcBef>
              <a:spcAft>
                <a:spcPts val="0"/>
              </a:spcAft>
              <a:buClr>
                <a:schemeClr val="dk1"/>
              </a:buClr>
              <a:buSzPts val="3000"/>
              <a:buFont typeface="Arial"/>
              <a:buNone/>
              <a:defRPr sz="3000">
                <a:solidFill>
                  <a:schemeClr val="dk1"/>
                </a:solidFill>
              </a:defRPr>
            </a:lvl8pPr>
            <a:lvl9pPr lvl="8">
              <a:lnSpc>
                <a:spcPct val="115000"/>
              </a:lnSpc>
              <a:spcBef>
                <a:spcPts val="0"/>
              </a:spcBef>
              <a:spcAft>
                <a:spcPts val="0"/>
              </a:spcAft>
              <a:buClr>
                <a:schemeClr val="dk1"/>
              </a:buClr>
              <a:buSzPts val="3000"/>
              <a:buFont typeface="Arial"/>
              <a:buNone/>
              <a:defRPr sz="3000">
                <a:solidFill>
                  <a:schemeClr val="dk1"/>
                </a:solidFill>
              </a:defRPr>
            </a:lvl9pPr>
          </a:lstStyle>
          <a:p/>
        </p:txBody>
      </p:sp>
      <p:sp>
        <p:nvSpPr>
          <p:cNvPr id="7" name="Google Shape;7;p1"/>
          <p:cNvSpPr txBox="1"/>
          <p:nvPr>
            <p:ph idx="1" type="body"/>
          </p:nvPr>
        </p:nvSpPr>
        <p:spPr>
          <a:xfrm>
            <a:off x="284700" y="1299725"/>
            <a:ext cx="6153900" cy="2901300"/>
          </a:xfrm>
          <a:prstGeom prst="rect">
            <a:avLst/>
          </a:prstGeom>
          <a:noFill/>
          <a:ln>
            <a:noFill/>
          </a:ln>
        </p:spPr>
        <p:txBody>
          <a:bodyPr anchorCtr="0" anchor="t" bIns="0" lIns="0" spcFirstLastPara="1" rIns="91425" wrap="square" tIns="0">
            <a:noAutofit/>
          </a:bodyPr>
          <a:lstStyle>
            <a:lvl1pPr indent="-292100" lvl="0" marL="457200">
              <a:lnSpc>
                <a:spcPct val="150000"/>
              </a:lnSpc>
              <a:spcBef>
                <a:spcPts val="0"/>
              </a:spcBef>
              <a:spcAft>
                <a:spcPts val="0"/>
              </a:spcAft>
              <a:buClr>
                <a:schemeClr val="dk2"/>
              </a:buClr>
              <a:buSzPts val="1000"/>
              <a:buFont typeface="Lato"/>
              <a:buChar char="●"/>
              <a:defRPr sz="1000">
                <a:solidFill>
                  <a:schemeClr val="dk2"/>
                </a:solidFill>
                <a:latin typeface="Lato"/>
                <a:ea typeface="Lato"/>
                <a:cs typeface="Lato"/>
                <a:sym typeface="Lato"/>
              </a:defRPr>
            </a:lvl1pPr>
            <a:lvl2pPr indent="-292100" lvl="1" marL="9144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2pPr>
            <a:lvl3pPr indent="-292100" lvl="2" marL="13716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3pPr>
            <a:lvl4pPr indent="-292100" lvl="3" marL="18288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4pPr>
            <a:lvl5pPr indent="-292100" lvl="4" marL="22860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5pPr>
            <a:lvl6pPr indent="-292100" lvl="5" marL="27432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6pPr>
            <a:lvl7pPr indent="-292100" lvl="6" marL="32004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7pPr>
            <a:lvl8pPr indent="-292100" lvl="7" marL="36576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8pPr>
            <a:lvl9pPr indent="-292100" lvl="8" marL="4114800">
              <a:lnSpc>
                <a:spcPct val="150000"/>
              </a:lnSpc>
              <a:spcBef>
                <a:spcPts val="1000"/>
              </a:spcBef>
              <a:spcAft>
                <a:spcPts val="1000"/>
              </a:spcAft>
              <a:buClr>
                <a:schemeClr val="dk2"/>
              </a:buClr>
              <a:buSzPts val="1000"/>
              <a:buFont typeface="Lato"/>
              <a:buChar char="■"/>
              <a:defRPr sz="1000">
                <a:solidFill>
                  <a:schemeClr val="dk2"/>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99">
          <p15:clr>
            <a:schemeClr val="accent1"/>
          </p15:clr>
        </p15:guide>
        <p15:guide id="2" orient="horz" pos="899">
          <p15:clr>
            <a:schemeClr val="accent1"/>
          </p15:clr>
        </p15:guide>
        <p15:guide id="3" orient="horz" pos="960">
          <p15:clr>
            <a:schemeClr val="accent1"/>
          </p15:clr>
        </p15:guide>
        <p15:guide id="4" orient="horz" pos="1560">
          <p15:clr>
            <a:schemeClr val="accent1"/>
          </p15:clr>
        </p15:guide>
        <p15:guide id="5" orient="horz" pos="1620">
          <p15:clr>
            <a:schemeClr val="accent1"/>
          </p15:clr>
        </p15:guide>
        <p15:guide id="6" orient="horz" pos="2280">
          <p15:clr>
            <a:schemeClr val="accent1"/>
          </p15:clr>
        </p15:guide>
        <p15:guide id="7" orient="horz" pos="2341">
          <p15:clr>
            <a:schemeClr val="accent1"/>
          </p15:clr>
        </p15:guide>
        <p15:guide id="8" pos="299">
          <p15:clr>
            <a:schemeClr val="accent1"/>
          </p15:clr>
        </p15:guide>
        <p15:guide id="9" pos="1559">
          <p15:clr>
            <a:schemeClr val="accent1"/>
          </p15:clr>
        </p15:guide>
        <p15:guide id="10" pos="1618">
          <p15:clr>
            <a:schemeClr val="accent1"/>
          </p15:clr>
        </p15:guide>
        <p15:guide id="11" pos="1981">
          <p15:clr>
            <a:schemeClr val="accent2"/>
          </p15:clr>
        </p15:guide>
        <p15:guide id="12" pos="2039">
          <p15:clr>
            <a:schemeClr val="accent2"/>
          </p15:clr>
        </p15:guide>
        <p15:guide id="13" pos="2880">
          <p15:clr>
            <a:schemeClr val="accent1"/>
          </p15:clr>
        </p15:guide>
        <p15:guide id="14" pos="2939">
          <p15:clr>
            <a:schemeClr val="accent1"/>
          </p15:clr>
        </p15:guide>
        <p15:guide id="15" pos="3719">
          <p15:clr>
            <a:schemeClr val="accent2"/>
          </p15:clr>
        </p15:guide>
        <p15:guide id="16" pos="3779">
          <p15:clr>
            <a:schemeClr val="accent2"/>
          </p15:clr>
        </p15:guide>
        <p15:guide id="17" pos="4140">
          <p15:clr>
            <a:schemeClr val="accent1"/>
          </p15:clr>
        </p15:guide>
        <p15:guide id="18" pos="4199">
          <p15:clr>
            <a:schemeClr val="accent1"/>
          </p15:clr>
        </p15:guide>
        <p15:guide id="19" pos="5459">
          <p15:clr>
            <a:schemeClr val="accent1"/>
          </p15:clr>
        </p15:guide>
        <p15:guide id="20" orient="horz" pos="2941">
          <p15:clr>
            <a:schemeClr val="accent1"/>
          </p15:clr>
        </p15:guide>
        <p15:guide id="21" pos="179">
          <p15:clr>
            <a:srgbClr val="EA4335"/>
          </p15:clr>
        </p15:guide>
        <p15:guide id="22" orient="horz" pos="180">
          <p15:clr>
            <a:srgbClr val="EA4335"/>
          </p15:clr>
        </p15:guide>
        <p15:guide id="23" pos="5581">
          <p15:clr>
            <a:srgbClr val="EA4335"/>
          </p15:clr>
        </p15:guide>
        <p15:guide id="24" orient="horz" pos="306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7"/>
          <p:cNvSpPr txBox="1"/>
          <p:nvPr>
            <p:ph idx="1" type="subTitle"/>
          </p:nvPr>
        </p:nvSpPr>
        <p:spPr>
          <a:xfrm>
            <a:off x="958450" y="4298625"/>
            <a:ext cx="2008500" cy="452700"/>
          </a:xfrm>
          <a:prstGeom prst="rect">
            <a:avLst/>
          </a:prstGeom>
        </p:spPr>
        <p:txBody>
          <a:bodyPr anchorCtr="0" anchor="t" bIns="0" lIns="0" spcFirstLastPara="1" rIns="91425" wrap="square" tIns="0">
            <a:noAutofit/>
          </a:bodyPr>
          <a:lstStyle/>
          <a:p>
            <a:pPr indent="0" lvl="0" marL="0" rtl="0" algn="l">
              <a:lnSpc>
                <a:spcPct val="100000"/>
              </a:lnSpc>
              <a:spcBef>
                <a:spcPts val="0"/>
              </a:spcBef>
              <a:spcAft>
                <a:spcPts val="0"/>
              </a:spcAft>
              <a:buSzPts val="1100"/>
              <a:buNone/>
            </a:pPr>
            <a:r>
              <a:rPr lang="en" sz="1500"/>
              <a:t>Sara Allali</a:t>
            </a:r>
            <a:endParaRPr sz="1500"/>
          </a:p>
        </p:txBody>
      </p:sp>
      <p:sp>
        <p:nvSpPr>
          <p:cNvPr id="432" name="Google Shape;432;p47"/>
          <p:cNvSpPr txBox="1"/>
          <p:nvPr>
            <p:ph type="title"/>
          </p:nvPr>
        </p:nvSpPr>
        <p:spPr>
          <a:xfrm>
            <a:off x="876900" y="874250"/>
            <a:ext cx="4387500" cy="2632500"/>
          </a:xfrm>
          <a:prstGeom prst="rect">
            <a:avLst/>
          </a:prstGeom>
        </p:spPr>
        <p:txBody>
          <a:bodyPr anchorCtr="0" anchor="t" bIns="0" lIns="0" spcFirstLastPara="1" rIns="91425" wrap="square" tIns="0">
            <a:noAutofit/>
          </a:bodyPr>
          <a:lstStyle/>
          <a:p>
            <a:pPr indent="0" lvl="0" marL="0" rtl="0" algn="l">
              <a:lnSpc>
                <a:spcPct val="125000"/>
              </a:lnSpc>
              <a:spcBef>
                <a:spcPts val="0"/>
              </a:spcBef>
              <a:spcAft>
                <a:spcPts val="0"/>
              </a:spcAft>
              <a:buClr>
                <a:schemeClr val="dk1"/>
              </a:buClr>
              <a:buSzPts val="1100"/>
              <a:buFont typeface="Arial"/>
              <a:buNone/>
            </a:pPr>
            <a:r>
              <a:rPr b="1" lang="en" sz="3000">
                <a:solidFill>
                  <a:srgbClr val="1F2328"/>
                </a:solidFill>
                <a:latin typeface="Arial"/>
                <a:ea typeface="Arial"/>
                <a:cs typeface="Arial"/>
                <a:sym typeface="Arial"/>
              </a:rPr>
              <a:t>Predictive Model for Neonatal Sepsis Detection</a:t>
            </a:r>
            <a:endParaRPr b="1" sz="3000">
              <a:solidFill>
                <a:srgbClr val="1F2328"/>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200">
              <a:solidFill>
                <a:srgbClr val="1F2328"/>
              </a:solidFill>
              <a:highlight>
                <a:srgbClr val="FFFFFF"/>
              </a:highlight>
              <a:latin typeface="Arial"/>
              <a:ea typeface="Arial"/>
              <a:cs typeface="Arial"/>
              <a:sym typeface="Arial"/>
            </a:endParaRPr>
          </a:p>
          <a:p>
            <a:pPr indent="0" lvl="0" marL="0" rtl="0" algn="l">
              <a:lnSpc>
                <a:spcPct val="80000"/>
              </a:lnSpc>
              <a:spcBef>
                <a:spcPts val="0"/>
              </a:spcBef>
              <a:spcAft>
                <a:spcPts val="0"/>
              </a:spcAft>
              <a:buSzPts val="3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6"/>
          <p:cNvSpPr txBox="1"/>
          <p:nvPr>
            <p:ph type="title"/>
          </p:nvPr>
        </p:nvSpPr>
        <p:spPr>
          <a:xfrm>
            <a:off x="446100" y="396225"/>
            <a:ext cx="5759100" cy="410100"/>
          </a:xfrm>
          <a:prstGeom prst="rect">
            <a:avLst/>
          </a:prstGeom>
        </p:spPr>
        <p:txBody>
          <a:bodyPr anchorCtr="0" anchor="t" bIns="0" lIns="0" spcFirstLastPara="1" rIns="91425" wrap="square" tIns="0">
            <a:noAutofit/>
          </a:bodyPr>
          <a:lstStyle/>
          <a:p>
            <a:pPr indent="0" lvl="0" marL="0" rtl="0" algn="l">
              <a:spcBef>
                <a:spcPts val="0"/>
              </a:spcBef>
              <a:spcAft>
                <a:spcPts val="0"/>
              </a:spcAft>
              <a:buSzPts val="3000"/>
              <a:buNone/>
            </a:pPr>
            <a:r>
              <a:rPr lang="en"/>
              <a:t>Model Interpretability (SHAP Analysis)</a:t>
            </a:r>
            <a:endParaRPr/>
          </a:p>
        </p:txBody>
      </p:sp>
      <p:pic>
        <p:nvPicPr>
          <p:cNvPr id="537" name="Google Shape;537;p56"/>
          <p:cNvPicPr preferRelativeResize="0"/>
          <p:nvPr/>
        </p:nvPicPr>
        <p:blipFill>
          <a:blip r:embed="rId3">
            <a:alphaModFix/>
          </a:blip>
          <a:stretch>
            <a:fillRect/>
          </a:stretch>
        </p:blipFill>
        <p:spPr>
          <a:xfrm>
            <a:off x="57925" y="1623475"/>
            <a:ext cx="3440025" cy="3045376"/>
          </a:xfrm>
          <a:prstGeom prst="rect">
            <a:avLst/>
          </a:prstGeom>
          <a:noFill/>
          <a:ln>
            <a:noFill/>
          </a:ln>
        </p:spPr>
      </p:pic>
      <p:sp>
        <p:nvSpPr>
          <p:cNvPr id="538" name="Google Shape;538;p56"/>
          <p:cNvSpPr txBox="1"/>
          <p:nvPr/>
        </p:nvSpPr>
        <p:spPr>
          <a:xfrm>
            <a:off x="3667550" y="1005375"/>
            <a:ext cx="5476500" cy="39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accent5"/>
                </a:solidFill>
              </a:rPr>
              <a:t>Method</a:t>
            </a:r>
            <a:r>
              <a:rPr lang="en" sz="1200">
                <a:solidFill>
                  <a:schemeClr val="accent5"/>
                </a:solidFill>
              </a:rPr>
              <a:t>: SHAP (SHapley Additive Explanations) applied to XGBoost model.</a:t>
            </a:r>
            <a:br>
              <a:rPr lang="en" sz="1200">
                <a:solidFill>
                  <a:schemeClr val="accent5"/>
                </a:solidFill>
              </a:rPr>
            </a:br>
            <a:endParaRPr sz="1200">
              <a:solidFill>
                <a:schemeClr val="accent5"/>
              </a:solidFill>
            </a:endParaRPr>
          </a:p>
          <a:p>
            <a:pPr indent="0" lvl="0" marL="0" rtl="0" algn="l">
              <a:spcBef>
                <a:spcPts val="0"/>
              </a:spcBef>
              <a:spcAft>
                <a:spcPts val="0"/>
              </a:spcAft>
              <a:buClr>
                <a:schemeClr val="dk1"/>
              </a:buClr>
              <a:buSzPts val="1100"/>
              <a:buFont typeface="Arial"/>
              <a:buNone/>
            </a:pPr>
            <a:r>
              <a:rPr b="1" lang="en" sz="1200">
                <a:solidFill>
                  <a:schemeClr val="accent5"/>
                </a:solidFill>
              </a:rPr>
              <a:t>Purpose</a:t>
            </a:r>
            <a:r>
              <a:rPr lang="en" sz="1200">
                <a:solidFill>
                  <a:schemeClr val="accent5"/>
                </a:solidFill>
              </a:rPr>
              <a:t>: Quantify each feature’s contribution to prediction outcomes.</a:t>
            </a:r>
            <a:br>
              <a:rPr lang="en" sz="1200">
                <a:solidFill>
                  <a:schemeClr val="accent5"/>
                </a:solidFill>
              </a:rPr>
            </a:br>
            <a:endParaRPr sz="1200">
              <a:solidFill>
                <a:schemeClr val="accent5"/>
              </a:solidFill>
            </a:endParaRPr>
          </a:p>
          <a:p>
            <a:pPr indent="0" lvl="0" marL="0" rtl="0" algn="l">
              <a:spcBef>
                <a:spcPts val="0"/>
              </a:spcBef>
              <a:spcAft>
                <a:spcPts val="0"/>
              </a:spcAft>
              <a:buClr>
                <a:schemeClr val="dk1"/>
              </a:buClr>
              <a:buSzPts val="1100"/>
              <a:buFont typeface="Arial"/>
              <a:buNone/>
            </a:pPr>
            <a:r>
              <a:rPr b="1" lang="en" sz="1200">
                <a:solidFill>
                  <a:schemeClr val="accent5"/>
                </a:solidFill>
              </a:rPr>
              <a:t>Findings</a:t>
            </a:r>
            <a:r>
              <a:rPr lang="en" sz="1200">
                <a:solidFill>
                  <a:schemeClr val="accent5"/>
                </a:solidFill>
              </a:rPr>
              <a:t>:</a:t>
            </a:r>
            <a:endParaRPr sz="1200">
              <a:solidFill>
                <a:schemeClr val="accent5"/>
              </a:solidFill>
            </a:endParaRPr>
          </a:p>
          <a:p>
            <a:pPr indent="-304800" lvl="0" marL="457200" rtl="0" algn="l">
              <a:lnSpc>
                <a:spcPct val="115000"/>
              </a:lnSpc>
              <a:spcBef>
                <a:spcPts val="1200"/>
              </a:spcBef>
              <a:spcAft>
                <a:spcPts val="0"/>
              </a:spcAft>
              <a:buClr>
                <a:schemeClr val="accent5"/>
              </a:buClr>
              <a:buSzPts val="1200"/>
              <a:buChar char="●"/>
            </a:pPr>
            <a:r>
              <a:rPr lang="en" sz="1200">
                <a:solidFill>
                  <a:schemeClr val="accent5"/>
                </a:solidFill>
              </a:rPr>
              <a:t>Exposed </a:t>
            </a:r>
            <a:r>
              <a:rPr b="1" lang="en" sz="1200">
                <a:solidFill>
                  <a:schemeClr val="accent5"/>
                </a:solidFill>
              </a:rPr>
              <a:t>nonlinear relationships</a:t>
            </a:r>
            <a:r>
              <a:rPr lang="en" sz="1200">
                <a:solidFill>
                  <a:schemeClr val="accent5"/>
                </a:solidFill>
              </a:rPr>
              <a:t> across vitals and labs (e.g., thresholds where risk increases sharply).</a:t>
            </a:r>
            <a:endParaRPr sz="1200">
              <a:solidFill>
                <a:schemeClr val="accent5"/>
              </a:solidFill>
            </a:endParaRPr>
          </a:p>
          <a:p>
            <a:pPr indent="-304800" lvl="0" marL="457200" rtl="0" algn="l">
              <a:lnSpc>
                <a:spcPct val="115000"/>
              </a:lnSpc>
              <a:spcBef>
                <a:spcPts val="0"/>
              </a:spcBef>
              <a:spcAft>
                <a:spcPts val="0"/>
              </a:spcAft>
              <a:buClr>
                <a:schemeClr val="accent5"/>
              </a:buClr>
              <a:buSzPts val="1200"/>
              <a:buChar char="●"/>
            </a:pPr>
            <a:r>
              <a:rPr lang="en" sz="1200">
                <a:solidFill>
                  <a:schemeClr val="accent5"/>
                </a:solidFill>
              </a:rPr>
              <a:t>Provided </a:t>
            </a:r>
            <a:r>
              <a:rPr b="1" lang="en" sz="1200">
                <a:solidFill>
                  <a:schemeClr val="accent5"/>
                </a:solidFill>
              </a:rPr>
              <a:t>patient-level explanations</a:t>
            </a:r>
            <a:r>
              <a:rPr lang="en" sz="1200">
                <a:solidFill>
                  <a:schemeClr val="accent5"/>
                </a:solidFill>
              </a:rPr>
              <a:t> (local interpretability) → essential for clinical decision support.</a:t>
            </a:r>
            <a:endParaRPr sz="1200">
              <a:solidFill>
                <a:schemeClr val="accent5"/>
              </a:solidFill>
            </a:endParaRPr>
          </a:p>
          <a:p>
            <a:pPr indent="0" lvl="0" marL="0" rtl="0" algn="l">
              <a:lnSpc>
                <a:spcPct val="115000"/>
              </a:lnSpc>
              <a:spcBef>
                <a:spcPts val="1200"/>
              </a:spcBef>
              <a:spcAft>
                <a:spcPts val="0"/>
              </a:spcAft>
              <a:buClr>
                <a:schemeClr val="dk1"/>
              </a:buClr>
              <a:buSzPts val="1100"/>
              <a:buFont typeface="Arial"/>
              <a:buNone/>
            </a:pPr>
            <a:r>
              <a:rPr b="1" lang="en" sz="1200">
                <a:solidFill>
                  <a:schemeClr val="accent5"/>
                </a:solidFill>
              </a:rPr>
              <a:t>Value</a:t>
            </a:r>
            <a:r>
              <a:rPr lang="en" sz="1200">
                <a:solidFill>
                  <a:schemeClr val="accent5"/>
                </a:solidFill>
              </a:rPr>
              <a:t>: Enhances transparency, builds clinician trust, and identifies high-impact predictors for neonatal sepsis.</a:t>
            </a:r>
            <a:endParaRPr sz="1200">
              <a:solidFill>
                <a:schemeClr val="accent5"/>
              </a:solidFill>
            </a:endParaRPr>
          </a:p>
          <a:p>
            <a:pPr indent="0" lvl="0" marL="0" rtl="0" algn="l">
              <a:spcBef>
                <a:spcPts val="0"/>
              </a:spcBef>
              <a:spcAft>
                <a:spcPts val="0"/>
              </a:spcAft>
              <a:buNone/>
            </a:pPr>
            <a:r>
              <a:t/>
            </a:r>
            <a:endParaRPr sz="1000">
              <a:solidFill>
                <a:schemeClr val="dk2"/>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7"/>
          <p:cNvSpPr txBox="1"/>
          <p:nvPr>
            <p:ph type="title"/>
          </p:nvPr>
        </p:nvSpPr>
        <p:spPr>
          <a:xfrm>
            <a:off x="474675" y="347600"/>
            <a:ext cx="5759100" cy="410100"/>
          </a:xfrm>
          <a:prstGeom prst="rect">
            <a:avLst/>
          </a:prstGeom>
        </p:spPr>
        <p:txBody>
          <a:bodyPr anchorCtr="0" anchor="t" bIns="0" lIns="0" spcFirstLastPara="1" rIns="91425" wrap="square" tIns="0">
            <a:noAutofit/>
          </a:bodyPr>
          <a:lstStyle/>
          <a:p>
            <a:pPr indent="0" lvl="0" marL="0" rtl="0" algn="l">
              <a:spcBef>
                <a:spcPts val="0"/>
              </a:spcBef>
              <a:spcAft>
                <a:spcPts val="0"/>
              </a:spcAft>
              <a:buSzPts val="3000"/>
              <a:buNone/>
            </a:pPr>
            <a:r>
              <a:rPr lang="en"/>
              <a:t>Key Feature Insights</a:t>
            </a:r>
            <a:endParaRPr/>
          </a:p>
        </p:txBody>
      </p:sp>
      <p:pic>
        <p:nvPicPr>
          <p:cNvPr id="544" name="Google Shape;544;p57"/>
          <p:cNvPicPr preferRelativeResize="0"/>
          <p:nvPr/>
        </p:nvPicPr>
        <p:blipFill>
          <a:blip r:embed="rId3">
            <a:alphaModFix/>
          </a:blip>
          <a:stretch>
            <a:fillRect/>
          </a:stretch>
        </p:blipFill>
        <p:spPr>
          <a:xfrm>
            <a:off x="57925" y="1623475"/>
            <a:ext cx="3440025" cy="3045376"/>
          </a:xfrm>
          <a:prstGeom prst="rect">
            <a:avLst/>
          </a:prstGeom>
          <a:noFill/>
          <a:ln>
            <a:noFill/>
          </a:ln>
        </p:spPr>
      </p:pic>
      <p:sp>
        <p:nvSpPr>
          <p:cNvPr id="545" name="Google Shape;545;p57"/>
          <p:cNvSpPr txBox="1"/>
          <p:nvPr/>
        </p:nvSpPr>
        <p:spPr>
          <a:xfrm>
            <a:off x="3667550" y="1005375"/>
            <a:ext cx="5476500" cy="397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accent5"/>
                </a:solidFill>
              </a:rPr>
              <a:t>Top Predictors Identified</a:t>
            </a:r>
            <a:r>
              <a:rPr lang="en" sz="1100">
                <a:solidFill>
                  <a:schemeClr val="accent5"/>
                </a:solidFill>
              </a:rPr>
              <a:t>:</a:t>
            </a:r>
            <a:endParaRPr sz="1100">
              <a:solidFill>
                <a:schemeClr val="accent5"/>
              </a:solidFill>
            </a:endParaRPr>
          </a:p>
          <a:p>
            <a:pPr indent="-298450" lvl="0" marL="457200" rtl="0" algn="l">
              <a:lnSpc>
                <a:spcPct val="115000"/>
              </a:lnSpc>
              <a:spcBef>
                <a:spcPts val="1200"/>
              </a:spcBef>
              <a:spcAft>
                <a:spcPts val="0"/>
              </a:spcAft>
              <a:buClr>
                <a:schemeClr val="accent5"/>
              </a:buClr>
              <a:buSzPts val="1100"/>
              <a:buChar char="●"/>
            </a:pPr>
            <a:r>
              <a:rPr b="1" lang="en" sz="1100">
                <a:solidFill>
                  <a:schemeClr val="accent5"/>
                </a:solidFill>
              </a:rPr>
              <a:t>Hemoglobin</a:t>
            </a:r>
            <a:r>
              <a:rPr lang="en" sz="1100">
                <a:solidFill>
                  <a:schemeClr val="accent5"/>
                </a:solidFill>
              </a:rPr>
              <a:t> → lower ranges strongly associated with positive sepsis cultures.</a:t>
            </a:r>
            <a:endParaRPr sz="1100">
              <a:solidFill>
                <a:schemeClr val="accent5"/>
              </a:solidFill>
            </a:endParaRPr>
          </a:p>
          <a:p>
            <a:pPr indent="-298450" lvl="0" marL="457200" rtl="0" algn="l">
              <a:lnSpc>
                <a:spcPct val="115000"/>
              </a:lnSpc>
              <a:spcBef>
                <a:spcPts val="0"/>
              </a:spcBef>
              <a:spcAft>
                <a:spcPts val="0"/>
              </a:spcAft>
              <a:buClr>
                <a:schemeClr val="accent5"/>
              </a:buClr>
              <a:buSzPts val="1100"/>
              <a:buChar char="●"/>
            </a:pPr>
            <a:r>
              <a:rPr b="1" lang="en" sz="1100">
                <a:solidFill>
                  <a:schemeClr val="accent5"/>
                </a:solidFill>
              </a:rPr>
              <a:t>Heart Rate</a:t>
            </a:r>
            <a:r>
              <a:rPr lang="en" sz="1100">
                <a:solidFill>
                  <a:schemeClr val="accent5"/>
                </a:solidFill>
              </a:rPr>
              <a:t> → elevated rates increased predicted risk.</a:t>
            </a:r>
            <a:endParaRPr sz="1100">
              <a:solidFill>
                <a:schemeClr val="accent5"/>
              </a:solidFill>
            </a:endParaRPr>
          </a:p>
          <a:p>
            <a:pPr indent="-298450" lvl="0" marL="457200" rtl="0" algn="l">
              <a:lnSpc>
                <a:spcPct val="115000"/>
              </a:lnSpc>
              <a:spcBef>
                <a:spcPts val="0"/>
              </a:spcBef>
              <a:spcAft>
                <a:spcPts val="0"/>
              </a:spcAft>
              <a:buClr>
                <a:schemeClr val="accent5"/>
              </a:buClr>
              <a:buSzPts val="1100"/>
              <a:buChar char="●"/>
            </a:pPr>
            <a:r>
              <a:rPr b="1" lang="en" sz="1100">
                <a:solidFill>
                  <a:schemeClr val="accent5"/>
                </a:solidFill>
              </a:rPr>
              <a:t>Respiratory Rate (categorical)</a:t>
            </a:r>
            <a:r>
              <a:rPr lang="en" sz="1100">
                <a:solidFill>
                  <a:schemeClr val="accent5"/>
                </a:solidFill>
              </a:rPr>
              <a:t> → “High” category significantly linked to sepsis cases.</a:t>
            </a:r>
            <a:endParaRPr sz="1100">
              <a:solidFill>
                <a:schemeClr val="accent5"/>
              </a:solidFill>
            </a:endParaRPr>
          </a:p>
          <a:p>
            <a:pPr indent="-298450" lvl="0" marL="457200" rtl="0" algn="l">
              <a:lnSpc>
                <a:spcPct val="115000"/>
              </a:lnSpc>
              <a:spcBef>
                <a:spcPts val="0"/>
              </a:spcBef>
              <a:spcAft>
                <a:spcPts val="0"/>
              </a:spcAft>
              <a:buClr>
                <a:schemeClr val="accent5"/>
              </a:buClr>
              <a:buSzPts val="1100"/>
              <a:buChar char="●"/>
            </a:pPr>
            <a:r>
              <a:rPr b="1" lang="en" sz="1100">
                <a:solidFill>
                  <a:schemeClr val="accent5"/>
                </a:solidFill>
              </a:rPr>
              <a:t>Diastolic Blood Pressure</a:t>
            </a:r>
            <a:r>
              <a:rPr lang="en" sz="1100">
                <a:solidFill>
                  <a:schemeClr val="accent5"/>
                </a:solidFill>
              </a:rPr>
              <a:t> → abnormal values contributed meaningfully to predictions.</a:t>
            </a:r>
            <a:endParaRPr sz="1100">
              <a:solidFill>
                <a:schemeClr val="accent5"/>
              </a:solidFill>
            </a:endParaRPr>
          </a:p>
          <a:p>
            <a:pPr indent="0" lvl="0" marL="0" rtl="0" algn="l">
              <a:lnSpc>
                <a:spcPct val="115000"/>
              </a:lnSpc>
              <a:spcBef>
                <a:spcPts val="1200"/>
              </a:spcBef>
              <a:spcAft>
                <a:spcPts val="0"/>
              </a:spcAft>
              <a:buNone/>
            </a:pPr>
            <a:r>
              <a:rPr b="1" lang="en" sz="1100">
                <a:solidFill>
                  <a:schemeClr val="accent5"/>
                </a:solidFill>
              </a:rPr>
              <a:t>Clinical Implications</a:t>
            </a:r>
            <a:r>
              <a:rPr lang="en" sz="1100">
                <a:solidFill>
                  <a:schemeClr val="accent5"/>
                </a:solidFill>
              </a:rPr>
              <a:t>:</a:t>
            </a:r>
            <a:endParaRPr sz="1100">
              <a:solidFill>
                <a:schemeClr val="accent5"/>
              </a:solidFill>
            </a:endParaRPr>
          </a:p>
          <a:p>
            <a:pPr indent="-298450" lvl="0" marL="457200" rtl="0" algn="l">
              <a:lnSpc>
                <a:spcPct val="115000"/>
              </a:lnSpc>
              <a:spcBef>
                <a:spcPts val="1200"/>
              </a:spcBef>
              <a:spcAft>
                <a:spcPts val="0"/>
              </a:spcAft>
              <a:buClr>
                <a:schemeClr val="accent5"/>
              </a:buClr>
              <a:buSzPts val="1100"/>
              <a:buChar char="●"/>
            </a:pPr>
            <a:r>
              <a:rPr lang="en" sz="1100">
                <a:solidFill>
                  <a:schemeClr val="accent5"/>
                </a:solidFill>
              </a:rPr>
              <a:t>Highlights importance of </a:t>
            </a:r>
            <a:r>
              <a:rPr b="1" lang="en" sz="1100">
                <a:solidFill>
                  <a:schemeClr val="accent5"/>
                </a:solidFill>
              </a:rPr>
              <a:t>vital signs and lab values</a:t>
            </a:r>
            <a:r>
              <a:rPr lang="en" sz="1100">
                <a:solidFill>
                  <a:schemeClr val="accent5"/>
                </a:solidFill>
              </a:rPr>
              <a:t> as early sepsis indicators.</a:t>
            </a:r>
            <a:endParaRPr sz="1100">
              <a:solidFill>
                <a:schemeClr val="accent5"/>
              </a:solidFill>
            </a:endParaRPr>
          </a:p>
          <a:p>
            <a:pPr indent="-298450" lvl="0" marL="457200" rtl="0" algn="l">
              <a:lnSpc>
                <a:spcPct val="115000"/>
              </a:lnSpc>
              <a:spcBef>
                <a:spcPts val="0"/>
              </a:spcBef>
              <a:spcAft>
                <a:spcPts val="0"/>
              </a:spcAft>
              <a:buClr>
                <a:schemeClr val="accent5"/>
              </a:buClr>
              <a:buSzPts val="1100"/>
              <a:buChar char="●"/>
            </a:pPr>
            <a:r>
              <a:rPr lang="en" sz="1100">
                <a:solidFill>
                  <a:schemeClr val="accent5"/>
                </a:solidFill>
              </a:rPr>
              <a:t>SHAP clarified </a:t>
            </a:r>
            <a:r>
              <a:rPr b="1" lang="en" sz="1100">
                <a:solidFill>
                  <a:schemeClr val="accent5"/>
                </a:solidFill>
              </a:rPr>
              <a:t>how each feature drives risk</a:t>
            </a:r>
            <a:r>
              <a:rPr lang="en" sz="1100">
                <a:solidFill>
                  <a:schemeClr val="accent5"/>
                </a:solidFill>
              </a:rPr>
              <a:t>, supporting explainable AI in healthcare.</a:t>
            </a:r>
            <a:endParaRPr sz="1100">
              <a:solidFill>
                <a:schemeClr val="accent5"/>
              </a:solidFill>
            </a:endParaRPr>
          </a:p>
          <a:p>
            <a:pPr indent="-298450" lvl="0" marL="457200" rtl="0" algn="l">
              <a:lnSpc>
                <a:spcPct val="115000"/>
              </a:lnSpc>
              <a:spcBef>
                <a:spcPts val="0"/>
              </a:spcBef>
              <a:spcAft>
                <a:spcPts val="0"/>
              </a:spcAft>
              <a:buClr>
                <a:schemeClr val="accent5"/>
              </a:buClr>
              <a:buSzPts val="1100"/>
              <a:buChar char="●"/>
            </a:pPr>
            <a:r>
              <a:rPr lang="en" sz="1100">
                <a:solidFill>
                  <a:schemeClr val="accent5"/>
                </a:solidFill>
              </a:rPr>
              <a:t>Feature-level insights can </a:t>
            </a:r>
            <a:r>
              <a:rPr b="1" lang="en" sz="1100">
                <a:solidFill>
                  <a:schemeClr val="accent5"/>
                </a:solidFill>
              </a:rPr>
              <a:t>guide further data collection &amp; clinical validation</a:t>
            </a:r>
            <a:r>
              <a:rPr lang="en" sz="1100">
                <a:solidFill>
                  <a:schemeClr val="accent5"/>
                </a:solidFill>
              </a:rPr>
              <a:t>.</a:t>
            </a:r>
            <a:endParaRPr sz="1100">
              <a:solidFill>
                <a:schemeClr val="accent5"/>
              </a:solidFill>
            </a:endParaRPr>
          </a:p>
          <a:p>
            <a:pPr indent="0" lvl="0" marL="0" rtl="0" algn="l">
              <a:lnSpc>
                <a:spcPct val="115000"/>
              </a:lnSpc>
              <a:spcBef>
                <a:spcPts val="1200"/>
              </a:spcBef>
              <a:spcAft>
                <a:spcPts val="0"/>
              </a:spcAft>
              <a:buNone/>
            </a:pPr>
            <a:r>
              <a:t/>
            </a:r>
            <a:endParaRPr b="1" sz="1200">
              <a:solidFill>
                <a:schemeClr val="accent5"/>
              </a:solidFill>
            </a:endParaRPr>
          </a:p>
          <a:p>
            <a:pPr indent="0" lvl="0" marL="0" rtl="0" algn="l">
              <a:spcBef>
                <a:spcPts val="0"/>
              </a:spcBef>
              <a:spcAft>
                <a:spcPts val="0"/>
              </a:spcAft>
              <a:buNone/>
            </a:pPr>
            <a:r>
              <a:t/>
            </a:r>
            <a:endParaRPr sz="1000">
              <a:solidFill>
                <a:schemeClr val="dk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descr="User skills and personality" id="550" name="Google Shape;550;p58"/>
          <p:cNvSpPr txBox="1"/>
          <p:nvPr/>
        </p:nvSpPr>
        <p:spPr>
          <a:xfrm>
            <a:off x="3724225" y="3795875"/>
            <a:ext cx="5067300" cy="1108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rPr lang="en" sz="1300">
                <a:solidFill>
                  <a:schemeClr val="accent6"/>
                </a:solidFill>
              </a:rPr>
              <a:t>Early sepsis prediction is achievable with high sensitivity, but improving specificity and clinical reliability is the key next step. With further refinement, this approach could support faster diagnosis, better treatment decisions, and improved outcomes for vulnerable newborns.</a:t>
            </a:r>
            <a:endParaRPr sz="1200">
              <a:solidFill>
                <a:schemeClr val="accent6"/>
              </a:solidFill>
            </a:endParaRPr>
          </a:p>
        </p:txBody>
      </p:sp>
      <p:sp>
        <p:nvSpPr>
          <p:cNvPr id="551" name="Google Shape;551;p58"/>
          <p:cNvSpPr txBox="1"/>
          <p:nvPr>
            <p:ph type="title"/>
          </p:nvPr>
        </p:nvSpPr>
        <p:spPr>
          <a:xfrm>
            <a:off x="304763" y="191600"/>
            <a:ext cx="2714700" cy="356700"/>
          </a:xfrm>
          <a:prstGeom prst="rect">
            <a:avLst/>
          </a:prstGeom>
        </p:spPr>
        <p:txBody>
          <a:bodyPr anchorCtr="0" anchor="t" bIns="0" lIns="0" spcFirstLastPara="1" rIns="91425" wrap="square" tIns="0">
            <a:noAutofit/>
          </a:bodyPr>
          <a:lstStyle/>
          <a:p>
            <a:pPr indent="0" lvl="0" marL="0" rtl="0" algn="l">
              <a:spcBef>
                <a:spcPts val="0"/>
              </a:spcBef>
              <a:spcAft>
                <a:spcPts val="0"/>
              </a:spcAft>
              <a:buSzPts val="3000"/>
              <a:buNone/>
            </a:pPr>
            <a:r>
              <a:rPr lang="en"/>
              <a:t>Conclusion</a:t>
            </a:r>
            <a:endParaRPr/>
          </a:p>
          <a:p>
            <a:pPr indent="0" lvl="0" marL="0" rtl="0" algn="l">
              <a:spcBef>
                <a:spcPts val="0"/>
              </a:spcBef>
              <a:spcAft>
                <a:spcPts val="0"/>
              </a:spcAft>
              <a:buSzPts val="3000"/>
              <a:buNone/>
            </a:pPr>
            <a:r>
              <a:t/>
            </a:r>
            <a:endParaRPr/>
          </a:p>
        </p:txBody>
      </p:sp>
      <p:sp>
        <p:nvSpPr>
          <p:cNvPr id="552" name="Google Shape;552;p58"/>
          <p:cNvSpPr txBox="1"/>
          <p:nvPr>
            <p:ph idx="6" type="subTitle"/>
          </p:nvPr>
        </p:nvSpPr>
        <p:spPr>
          <a:xfrm>
            <a:off x="195750" y="733125"/>
            <a:ext cx="3075600" cy="1978500"/>
          </a:xfrm>
          <a:prstGeom prst="rect">
            <a:avLst/>
          </a:prstGeom>
        </p:spPr>
        <p:txBody>
          <a:bodyPr anchorCtr="0" anchor="t" bIns="0" lIns="0" spcFirstLastPara="1" rIns="91425" wrap="square" tIns="0">
            <a:noAutofit/>
          </a:bodyPr>
          <a:lstStyle/>
          <a:p>
            <a:pPr indent="0" lvl="0" marL="0" rtl="0" algn="l">
              <a:spcBef>
                <a:spcPts val="0"/>
              </a:spcBef>
              <a:spcAft>
                <a:spcPts val="0"/>
              </a:spcAft>
              <a:buClr>
                <a:schemeClr val="dk1"/>
              </a:buClr>
              <a:buSzPts val="1100"/>
              <a:buFont typeface="Arial"/>
              <a:buNone/>
            </a:pPr>
            <a:r>
              <a:rPr lang="en" sz="1100">
                <a:latin typeface="Arial"/>
                <a:ea typeface="Arial"/>
                <a:cs typeface="Arial"/>
                <a:sym typeface="Arial"/>
              </a:rPr>
              <a:t>Model shows </a:t>
            </a:r>
            <a:r>
              <a:rPr b="1" lang="en" sz="1100">
                <a:latin typeface="Arial"/>
                <a:ea typeface="Arial"/>
                <a:cs typeface="Arial"/>
                <a:sym typeface="Arial"/>
              </a:rPr>
              <a:t>strong sensitivity (99.8%)</a:t>
            </a:r>
            <a:r>
              <a:rPr lang="en" sz="1100">
                <a:latin typeface="Arial"/>
                <a:ea typeface="Arial"/>
                <a:cs typeface="Arial"/>
                <a:sym typeface="Arial"/>
              </a:rPr>
              <a:t> and </a:t>
            </a:r>
            <a:r>
              <a:rPr b="1" lang="en" sz="1100">
                <a:latin typeface="Arial"/>
                <a:ea typeface="Arial"/>
                <a:cs typeface="Arial"/>
                <a:sym typeface="Arial"/>
              </a:rPr>
              <a:t>high ROC (0.93)</a:t>
            </a:r>
            <a:r>
              <a:rPr lang="en" sz="1100">
                <a:latin typeface="Arial"/>
                <a:ea typeface="Arial"/>
                <a:cs typeface="Arial"/>
                <a:sym typeface="Arial"/>
              </a:rPr>
              <a:t>, meaning it effectively identifies true positive sepsis cases.</a:t>
            </a:r>
            <a:br>
              <a:rPr lang="en" sz="1100">
                <a:latin typeface="Arial"/>
                <a:ea typeface="Arial"/>
                <a:cs typeface="Arial"/>
                <a:sym typeface="Arial"/>
              </a:rPr>
            </a:b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latin typeface="Arial"/>
                <a:ea typeface="Arial"/>
                <a:cs typeface="Arial"/>
                <a:sym typeface="Arial"/>
              </a:rPr>
              <a:t>Specificity remains limited (</a:t>
            </a:r>
            <a:r>
              <a:rPr b="1" lang="en" sz="1100">
                <a:latin typeface="Arial"/>
                <a:ea typeface="Arial"/>
                <a:cs typeface="Arial"/>
                <a:sym typeface="Arial"/>
              </a:rPr>
              <a:t>33.2% → 40.1% with SMOTE</a:t>
            </a:r>
            <a:r>
              <a:rPr lang="en" sz="1100">
                <a:latin typeface="Arial"/>
                <a:ea typeface="Arial"/>
                <a:cs typeface="Arial"/>
                <a:sym typeface="Arial"/>
              </a:rPr>
              <a:t>), showing challenges in correctly classifying true negatives.</a:t>
            </a:r>
            <a:br>
              <a:rPr lang="en" sz="1100">
                <a:latin typeface="Arial"/>
                <a:ea typeface="Arial"/>
                <a:cs typeface="Arial"/>
                <a:sym typeface="Arial"/>
              </a:rPr>
            </a:b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latin typeface="Arial"/>
                <a:ea typeface="Arial"/>
                <a:cs typeface="Arial"/>
                <a:sym typeface="Arial"/>
              </a:rPr>
              <a:t>SHAP analysis highlighted </a:t>
            </a:r>
            <a:r>
              <a:rPr b="1" lang="en" sz="1100">
                <a:latin typeface="Arial"/>
                <a:ea typeface="Arial"/>
                <a:cs typeface="Arial"/>
                <a:sym typeface="Arial"/>
              </a:rPr>
              <a:t>key clinical indicators (vitals, labs)</a:t>
            </a:r>
            <a:r>
              <a:rPr lang="en" sz="1100">
                <a:latin typeface="Arial"/>
                <a:ea typeface="Arial"/>
                <a:cs typeface="Arial"/>
                <a:sym typeface="Arial"/>
              </a:rPr>
              <a:t> driving predictions.</a:t>
            </a:r>
            <a:endParaRPr sz="1100">
              <a:latin typeface="Arial"/>
              <a:ea typeface="Arial"/>
              <a:cs typeface="Arial"/>
              <a:sym typeface="Arial"/>
            </a:endParaRPr>
          </a:p>
          <a:p>
            <a:pPr indent="0" lvl="0" marL="0" rtl="0" algn="l">
              <a:spcBef>
                <a:spcPts val="0"/>
              </a:spcBef>
              <a:spcAft>
                <a:spcPts val="0"/>
              </a:spcAft>
              <a:buSzPts val="1000"/>
              <a:buNone/>
            </a:pPr>
            <a:r>
              <a:t/>
            </a:r>
            <a:endParaRPr/>
          </a:p>
        </p:txBody>
      </p:sp>
      <p:sp>
        <p:nvSpPr>
          <p:cNvPr descr="User biography" id="553" name="Google Shape;553;p58"/>
          <p:cNvSpPr txBox="1"/>
          <p:nvPr>
            <p:ph idx="1" type="subTitle"/>
          </p:nvPr>
        </p:nvSpPr>
        <p:spPr>
          <a:xfrm>
            <a:off x="3524700" y="492650"/>
            <a:ext cx="1067400" cy="454200"/>
          </a:xfrm>
          <a:prstGeom prst="rect">
            <a:avLst/>
          </a:prstGeom>
        </p:spPr>
        <p:txBody>
          <a:bodyPr anchorCtr="0" anchor="t" bIns="0" lIns="0" spcFirstLastPara="1" rIns="91425" wrap="square" tIns="0">
            <a:noAutofit/>
          </a:bodyPr>
          <a:lstStyle/>
          <a:p>
            <a:pPr indent="0" lvl="0" marL="0" rtl="0" algn="l">
              <a:spcBef>
                <a:spcPts val="0"/>
              </a:spcBef>
              <a:spcAft>
                <a:spcPts val="0"/>
              </a:spcAft>
              <a:buNone/>
            </a:pPr>
            <a:r>
              <a:rPr lang="en"/>
              <a:t>Limitations</a:t>
            </a:r>
            <a:endParaRPr/>
          </a:p>
          <a:p>
            <a:pPr indent="0" lvl="0" marL="0" rtl="0" algn="l">
              <a:spcBef>
                <a:spcPts val="0"/>
              </a:spcBef>
              <a:spcAft>
                <a:spcPts val="0"/>
              </a:spcAft>
              <a:buNone/>
            </a:pPr>
            <a:r>
              <a:t/>
            </a:r>
            <a:endParaRPr/>
          </a:p>
        </p:txBody>
      </p:sp>
      <p:sp>
        <p:nvSpPr>
          <p:cNvPr descr="User biography" id="554" name="Google Shape;554;p58"/>
          <p:cNvSpPr txBox="1"/>
          <p:nvPr>
            <p:ph idx="2" type="subTitle"/>
          </p:nvPr>
        </p:nvSpPr>
        <p:spPr>
          <a:xfrm>
            <a:off x="4804525" y="93800"/>
            <a:ext cx="4259400" cy="1251900"/>
          </a:xfrm>
          <a:prstGeom prst="rect">
            <a:avLst/>
          </a:prstGeom>
        </p:spPr>
        <p:txBody>
          <a:bodyPr anchorCtr="0" anchor="t" bIns="0" lIns="0" spcFirstLastPara="1" rIns="91425" wrap="square" tIns="0">
            <a:noAutofit/>
          </a:bodyPr>
          <a:lstStyle/>
          <a:p>
            <a:pPr indent="0" lvl="0" marL="0" rtl="0" algn="l">
              <a:spcBef>
                <a:spcPts val="0"/>
              </a:spcBef>
              <a:spcAft>
                <a:spcPts val="0"/>
              </a:spcAft>
              <a:buClr>
                <a:schemeClr val="dk1"/>
              </a:buClr>
              <a:buSzPts val="1100"/>
              <a:buFont typeface="Arial"/>
              <a:buNone/>
            </a:pPr>
            <a:r>
              <a:rPr b="1" lang="en" sz="1100">
                <a:solidFill>
                  <a:schemeClr val="accent5"/>
                </a:solidFill>
                <a:latin typeface="Arial"/>
                <a:ea typeface="Arial"/>
                <a:cs typeface="Arial"/>
                <a:sym typeface="Arial"/>
              </a:rPr>
              <a:t>Data imbalance</a:t>
            </a:r>
            <a:r>
              <a:rPr lang="en" sz="1100">
                <a:solidFill>
                  <a:schemeClr val="accent5"/>
                </a:solidFill>
                <a:latin typeface="Arial"/>
                <a:ea typeface="Arial"/>
                <a:cs typeface="Arial"/>
                <a:sym typeface="Arial"/>
              </a:rPr>
              <a:t>: negative cases heavily outweighed positives.</a:t>
            </a:r>
            <a:br>
              <a:rPr lang="en" sz="1100">
                <a:solidFill>
                  <a:schemeClr val="accent5"/>
                </a:solidFill>
                <a:latin typeface="Arial"/>
                <a:ea typeface="Arial"/>
                <a:cs typeface="Arial"/>
                <a:sym typeface="Arial"/>
              </a:rPr>
            </a:br>
            <a:endParaRPr sz="1100">
              <a:solidFill>
                <a:schemeClr val="accent5"/>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100">
                <a:solidFill>
                  <a:schemeClr val="accent5"/>
                </a:solidFill>
                <a:latin typeface="Arial"/>
                <a:ea typeface="Arial"/>
                <a:cs typeface="Arial"/>
                <a:sym typeface="Arial"/>
              </a:rPr>
              <a:t>Specificity trade-off</a:t>
            </a:r>
            <a:r>
              <a:rPr lang="en" sz="1100">
                <a:solidFill>
                  <a:schemeClr val="accent5"/>
                </a:solidFill>
                <a:latin typeface="Arial"/>
                <a:ea typeface="Arial"/>
                <a:cs typeface="Arial"/>
                <a:sym typeface="Arial"/>
              </a:rPr>
              <a:t>: improving negative detection reduced overall ROC and sensitivity.</a:t>
            </a:r>
            <a:br>
              <a:rPr lang="en" sz="1100">
                <a:solidFill>
                  <a:schemeClr val="accent5"/>
                </a:solidFill>
                <a:latin typeface="Arial"/>
                <a:ea typeface="Arial"/>
                <a:cs typeface="Arial"/>
                <a:sym typeface="Arial"/>
              </a:rPr>
            </a:br>
            <a:endParaRPr sz="1100">
              <a:solidFill>
                <a:schemeClr val="accent5"/>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accent5"/>
                </a:solidFill>
                <a:latin typeface="Arial"/>
                <a:ea typeface="Arial"/>
                <a:cs typeface="Arial"/>
                <a:sym typeface="Arial"/>
              </a:rPr>
              <a:t>Limited external validation; results tied to current dataset.</a:t>
            </a:r>
            <a:endParaRPr sz="1100">
              <a:solidFill>
                <a:schemeClr val="accent5"/>
              </a:solidFill>
              <a:latin typeface="Arial"/>
              <a:ea typeface="Arial"/>
              <a:cs typeface="Arial"/>
              <a:sym typeface="Arial"/>
            </a:endParaRPr>
          </a:p>
          <a:p>
            <a:pPr indent="0" lvl="0" marL="0" rtl="0" algn="l">
              <a:spcBef>
                <a:spcPts val="0"/>
              </a:spcBef>
              <a:spcAft>
                <a:spcPts val="0"/>
              </a:spcAft>
              <a:buSzPts val="1000"/>
              <a:buNone/>
            </a:pPr>
            <a:r>
              <a:t/>
            </a:r>
            <a:endParaRPr/>
          </a:p>
        </p:txBody>
      </p:sp>
      <p:sp>
        <p:nvSpPr>
          <p:cNvPr descr="User personal data" id="555" name="Google Shape;555;p58"/>
          <p:cNvSpPr txBox="1"/>
          <p:nvPr>
            <p:ph idx="3" type="subTitle"/>
          </p:nvPr>
        </p:nvSpPr>
        <p:spPr>
          <a:xfrm>
            <a:off x="3502800" y="1694175"/>
            <a:ext cx="947400" cy="1251900"/>
          </a:xfrm>
          <a:prstGeom prst="rect">
            <a:avLst/>
          </a:prstGeom>
        </p:spPr>
        <p:txBody>
          <a:bodyPr anchorCtr="0" anchor="t" bIns="0" lIns="0" spcFirstLastPara="1" rIns="91425" wrap="square" tIns="0">
            <a:noAutofit/>
          </a:bodyPr>
          <a:lstStyle/>
          <a:p>
            <a:pPr indent="0" lvl="0" marL="0" rtl="0" algn="l">
              <a:lnSpc>
                <a:spcPct val="100000"/>
              </a:lnSpc>
              <a:spcBef>
                <a:spcPts val="0"/>
              </a:spcBef>
              <a:spcAft>
                <a:spcPts val="0"/>
              </a:spcAft>
              <a:buSzPts val="1400"/>
              <a:buNone/>
            </a:pPr>
            <a:r>
              <a:rPr lang="en"/>
              <a:t>Future Directions</a:t>
            </a:r>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None/>
            </a:pPr>
            <a:r>
              <a:t/>
            </a:r>
            <a:endParaRPr/>
          </a:p>
        </p:txBody>
      </p:sp>
      <p:sp>
        <p:nvSpPr>
          <p:cNvPr descr="User Goals, motivations and frustrations" id="556" name="Google Shape;556;p58"/>
          <p:cNvSpPr txBox="1"/>
          <p:nvPr>
            <p:ph idx="9" type="subTitle"/>
          </p:nvPr>
        </p:nvSpPr>
        <p:spPr>
          <a:xfrm>
            <a:off x="4484275" y="1524000"/>
            <a:ext cx="4579500" cy="1581900"/>
          </a:xfrm>
          <a:prstGeom prst="rect">
            <a:avLst/>
          </a:prstGeom>
        </p:spPr>
        <p:txBody>
          <a:bodyPr anchorCtr="0" anchor="t" bIns="0" lIns="0" spcFirstLastPara="1" rIns="91425" wrap="square" tIns="0">
            <a:noAutofit/>
          </a:bodyPr>
          <a:lstStyle/>
          <a:p>
            <a:pPr indent="0" lvl="0" marL="0" rtl="0" algn="l">
              <a:spcBef>
                <a:spcPts val="0"/>
              </a:spcBef>
              <a:spcAft>
                <a:spcPts val="0"/>
              </a:spcAft>
              <a:buClr>
                <a:schemeClr val="dk1"/>
              </a:buClr>
              <a:buSzPts val="1100"/>
              <a:buFont typeface="Arial"/>
              <a:buNone/>
            </a:pPr>
            <a:r>
              <a:rPr lang="en" sz="1100">
                <a:solidFill>
                  <a:schemeClr val="accent5"/>
                </a:solidFill>
                <a:latin typeface="Arial"/>
                <a:ea typeface="Arial"/>
                <a:cs typeface="Arial"/>
                <a:sym typeface="Arial"/>
              </a:rPr>
              <a:t>Explore alternative resampling methods beyond SMOTE (e.g., ADASYN, cost-sensitive learning).</a:t>
            </a:r>
            <a:endParaRPr sz="1100">
              <a:solidFill>
                <a:schemeClr val="accent5"/>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accent5"/>
                </a:solidFill>
                <a:latin typeface="Arial"/>
                <a:ea typeface="Arial"/>
                <a:cs typeface="Arial"/>
                <a:sym typeface="Arial"/>
              </a:rPr>
              <a:t>Incorporate additional clinical features to boost negative case detection.</a:t>
            </a:r>
            <a:endParaRPr sz="1100">
              <a:solidFill>
                <a:schemeClr val="accent5"/>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accent5"/>
                </a:solidFill>
                <a:latin typeface="Arial"/>
                <a:ea typeface="Arial"/>
                <a:cs typeface="Arial"/>
                <a:sym typeface="Arial"/>
              </a:rPr>
              <a:t>Apply model fine-tuning &amp; ensemble approaches for better balance across metrics.</a:t>
            </a:r>
            <a:endParaRPr sz="1100">
              <a:solidFill>
                <a:schemeClr val="accent5"/>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chemeClr val="accent5"/>
                </a:solidFill>
                <a:latin typeface="Arial"/>
                <a:ea typeface="Arial"/>
                <a:cs typeface="Arial"/>
                <a:sym typeface="Arial"/>
              </a:rPr>
              <a:t>Validate model performance in real-world neonatal settings before clinical use.</a:t>
            </a:r>
            <a:endParaRPr sz="1100">
              <a:solidFill>
                <a:schemeClr val="accent5"/>
              </a:solidFill>
              <a:latin typeface="Arial"/>
              <a:ea typeface="Arial"/>
              <a:cs typeface="Arial"/>
              <a:sym typeface="Arial"/>
            </a:endParaRPr>
          </a:p>
          <a:p>
            <a:pPr indent="0" lvl="0" marL="0" rtl="0" algn="l">
              <a:lnSpc>
                <a:spcPct val="130000"/>
              </a:lnSpc>
              <a:spcBef>
                <a:spcPts val="0"/>
              </a:spcBef>
              <a:spcAft>
                <a:spcPts val="0"/>
              </a:spcAft>
              <a:buClr>
                <a:schemeClr val="dk1"/>
              </a:buClr>
              <a:buSzPts val="1100"/>
              <a:buFont typeface="Arial"/>
              <a:buNone/>
            </a:pPr>
            <a:r>
              <a:t/>
            </a:r>
            <a:endParaRPr b="1">
              <a:latin typeface="Quantico"/>
              <a:ea typeface="Quantico"/>
              <a:cs typeface="Quantico"/>
              <a:sym typeface="Quantico"/>
            </a:endParaRPr>
          </a:p>
          <a:p>
            <a:pPr indent="0" lvl="0" marL="0" rtl="0" algn="l">
              <a:spcBef>
                <a:spcPts val="0"/>
              </a:spcBef>
              <a:spcAft>
                <a:spcPts val="0"/>
              </a:spcAft>
              <a:buSzPts val="1000"/>
              <a:buNone/>
            </a:pPr>
            <a:r>
              <a:t/>
            </a:r>
            <a:endParaRPr/>
          </a:p>
        </p:txBody>
      </p:sp>
      <p:pic>
        <p:nvPicPr>
          <p:cNvPr id="557" name="Google Shape;557;p58"/>
          <p:cNvPicPr preferRelativeResize="0"/>
          <p:nvPr/>
        </p:nvPicPr>
        <p:blipFill>
          <a:blip r:embed="rId3">
            <a:alphaModFix/>
          </a:blip>
          <a:stretch>
            <a:fillRect/>
          </a:stretch>
        </p:blipFill>
        <p:spPr>
          <a:xfrm>
            <a:off x="82950" y="2901350"/>
            <a:ext cx="3158325" cy="2105550"/>
          </a:xfrm>
          <a:prstGeom prst="rect">
            <a:avLst/>
          </a:prstGeom>
          <a:noFill/>
          <a:ln>
            <a:noFill/>
          </a:ln>
        </p:spPr>
      </p:pic>
      <p:sp>
        <p:nvSpPr>
          <p:cNvPr id="558" name="Google Shape;558;p58"/>
          <p:cNvSpPr txBox="1"/>
          <p:nvPr/>
        </p:nvSpPr>
        <p:spPr>
          <a:xfrm>
            <a:off x="3696900" y="3392400"/>
            <a:ext cx="17502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latin typeface="Quantico"/>
                <a:ea typeface="Quantico"/>
                <a:cs typeface="Quantico"/>
                <a:sym typeface="Quantico"/>
              </a:rPr>
              <a:t>Main Takeaways</a:t>
            </a:r>
            <a:endParaRPr>
              <a:solidFill>
                <a:schemeClr val="accent6"/>
              </a:solidFill>
              <a:latin typeface="Quantico"/>
              <a:ea typeface="Quantico"/>
              <a:cs typeface="Quantico"/>
              <a:sym typeface="Quantic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9"/>
          <p:cNvSpPr/>
          <p:nvPr/>
        </p:nvSpPr>
        <p:spPr>
          <a:xfrm flipH="1" rot="10800000">
            <a:off x="-10550" y="-6150"/>
            <a:ext cx="4868700" cy="3121500"/>
          </a:xfrm>
          <a:prstGeom prst="snip1Rect">
            <a:avLst>
              <a:gd fmla="val 17837" name="adj"/>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dk1"/>
                </a:solidFill>
                <a:latin typeface="Quantico"/>
                <a:ea typeface="Quantico"/>
                <a:cs typeface="Quantico"/>
                <a:sym typeface="Quantico"/>
              </a:rPr>
              <a:t> </a:t>
            </a:r>
            <a:endParaRPr>
              <a:solidFill>
                <a:schemeClr val="dk1"/>
              </a:solidFill>
              <a:latin typeface="Quantico"/>
              <a:ea typeface="Quantico"/>
              <a:cs typeface="Quantico"/>
              <a:sym typeface="Quantico"/>
            </a:endParaRPr>
          </a:p>
        </p:txBody>
      </p:sp>
      <p:sp>
        <p:nvSpPr>
          <p:cNvPr id="564" name="Google Shape;564;p59"/>
          <p:cNvSpPr txBox="1"/>
          <p:nvPr>
            <p:ph idx="4" type="title"/>
          </p:nvPr>
        </p:nvSpPr>
        <p:spPr>
          <a:xfrm>
            <a:off x="1537700" y="3577750"/>
            <a:ext cx="3748500" cy="1091100"/>
          </a:xfrm>
          <a:prstGeom prst="rect">
            <a:avLst/>
          </a:prstGeom>
        </p:spPr>
        <p:txBody>
          <a:bodyPr anchorCtr="0" anchor="ctr" bIns="0" lIns="0" spcFirstLastPara="1" rIns="91425" wrap="square" tIns="0">
            <a:noAutofit/>
          </a:bodyPr>
          <a:lstStyle/>
          <a:p>
            <a:pPr indent="0" lvl="0" marL="0" rtl="0" algn="l">
              <a:lnSpc>
                <a:spcPct val="90000"/>
              </a:lnSpc>
              <a:spcBef>
                <a:spcPts val="0"/>
              </a:spcBef>
              <a:spcAft>
                <a:spcPts val="0"/>
              </a:spcAft>
              <a:buSzPts val="4800"/>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descr="Shape where the section titles go" id="437" name="Google Shape;437;p48"/>
          <p:cNvSpPr/>
          <p:nvPr/>
        </p:nvSpPr>
        <p:spPr>
          <a:xfrm flipH="1">
            <a:off x="3144900" y="3437851"/>
            <a:ext cx="5999100" cy="862800"/>
          </a:xfrm>
          <a:prstGeom prst="snip1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ntico"/>
              <a:ea typeface="Quantico"/>
              <a:cs typeface="Quantico"/>
              <a:sym typeface="Quantico"/>
            </a:endParaRPr>
          </a:p>
        </p:txBody>
      </p:sp>
      <p:sp>
        <p:nvSpPr>
          <p:cNvPr descr="Shape where the section titles go" id="438" name="Google Shape;438;p48"/>
          <p:cNvSpPr/>
          <p:nvPr/>
        </p:nvSpPr>
        <p:spPr>
          <a:xfrm flipH="1">
            <a:off x="3144900" y="2581602"/>
            <a:ext cx="5999100" cy="862800"/>
          </a:xfrm>
          <a:prstGeom prst="snip1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ntico"/>
              <a:ea typeface="Quantico"/>
              <a:cs typeface="Quantico"/>
              <a:sym typeface="Quantico"/>
            </a:endParaRPr>
          </a:p>
        </p:txBody>
      </p:sp>
      <p:sp>
        <p:nvSpPr>
          <p:cNvPr descr="Shape where the section titles go" id="439" name="Google Shape;439;p48"/>
          <p:cNvSpPr/>
          <p:nvPr/>
        </p:nvSpPr>
        <p:spPr>
          <a:xfrm flipH="1">
            <a:off x="3144900" y="1718827"/>
            <a:ext cx="5999100" cy="862800"/>
          </a:xfrm>
          <a:prstGeom prst="snip1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ntico"/>
              <a:ea typeface="Quantico"/>
              <a:cs typeface="Quantico"/>
              <a:sym typeface="Quantico"/>
            </a:endParaRPr>
          </a:p>
        </p:txBody>
      </p:sp>
      <p:sp>
        <p:nvSpPr>
          <p:cNvPr descr="Shape where the section titles go" id="440" name="Google Shape;440;p48"/>
          <p:cNvSpPr/>
          <p:nvPr/>
        </p:nvSpPr>
        <p:spPr>
          <a:xfrm flipH="1">
            <a:off x="3144900" y="856153"/>
            <a:ext cx="5999100" cy="862800"/>
          </a:xfrm>
          <a:prstGeom prst="snip1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ntico"/>
              <a:ea typeface="Quantico"/>
              <a:cs typeface="Quantico"/>
              <a:sym typeface="Quantico"/>
            </a:endParaRPr>
          </a:p>
        </p:txBody>
      </p:sp>
      <p:sp>
        <p:nvSpPr>
          <p:cNvPr descr="Shape where the section titles go" id="441" name="Google Shape;441;p48"/>
          <p:cNvSpPr/>
          <p:nvPr/>
        </p:nvSpPr>
        <p:spPr>
          <a:xfrm flipH="1">
            <a:off x="3144899" y="-200"/>
            <a:ext cx="5999100" cy="862800"/>
          </a:xfrm>
          <a:prstGeom prst="snip1Rect">
            <a:avLst>
              <a:gd fmla="val 1666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ntico"/>
              <a:ea typeface="Quantico"/>
              <a:cs typeface="Quantico"/>
              <a:sym typeface="Quantico"/>
            </a:endParaRPr>
          </a:p>
        </p:txBody>
      </p:sp>
      <p:sp>
        <p:nvSpPr>
          <p:cNvPr descr="Shape where the section titles go" id="442" name="Google Shape;442;p48"/>
          <p:cNvSpPr/>
          <p:nvPr/>
        </p:nvSpPr>
        <p:spPr>
          <a:xfrm flipH="1">
            <a:off x="3144900" y="4300651"/>
            <a:ext cx="5999100" cy="862800"/>
          </a:xfrm>
          <a:prstGeom prst="snip1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ntico"/>
              <a:ea typeface="Quantico"/>
              <a:cs typeface="Quantico"/>
              <a:sym typeface="Quantico"/>
            </a:endParaRPr>
          </a:p>
        </p:txBody>
      </p:sp>
      <p:sp>
        <p:nvSpPr>
          <p:cNvPr descr="Spaces to add section titles" id="443" name="Google Shape;443;p48"/>
          <p:cNvSpPr txBox="1"/>
          <p:nvPr>
            <p:ph idx="1" type="subTitle"/>
          </p:nvPr>
        </p:nvSpPr>
        <p:spPr>
          <a:xfrm>
            <a:off x="411875" y="285750"/>
            <a:ext cx="2156700" cy="452700"/>
          </a:xfrm>
          <a:prstGeom prst="rect">
            <a:avLst/>
          </a:prstGeom>
        </p:spPr>
        <p:txBody>
          <a:bodyPr anchorCtr="0" anchor="t" bIns="0" lIns="0" spcFirstLastPara="1" rIns="91425" wrap="square" tIns="0">
            <a:noAutofit/>
          </a:bodyPr>
          <a:lstStyle/>
          <a:p>
            <a:pPr indent="0" lvl="0" marL="0" rtl="0" algn="l">
              <a:lnSpc>
                <a:spcPct val="80000"/>
              </a:lnSpc>
              <a:spcBef>
                <a:spcPts val="0"/>
              </a:spcBef>
              <a:spcAft>
                <a:spcPts val="0"/>
              </a:spcAft>
              <a:buSzPts val="1000"/>
              <a:buNone/>
            </a:pPr>
            <a:r>
              <a:rPr lang="en" sz="3500"/>
              <a:t>Agenda</a:t>
            </a:r>
            <a:endParaRPr sz="3500"/>
          </a:p>
        </p:txBody>
      </p:sp>
      <p:sp>
        <p:nvSpPr>
          <p:cNvPr descr="Spaces to add section titles" id="444" name="Google Shape;444;p48"/>
          <p:cNvSpPr txBox="1"/>
          <p:nvPr>
            <p:ph idx="2" type="subTitle"/>
          </p:nvPr>
        </p:nvSpPr>
        <p:spPr>
          <a:xfrm>
            <a:off x="3469838" y="218278"/>
            <a:ext cx="5659800" cy="452700"/>
          </a:xfrm>
          <a:prstGeom prst="rect">
            <a:avLst/>
          </a:prstGeom>
        </p:spPr>
        <p:txBody>
          <a:bodyPr anchorCtr="0" anchor="ctr" bIns="0" lIns="0" spcFirstLastPara="1" rIns="91425" wrap="square" tIns="0">
            <a:noAutofit/>
          </a:bodyPr>
          <a:lstStyle/>
          <a:p>
            <a:pPr indent="0" lvl="0" marL="0" rtl="0" algn="l">
              <a:lnSpc>
                <a:spcPct val="80000"/>
              </a:lnSpc>
              <a:spcBef>
                <a:spcPts val="0"/>
              </a:spcBef>
              <a:spcAft>
                <a:spcPts val="0"/>
              </a:spcAft>
              <a:buSzPts val="1000"/>
              <a:buNone/>
            </a:pPr>
            <a:r>
              <a:rPr lang="en"/>
              <a:t>Motivation &amp; Problem   </a:t>
            </a:r>
            <a:r>
              <a:rPr lang="en" sz="1200">
                <a:latin typeface="Quantico"/>
                <a:ea typeface="Quantico"/>
                <a:cs typeface="Quantico"/>
                <a:sym typeface="Quantico"/>
              </a:rPr>
              <a:t>(01)</a:t>
            </a:r>
            <a:r>
              <a:rPr lang="en"/>
              <a:t> </a:t>
            </a:r>
            <a:endParaRPr/>
          </a:p>
        </p:txBody>
      </p:sp>
      <p:sp>
        <p:nvSpPr>
          <p:cNvPr descr="Spaces to add section titles" id="445" name="Google Shape;445;p48"/>
          <p:cNvSpPr txBox="1"/>
          <p:nvPr>
            <p:ph idx="3" type="subTitle"/>
          </p:nvPr>
        </p:nvSpPr>
        <p:spPr>
          <a:xfrm>
            <a:off x="3469838" y="1064402"/>
            <a:ext cx="5659800" cy="452700"/>
          </a:xfrm>
          <a:prstGeom prst="rect">
            <a:avLst/>
          </a:prstGeom>
        </p:spPr>
        <p:txBody>
          <a:bodyPr anchorCtr="0" anchor="ctr" bIns="0" lIns="0" spcFirstLastPara="1" rIns="91425" wrap="square" tIns="0">
            <a:noAutofit/>
          </a:bodyPr>
          <a:lstStyle/>
          <a:p>
            <a:pPr indent="0" lvl="0" marL="0" rtl="0" algn="l">
              <a:lnSpc>
                <a:spcPct val="80000"/>
              </a:lnSpc>
              <a:spcBef>
                <a:spcPts val="0"/>
              </a:spcBef>
              <a:spcAft>
                <a:spcPts val="0"/>
              </a:spcAft>
              <a:buSzPts val="1000"/>
              <a:buNone/>
            </a:pPr>
            <a:r>
              <a:rPr lang="en"/>
              <a:t>Data Overview   </a:t>
            </a:r>
            <a:r>
              <a:rPr lang="en" sz="1200">
                <a:latin typeface="Quantico"/>
                <a:ea typeface="Quantico"/>
                <a:cs typeface="Quantico"/>
                <a:sym typeface="Quantico"/>
              </a:rPr>
              <a:t>(02)</a:t>
            </a:r>
            <a:r>
              <a:rPr lang="en"/>
              <a:t> </a:t>
            </a:r>
            <a:endParaRPr/>
          </a:p>
        </p:txBody>
      </p:sp>
      <p:sp>
        <p:nvSpPr>
          <p:cNvPr descr="Spaces to add section titles" id="446" name="Google Shape;446;p48"/>
          <p:cNvSpPr txBox="1"/>
          <p:nvPr>
            <p:ph idx="4" type="subTitle"/>
          </p:nvPr>
        </p:nvSpPr>
        <p:spPr>
          <a:xfrm>
            <a:off x="3469838" y="1923965"/>
            <a:ext cx="5659800" cy="452700"/>
          </a:xfrm>
          <a:prstGeom prst="rect">
            <a:avLst/>
          </a:prstGeom>
        </p:spPr>
        <p:txBody>
          <a:bodyPr anchorCtr="0" anchor="ctr" bIns="0" lIns="0" spcFirstLastPara="1" rIns="91425" wrap="square" tIns="0">
            <a:noAutofit/>
          </a:bodyPr>
          <a:lstStyle/>
          <a:p>
            <a:pPr indent="0" lvl="0" marL="0" rtl="0" algn="l">
              <a:lnSpc>
                <a:spcPct val="80000"/>
              </a:lnSpc>
              <a:spcBef>
                <a:spcPts val="0"/>
              </a:spcBef>
              <a:spcAft>
                <a:spcPts val="0"/>
              </a:spcAft>
              <a:buSzPts val="1000"/>
              <a:buNone/>
            </a:pPr>
            <a:r>
              <a:rPr lang="en"/>
              <a:t>Modeling Approach  </a:t>
            </a:r>
            <a:r>
              <a:rPr lang="en" sz="1200">
                <a:latin typeface="Quantico"/>
                <a:ea typeface="Quantico"/>
                <a:cs typeface="Quantico"/>
                <a:sym typeface="Quantico"/>
              </a:rPr>
              <a:t>(03)</a:t>
            </a:r>
            <a:r>
              <a:rPr lang="en"/>
              <a:t> </a:t>
            </a:r>
            <a:endParaRPr/>
          </a:p>
        </p:txBody>
      </p:sp>
      <p:sp>
        <p:nvSpPr>
          <p:cNvPr descr="Spaces to add section titles" id="447" name="Google Shape;447;p48"/>
          <p:cNvSpPr txBox="1"/>
          <p:nvPr>
            <p:ph idx="5" type="subTitle"/>
          </p:nvPr>
        </p:nvSpPr>
        <p:spPr>
          <a:xfrm>
            <a:off x="3469838" y="2810376"/>
            <a:ext cx="5659800" cy="452700"/>
          </a:xfrm>
          <a:prstGeom prst="rect">
            <a:avLst/>
          </a:prstGeom>
        </p:spPr>
        <p:txBody>
          <a:bodyPr anchorCtr="0" anchor="ctr" bIns="0" lIns="0" spcFirstLastPara="1" rIns="91425" wrap="square" tIns="0">
            <a:noAutofit/>
          </a:bodyPr>
          <a:lstStyle/>
          <a:p>
            <a:pPr indent="0" lvl="0" marL="0" rtl="0" algn="l">
              <a:lnSpc>
                <a:spcPct val="80000"/>
              </a:lnSpc>
              <a:spcBef>
                <a:spcPts val="0"/>
              </a:spcBef>
              <a:spcAft>
                <a:spcPts val="0"/>
              </a:spcAft>
              <a:buSzPts val="1000"/>
              <a:buNone/>
            </a:pPr>
            <a:r>
              <a:rPr lang="en"/>
              <a:t>Modeling Architecture  </a:t>
            </a:r>
            <a:r>
              <a:rPr lang="en" sz="1200">
                <a:latin typeface="Quantico"/>
                <a:ea typeface="Quantico"/>
                <a:cs typeface="Quantico"/>
                <a:sym typeface="Quantico"/>
              </a:rPr>
              <a:t>(04)</a:t>
            </a:r>
            <a:r>
              <a:rPr lang="en"/>
              <a:t> </a:t>
            </a:r>
            <a:endParaRPr/>
          </a:p>
        </p:txBody>
      </p:sp>
      <p:sp>
        <p:nvSpPr>
          <p:cNvPr descr="Spaces to add section titles" id="448" name="Google Shape;448;p48"/>
          <p:cNvSpPr txBox="1"/>
          <p:nvPr>
            <p:ph idx="6" type="subTitle"/>
          </p:nvPr>
        </p:nvSpPr>
        <p:spPr>
          <a:xfrm>
            <a:off x="3469838" y="3646164"/>
            <a:ext cx="5659800" cy="452700"/>
          </a:xfrm>
          <a:prstGeom prst="rect">
            <a:avLst/>
          </a:prstGeom>
        </p:spPr>
        <p:txBody>
          <a:bodyPr anchorCtr="0" anchor="ctr" bIns="0" lIns="0" spcFirstLastPara="1" rIns="91425" wrap="square" tIns="0">
            <a:noAutofit/>
          </a:bodyPr>
          <a:lstStyle/>
          <a:p>
            <a:pPr indent="0" lvl="0" marL="0" rtl="0" algn="l">
              <a:lnSpc>
                <a:spcPct val="80000"/>
              </a:lnSpc>
              <a:spcBef>
                <a:spcPts val="0"/>
              </a:spcBef>
              <a:spcAft>
                <a:spcPts val="0"/>
              </a:spcAft>
              <a:buSzPts val="1000"/>
              <a:buNone/>
            </a:pPr>
            <a:r>
              <a:rPr lang="en"/>
              <a:t>  Performance &amp; Results </a:t>
            </a:r>
            <a:r>
              <a:rPr lang="en" sz="1200">
                <a:latin typeface="Quantico"/>
                <a:ea typeface="Quantico"/>
                <a:cs typeface="Quantico"/>
                <a:sym typeface="Quantico"/>
              </a:rPr>
              <a:t>(05)</a:t>
            </a:r>
            <a:r>
              <a:rPr lang="en"/>
              <a:t> </a:t>
            </a:r>
            <a:endParaRPr/>
          </a:p>
        </p:txBody>
      </p:sp>
      <p:sp>
        <p:nvSpPr>
          <p:cNvPr descr="Spaces to add section titles" id="449" name="Google Shape;449;p48"/>
          <p:cNvSpPr txBox="1"/>
          <p:nvPr>
            <p:ph idx="7" type="subTitle"/>
          </p:nvPr>
        </p:nvSpPr>
        <p:spPr>
          <a:xfrm>
            <a:off x="3469838" y="4530963"/>
            <a:ext cx="5659800" cy="452700"/>
          </a:xfrm>
          <a:prstGeom prst="rect">
            <a:avLst/>
          </a:prstGeom>
        </p:spPr>
        <p:txBody>
          <a:bodyPr anchorCtr="0" anchor="ctr" bIns="0" lIns="0" spcFirstLastPara="1" rIns="91425" wrap="square" tIns="0">
            <a:noAutofit/>
          </a:bodyPr>
          <a:lstStyle/>
          <a:p>
            <a:pPr indent="0" lvl="0" marL="0" rtl="0" algn="l">
              <a:lnSpc>
                <a:spcPct val="80000"/>
              </a:lnSpc>
              <a:spcBef>
                <a:spcPts val="0"/>
              </a:spcBef>
              <a:spcAft>
                <a:spcPts val="0"/>
              </a:spcAft>
              <a:buSzPts val="1000"/>
              <a:buNone/>
            </a:pPr>
            <a:r>
              <a:rPr lang="en"/>
              <a:t>Conclusion  </a:t>
            </a:r>
            <a:r>
              <a:rPr lang="en" sz="1200">
                <a:latin typeface="Quantico"/>
                <a:ea typeface="Quantico"/>
                <a:cs typeface="Quantico"/>
                <a:sym typeface="Quantico"/>
              </a:rPr>
              <a:t>(06)</a:t>
            </a:r>
            <a:endParaRPr sz="1200">
              <a:latin typeface="Quantico"/>
              <a:ea typeface="Quantico"/>
              <a:cs typeface="Quantico"/>
              <a:sym typeface="Quantic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53" name="Shape 453"/>
        <p:cNvGrpSpPr/>
        <p:nvPr/>
      </p:nvGrpSpPr>
      <p:grpSpPr>
        <a:xfrm>
          <a:off x="0" y="0"/>
          <a:ext cx="0" cy="0"/>
          <a:chOff x="0" y="0"/>
          <a:chExt cx="0" cy="0"/>
        </a:xfrm>
      </p:grpSpPr>
      <p:sp>
        <p:nvSpPr>
          <p:cNvPr id="454" name="Google Shape;454;p49"/>
          <p:cNvSpPr/>
          <p:nvPr/>
        </p:nvSpPr>
        <p:spPr>
          <a:xfrm flipH="1" rot="5400000">
            <a:off x="4338150" y="593025"/>
            <a:ext cx="1872600" cy="2105700"/>
          </a:xfrm>
          <a:prstGeom prst="snip1Rect">
            <a:avLst>
              <a:gd fmla="val 15459"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Quantico"/>
              <a:ea typeface="Quantico"/>
              <a:cs typeface="Quantico"/>
              <a:sym typeface="Quantico"/>
            </a:endParaRPr>
          </a:p>
        </p:txBody>
      </p:sp>
      <p:sp>
        <p:nvSpPr>
          <p:cNvPr id="455" name="Google Shape;455;p49"/>
          <p:cNvSpPr txBox="1"/>
          <p:nvPr>
            <p:ph type="title"/>
          </p:nvPr>
        </p:nvSpPr>
        <p:spPr>
          <a:xfrm>
            <a:off x="941650" y="795275"/>
            <a:ext cx="3044400" cy="816600"/>
          </a:xfrm>
          <a:prstGeom prst="rect">
            <a:avLst/>
          </a:prstGeom>
        </p:spPr>
        <p:txBody>
          <a:bodyPr anchorCtr="0" anchor="t" bIns="0" lIns="0" spcFirstLastPara="1" rIns="91425" wrap="square" tIns="0">
            <a:noAutofit/>
          </a:bodyPr>
          <a:lstStyle/>
          <a:p>
            <a:pPr indent="0" lvl="0" marL="0" rtl="0" algn="l">
              <a:lnSpc>
                <a:spcPct val="100000"/>
              </a:lnSpc>
              <a:spcBef>
                <a:spcPts val="0"/>
              </a:spcBef>
              <a:spcAft>
                <a:spcPts val="0"/>
              </a:spcAft>
              <a:buSzPts val="3000"/>
              <a:buNone/>
            </a:pPr>
            <a:r>
              <a:rPr lang="en"/>
              <a:t>Motivation and Problem Statement</a:t>
            </a:r>
            <a:endParaRPr/>
          </a:p>
          <a:p>
            <a:pPr indent="0" lvl="0" marL="0" rtl="0" algn="l">
              <a:lnSpc>
                <a:spcPct val="100000"/>
              </a:lnSpc>
              <a:spcBef>
                <a:spcPts val="0"/>
              </a:spcBef>
              <a:spcAft>
                <a:spcPts val="0"/>
              </a:spcAft>
              <a:buSzPts val="3000"/>
              <a:buNone/>
            </a:pPr>
            <a:r>
              <a:t/>
            </a:r>
            <a:endParaRPr/>
          </a:p>
          <a:p>
            <a:pPr indent="0" lvl="0" marL="0" rtl="0" algn="l">
              <a:spcBef>
                <a:spcPts val="0"/>
              </a:spcBef>
              <a:spcAft>
                <a:spcPts val="0"/>
              </a:spcAft>
              <a:buSzPts val="3000"/>
              <a:buNone/>
            </a:pPr>
            <a:r>
              <a:t/>
            </a:r>
            <a:endParaRPr/>
          </a:p>
        </p:txBody>
      </p:sp>
      <p:sp>
        <p:nvSpPr>
          <p:cNvPr id="456" name="Google Shape;456;p49"/>
          <p:cNvSpPr txBox="1"/>
          <p:nvPr>
            <p:ph idx="6" type="title"/>
          </p:nvPr>
        </p:nvSpPr>
        <p:spPr>
          <a:xfrm>
            <a:off x="4389200" y="888300"/>
            <a:ext cx="1867800" cy="772200"/>
          </a:xfrm>
          <a:prstGeom prst="rect">
            <a:avLst/>
          </a:prstGeom>
        </p:spPr>
        <p:txBody>
          <a:bodyPr anchorCtr="0" anchor="t" bIns="0" lIns="0" spcFirstLastPara="1" rIns="91425" wrap="square" tIns="0">
            <a:noAutofit/>
          </a:bodyPr>
          <a:lstStyle/>
          <a:p>
            <a:pPr indent="0" lvl="0" marL="0" rtl="0" algn="l">
              <a:spcBef>
                <a:spcPts val="0"/>
              </a:spcBef>
              <a:spcAft>
                <a:spcPts val="0"/>
              </a:spcAft>
              <a:buClr>
                <a:schemeClr val="dk1"/>
              </a:buClr>
              <a:buSzPts val="1100"/>
              <a:buFont typeface="Arial"/>
              <a:buNone/>
            </a:pPr>
            <a:r>
              <a:rPr b="1" lang="en" sz="1200">
                <a:latin typeface="Arial"/>
                <a:ea typeface="Arial"/>
                <a:cs typeface="Arial"/>
                <a:sym typeface="Arial"/>
              </a:rPr>
              <a:t>High burden of disease</a:t>
            </a:r>
            <a:endParaRPr b="1"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latin typeface="Arial"/>
                <a:ea typeface="Arial"/>
                <a:cs typeface="Arial"/>
                <a:sym typeface="Arial"/>
              </a:rPr>
              <a:t>• ~2,800 cases per 100,000 live births globally</a:t>
            </a:r>
            <a:endParaRPr sz="1100">
              <a:latin typeface="Arial"/>
              <a:ea typeface="Arial"/>
              <a:cs typeface="Arial"/>
              <a:sym typeface="Arial"/>
            </a:endParaRPr>
          </a:p>
          <a:p>
            <a:pPr indent="0" lvl="0" marL="0" rtl="0" algn="l">
              <a:lnSpc>
                <a:spcPct val="115000"/>
              </a:lnSpc>
              <a:spcBef>
                <a:spcPts val="0"/>
              </a:spcBef>
              <a:spcAft>
                <a:spcPts val="0"/>
              </a:spcAft>
              <a:buSzPts val="3100"/>
              <a:buNone/>
            </a:pPr>
            <a:r>
              <a:rPr lang="en" sz="1100">
                <a:latin typeface="Arial"/>
                <a:ea typeface="Arial"/>
                <a:cs typeface="Arial"/>
                <a:sym typeface="Arial"/>
              </a:rPr>
              <a:t>• Mortality ~17.6%, higher in preterm &amp; low-birth-weight infants</a:t>
            </a:r>
            <a:endParaRPr/>
          </a:p>
          <a:p>
            <a:pPr indent="0" lvl="0" marL="0" rtl="0" algn="l">
              <a:spcBef>
                <a:spcPts val="0"/>
              </a:spcBef>
              <a:spcAft>
                <a:spcPts val="0"/>
              </a:spcAft>
              <a:buSzPts val="3100"/>
              <a:buNone/>
            </a:pPr>
            <a:r>
              <a:t/>
            </a:r>
            <a:endParaRPr/>
          </a:p>
        </p:txBody>
      </p:sp>
      <p:sp>
        <p:nvSpPr>
          <p:cNvPr id="457" name="Google Shape;457;p49"/>
          <p:cNvSpPr txBox="1"/>
          <p:nvPr>
            <p:ph idx="8" type="title"/>
          </p:nvPr>
        </p:nvSpPr>
        <p:spPr>
          <a:xfrm>
            <a:off x="4422600" y="3000050"/>
            <a:ext cx="1703700" cy="772200"/>
          </a:xfrm>
          <a:prstGeom prst="rect">
            <a:avLst/>
          </a:prstGeom>
        </p:spPr>
        <p:txBody>
          <a:bodyPr anchorCtr="0" anchor="t" bIns="0" lIns="0" spcFirstLastPara="1" rIns="91425" wrap="square" tIns="0">
            <a:noAutofit/>
          </a:bodyPr>
          <a:lstStyle/>
          <a:p>
            <a:pPr indent="0" lvl="0" marL="0" rtl="0" algn="l">
              <a:spcBef>
                <a:spcPts val="0"/>
              </a:spcBef>
              <a:spcAft>
                <a:spcPts val="0"/>
              </a:spcAft>
              <a:buClr>
                <a:schemeClr val="dk1"/>
              </a:buClr>
              <a:buSzPts val="1100"/>
              <a:buFont typeface="Arial"/>
              <a:buNone/>
            </a:pPr>
            <a:r>
              <a:rPr b="1" lang="en" sz="1200">
                <a:latin typeface="Arial"/>
                <a:ea typeface="Arial"/>
                <a:cs typeface="Arial"/>
                <a:sym typeface="Arial"/>
              </a:rPr>
              <a:t>Clinical challenges</a:t>
            </a:r>
            <a:endParaRPr b="1"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latin typeface="Arial"/>
                <a:ea typeface="Arial"/>
                <a:cs typeface="Arial"/>
                <a:sym typeface="Arial"/>
              </a:rPr>
              <a:t>• Delayed diagnosis → higher risk of death &amp; complications</a:t>
            </a:r>
            <a:endParaRPr sz="1100">
              <a:latin typeface="Arial"/>
              <a:ea typeface="Arial"/>
              <a:cs typeface="Arial"/>
              <a:sym typeface="Arial"/>
            </a:endParaRPr>
          </a:p>
          <a:p>
            <a:pPr indent="0" lvl="0" marL="0" rtl="0" algn="l">
              <a:lnSpc>
                <a:spcPct val="115000"/>
              </a:lnSpc>
              <a:spcBef>
                <a:spcPts val="0"/>
              </a:spcBef>
              <a:spcAft>
                <a:spcPts val="0"/>
              </a:spcAft>
              <a:buSzPts val="3100"/>
              <a:buNone/>
            </a:pPr>
            <a:r>
              <a:rPr lang="en" sz="1100">
                <a:latin typeface="Arial"/>
                <a:ea typeface="Arial"/>
                <a:cs typeface="Arial"/>
                <a:sym typeface="Arial"/>
              </a:rPr>
              <a:t>• Overtreatment → antibiotic resistance &amp; adverse effects</a:t>
            </a:r>
            <a:endParaRPr/>
          </a:p>
        </p:txBody>
      </p:sp>
      <p:sp>
        <p:nvSpPr>
          <p:cNvPr id="458" name="Google Shape;458;p49"/>
          <p:cNvSpPr txBox="1"/>
          <p:nvPr>
            <p:ph idx="7" type="title"/>
          </p:nvPr>
        </p:nvSpPr>
        <p:spPr>
          <a:xfrm>
            <a:off x="6496050" y="817475"/>
            <a:ext cx="1867800" cy="772200"/>
          </a:xfrm>
          <a:prstGeom prst="rect">
            <a:avLst/>
          </a:prstGeom>
        </p:spPr>
        <p:txBody>
          <a:bodyPr anchorCtr="0" anchor="t" bIns="0" lIns="0" spcFirstLastPara="1" rIns="91425" wrap="square" tIns="0">
            <a:noAutofit/>
          </a:bodyPr>
          <a:lstStyle/>
          <a:p>
            <a:pPr indent="0" lvl="0" marL="0" rtl="0" algn="l">
              <a:spcBef>
                <a:spcPts val="0"/>
              </a:spcBef>
              <a:spcAft>
                <a:spcPts val="0"/>
              </a:spcAft>
              <a:buClr>
                <a:schemeClr val="dk1"/>
              </a:buClr>
              <a:buSzPts val="1100"/>
              <a:buFont typeface="Arial"/>
              <a:buNone/>
            </a:pPr>
            <a:r>
              <a:rPr b="1" lang="en" sz="1200">
                <a:latin typeface="Arial"/>
                <a:ea typeface="Arial"/>
                <a:cs typeface="Arial"/>
                <a:sym typeface="Arial"/>
              </a:rPr>
              <a:t>Limitations of current diagnostics</a:t>
            </a:r>
            <a:endParaRPr b="1"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latin typeface="Arial"/>
                <a:ea typeface="Arial"/>
                <a:cs typeface="Arial"/>
                <a:sym typeface="Arial"/>
              </a:rPr>
              <a:t>• Blood culture = gold standard, but slow (48-72 hrs)</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latin typeface="Arial"/>
                <a:ea typeface="Arial"/>
                <a:cs typeface="Arial"/>
                <a:sym typeface="Arial"/>
              </a:rPr>
              <a:t>• Low sensitivity; many culture-negative cases</a:t>
            </a:r>
            <a:endParaRPr sz="1100">
              <a:latin typeface="Arial"/>
              <a:ea typeface="Arial"/>
              <a:cs typeface="Arial"/>
              <a:sym typeface="Arial"/>
            </a:endParaRPr>
          </a:p>
          <a:p>
            <a:pPr indent="0" lvl="0" marL="0" rtl="0" algn="l">
              <a:spcBef>
                <a:spcPts val="0"/>
              </a:spcBef>
              <a:spcAft>
                <a:spcPts val="0"/>
              </a:spcAft>
              <a:buSzPts val="3100"/>
              <a:buNone/>
            </a:pPr>
            <a:r>
              <a:rPr lang="en" sz="1100">
                <a:latin typeface="Arial"/>
                <a:ea typeface="Arial"/>
                <a:cs typeface="Arial"/>
                <a:sym typeface="Arial"/>
              </a:rPr>
              <a:t>• Leads to widespread empiric antibiotic use</a:t>
            </a:r>
            <a:endParaRPr/>
          </a:p>
        </p:txBody>
      </p:sp>
      <p:sp>
        <p:nvSpPr>
          <p:cNvPr id="459" name="Google Shape;459;p49"/>
          <p:cNvSpPr txBox="1"/>
          <p:nvPr>
            <p:ph idx="9" type="title"/>
          </p:nvPr>
        </p:nvSpPr>
        <p:spPr>
          <a:xfrm>
            <a:off x="6496050" y="2798300"/>
            <a:ext cx="1867800" cy="1726800"/>
          </a:xfrm>
          <a:prstGeom prst="rect">
            <a:avLst/>
          </a:prstGeom>
        </p:spPr>
        <p:txBody>
          <a:bodyPr anchorCtr="0" anchor="t" bIns="0" lIns="0" spcFirstLastPara="1" rIns="91425" wrap="square" tIns="0">
            <a:noAutofit/>
          </a:bodyPr>
          <a:lstStyle/>
          <a:p>
            <a:pPr indent="0" lvl="0" marL="0" rtl="0" algn="l">
              <a:spcBef>
                <a:spcPts val="0"/>
              </a:spcBef>
              <a:spcAft>
                <a:spcPts val="0"/>
              </a:spcAft>
              <a:buClr>
                <a:schemeClr val="dk1"/>
              </a:buClr>
              <a:buSzPts val="1100"/>
              <a:buFont typeface="Arial"/>
              <a:buNone/>
            </a:pPr>
            <a:r>
              <a:rPr b="1" lang="en" sz="1200">
                <a:latin typeface="Arial"/>
                <a:ea typeface="Arial"/>
                <a:cs typeface="Arial"/>
                <a:sym typeface="Arial"/>
              </a:rPr>
              <a:t>Need for innovation</a:t>
            </a:r>
            <a:endParaRPr b="1"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latin typeface="Arial"/>
                <a:ea typeface="Arial"/>
                <a:cs typeface="Arial"/>
                <a:sym typeface="Arial"/>
              </a:rPr>
              <a:t>• Early, reliable prediction models can:</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latin typeface="Arial"/>
                <a:ea typeface="Arial"/>
                <a:cs typeface="Arial"/>
                <a:sym typeface="Arial"/>
              </a:rPr>
              <a:t>– Enable faster treatment decisions</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latin typeface="Arial"/>
                <a:ea typeface="Arial"/>
                <a:cs typeface="Arial"/>
                <a:sym typeface="Arial"/>
              </a:rPr>
              <a:t>– Reduce unnecessary antibiotic use</a:t>
            </a:r>
            <a:endParaRPr sz="1100">
              <a:latin typeface="Arial"/>
              <a:ea typeface="Arial"/>
              <a:cs typeface="Arial"/>
              <a:sym typeface="Arial"/>
            </a:endParaRPr>
          </a:p>
          <a:p>
            <a:pPr indent="0" lvl="0" marL="0" rtl="0" algn="l">
              <a:spcBef>
                <a:spcPts val="0"/>
              </a:spcBef>
              <a:spcAft>
                <a:spcPts val="0"/>
              </a:spcAft>
              <a:buSzPts val="3100"/>
              <a:buNone/>
            </a:pPr>
            <a:r>
              <a:rPr lang="en" sz="1100">
                <a:latin typeface="Arial"/>
                <a:ea typeface="Arial"/>
                <a:cs typeface="Arial"/>
                <a:sym typeface="Arial"/>
              </a:rPr>
              <a:t>– Improve neonatal survival &amp; outcomes</a:t>
            </a:r>
            <a:endParaRPr/>
          </a:p>
          <a:p>
            <a:pPr indent="0" lvl="0" marL="0" rtl="0" algn="l">
              <a:spcBef>
                <a:spcPts val="0"/>
              </a:spcBef>
              <a:spcAft>
                <a:spcPts val="0"/>
              </a:spcAft>
              <a:buSzPts val="3100"/>
              <a:buNone/>
            </a:pPr>
            <a:r>
              <a:t/>
            </a:r>
            <a:endParaRPr/>
          </a:p>
        </p:txBody>
      </p:sp>
      <p:pic>
        <p:nvPicPr>
          <p:cNvPr id="460" name="Google Shape;460;p49"/>
          <p:cNvPicPr preferRelativeResize="0"/>
          <p:nvPr/>
        </p:nvPicPr>
        <p:blipFill>
          <a:blip r:embed="rId3">
            <a:alphaModFix/>
          </a:blip>
          <a:stretch>
            <a:fillRect/>
          </a:stretch>
        </p:blipFill>
        <p:spPr>
          <a:xfrm>
            <a:off x="755225" y="2238723"/>
            <a:ext cx="2810650" cy="187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descr="Shape where the text box for the name and title goes" id="465" name="Google Shape;465;p50"/>
          <p:cNvSpPr/>
          <p:nvPr/>
        </p:nvSpPr>
        <p:spPr>
          <a:xfrm>
            <a:off x="60275" y="1569300"/>
            <a:ext cx="5201700" cy="3413100"/>
          </a:xfrm>
          <a:prstGeom prst="snip1Rect">
            <a:avLst>
              <a:gd fmla="val 4126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Slide theme title" id="466" name="Google Shape;466;p50"/>
          <p:cNvSpPr txBox="1"/>
          <p:nvPr>
            <p:ph idx="1" type="subTitle"/>
          </p:nvPr>
        </p:nvSpPr>
        <p:spPr>
          <a:xfrm>
            <a:off x="5792075" y="1776150"/>
            <a:ext cx="2799600" cy="3092100"/>
          </a:xfrm>
          <a:prstGeom prst="rect">
            <a:avLst/>
          </a:prstGeom>
        </p:spPr>
        <p:txBody>
          <a:bodyPr anchorCtr="0" anchor="t" bIns="0" lIns="0" spcFirstLastPara="1" rIns="91425" wrap="square" tIns="0">
            <a:noAutofit/>
          </a:bodyPr>
          <a:lstStyle/>
          <a:p>
            <a:pPr indent="0" lvl="0" marL="0" rtl="0" algn="l">
              <a:lnSpc>
                <a:spcPct val="80000"/>
              </a:lnSpc>
              <a:spcBef>
                <a:spcPts val="0"/>
              </a:spcBef>
              <a:spcAft>
                <a:spcPts val="0"/>
              </a:spcAft>
              <a:buSzPts val="1000"/>
              <a:buNone/>
            </a:pPr>
            <a:r>
              <a:rPr lang="en"/>
              <a:t>Data Overview and Scope</a:t>
            </a:r>
            <a:endParaRPr/>
          </a:p>
        </p:txBody>
      </p:sp>
      <p:sp>
        <p:nvSpPr>
          <p:cNvPr id="467" name="Google Shape;467;p50"/>
          <p:cNvSpPr txBox="1"/>
          <p:nvPr/>
        </p:nvSpPr>
        <p:spPr>
          <a:xfrm>
            <a:off x="60275" y="1890350"/>
            <a:ext cx="5201700" cy="30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Data Source:</a:t>
            </a:r>
            <a:r>
              <a:rPr lang="en" sz="1000">
                <a:solidFill>
                  <a:schemeClr val="dk1"/>
                </a:solidFill>
              </a:rPr>
              <a:t> MIMIC-III Clinical Database (PhysioNet)</a:t>
            </a:r>
            <a:br>
              <a:rPr lang="en" sz="1000">
                <a:solidFill>
                  <a:schemeClr val="dk1"/>
                </a:solidFill>
              </a:rPr>
            </a:br>
            <a:endParaRPr sz="1000">
              <a:solidFill>
                <a:schemeClr val="dk1"/>
              </a:solidFill>
            </a:endParaRPr>
          </a:p>
          <a:p>
            <a:pPr indent="0" lvl="0" marL="0" rtl="0" algn="l">
              <a:spcBef>
                <a:spcPts val="0"/>
              </a:spcBef>
              <a:spcAft>
                <a:spcPts val="0"/>
              </a:spcAft>
              <a:buNone/>
            </a:pPr>
            <a:r>
              <a:rPr b="1" lang="en" sz="1000">
                <a:solidFill>
                  <a:schemeClr val="dk1"/>
                </a:solidFill>
              </a:rPr>
              <a:t>Cohort:</a:t>
            </a:r>
            <a:r>
              <a:rPr lang="en" sz="1000">
                <a:solidFill>
                  <a:schemeClr val="dk1"/>
                </a:solidFill>
              </a:rPr>
              <a:t> Neonates admitted to or discharged from the NICU (~7,992 patients)</a:t>
            </a:r>
            <a:br>
              <a:rPr lang="en" sz="1000">
                <a:solidFill>
                  <a:schemeClr val="dk1"/>
                </a:solidFill>
              </a:rPr>
            </a:br>
            <a:endParaRPr sz="1000">
              <a:solidFill>
                <a:schemeClr val="dk1"/>
              </a:solidFill>
            </a:endParaRPr>
          </a:p>
          <a:p>
            <a:pPr indent="0" lvl="0" marL="0" rtl="0" algn="l">
              <a:spcBef>
                <a:spcPts val="0"/>
              </a:spcBef>
              <a:spcAft>
                <a:spcPts val="0"/>
              </a:spcAft>
              <a:buNone/>
            </a:pPr>
            <a:r>
              <a:rPr b="1" lang="en" sz="1000">
                <a:solidFill>
                  <a:schemeClr val="dk1"/>
                </a:solidFill>
              </a:rPr>
              <a:t>Variables Collected:</a:t>
            </a:r>
            <a:endParaRPr b="1" sz="1000">
              <a:solidFill>
                <a:schemeClr val="dk1"/>
              </a:solidFill>
            </a:endParaRPr>
          </a:p>
          <a:p>
            <a:pPr indent="-292100" lvl="0" marL="457200" rtl="0" algn="l">
              <a:lnSpc>
                <a:spcPct val="115000"/>
              </a:lnSpc>
              <a:spcBef>
                <a:spcPts val="1200"/>
              </a:spcBef>
              <a:spcAft>
                <a:spcPts val="0"/>
              </a:spcAft>
              <a:buClr>
                <a:schemeClr val="dk1"/>
              </a:buClr>
              <a:buSzPts val="1000"/>
              <a:buChar char="●"/>
            </a:pPr>
            <a:r>
              <a:rPr b="1" lang="en" sz="1000">
                <a:solidFill>
                  <a:schemeClr val="dk1"/>
                </a:solidFill>
              </a:rPr>
              <a:t>Demographics:</a:t>
            </a:r>
            <a:r>
              <a:rPr lang="en" sz="1000">
                <a:solidFill>
                  <a:schemeClr val="dk1"/>
                </a:solidFill>
              </a:rPr>
              <a:t> Gender, date of birth, ethnicity, age at discharge</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b="1" lang="en" sz="1000">
                <a:solidFill>
                  <a:schemeClr val="dk1"/>
                </a:solidFill>
              </a:rPr>
              <a:t>Labs:</a:t>
            </a:r>
            <a:r>
              <a:rPr lang="en" sz="1000">
                <a:solidFill>
                  <a:schemeClr val="dk1"/>
                </a:solidFill>
              </a:rPr>
              <a:t> Platelets, WBC, Hemoglobin, C-Reactive Protein, BUN, Creatinine, Albumin</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b="1" lang="en" sz="1000">
                <a:solidFill>
                  <a:schemeClr val="dk1"/>
                </a:solidFill>
              </a:rPr>
              <a:t>Clinical Features:</a:t>
            </a:r>
            <a:r>
              <a:rPr lang="en" sz="1000">
                <a:solidFill>
                  <a:schemeClr val="dk1"/>
                </a:solidFill>
              </a:rPr>
              <a:t> Birthweight, gestational age, total medications, length of stay, mortality, positive blood culture</a:t>
            </a:r>
            <a:endParaRPr sz="1000">
              <a:solidFill>
                <a:schemeClr val="dk1"/>
              </a:solidFill>
            </a:endParaRPr>
          </a:p>
          <a:p>
            <a:pPr indent="0" lvl="0" marL="0" rtl="0" algn="l">
              <a:lnSpc>
                <a:spcPct val="115000"/>
              </a:lnSpc>
              <a:spcBef>
                <a:spcPts val="1200"/>
              </a:spcBef>
              <a:spcAft>
                <a:spcPts val="0"/>
              </a:spcAft>
              <a:buNone/>
            </a:pPr>
            <a:r>
              <a:rPr b="1" lang="en" sz="1000">
                <a:solidFill>
                  <a:schemeClr val="dk1"/>
                </a:solidFill>
              </a:rPr>
              <a:t>Target Variable for Prediction:</a:t>
            </a:r>
            <a:r>
              <a:rPr lang="en" sz="1000">
                <a:solidFill>
                  <a:schemeClr val="dk1"/>
                </a:solidFill>
              </a:rPr>
              <a:t> Positive blood culture (neonatal sepsis)</a:t>
            </a:r>
            <a:br>
              <a:rPr lang="en" sz="1000">
                <a:solidFill>
                  <a:schemeClr val="dk1"/>
                </a:solidFill>
              </a:rPr>
            </a:br>
            <a:endParaRPr sz="1000">
              <a:solidFill>
                <a:schemeClr val="dk1"/>
              </a:solidFill>
            </a:endParaRPr>
          </a:p>
          <a:p>
            <a:pPr indent="0" lvl="0" marL="0" rtl="0" algn="l">
              <a:spcBef>
                <a:spcPts val="0"/>
              </a:spcBef>
              <a:spcAft>
                <a:spcPts val="0"/>
              </a:spcAft>
              <a:buNone/>
            </a:pPr>
            <a:r>
              <a:rPr b="1" lang="en" sz="1000">
                <a:solidFill>
                  <a:schemeClr val="dk1"/>
                </a:solidFill>
              </a:rPr>
              <a:t>Data Characteristics:</a:t>
            </a:r>
            <a:endParaRPr b="1" sz="10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rPr>
              <a:t>Mix of continuous and categorical variables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Some class imbalance in outcome variable (few positives, many negatives)</a:t>
            </a:r>
            <a:endParaRPr sz="1000">
              <a:solidFill>
                <a:schemeClr val="dk1"/>
              </a:solidFill>
            </a:endParaRPr>
          </a:p>
          <a:p>
            <a:pPr indent="0" lvl="0" marL="0" rtl="0" algn="l">
              <a:spcBef>
                <a:spcPts val="1200"/>
              </a:spcBef>
              <a:spcAft>
                <a:spcPts val="0"/>
              </a:spcAft>
              <a:buClr>
                <a:schemeClr val="dk1"/>
              </a:buClr>
              <a:buSzPts val="1100"/>
              <a:buFont typeface="Arial"/>
              <a:buNone/>
            </a:pPr>
            <a:br>
              <a:rPr lang="en" sz="1100">
                <a:solidFill>
                  <a:schemeClr val="dk1"/>
                </a:solidFill>
              </a:rPr>
            </a:b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sz="1000">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descr="Shape where the text box for the name and title goes" id="472" name="Google Shape;472;p51"/>
          <p:cNvSpPr/>
          <p:nvPr/>
        </p:nvSpPr>
        <p:spPr>
          <a:xfrm>
            <a:off x="165675" y="1656800"/>
            <a:ext cx="5106300" cy="3325500"/>
          </a:xfrm>
          <a:prstGeom prst="snip1Rect">
            <a:avLst>
              <a:gd fmla="val 4126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Slide theme title" id="473" name="Google Shape;473;p51"/>
          <p:cNvSpPr txBox="1"/>
          <p:nvPr>
            <p:ph idx="1" type="subTitle"/>
          </p:nvPr>
        </p:nvSpPr>
        <p:spPr>
          <a:xfrm>
            <a:off x="165675" y="142675"/>
            <a:ext cx="5106300" cy="3092100"/>
          </a:xfrm>
          <a:prstGeom prst="rect">
            <a:avLst/>
          </a:prstGeom>
        </p:spPr>
        <p:txBody>
          <a:bodyPr anchorCtr="0" anchor="t" bIns="0" lIns="0" spcFirstLastPara="1" rIns="91425" wrap="square" tIns="0">
            <a:noAutofit/>
          </a:bodyPr>
          <a:lstStyle/>
          <a:p>
            <a:pPr indent="0" lvl="0" marL="0" rtl="0" algn="l">
              <a:lnSpc>
                <a:spcPct val="80000"/>
              </a:lnSpc>
              <a:spcBef>
                <a:spcPts val="0"/>
              </a:spcBef>
              <a:spcAft>
                <a:spcPts val="0"/>
              </a:spcAft>
              <a:buSzPts val="1000"/>
              <a:buNone/>
            </a:pPr>
            <a:r>
              <a:rPr lang="en">
                <a:solidFill>
                  <a:schemeClr val="accent5"/>
                </a:solidFill>
              </a:rPr>
              <a:t>Data </a:t>
            </a:r>
            <a:r>
              <a:rPr lang="en">
                <a:solidFill>
                  <a:schemeClr val="accent5"/>
                </a:solidFill>
              </a:rPr>
              <a:t>Retrieval</a:t>
            </a:r>
            <a:r>
              <a:rPr lang="en">
                <a:solidFill>
                  <a:schemeClr val="accent5"/>
                </a:solidFill>
              </a:rPr>
              <a:t> and Preparation</a:t>
            </a:r>
            <a:endParaRPr>
              <a:solidFill>
                <a:schemeClr val="accent5"/>
              </a:solidFill>
            </a:endParaRPr>
          </a:p>
        </p:txBody>
      </p:sp>
      <p:sp>
        <p:nvSpPr>
          <p:cNvPr id="474" name="Google Shape;474;p51"/>
          <p:cNvSpPr txBox="1"/>
          <p:nvPr/>
        </p:nvSpPr>
        <p:spPr>
          <a:xfrm>
            <a:off x="165675" y="1948500"/>
            <a:ext cx="4915800" cy="30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Cohort Selection:</a:t>
            </a:r>
            <a:r>
              <a:rPr lang="en" sz="1000">
                <a:solidFill>
                  <a:schemeClr val="dk1"/>
                </a:solidFill>
              </a:rPr>
              <a:t> Filtered NICU patients using </a:t>
            </a:r>
            <a:r>
              <a:rPr lang="en" sz="1000">
                <a:solidFill>
                  <a:srgbClr val="188038"/>
                </a:solidFill>
                <a:latin typeface="Roboto Mono"/>
                <a:ea typeface="Roboto Mono"/>
                <a:cs typeface="Roboto Mono"/>
                <a:sym typeface="Roboto Mono"/>
              </a:rPr>
              <a:t>first_careunit</a:t>
            </a:r>
            <a:r>
              <a:rPr lang="en" sz="1000">
                <a:solidFill>
                  <a:schemeClr val="dk1"/>
                </a:solidFill>
              </a:rPr>
              <a:t> or </a:t>
            </a:r>
            <a:r>
              <a:rPr lang="en" sz="1000">
                <a:solidFill>
                  <a:srgbClr val="188038"/>
                </a:solidFill>
                <a:latin typeface="Roboto Mono"/>
                <a:ea typeface="Roboto Mono"/>
                <a:cs typeface="Roboto Mono"/>
                <a:sym typeface="Roboto Mono"/>
              </a:rPr>
              <a:t>last_careunit</a:t>
            </a:r>
            <a:r>
              <a:rPr lang="en" sz="1000">
                <a:solidFill>
                  <a:schemeClr val="dk1"/>
                </a:solidFill>
              </a:rPr>
              <a:t> = NICU</a:t>
            </a:r>
            <a:br>
              <a:rPr lang="en" sz="1000">
                <a:solidFill>
                  <a:schemeClr val="dk1"/>
                </a:solidFill>
              </a:rPr>
            </a:br>
            <a:endParaRPr sz="1000">
              <a:solidFill>
                <a:schemeClr val="dk1"/>
              </a:solidFill>
            </a:endParaRPr>
          </a:p>
          <a:p>
            <a:pPr indent="0" lvl="0" marL="0" rtl="0" algn="l">
              <a:spcBef>
                <a:spcPts val="0"/>
              </a:spcBef>
              <a:spcAft>
                <a:spcPts val="0"/>
              </a:spcAft>
              <a:buNone/>
            </a:pPr>
            <a:r>
              <a:rPr b="1" lang="en" sz="1000">
                <a:solidFill>
                  <a:schemeClr val="dk1"/>
                </a:solidFill>
              </a:rPr>
              <a:t>SQL Highlights:</a:t>
            </a:r>
            <a:endParaRPr b="1" sz="10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rPr>
              <a:t>Used CTEs (</a:t>
            </a:r>
            <a:r>
              <a:rPr lang="en" sz="1000">
                <a:solidFill>
                  <a:srgbClr val="188038"/>
                </a:solidFill>
                <a:latin typeface="Roboto Mono"/>
                <a:ea typeface="Roboto Mono"/>
                <a:cs typeface="Roboto Mono"/>
                <a:sym typeface="Roboto Mono"/>
              </a:rPr>
              <a:t>WITH</a:t>
            </a:r>
            <a:r>
              <a:rPr lang="en" sz="1000">
                <a:solidFill>
                  <a:schemeClr val="dk1"/>
                </a:solidFill>
              </a:rPr>
              <a:t> statements) to create temporary datasets for cohort, demographics, labs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rgbClr val="188038"/>
                </a:solidFill>
                <a:latin typeface="Roboto Mono"/>
                <a:ea typeface="Roboto Mono"/>
                <a:cs typeface="Roboto Mono"/>
                <a:sym typeface="Roboto Mono"/>
              </a:rPr>
              <a:t>INNER JOIN</a:t>
            </a:r>
            <a:r>
              <a:rPr lang="en" sz="1000">
                <a:solidFill>
                  <a:schemeClr val="dk1"/>
                </a:solidFill>
              </a:rPr>
              <a:t> to combine patient and admission info</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rgbClr val="188038"/>
                </a:solidFill>
                <a:latin typeface="Roboto Mono"/>
                <a:ea typeface="Roboto Mono"/>
                <a:cs typeface="Roboto Mono"/>
                <a:sym typeface="Roboto Mono"/>
              </a:rPr>
              <a:t>LEFT OUTER JOIN</a:t>
            </a:r>
            <a:r>
              <a:rPr lang="en" sz="1000">
                <a:solidFill>
                  <a:schemeClr val="dk1"/>
                </a:solidFill>
              </a:rPr>
              <a:t> to retain cohort members even with missing demographics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rgbClr val="188038"/>
                </a:solidFill>
                <a:latin typeface="Roboto Mono"/>
                <a:ea typeface="Roboto Mono"/>
                <a:cs typeface="Roboto Mono"/>
                <a:sym typeface="Roboto Mono"/>
              </a:rPr>
              <a:t>ROW_NUMBER()</a:t>
            </a:r>
            <a:r>
              <a:rPr lang="en" sz="1000">
                <a:solidFill>
                  <a:schemeClr val="dk1"/>
                </a:solidFill>
              </a:rPr>
              <a:t> with partitioning to select first admission/lab values</a:t>
            </a:r>
            <a:br>
              <a:rPr lang="en" sz="1000">
                <a:solidFill>
                  <a:schemeClr val="dk1"/>
                </a:solidFill>
              </a:rPr>
            </a:br>
            <a:endParaRPr sz="1000">
              <a:solidFill>
                <a:schemeClr val="dk1"/>
              </a:solidFill>
            </a:endParaRPr>
          </a:p>
          <a:p>
            <a:pPr indent="0" lvl="0" marL="0" rtl="0" algn="l">
              <a:lnSpc>
                <a:spcPct val="115000"/>
              </a:lnSpc>
              <a:spcBef>
                <a:spcPts val="1200"/>
              </a:spcBef>
              <a:spcAft>
                <a:spcPts val="0"/>
              </a:spcAft>
              <a:buNone/>
            </a:pPr>
            <a:r>
              <a:rPr b="1" lang="en" sz="1000">
                <a:solidFill>
                  <a:schemeClr val="dk1"/>
                </a:solidFill>
              </a:rPr>
              <a:t>Handling Missing/Repeated Data:</a:t>
            </a:r>
            <a:endParaRPr b="1" sz="10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rPr>
              <a:t>Selected first valid lab entries per patient</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Partitioned admissions by patient and admission time</a:t>
            </a:r>
            <a:endParaRPr sz="1000">
              <a:solidFill>
                <a:schemeClr val="dk1"/>
              </a:solidFill>
            </a:endParaRPr>
          </a:p>
          <a:p>
            <a:pPr indent="0" lvl="0" marL="0" rtl="0" algn="l">
              <a:spcBef>
                <a:spcPts val="1200"/>
              </a:spcBef>
              <a:spcAft>
                <a:spcPts val="0"/>
              </a:spcAft>
              <a:buNone/>
            </a:pPr>
            <a:r>
              <a:t/>
            </a:r>
            <a:endParaRPr b="1"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2"/>
              </a:solidFill>
              <a:latin typeface="Lato"/>
              <a:ea typeface="Lato"/>
              <a:cs typeface="Lato"/>
              <a:sym typeface="Lato"/>
            </a:endParaRPr>
          </a:p>
        </p:txBody>
      </p:sp>
      <p:pic>
        <p:nvPicPr>
          <p:cNvPr id="475" name="Google Shape;475;p51"/>
          <p:cNvPicPr preferRelativeResize="0"/>
          <p:nvPr/>
        </p:nvPicPr>
        <p:blipFill>
          <a:blip r:embed="rId3">
            <a:alphaModFix/>
          </a:blip>
          <a:stretch>
            <a:fillRect/>
          </a:stretch>
        </p:blipFill>
        <p:spPr>
          <a:xfrm>
            <a:off x="5472975" y="2269038"/>
            <a:ext cx="3567226" cy="2392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2"/>
          <p:cNvSpPr txBox="1"/>
          <p:nvPr>
            <p:ph type="title"/>
          </p:nvPr>
        </p:nvSpPr>
        <p:spPr>
          <a:xfrm>
            <a:off x="958650" y="807275"/>
            <a:ext cx="7226700" cy="567600"/>
          </a:xfrm>
          <a:prstGeom prst="rect">
            <a:avLst/>
          </a:prstGeom>
        </p:spPr>
        <p:txBody>
          <a:bodyPr anchorCtr="0" anchor="t" bIns="0" lIns="0" spcFirstLastPara="1" rIns="91425" wrap="square" tIns="0">
            <a:noAutofit/>
          </a:bodyPr>
          <a:lstStyle/>
          <a:p>
            <a:pPr indent="0" lvl="0" marL="0" rtl="0" algn="l">
              <a:spcBef>
                <a:spcPts val="0"/>
              </a:spcBef>
              <a:spcAft>
                <a:spcPts val="0"/>
              </a:spcAft>
              <a:buSzPts val="3000"/>
              <a:buNone/>
            </a:pPr>
            <a:r>
              <a:rPr lang="en"/>
              <a:t>Modeling Approach</a:t>
            </a:r>
            <a:endParaRPr/>
          </a:p>
        </p:txBody>
      </p:sp>
      <p:sp>
        <p:nvSpPr>
          <p:cNvPr id="481" name="Google Shape;481;p52"/>
          <p:cNvSpPr txBox="1"/>
          <p:nvPr>
            <p:ph idx="2" type="title"/>
          </p:nvPr>
        </p:nvSpPr>
        <p:spPr>
          <a:xfrm>
            <a:off x="920550" y="1524000"/>
            <a:ext cx="8046000" cy="3390000"/>
          </a:xfrm>
          <a:prstGeom prst="rect">
            <a:avLst/>
          </a:prstGeom>
        </p:spPr>
        <p:txBody>
          <a:bodyPr anchorCtr="0" anchor="t" bIns="0" lIns="0" spcFirstLastPara="1" rIns="91425" wrap="square" tIns="0">
            <a:noAutofit/>
          </a:bodyPr>
          <a:lstStyle/>
          <a:p>
            <a:pPr indent="0" lvl="0" marL="0" rtl="0" algn="l">
              <a:lnSpc>
                <a:spcPct val="115000"/>
              </a:lnSpc>
              <a:spcBef>
                <a:spcPts val="1200"/>
              </a:spcBef>
              <a:spcAft>
                <a:spcPts val="0"/>
              </a:spcAft>
              <a:buClr>
                <a:schemeClr val="dk1"/>
              </a:buClr>
              <a:buSzPts val="1100"/>
              <a:buFont typeface="Arial"/>
              <a:buNone/>
            </a:pPr>
            <a:r>
              <a:rPr b="1" lang="en" sz="1000">
                <a:latin typeface="Arial"/>
                <a:ea typeface="Arial"/>
                <a:cs typeface="Arial"/>
                <a:sym typeface="Arial"/>
              </a:rPr>
              <a:t>Objective:</a:t>
            </a:r>
            <a:endParaRPr b="1" sz="1000">
              <a:latin typeface="Arial"/>
              <a:ea typeface="Arial"/>
              <a:cs typeface="Arial"/>
              <a:sym typeface="Arial"/>
            </a:endParaRPr>
          </a:p>
          <a:p>
            <a:pPr indent="-292100" lvl="0" marL="457200" rtl="0" algn="l">
              <a:lnSpc>
                <a:spcPct val="115000"/>
              </a:lnSpc>
              <a:spcBef>
                <a:spcPts val="1200"/>
              </a:spcBef>
              <a:spcAft>
                <a:spcPts val="0"/>
              </a:spcAft>
              <a:buSzPts val="1000"/>
              <a:buFont typeface="Arial"/>
              <a:buChar char="●"/>
            </a:pPr>
            <a:r>
              <a:rPr lang="en" sz="1000">
                <a:latin typeface="Arial"/>
                <a:ea typeface="Arial"/>
                <a:cs typeface="Arial"/>
                <a:sym typeface="Arial"/>
              </a:rPr>
              <a:t>Predict </a:t>
            </a:r>
            <a:r>
              <a:rPr b="1" lang="en" sz="1000">
                <a:latin typeface="Arial"/>
                <a:ea typeface="Arial"/>
                <a:cs typeface="Arial"/>
                <a:sym typeface="Arial"/>
              </a:rPr>
              <a:t>positive blood culture (neonatal sepsis)</a:t>
            </a:r>
            <a:r>
              <a:rPr lang="en" sz="1000">
                <a:latin typeface="Arial"/>
                <a:ea typeface="Arial"/>
                <a:cs typeface="Arial"/>
                <a:sym typeface="Arial"/>
              </a:rPr>
              <a:t> using demographic, clinical, and laboratory data.</a:t>
            </a:r>
            <a:endParaRPr sz="10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000">
                <a:latin typeface="Arial"/>
                <a:ea typeface="Arial"/>
                <a:cs typeface="Arial"/>
                <a:sym typeface="Arial"/>
              </a:rPr>
              <a:t>Outcome Variable:</a:t>
            </a:r>
            <a:endParaRPr b="1" sz="1000">
              <a:latin typeface="Arial"/>
              <a:ea typeface="Arial"/>
              <a:cs typeface="Arial"/>
              <a:sym typeface="Arial"/>
            </a:endParaRPr>
          </a:p>
          <a:p>
            <a:pPr indent="-292100" lvl="0" marL="457200" rtl="0" algn="l">
              <a:lnSpc>
                <a:spcPct val="115000"/>
              </a:lnSpc>
              <a:spcBef>
                <a:spcPts val="1200"/>
              </a:spcBef>
              <a:spcAft>
                <a:spcPts val="0"/>
              </a:spcAft>
              <a:buSzPts val="1000"/>
              <a:buFont typeface="Arial"/>
              <a:buChar char="●"/>
            </a:pPr>
            <a:r>
              <a:rPr lang="en" sz="1000">
                <a:latin typeface="Roboto Mono"/>
                <a:ea typeface="Roboto Mono"/>
                <a:cs typeface="Roboto Mono"/>
                <a:sym typeface="Roboto Mono"/>
              </a:rPr>
              <a:t>Binary classification: </a:t>
            </a:r>
            <a:r>
              <a:rPr lang="en" sz="1000">
                <a:solidFill>
                  <a:srgbClr val="188038"/>
                </a:solidFill>
                <a:latin typeface="Roboto Mono"/>
                <a:ea typeface="Roboto Mono"/>
                <a:cs typeface="Roboto Mono"/>
                <a:sym typeface="Roboto Mono"/>
              </a:rPr>
              <a:t>outcome_positive_culture</a:t>
            </a:r>
            <a:r>
              <a:rPr lang="en" sz="1000">
                <a:latin typeface="Arial"/>
                <a:ea typeface="Arial"/>
                <a:cs typeface="Arial"/>
                <a:sym typeface="Arial"/>
              </a:rPr>
              <a:t> (1 = Positive, 0 = Negative).</a:t>
            </a:r>
            <a:endParaRPr sz="10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000">
                <a:latin typeface="Arial"/>
                <a:ea typeface="Arial"/>
                <a:cs typeface="Arial"/>
                <a:sym typeface="Arial"/>
              </a:rPr>
              <a:t>Predictors / Features:</a:t>
            </a:r>
            <a:endParaRPr b="1" sz="1000">
              <a:latin typeface="Arial"/>
              <a:ea typeface="Arial"/>
              <a:cs typeface="Arial"/>
              <a:sym typeface="Arial"/>
            </a:endParaRPr>
          </a:p>
          <a:p>
            <a:pPr indent="-292100" lvl="0" marL="457200" rtl="0" algn="l">
              <a:lnSpc>
                <a:spcPct val="115000"/>
              </a:lnSpc>
              <a:spcBef>
                <a:spcPts val="1200"/>
              </a:spcBef>
              <a:spcAft>
                <a:spcPts val="0"/>
              </a:spcAft>
              <a:buSzPts val="1000"/>
              <a:buFont typeface="Arial"/>
              <a:buChar char="●"/>
            </a:pPr>
            <a:r>
              <a:rPr b="1" lang="en" sz="1000">
                <a:latin typeface="Arial"/>
                <a:ea typeface="Arial"/>
                <a:cs typeface="Arial"/>
                <a:sym typeface="Arial"/>
              </a:rPr>
              <a:t>Demographics:</a:t>
            </a:r>
            <a:r>
              <a:rPr lang="en" sz="1000">
                <a:latin typeface="Arial"/>
                <a:ea typeface="Arial"/>
                <a:cs typeface="Arial"/>
                <a:sym typeface="Arial"/>
              </a:rPr>
              <a:t> Age at discharge, gender, ethnicity, birthweight, gestational age.</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b="1" lang="en" sz="1000">
                <a:latin typeface="Arial"/>
                <a:ea typeface="Arial"/>
                <a:cs typeface="Arial"/>
                <a:sym typeface="Arial"/>
              </a:rPr>
              <a:t>Clinical indicators:</a:t>
            </a:r>
            <a:r>
              <a:rPr lang="en" sz="1000">
                <a:latin typeface="Arial"/>
                <a:ea typeface="Arial"/>
                <a:cs typeface="Arial"/>
                <a:sym typeface="Arial"/>
              </a:rPr>
              <a:t> Vital signs (heart rate, blood pressure, respiratory rate).</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b="1" lang="en" sz="1000">
                <a:latin typeface="Arial"/>
                <a:ea typeface="Arial"/>
                <a:cs typeface="Arial"/>
                <a:sym typeface="Arial"/>
              </a:rPr>
              <a:t>Laboratory values:</a:t>
            </a:r>
            <a:r>
              <a:rPr lang="en" sz="1000">
                <a:latin typeface="Arial"/>
                <a:ea typeface="Arial"/>
                <a:cs typeface="Arial"/>
                <a:sym typeface="Arial"/>
              </a:rPr>
              <a:t> Platelet count, WBC, hemoglobin, CRP, BUN, creatinine, albumin.</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b="1" lang="en" sz="1000">
                <a:latin typeface="Arial"/>
                <a:ea typeface="Arial"/>
                <a:cs typeface="Arial"/>
                <a:sym typeface="Arial"/>
              </a:rPr>
              <a:t>Other:</a:t>
            </a:r>
            <a:r>
              <a:rPr lang="en" sz="1000">
                <a:latin typeface="Arial"/>
                <a:ea typeface="Arial"/>
                <a:cs typeface="Arial"/>
                <a:sym typeface="Arial"/>
              </a:rPr>
              <a:t> Total medications administered, length of stay.</a:t>
            </a:r>
            <a:endParaRPr sz="1000">
              <a:latin typeface="Arial"/>
              <a:ea typeface="Arial"/>
              <a:cs typeface="Arial"/>
              <a:sym typeface="Arial"/>
            </a:endParaRPr>
          </a:p>
          <a:p>
            <a:pPr indent="0" lvl="0" marL="0" rtl="0" algn="l">
              <a:spcBef>
                <a:spcPts val="1200"/>
              </a:spcBef>
              <a:spcAft>
                <a:spcPts val="0"/>
              </a:spcAft>
              <a:buSzPts val="1600"/>
              <a:buNone/>
            </a:pPr>
            <a:r>
              <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3"/>
          <p:cNvSpPr txBox="1"/>
          <p:nvPr>
            <p:ph type="title"/>
          </p:nvPr>
        </p:nvSpPr>
        <p:spPr>
          <a:xfrm>
            <a:off x="958650" y="807275"/>
            <a:ext cx="7226700" cy="567600"/>
          </a:xfrm>
          <a:prstGeom prst="rect">
            <a:avLst/>
          </a:prstGeom>
        </p:spPr>
        <p:txBody>
          <a:bodyPr anchorCtr="0" anchor="t" bIns="0" lIns="0" spcFirstLastPara="1" rIns="91425" wrap="square" tIns="0">
            <a:noAutofit/>
          </a:bodyPr>
          <a:lstStyle/>
          <a:p>
            <a:pPr indent="0" lvl="0" marL="0" rtl="0" algn="l">
              <a:spcBef>
                <a:spcPts val="0"/>
              </a:spcBef>
              <a:spcAft>
                <a:spcPts val="0"/>
              </a:spcAft>
              <a:buSzPts val="3000"/>
              <a:buNone/>
            </a:pPr>
            <a:r>
              <a:rPr lang="en"/>
              <a:t>Modeling Approach</a:t>
            </a:r>
            <a:endParaRPr/>
          </a:p>
        </p:txBody>
      </p:sp>
      <p:sp>
        <p:nvSpPr>
          <p:cNvPr id="487" name="Google Shape;487;p53"/>
          <p:cNvSpPr txBox="1"/>
          <p:nvPr>
            <p:ph idx="2" type="title"/>
          </p:nvPr>
        </p:nvSpPr>
        <p:spPr>
          <a:xfrm>
            <a:off x="920550" y="1374875"/>
            <a:ext cx="8046000" cy="3539100"/>
          </a:xfrm>
          <a:prstGeom prst="rect">
            <a:avLst/>
          </a:prstGeom>
        </p:spPr>
        <p:txBody>
          <a:bodyPr anchorCtr="0" anchor="t" bIns="0" lIns="0" spcFirstLastPara="1" rIns="91425" wrap="square" tIns="0">
            <a:noAutofit/>
          </a:bodyPr>
          <a:lstStyle/>
          <a:p>
            <a:pPr indent="0" lvl="0" marL="0" rtl="0" algn="l">
              <a:lnSpc>
                <a:spcPct val="115000"/>
              </a:lnSpc>
              <a:spcBef>
                <a:spcPts val="1200"/>
              </a:spcBef>
              <a:spcAft>
                <a:spcPts val="0"/>
              </a:spcAft>
              <a:buNone/>
            </a:pPr>
            <a:r>
              <a:t/>
            </a:r>
            <a:endParaRPr sz="10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000">
                <a:latin typeface="Arial"/>
                <a:ea typeface="Arial"/>
                <a:cs typeface="Arial"/>
                <a:sym typeface="Arial"/>
              </a:rPr>
              <a:t>Model Choice:</a:t>
            </a:r>
            <a:endParaRPr b="1" sz="1000">
              <a:latin typeface="Arial"/>
              <a:ea typeface="Arial"/>
              <a:cs typeface="Arial"/>
              <a:sym typeface="Arial"/>
            </a:endParaRPr>
          </a:p>
          <a:p>
            <a:pPr indent="-292100" lvl="0" marL="457200" rtl="0" algn="l">
              <a:lnSpc>
                <a:spcPct val="115000"/>
              </a:lnSpc>
              <a:spcBef>
                <a:spcPts val="1200"/>
              </a:spcBef>
              <a:spcAft>
                <a:spcPts val="0"/>
              </a:spcAft>
              <a:buSzPts val="1000"/>
              <a:buFont typeface="Arial"/>
              <a:buChar char="●"/>
            </a:pPr>
            <a:r>
              <a:rPr b="1" lang="en" sz="1000">
                <a:latin typeface="Arial"/>
                <a:ea typeface="Arial"/>
                <a:cs typeface="Arial"/>
                <a:sym typeface="Arial"/>
              </a:rPr>
              <a:t>Extreme Gradient Boosting (XGBoost)</a:t>
            </a:r>
            <a:r>
              <a:rPr lang="en" sz="1000">
                <a:latin typeface="Arial"/>
                <a:ea typeface="Arial"/>
                <a:cs typeface="Arial"/>
                <a:sym typeface="Arial"/>
              </a:rPr>
              <a:t>:</a:t>
            </a:r>
            <a:endParaRPr sz="1000">
              <a:latin typeface="Arial"/>
              <a:ea typeface="Arial"/>
              <a:cs typeface="Arial"/>
              <a:sym typeface="Arial"/>
            </a:endParaRPr>
          </a:p>
          <a:p>
            <a:pPr indent="-292100" lvl="1" marL="914400" rtl="0" algn="l">
              <a:spcBef>
                <a:spcPts val="0"/>
              </a:spcBef>
              <a:spcAft>
                <a:spcPts val="0"/>
              </a:spcAft>
              <a:buSzPts val="1000"/>
              <a:buFont typeface="Arial"/>
              <a:buChar char="○"/>
            </a:pPr>
            <a:r>
              <a:rPr lang="en" sz="1000">
                <a:latin typeface="Arial"/>
                <a:ea typeface="Arial"/>
                <a:cs typeface="Arial"/>
                <a:sym typeface="Arial"/>
              </a:rPr>
              <a:t>Handles nonlinear relationships and feature interactions.</a:t>
            </a:r>
            <a:endParaRPr sz="1000">
              <a:latin typeface="Arial"/>
              <a:ea typeface="Arial"/>
              <a:cs typeface="Arial"/>
              <a:sym typeface="Arial"/>
            </a:endParaRPr>
          </a:p>
          <a:p>
            <a:pPr indent="-292100" lvl="1" marL="914400" rtl="0" algn="l">
              <a:spcBef>
                <a:spcPts val="0"/>
              </a:spcBef>
              <a:spcAft>
                <a:spcPts val="0"/>
              </a:spcAft>
              <a:buSzPts val="1000"/>
              <a:buFont typeface="Arial"/>
              <a:buChar char="○"/>
            </a:pPr>
            <a:r>
              <a:rPr lang="en" sz="1000">
                <a:latin typeface="Arial"/>
                <a:ea typeface="Arial"/>
                <a:cs typeface="Arial"/>
                <a:sym typeface="Arial"/>
              </a:rPr>
              <a:t>Well-suited for tabular clinical datasets.</a:t>
            </a:r>
            <a:endParaRPr sz="10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000">
                <a:latin typeface="Arial"/>
                <a:ea typeface="Arial"/>
                <a:cs typeface="Arial"/>
                <a:sym typeface="Arial"/>
              </a:rPr>
              <a:t>Handling Class Imbalance:</a:t>
            </a:r>
            <a:endParaRPr b="1" sz="1000">
              <a:latin typeface="Arial"/>
              <a:ea typeface="Arial"/>
              <a:cs typeface="Arial"/>
              <a:sym typeface="Arial"/>
            </a:endParaRPr>
          </a:p>
          <a:p>
            <a:pPr indent="-292100" lvl="0" marL="457200" rtl="0" algn="l">
              <a:lnSpc>
                <a:spcPct val="115000"/>
              </a:lnSpc>
              <a:spcBef>
                <a:spcPts val="1200"/>
              </a:spcBef>
              <a:spcAft>
                <a:spcPts val="0"/>
              </a:spcAft>
              <a:buSzPts val="1000"/>
              <a:buFont typeface="Arial"/>
              <a:buChar char="●"/>
            </a:pPr>
            <a:r>
              <a:rPr lang="en" sz="1000">
                <a:latin typeface="Arial"/>
                <a:ea typeface="Arial"/>
                <a:cs typeface="Arial"/>
                <a:sym typeface="Arial"/>
              </a:rPr>
              <a:t>Dataset is imbalanced: 355 positive vs 7,637 negative cases.</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Applied </a:t>
            </a:r>
            <a:r>
              <a:rPr b="1" lang="en" sz="1000">
                <a:latin typeface="Arial"/>
                <a:ea typeface="Arial"/>
                <a:cs typeface="Arial"/>
                <a:sym typeface="Arial"/>
              </a:rPr>
              <a:t>SMOTE</a:t>
            </a:r>
            <a:r>
              <a:rPr lang="en" sz="1000">
                <a:latin typeface="Arial"/>
                <a:ea typeface="Arial"/>
                <a:cs typeface="Arial"/>
                <a:sym typeface="Arial"/>
              </a:rPr>
              <a:t> (Synthetic Minority Over-sampling Technique) to improve model’s ability to detect negative cases.</a:t>
            </a:r>
            <a:endParaRPr sz="10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000">
                <a:latin typeface="Arial"/>
                <a:ea typeface="Arial"/>
                <a:cs typeface="Arial"/>
                <a:sym typeface="Arial"/>
              </a:rPr>
              <a:t>Validation Strategy:</a:t>
            </a:r>
            <a:endParaRPr b="1" sz="1000">
              <a:latin typeface="Arial"/>
              <a:ea typeface="Arial"/>
              <a:cs typeface="Arial"/>
              <a:sym typeface="Arial"/>
            </a:endParaRPr>
          </a:p>
          <a:p>
            <a:pPr indent="-292100" lvl="0" marL="457200" rtl="0" algn="l">
              <a:lnSpc>
                <a:spcPct val="115000"/>
              </a:lnSpc>
              <a:spcBef>
                <a:spcPts val="1200"/>
              </a:spcBef>
              <a:spcAft>
                <a:spcPts val="0"/>
              </a:spcAft>
              <a:buSzPts val="1000"/>
              <a:buFont typeface="Arial"/>
              <a:buChar char="●"/>
            </a:pPr>
            <a:r>
              <a:rPr lang="en" sz="1000">
                <a:latin typeface="Arial"/>
                <a:ea typeface="Arial"/>
                <a:cs typeface="Arial"/>
                <a:sym typeface="Arial"/>
              </a:rPr>
              <a:t>Cross-validation (10-fold) for unbiased performance estimation.</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Performance metrics include ROC, sensitivity, specificity, and accuracy.</a:t>
            </a:r>
            <a:endParaRPr sz="10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t/>
            </a:r>
            <a:endParaRPr sz="1000"/>
          </a:p>
          <a:p>
            <a:pPr indent="0" lvl="0" marL="0" rtl="0" algn="l">
              <a:spcBef>
                <a:spcPts val="1000"/>
              </a:spcBef>
              <a:spcAft>
                <a:spcPts val="0"/>
              </a:spcAft>
              <a:buClr>
                <a:schemeClr val="dk1"/>
              </a:buClr>
              <a:buSzPts val="1100"/>
              <a:buNone/>
            </a:pPr>
            <a:r>
              <a:t/>
            </a:r>
            <a:endParaRPr sz="1000"/>
          </a:p>
          <a:p>
            <a:pPr indent="0" lvl="0" marL="0" rtl="0" algn="l">
              <a:spcBef>
                <a:spcPts val="1000"/>
              </a:spcBef>
              <a:spcAft>
                <a:spcPts val="0"/>
              </a:spcAft>
              <a:buSzPts val="1600"/>
              <a:buNone/>
            </a:pPr>
            <a:r>
              <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4"/>
          <p:cNvSpPr txBox="1"/>
          <p:nvPr>
            <p:ph type="title"/>
          </p:nvPr>
        </p:nvSpPr>
        <p:spPr>
          <a:xfrm>
            <a:off x="959800" y="187575"/>
            <a:ext cx="4695000" cy="448200"/>
          </a:xfrm>
          <a:prstGeom prst="rect">
            <a:avLst/>
          </a:prstGeom>
        </p:spPr>
        <p:txBody>
          <a:bodyPr anchorCtr="0" anchor="t" bIns="0" lIns="0" spcFirstLastPara="1" rIns="91425" wrap="square" tIns="0">
            <a:noAutofit/>
          </a:bodyPr>
          <a:lstStyle/>
          <a:p>
            <a:pPr indent="0" lvl="0" marL="0" rtl="0" algn="l">
              <a:lnSpc>
                <a:spcPct val="80000"/>
              </a:lnSpc>
              <a:spcBef>
                <a:spcPts val="0"/>
              </a:spcBef>
              <a:spcAft>
                <a:spcPts val="0"/>
              </a:spcAft>
              <a:buSzPts val="3000"/>
              <a:buNone/>
            </a:pPr>
            <a:r>
              <a:rPr lang="en"/>
              <a:t>Model Architecture</a:t>
            </a:r>
            <a:endParaRPr/>
          </a:p>
        </p:txBody>
      </p:sp>
      <p:sp>
        <p:nvSpPr>
          <p:cNvPr id="493" name="Google Shape;493;p54"/>
          <p:cNvSpPr txBox="1"/>
          <p:nvPr>
            <p:ph idx="2" type="title"/>
          </p:nvPr>
        </p:nvSpPr>
        <p:spPr>
          <a:xfrm>
            <a:off x="89450" y="830350"/>
            <a:ext cx="5610300" cy="3986400"/>
          </a:xfrm>
          <a:prstGeom prst="rect">
            <a:avLst/>
          </a:prstGeom>
        </p:spPr>
        <p:txBody>
          <a:bodyPr anchorCtr="0" anchor="t" bIns="0" lIns="0" spcFirstLastPara="1" rIns="91425" wrap="square" tIns="0">
            <a:noAutofit/>
          </a:bodyPr>
          <a:lstStyle/>
          <a:p>
            <a:pPr indent="0" lvl="0" marL="0" rtl="0" algn="l">
              <a:lnSpc>
                <a:spcPct val="115000"/>
              </a:lnSpc>
              <a:spcBef>
                <a:spcPts val="1200"/>
              </a:spcBef>
              <a:spcAft>
                <a:spcPts val="0"/>
              </a:spcAft>
              <a:buClr>
                <a:schemeClr val="dk1"/>
              </a:buClr>
              <a:buSzPts val="1100"/>
              <a:buFont typeface="Arial"/>
              <a:buNone/>
            </a:pPr>
            <a:r>
              <a:rPr b="1" lang="en" sz="1100">
                <a:latin typeface="Arial"/>
                <a:ea typeface="Arial"/>
                <a:cs typeface="Arial"/>
                <a:sym typeface="Arial"/>
              </a:rPr>
              <a:t>Why XGBoost:</a:t>
            </a:r>
            <a:endParaRPr b="1"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High-performing gradient boosting algorithm, ideal for tabular data and handling complex feature interactions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100">
                <a:latin typeface="Arial"/>
                <a:ea typeface="Arial"/>
                <a:cs typeface="Arial"/>
                <a:sym typeface="Arial"/>
              </a:rPr>
              <a:t>Model Structure &amp; Design Choices:</a:t>
            </a:r>
            <a:endParaRPr b="1"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b="1" lang="en" sz="1100">
                <a:latin typeface="Arial"/>
                <a:ea typeface="Arial"/>
                <a:cs typeface="Arial"/>
                <a:sym typeface="Arial"/>
              </a:rPr>
              <a:t>Algorithm:</a:t>
            </a: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xgbTree</a:t>
            </a:r>
            <a:r>
              <a:rPr lang="en" sz="1100">
                <a:latin typeface="Arial"/>
                <a:ea typeface="Arial"/>
                <a:cs typeface="Arial"/>
                <a:sym typeface="Arial"/>
              </a:rPr>
              <a:t> (gradient boosted decision trees)</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Tree Depth (</a:t>
            </a:r>
            <a:r>
              <a:rPr b="1" lang="en" sz="1100">
                <a:solidFill>
                  <a:srgbClr val="188038"/>
                </a:solidFill>
                <a:latin typeface="Roboto Mono"/>
                <a:ea typeface="Roboto Mono"/>
                <a:cs typeface="Roboto Mono"/>
                <a:sym typeface="Roboto Mono"/>
              </a:rPr>
              <a:t>max_depth</a:t>
            </a:r>
            <a:r>
              <a:rPr b="1" lang="en" sz="1100">
                <a:latin typeface="Arial"/>
                <a:ea typeface="Arial"/>
                <a:cs typeface="Arial"/>
                <a:sym typeface="Arial"/>
              </a:rPr>
              <a:t>):</a:t>
            </a:r>
            <a:r>
              <a:rPr lang="en" sz="1100">
                <a:latin typeface="Arial"/>
                <a:ea typeface="Arial"/>
                <a:cs typeface="Arial"/>
                <a:sym typeface="Arial"/>
              </a:rPr>
              <a:t> 3–5 – balances complexity vs generalization</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Number of Boosting Rounds (</a:t>
            </a:r>
            <a:r>
              <a:rPr b="1" lang="en" sz="1100">
                <a:solidFill>
                  <a:srgbClr val="188038"/>
                </a:solidFill>
                <a:latin typeface="Roboto Mono"/>
                <a:ea typeface="Roboto Mono"/>
                <a:cs typeface="Roboto Mono"/>
                <a:sym typeface="Roboto Mono"/>
              </a:rPr>
              <a:t>nrounds</a:t>
            </a:r>
            <a:r>
              <a:rPr b="1" lang="en" sz="1100">
                <a:latin typeface="Arial"/>
                <a:ea typeface="Arial"/>
                <a:cs typeface="Arial"/>
                <a:sym typeface="Arial"/>
              </a:rPr>
              <a:t>):</a:t>
            </a:r>
            <a:r>
              <a:rPr lang="en" sz="1100">
                <a:latin typeface="Arial"/>
                <a:ea typeface="Arial"/>
                <a:cs typeface="Arial"/>
                <a:sym typeface="Arial"/>
              </a:rPr>
              <a:t> 100 – sufficient iterations for learning</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Learning Rate (</a:t>
            </a:r>
            <a:r>
              <a:rPr b="1" lang="en" sz="1100">
                <a:solidFill>
                  <a:srgbClr val="188038"/>
                </a:solidFill>
                <a:latin typeface="Roboto Mono"/>
                <a:ea typeface="Roboto Mono"/>
                <a:cs typeface="Roboto Mono"/>
                <a:sym typeface="Roboto Mono"/>
              </a:rPr>
              <a:t>eta</a:t>
            </a:r>
            <a:r>
              <a:rPr b="1" lang="en" sz="1100">
                <a:latin typeface="Arial"/>
                <a:ea typeface="Arial"/>
                <a:cs typeface="Arial"/>
                <a:sym typeface="Arial"/>
              </a:rPr>
              <a:t>):</a:t>
            </a:r>
            <a:r>
              <a:rPr lang="en" sz="1100">
                <a:latin typeface="Arial"/>
                <a:ea typeface="Arial"/>
                <a:cs typeface="Arial"/>
                <a:sym typeface="Arial"/>
              </a:rPr>
              <a:t> 0.1–0.3 – controls step size to avoid overfitting</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min_child_weight:</a:t>
            </a:r>
            <a:r>
              <a:rPr lang="en" sz="1100">
                <a:latin typeface="Arial"/>
                <a:ea typeface="Arial"/>
                <a:cs typeface="Arial"/>
                <a:sym typeface="Arial"/>
              </a:rPr>
              <a:t> 1 – ensures meaningful splits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Subsample &amp; colsample_bytree:</a:t>
            </a:r>
            <a:r>
              <a:rPr lang="en" sz="1100">
                <a:latin typeface="Arial"/>
                <a:ea typeface="Arial"/>
                <a:cs typeface="Arial"/>
                <a:sym typeface="Arial"/>
              </a:rPr>
              <a:t> 1 – use all rows/features per tree for robust learning</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100">
                <a:latin typeface="Arial"/>
                <a:ea typeface="Arial"/>
                <a:cs typeface="Arial"/>
                <a:sym typeface="Arial"/>
              </a:rPr>
              <a:t>Training Setup &amp; Rationale:</a:t>
            </a:r>
            <a:endParaRPr b="1"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b="1" lang="en" sz="1100">
                <a:latin typeface="Arial"/>
                <a:ea typeface="Arial"/>
                <a:cs typeface="Arial"/>
                <a:sym typeface="Arial"/>
              </a:rPr>
              <a:t>Data Split:</a:t>
            </a:r>
            <a:r>
              <a:rPr lang="en" sz="1100">
                <a:latin typeface="Arial"/>
                <a:ea typeface="Arial"/>
                <a:cs typeface="Arial"/>
                <a:sym typeface="Arial"/>
              </a:rPr>
              <a:t> 60% Train / 20% Validation / 20% Test </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Cross-Validation:</a:t>
            </a:r>
            <a:r>
              <a:rPr lang="en" sz="1100">
                <a:latin typeface="Arial"/>
                <a:ea typeface="Arial"/>
                <a:cs typeface="Arial"/>
                <a:sym typeface="Arial"/>
              </a:rPr>
              <a:t> 10-fold CV – ensures model stability and robust hyperparameter tuning</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Class Imbalance Handling:</a:t>
            </a:r>
            <a:r>
              <a:rPr lang="en" sz="1100">
                <a:latin typeface="Arial"/>
                <a:ea typeface="Arial"/>
                <a:cs typeface="Arial"/>
                <a:sym typeface="Arial"/>
              </a:rPr>
              <a:t> SMOTE applied to improve minority class learning</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Optimization Metric:</a:t>
            </a:r>
            <a:r>
              <a:rPr lang="en" sz="1100">
                <a:latin typeface="Arial"/>
                <a:ea typeface="Arial"/>
                <a:cs typeface="Arial"/>
                <a:sym typeface="Arial"/>
              </a:rPr>
              <a:t> ROC/AUC – prioritizes discrimination for imbalanced classes</a:t>
            </a:r>
            <a:br>
              <a:rPr lang="en" sz="1100">
                <a:latin typeface="Arial"/>
                <a:ea typeface="Arial"/>
                <a:cs typeface="Arial"/>
                <a:sym typeface="Arial"/>
              </a:rPr>
            </a:br>
            <a:endParaRPr sz="1100">
              <a:latin typeface="Arial"/>
              <a:ea typeface="Arial"/>
              <a:cs typeface="Arial"/>
              <a:sym typeface="Arial"/>
            </a:endParaRPr>
          </a:p>
          <a:p>
            <a:pPr indent="0" lvl="0" marL="0" rtl="0" algn="l">
              <a:lnSpc>
                <a:spcPct val="100000"/>
              </a:lnSpc>
              <a:spcBef>
                <a:spcPts val="1200"/>
              </a:spcBef>
              <a:spcAft>
                <a:spcPts val="0"/>
              </a:spcAft>
              <a:buSzPts val="1600"/>
              <a:buNone/>
            </a:pPr>
            <a:r>
              <a:t/>
            </a:r>
            <a:endParaRPr/>
          </a:p>
        </p:txBody>
      </p:sp>
      <p:grpSp>
        <p:nvGrpSpPr>
          <p:cNvPr id="494" name="Google Shape;494;p54"/>
          <p:cNvGrpSpPr/>
          <p:nvPr/>
        </p:nvGrpSpPr>
        <p:grpSpPr>
          <a:xfrm>
            <a:off x="6669394" y="1233289"/>
            <a:ext cx="750966" cy="862557"/>
            <a:chOff x="6071775" y="2386700"/>
            <a:chExt cx="1308075" cy="1502450"/>
          </a:xfrm>
        </p:grpSpPr>
        <p:sp>
          <p:nvSpPr>
            <p:cNvPr descr="A lightbulb icon." id="495" name="Google Shape;495;p54"/>
            <p:cNvSpPr/>
            <p:nvPr/>
          </p:nvSpPr>
          <p:spPr>
            <a:xfrm>
              <a:off x="6338375" y="2650600"/>
              <a:ext cx="774875" cy="924700"/>
            </a:xfrm>
            <a:custGeom>
              <a:rect b="b" l="l" r="r" t="t"/>
              <a:pathLst>
                <a:path extrusionOk="0" h="36988" w="30995">
                  <a:moveTo>
                    <a:pt x="15498" y="2457"/>
                  </a:moveTo>
                  <a:cubicBezTo>
                    <a:pt x="22679" y="2457"/>
                    <a:pt x="28538" y="8316"/>
                    <a:pt x="28538" y="15497"/>
                  </a:cubicBezTo>
                  <a:cubicBezTo>
                    <a:pt x="28538" y="18845"/>
                    <a:pt x="27269" y="22031"/>
                    <a:pt x="24974" y="24434"/>
                  </a:cubicBezTo>
                  <a:cubicBezTo>
                    <a:pt x="24920" y="24515"/>
                    <a:pt x="24839" y="24596"/>
                    <a:pt x="24758" y="24677"/>
                  </a:cubicBezTo>
                  <a:cubicBezTo>
                    <a:pt x="21653" y="27971"/>
                    <a:pt x="21059" y="32371"/>
                    <a:pt x="20978" y="34531"/>
                  </a:cubicBezTo>
                  <a:lnTo>
                    <a:pt x="10017" y="34531"/>
                  </a:lnTo>
                  <a:cubicBezTo>
                    <a:pt x="9936" y="32371"/>
                    <a:pt x="9342" y="27944"/>
                    <a:pt x="6210" y="24650"/>
                  </a:cubicBezTo>
                  <a:cubicBezTo>
                    <a:pt x="6210" y="24650"/>
                    <a:pt x="6183" y="24623"/>
                    <a:pt x="6183" y="24623"/>
                  </a:cubicBezTo>
                  <a:cubicBezTo>
                    <a:pt x="6129" y="24569"/>
                    <a:pt x="6075" y="24488"/>
                    <a:pt x="6021" y="24434"/>
                  </a:cubicBezTo>
                  <a:cubicBezTo>
                    <a:pt x="3726" y="22031"/>
                    <a:pt x="2457" y="18845"/>
                    <a:pt x="2457" y="15497"/>
                  </a:cubicBezTo>
                  <a:cubicBezTo>
                    <a:pt x="2457" y="8316"/>
                    <a:pt x="8316" y="2457"/>
                    <a:pt x="15498" y="2457"/>
                  </a:cubicBezTo>
                  <a:close/>
                  <a:moveTo>
                    <a:pt x="15498" y="1"/>
                  </a:moveTo>
                  <a:cubicBezTo>
                    <a:pt x="6966" y="1"/>
                    <a:pt x="1" y="6966"/>
                    <a:pt x="1" y="15497"/>
                  </a:cubicBezTo>
                  <a:cubicBezTo>
                    <a:pt x="1" y="19493"/>
                    <a:pt x="1513" y="23273"/>
                    <a:pt x="4239" y="26135"/>
                  </a:cubicBezTo>
                  <a:cubicBezTo>
                    <a:pt x="4239" y="26135"/>
                    <a:pt x="4239" y="26135"/>
                    <a:pt x="4266" y="26162"/>
                  </a:cubicBezTo>
                  <a:cubicBezTo>
                    <a:pt x="4293" y="26216"/>
                    <a:pt x="4347" y="26270"/>
                    <a:pt x="4374" y="26297"/>
                  </a:cubicBezTo>
                  <a:cubicBezTo>
                    <a:pt x="4374" y="26297"/>
                    <a:pt x="4374" y="26297"/>
                    <a:pt x="4401" y="26324"/>
                  </a:cubicBezTo>
                  <a:cubicBezTo>
                    <a:pt x="7884" y="29995"/>
                    <a:pt x="7560" y="35638"/>
                    <a:pt x="7560" y="35692"/>
                  </a:cubicBezTo>
                  <a:cubicBezTo>
                    <a:pt x="7560" y="35692"/>
                    <a:pt x="7560" y="35692"/>
                    <a:pt x="7479" y="36988"/>
                  </a:cubicBezTo>
                  <a:lnTo>
                    <a:pt x="23516" y="36988"/>
                  </a:lnTo>
                  <a:cubicBezTo>
                    <a:pt x="23516" y="36988"/>
                    <a:pt x="23516" y="36988"/>
                    <a:pt x="23435" y="35692"/>
                  </a:cubicBezTo>
                  <a:cubicBezTo>
                    <a:pt x="23435" y="35638"/>
                    <a:pt x="23111" y="29995"/>
                    <a:pt x="26567" y="26351"/>
                  </a:cubicBezTo>
                  <a:cubicBezTo>
                    <a:pt x="26567" y="26351"/>
                    <a:pt x="26567" y="26351"/>
                    <a:pt x="26594" y="26324"/>
                  </a:cubicBezTo>
                  <a:cubicBezTo>
                    <a:pt x="26621" y="26270"/>
                    <a:pt x="26675" y="26216"/>
                    <a:pt x="26729" y="26162"/>
                  </a:cubicBezTo>
                  <a:cubicBezTo>
                    <a:pt x="26729" y="26162"/>
                    <a:pt x="26729" y="26162"/>
                    <a:pt x="26756" y="26135"/>
                  </a:cubicBezTo>
                  <a:cubicBezTo>
                    <a:pt x="29483" y="23246"/>
                    <a:pt x="30995" y="19466"/>
                    <a:pt x="30995" y="15497"/>
                  </a:cubicBezTo>
                  <a:cubicBezTo>
                    <a:pt x="30995" y="6966"/>
                    <a:pt x="24029" y="1"/>
                    <a:pt x="15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ntico"/>
                <a:ea typeface="Quantico"/>
                <a:cs typeface="Quantico"/>
                <a:sym typeface="Quantico"/>
              </a:endParaRPr>
            </a:p>
          </p:txBody>
        </p:sp>
        <p:sp>
          <p:nvSpPr>
            <p:cNvPr id="496" name="Google Shape;496;p54"/>
            <p:cNvSpPr/>
            <p:nvPr/>
          </p:nvSpPr>
          <p:spPr>
            <a:xfrm>
              <a:off x="6528725" y="3618475"/>
              <a:ext cx="394200" cy="61450"/>
            </a:xfrm>
            <a:custGeom>
              <a:rect b="b" l="l" r="r" t="t"/>
              <a:pathLst>
                <a:path extrusionOk="0" h="2458" w="15768">
                  <a:moveTo>
                    <a:pt x="0" y="1"/>
                  </a:moveTo>
                  <a:lnTo>
                    <a:pt x="0" y="2458"/>
                  </a:lnTo>
                  <a:lnTo>
                    <a:pt x="15767" y="2458"/>
                  </a:lnTo>
                  <a:lnTo>
                    <a:pt x="157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ntico"/>
                <a:ea typeface="Quantico"/>
                <a:cs typeface="Quantico"/>
                <a:sym typeface="Quantico"/>
              </a:endParaRPr>
            </a:p>
          </p:txBody>
        </p:sp>
        <p:sp>
          <p:nvSpPr>
            <p:cNvPr id="497" name="Google Shape;497;p54"/>
            <p:cNvSpPr/>
            <p:nvPr/>
          </p:nvSpPr>
          <p:spPr>
            <a:xfrm>
              <a:off x="6528725" y="3723100"/>
              <a:ext cx="394200" cy="61450"/>
            </a:xfrm>
            <a:custGeom>
              <a:rect b="b" l="l" r="r" t="t"/>
              <a:pathLst>
                <a:path extrusionOk="0" h="2458" w="15768">
                  <a:moveTo>
                    <a:pt x="0" y="0"/>
                  </a:moveTo>
                  <a:lnTo>
                    <a:pt x="0" y="2457"/>
                  </a:lnTo>
                  <a:lnTo>
                    <a:pt x="15767" y="2457"/>
                  </a:lnTo>
                  <a:lnTo>
                    <a:pt x="157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ntico"/>
                <a:ea typeface="Quantico"/>
                <a:cs typeface="Quantico"/>
                <a:sym typeface="Quantico"/>
              </a:endParaRPr>
            </a:p>
          </p:txBody>
        </p:sp>
        <p:sp>
          <p:nvSpPr>
            <p:cNvPr id="498" name="Google Shape;498;p54"/>
            <p:cNvSpPr/>
            <p:nvPr/>
          </p:nvSpPr>
          <p:spPr>
            <a:xfrm>
              <a:off x="6607675" y="3827725"/>
              <a:ext cx="236275" cy="61425"/>
            </a:xfrm>
            <a:custGeom>
              <a:rect b="b" l="l" r="r" t="t"/>
              <a:pathLst>
                <a:path extrusionOk="0" h="2457" w="9451">
                  <a:moveTo>
                    <a:pt x="1" y="0"/>
                  </a:moveTo>
                  <a:lnTo>
                    <a:pt x="1" y="2457"/>
                  </a:lnTo>
                  <a:lnTo>
                    <a:pt x="9450" y="2457"/>
                  </a:lnTo>
                  <a:lnTo>
                    <a:pt x="945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ntico"/>
                <a:ea typeface="Quantico"/>
                <a:cs typeface="Quantico"/>
                <a:sym typeface="Quantico"/>
              </a:endParaRPr>
            </a:p>
          </p:txBody>
        </p:sp>
        <p:sp>
          <p:nvSpPr>
            <p:cNvPr id="499" name="Google Shape;499;p54"/>
            <p:cNvSpPr/>
            <p:nvPr/>
          </p:nvSpPr>
          <p:spPr>
            <a:xfrm>
              <a:off x="6241850" y="3352550"/>
              <a:ext cx="172150" cy="172825"/>
            </a:xfrm>
            <a:custGeom>
              <a:rect b="b" l="l" r="r" t="t"/>
              <a:pathLst>
                <a:path extrusionOk="0" h="6913" w="6886">
                  <a:moveTo>
                    <a:pt x="5158" y="1"/>
                  </a:moveTo>
                  <a:lnTo>
                    <a:pt x="1" y="5157"/>
                  </a:lnTo>
                  <a:lnTo>
                    <a:pt x="1729" y="6912"/>
                  </a:lnTo>
                  <a:lnTo>
                    <a:pt x="6885" y="1728"/>
                  </a:lnTo>
                  <a:lnTo>
                    <a:pt x="51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ntico"/>
                <a:ea typeface="Quantico"/>
                <a:cs typeface="Quantico"/>
                <a:sym typeface="Quantico"/>
              </a:endParaRPr>
            </a:p>
          </p:txBody>
        </p:sp>
        <p:sp>
          <p:nvSpPr>
            <p:cNvPr id="500" name="Google Shape;500;p54"/>
            <p:cNvSpPr/>
            <p:nvPr/>
          </p:nvSpPr>
          <p:spPr>
            <a:xfrm>
              <a:off x="6071775" y="3010350"/>
              <a:ext cx="182925" cy="61450"/>
            </a:xfrm>
            <a:custGeom>
              <a:rect b="b" l="l" r="r" t="t"/>
              <a:pathLst>
                <a:path extrusionOk="0" h="2458" w="7317">
                  <a:moveTo>
                    <a:pt x="0" y="1"/>
                  </a:moveTo>
                  <a:lnTo>
                    <a:pt x="0" y="2457"/>
                  </a:lnTo>
                  <a:lnTo>
                    <a:pt x="7317" y="2457"/>
                  </a:lnTo>
                  <a:lnTo>
                    <a:pt x="73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ntico"/>
                <a:ea typeface="Quantico"/>
                <a:cs typeface="Quantico"/>
                <a:sym typeface="Quantico"/>
              </a:endParaRPr>
            </a:p>
          </p:txBody>
        </p:sp>
        <p:sp>
          <p:nvSpPr>
            <p:cNvPr id="501" name="Google Shape;501;p54"/>
            <p:cNvSpPr/>
            <p:nvPr/>
          </p:nvSpPr>
          <p:spPr>
            <a:xfrm>
              <a:off x="6241850" y="2556775"/>
              <a:ext cx="172150" cy="172825"/>
            </a:xfrm>
            <a:custGeom>
              <a:rect b="b" l="l" r="r" t="t"/>
              <a:pathLst>
                <a:path extrusionOk="0" h="6913" w="6886">
                  <a:moveTo>
                    <a:pt x="1729" y="1"/>
                  </a:moveTo>
                  <a:lnTo>
                    <a:pt x="1" y="1729"/>
                  </a:lnTo>
                  <a:lnTo>
                    <a:pt x="5158" y="6912"/>
                  </a:lnTo>
                  <a:lnTo>
                    <a:pt x="6885" y="5158"/>
                  </a:lnTo>
                  <a:lnTo>
                    <a:pt x="17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ntico"/>
                <a:ea typeface="Quantico"/>
                <a:cs typeface="Quantico"/>
                <a:sym typeface="Quantico"/>
              </a:endParaRPr>
            </a:p>
          </p:txBody>
        </p:sp>
        <p:sp>
          <p:nvSpPr>
            <p:cNvPr id="502" name="Google Shape;502;p54"/>
            <p:cNvSpPr/>
            <p:nvPr/>
          </p:nvSpPr>
          <p:spPr>
            <a:xfrm>
              <a:off x="6694750" y="2386700"/>
              <a:ext cx="62125" cy="182925"/>
            </a:xfrm>
            <a:custGeom>
              <a:rect b="b" l="l" r="r" t="t"/>
              <a:pathLst>
                <a:path extrusionOk="0" h="7317" w="2485">
                  <a:moveTo>
                    <a:pt x="1" y="0"/>
                  </a:moveTo>
                  <a:lnTo>
                    <a:pt x="1" y="7317"/>
                  </a:lnTo>
                  <a:lnTo>
                    <a:pt x="2485" y="7317"/>
                  </a:lnTo>
                  <a:lnTo>
                    <a:pt x="2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ntico"/>
                <a:ea typeface="Quantico"/>
                <a:cs typeface="Quantico"/>
                <a:sym typeface="Quantico"/>
              </a:endParaRPr>
            </a:p>
          </p:txBody>
        </p:sp>
        <p:sp>
          <p:nvSpPr>
            <p:cNvPr id="503" name="Google Shape;503;p54"/>
            <p:cNvSpPr/>
            <p:nvPr/>
          </p:nvSpPr>
          <p:spPr>
            <a:xfrm>
              <a:off x="7037625" y="2556775"/>
              <a:ext cx="172150" cy="172825"/>
            </a:xfrm>
            <a:custGeom>
              <a:rect b="b" l="l" r="r" t="t"/>
              <a:pathLst>
                <a:path extrusionOk="0" h="6913" w="6886">
                  <a:moveTo>
                    <a:pt x="5158" y="1"/>
                  </a:moveTo>
                  <a:lnTo>
                    <a:pt x="1" y="5158"/>
                  </a:lnTo>
                  <a:lnTo>
                    <a:pt x="1729" y="6912"/>
                  </a:lnTo>
                  <a:lnTo>
                    <a:pt x="6885" y="1729"/>
                  </a:lnTo>
                  <a:lnTo>
                    <a:pt x="51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ntico"/>
                <a:ea typeface="Quantico"/>
                <a:cs typeface="Quantico"/>
                <a:sym typeface="Quantico"/>
              </a:endParaRPr>
            </a:p>
          </p:txBody>
        </p:sp>
        <p:sp>
          <p:nvSpPr>
            <p:cNvPr id="504" name="Google Shape;504;p54"/>
            <p:cNvSpPr/>
            <p:nvPr/>
          </p:nvSpPr>
          <p:spPr>
            <a:xfrm>
              <a:off x="7196925" y="3010350"/>
              <a:ext cx="182925" cy="61450"/>
            </a:xfrm>
            <a:custGeom>
              <a:rect b="b" l="l" r="r" t="t"/>
              <a:pathLst>
                <a:path extrusionOk="0" h="2458" w="7317">
                  <a:moveTo>
                    <a:pt x="0" y="1"/>
                  </a:moveTo>
                  <a:lnTo>
                    <a:pt x="0" y="2457"/>
                  </a:lnTo>
                  <a:lnTo>
                    <a:pt x="7317" y="2457"/>
                  </a:lnTo>
                  <a:lnTo>
                    <a:pt x="73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ntico"/>
                <a:ea typeface="Quantico"/>
                <a:cs typeface="Quantico"/>
                <a:sym typeface="Quantico"/>
              </a:endParaRPr>
            </a:p>
          </p:txBody>
        </p:sp>
        <p:sp>
          <p:nvSpPr>
            <p:cNvPr id="505" name="Google Shape;505;p54"/>
            <p:cNvSpPr/>
            <p:nvPr/>
          </p:nvSpPr>
          <p:spPr>
            <a:xfrm>
              <a:off x="7037625" y="3352550"/>
              <a:ext cx="172150" cy="172825"/>
            </a:xfrm>
            <a:custGeom>
              <a:rect b="b" l="l" r="r" t="t"/>
              <a:pathLst>
                <a:path extrusionOk="0" h="6913" w="6886">
                  <a:moveTo>
                    <a:pt x="1729" y="1"/>
                  </a:moveTo>
                  <a:lnTo>
                    <a:pt x="1" y="1728"/>
                  </a:lnTo>
                  <a:lnTo>
                    <a:pt x="5158" y="6912"/>
                  </a:lnTo>
                  <a:lnTo>
                    <a:pt x="6885" y="5157"/>
                  </a:lnTo>
                  <a:lnTo>
                    <a:pt x="17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ntico"/>
                <a:ea typeface="Quantico"/>
                <a:cs typeface="Quantico"/>
                <a:sym typeface="Quantico"/>
              </a:endParaRPr>
            </a:p>
          </p:txBody>
        </p:sp>
        <p:sp>
          <p:nvSpPr>
            <p:cNvPr id="506" name="Google Shape;506;p54"/>
            <p:cNvSpPr/>
            <p:nvPr/>
          </p:nvSpPr>
          <p:spPr>
            <a:xfrm>
              <a:off x="6584750" y="3015075"/>
              <a:ext cx="282150" cy="195075"/>
            </a:xfrm>
            <a:custGeom>
              <a:rect b="b" l="l" r="r" t="t"/>
              <a:pathLst>
                <a:path extrusionOk="0" h="7803" w="11286">
                  <a:moveTo>
                    <a:pt x="9557" y="1"/>
                  </a:moveTo>
                  <a:lnTo>
                    <a:pt x="5238" y="4320"/>
                  </a:lnTo>
                  <a:lnTo>
                    <a:pt x="1728" y="810"/>
                  </a:lnTo>
                  <a:lnTo>
                    <a:pt x="0" y="2565"/>
                  </a:lnTo>
                  <a:lnTo>
                    <a:pt x="5238" y="7803"/>
                  </a:lnTo>
                  <a:lnTo>
                    <a:pt x="11285" y="1755"/>
                  </a:lnTo>
                  <a:lnTo>
                    <a:pt x="95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ntico"/>
                <a:ea typeface="Quantico"/>
                <a:cs typeface="Quantico"/>
                <a:sym typeface="Quantico"/>
              </a:endParaRPr>
            </a:p>
          </p:txBody>
        </p:sp>
      </p:grpSp>
      <p:grpSp>
        <p:nvGrpSpPr>
          <p:cNvPr id="507" name="Google Shape;507;p54"/>
          <p:cNvGrpSpPr/>
          <p:nvPr/>
        </p:nvGrpSpPr>
        <p:grpSpPr>
          <a:xfrm>
            <a:off x="6669394" y="3260464"/>
            <a:ext cx="750966" cy="862557"/>
            <a:chOff x="6071775" y="2386700"/>
            <a:chExt cx="1308075" cy="1502450"/>
          </a:xfrm>
        </p:grpSpPr>
        <p:sp>
          <p:nvSpPr>
            <p:cNvPr id="508" name="Google Shape;508;p54"/>
            <p:cNvSpPr/>
            <p:nvPr/>
          </p:nvSpPr>
          <p:spPr>
            <a:xfrm>
              <a:off x="6338375" y="2650600"/>
              <a:ext cx="774875" cy="924700"/>
            </a:xfrm>
            <a:custGeom>
              <a:rect b="b" l="l" r="r" t="t"/>
              <a:pathLst>
                <a:path extrusionOk="0" h="36988" w="30995">
                  <a:moveTo>
                    <a:pt x="15498" y="2457"/>
                  </a:moveTo>
                  <a:cubicBezTo>
                    <a:pt x="22679" y="2457"/>
                    <a:pt x="28538" y="8316"/>
                    <a:pt x="28538" y="15497"/>
                  </a:cubicBezTo>
                  <a:cubicBezTo>
                    <a:pt x="28538" y="18845"/>
                    <a:pt x="27269" y="22031"/>
                    <a:pt x="24974" y="24434"/>
                  </a:cubicBezTo>
                  <a:cubicBezTo>
                    <a:pt x="24920" y="24515"/>
                    <a:pt x="24839" y="24596"/>
                    <a:pt x="24758" y="24677"/>
                  </a:cubicBezTo>
                  <a:cubicBezTo>
                    <a:pt x="21653" y="27971"/>
                    <a:pt x="21059" y="32371"/>
                    <a:pt x="20978" y="34531"/>
                  </a:cubicBezTo>
                  <a:lnTo>
                    <a:pt x="10017" y="34531"/>
                  </a:lnTo>
                  <a:cubicBezTo>
                    <a:pt x="9936" y="32371"/>
                    <a:pt x="9342" y="27944"/>
                    <a:pt x="6210" y="24650"/>
                  </a:cubicBezTo>
                  <a:cubicBezTo>
                    <a:pt x="6210" y="24650"/>
                    <a:pt x="6183" y="24623"/>
                    <a:pt x="6183" y="24623"/>
                  </a:cubicBezTo>
                  <a:cubicBezTo>
                    <a:pt x="6129" y="24569"/>
                    <a:pt x="6075" y="24488"/>
                    <a:pt x="6021" y="24434"/>
                  </a:cubicBezTo>
                  <a:cubicBezTo>
                    <a:pt x="3726" y="22031"/>
                    <a:pt x="2457" y="18845"/>
                    <a:pt x="2457" y="15497"/>
                  </a:cubicBezTo>
                  <a:cubicBezTo>
                    <a:pt x="2457" y="8316"/>
                    <a:pt x="8316" y="2457"/>
                    <a:pt x="15498" y="2457"/>
                  </a:cubicBezTo>
                  <a:close/>
                  <a:moveTo>
                    <a:pt x="15498" y="1"/>
                  </a:moveTo>
                  <a:cubicBezTo>
                    <a:pt x="6966" y="1"/>
                    <a:pt x="1" y="6966"/>
                    <a:pt x="1" y="15497"/>
                  </a:cubicBezTo>
                  <a:cubicBezTo>
                    <a:pt x="1" y="19493"/>
                    <a:pt x="1513" y="23273"/>
                    <a:pt x="4239" y="26135"/>
                  </a:cubicBezTo>
                  <a:cubicBezTo>
                    <a:pt x="4239" y="26135"/>
                    <a:pt x="4239" y="26135"/>
                    <a:pt x="4266" y="26162"/>
                  </a:cubicBezTo>
                  <a:cubicBezTo>
                    <a:pt x="4293" y="26216"/>
                    <a:pt x="4347" y="26270"/>
                    <a:pt x="4374" y="26297"/>
                  </a:cubicBezTo>
                  <a:cubicBezTo>
                    <a:pt x="4374" y="26297"/>
                    <a:pt x="4374" y="26297"/>
                    <a:pt x="4401" y="26324"/>
                  </a:cubicBezTo>
                  <a:cubicBezTo>
                    <a:pt x="7884" y="29995"/>
                    <a:pt x="7560" y="35638"/>
                    <a:pt x="7560" y="35692"/>
                  </a:cubicBezTo>
                  <a:cubicBezTo>
                    <a:pt x="7560" y="35692"/>
                    <a:pt x="7560" y="35692"/>
                    <a:pt x="7479" y="36988"/>
                  </a:cubicBezTo>
                  <a:lnTo>
                    <a:pt x="23516" y="36988"/>
                  </a:lnTo>
                  <a:cubicBezTo>
                    <a:pt x="23516" y="36988"/>
                    <a:pt x="23516" y="36988"/>
                    <a:pt x="23435" y="35692"/>
                  </a:cubicBezTo>
                  <a:cubicBezTo>
                    <a:pt x="23435" y="35638"/>
                    <a:pt x="23111" y="29995"/>
                    <a:pt x="26567" y="26351"/>
                  </a:cubicBezTo>
                  <a:cubicBezTo>
                    <a:pt x="26567" y="26351"/>
                    <a:pt x="26567" y="26351"/>
                    <a:pt x="26594" y="26324"/>
                  </a:cubicBezTo>
                  <a:cubicBezTo>
                    <a:pt x="26621" y="26270"/>
                    <a:pt x="26675" y="26216"/>
                    <a:pt x="26729" y="26162"/>
                  </a:cubicBezTo>
                  <a:cubicBezTo>
                    <a:pt x="26729" y="26162"/>
                    <a:pt x="26729" y="26162"/>
                    <a:pt x="26756" y="26135"/>
                  </a:cubicBezTo>
                  <a:cubicBezTo>
                    <a:pt x="29483" y="23246"/>
                    <a:pt x="30995" y="19466"/>
                    <a:pt x="30995" y="15497"/>
                  </a:cubicBezTo>
                  <a:cubicBezTo>
                    <a:pt x="30995" y="6966"/>
                    <a:pt x="24029" y="1"/>
                    <a:pt x="15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ntico"/>
                <a:ea typeface="Quantico"/>
                <a:cs typeface="Quantico"/>
                <a:sym typeface="Quantico"/>
              </a:endParaRPr>
            </a:p>
          </p:txBody>
        </p:sp>
        <p:sp>
          <p:nvSpPr>
            <p:cNvPr id="509" name="Google Shape;509;p54"/>
            <p:cNvSpPr/>
            <p:nvPr/>
          </p:nvSpPr>
          <p:spPr>
            <a:xfrm>
              <a:off x="6528725" y="3618475"/>
              <a:ext cx="394200" cy="61450"/>
            </a:xfrm>
            <a:custGeom>
              <a:rect b="b" l="l" r="r" t="t"/>
              <a:pathLst>
                <a:path extrusionOk="0" h="2458" w="15768">
                  <a:moveTo>
                    <a:pt x="0" y="1"/>
                  </a:moveTo>
                  <a:lnTo>
                    <a:pt x="0" y="2458"/>
                  </a:lnTo>
                  <a:lnTo>
                    <a:pt x="15767" y="2458"/>
                  </a:lnTo>
                  <a:lnTo>
                    <a:pt x="157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ntico"/>
                <a:ea typeface="Quantico"/>
                <a:cs typeface="Quantico"/>
                <a:sym typeface="Quantico"/>
              </a:endParaRPr>
            </a:p>
          </p:txBody>
        </p:sp>
        <p:sp>
          <p:nvSpPr>
            <p:cNvPr id="510" name="Google Shape;510;p54"/>
            <p:cNvSpPr/>
            <p:nvPr/>
          </p:nvSpPr>
          <p:spPr>
            <a:xfrm>
              <a:off x="6528725" y="3723100"/>
              <a:ext cx="394200" cy="61450"/>
            </a:xfrm>
            <a:custGeom>
              <a:rect b="b" l="l" r="r" t="t"/>
              <a:pathLst>
                <a:path extrusionOk="0" h="2458" w="15768">
                  <a:moveTo>
                    <a:pt x="0" y="0"/>
                  </a:moveTo>
                  <a:lnTo>
                    <a:pt x="0" y="2457"/>
                  </a:lnTo>
                  <a:lnTo>
                    <a:pt x="15767" y="2457"/>
                  </a:lnTo>
                  <a:lnTo>
                    <a:pt x="1576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ntico"/>
                <a:ea typeface="Quantico"/>
                <a:cs typeface="Quantico"/>
                <a:sym typeface="Quantico"/>
              </a:endParaRPr>
            </a:p>
          </p:txBody>
        </p:sp>
        <p:sp>
          <p:nvSpPr>
            <p:cNvPr id="511" name="Google Shape;511;p54"/>
            <p:cNvSpPr/>
            <p:nvPr/>
          </p:nvSpPr>
          <p:spPr>
            <a:xfrm>
              <a:off x="6607675" y="3827725"/>
              <a:ext cx="236275" cy="61425"/>
            </a:xfrm>
            <a:custGeom>
              <a:rect b="b" l="l" r="r" t="t"/>
              <a:pathLst>
                <a:path extrusionOk="0" h="2457" w="9451">
                  <a:moveTo>
                    <a:pt x="1" y="0"/>
                  </a:moveTo>
                  <a:lnTo>
                    <a:pt x="1" y="2457"/>
                  </a:lnTo>
                  <a:lnTo>
                    <a:pt x="9450" y="2457"/>
                  </a:lnTo>
                  <a:lnTo>
                    <a:pt x="94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ntico"/>
                <a:ea typeface="Quantico"/>
                <a:cs typeface="Quantico"/>
                <a:sym typeface="Quantico"/>
              </a:endParaRPr>
            </a:p>
          </p:txBody>
        </p:sp>
        <p:sp>
          <p:nvSpPr>
            <p:cNvPr id="512" name="Google Shape;512;p54"/>
            <p:cNvSpPr/>
            <p:nvPr/>
          </p:nvSpPr>
          <p:spPr>
            <a:xfrm>
              <a:off x="6241850" y="3352550"/>
              <a:ext cx="172150" cy="172825"/>
            </a:xfrm>
            <a:custGeom>
              <a:rect b="b" l="l" r="r" t="t"/>
              <a:pathLst>
                <a:path extrusionOk="0" h="6913" w="6886">
                  <a:moveTo>
                    <a:pt x="5158" y="1"/>
                  </a:moveTo>
                  <a:lnTo>
                    <a:pt x="1" y="5157"/>
                  </a:lnTo>
                  <a:lnTo>
                    <a:pt x="1729" y="6912"/>
                  </a:lnTo>
                  <a:lnTo>
                    <a:pt x="6885" y="1728"/>
                  </a:lnTo>
                  <a:lnTo>
                    <a:pt x="515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ntico"/>
                <a:ea typeface="Quantico"/>
                <a:cs typeface="Quantico"/>
                <a:sym typeface="Quantico"/>
              </a:endParaRPr>
            </a:p>
          </p:txBody>
        </p:sp>
        <p:sp>
          <p:nvSpPr>
            <p:cNvPr id="513" name="Google Shape;513;p54"/>
            <p:cNvSpPr/>
            <p:nvPr/>
          </p:nvSpPr>
          <p:spPr>
            <a:xfrm>
              <a:off x="6071775" y="3010350"/>
              <a:ext cx="182925" cy="61450"/>
            </a:xfrm>
            <a:custGeom>
              <a:rect b="b" l="l" r="r" t="t"/>
              <a:pathLst>
                <a:path extrusionOk="0" h="2458" w="7317">
                  <a:moveTo>
                    <a:pt x="0" y="1"/>
                  </a:moveTo>
                  <a:lnTo>
                    <a:pt x="0" y="2457"/>
                  </a:lnTo>
                  <a:lnTo>
                    <a:pt x="7317" y="2457"/>
                  </a:lnTo>
                  <a:lnTo>
                    <a:pt x="73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ntico"/>
                <a:ea typeface="Quantico"/>
                <a:cs typeface="Quantico"/>
                <a:sym typeface="Quantico"/>
              </a:endParaRPr>
            </a:p>
          </p:txBody>
        </p:sp>
        <p:sp>
          <p:nvSpPr>
            <p:cNvPr id="514" name="Google Shape;514;p54"/>
            <p:cNvSpPr/>
            <p:nvPr/>
          </p:nvSpPr>
          <p:spPr>
            <a:xfrm>
              <a:off x="6241850" y="2556775"/>
              <a:ext cx="172150" cy="172825"/>
            </a:xfrm>
            <a:custGeom>
              <a:rect b="b" l="l" r="r" t="t"/>
              <a:pathLst>
                <a:path extrusionOk="0" h="6913" w="6886">
                  <a:moveTo>
                    <a:pt x="1729" y="1"/>
                  </a:moveTo>
                  <a:lnTo>
                    <a:pt x="1" y="1729"/>
                  </a:lnTo>
                  <a:lnTo>
                    <a:pt x="5158" y="6912"/>
                  </a:lnTo>
                  <a:lnTo>
                    <a:pt x="6885" y="5158"/>
                  </a:lnTo>
                  <a:lnTo>
                    <a:pt x="17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ntico"/>
                <a:ea typeface="Quantico"/>
                <a:cs typeface="Quantico"/>
                <a:sym typeface="Quantico"/>
              </a:endParaRPr>
            </a:p>
          </p:txBody>
        </p:sp>
        <p:sp>
          <p:nvSpPr>
            <p:cNvPr id="515" name="Google Shape;515;p54"/>
            <p:cNvSpPr/>
            <p:nvPr/>
          </p:nvSpPr>
          <p:spPr>
            <a:xfrm>
              <a:off x="6694750" y="2386700"/>
              <a:ext cx="62125" cy="182925"/>
            </a:xfrm>
            <a:custGeom>
              <a:rect b="b" l="l" r="r" t="t"/>
              <a:pathLst>
                <a:path extrusionOk="0" h="7317" w="2485">
                  <a:moveTo>
                    <a:pt x="1" y="0"/>
                  </a:moveTo>
                  <a:lnTo>
                    <a:pt x="1" y="7317"/>
                  </a:lnTo>
                  <a:lnTo>
                    <a:pt x="2485" y="7317"/>
                  </a:lnTo>
                  <a:lnTo>
                    <a:pt x="248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ntico"/>
                <a:ea typeface="Quantico"/>
                <a:cs typeface="Quantico"/>
                <a:sym typeface="Quantico"/>
              </a:endParaRPr>
            </a:p>
          </p:txBody>
        </p:sp>
        <p:sp>
          <p:nvSpPr>
            <p:cNvPr id="516" name="Google Shape;516;p54"/>
            <p:cNvSpPr/>
            <p:nvPr/>
          </p:nvSpPr>
          <p:spPr>
            <a:xfrm>
              <a:off x="7037625" y="2556775"/>
              <a:ext cx="172150" cy="172825"/>
            </a:xfrm>
            <a:custGeom>
              <a:rect b="b" l="l" r="r" t="t"/>
              <a:pathLst>
                <a:path extrusionOk="0" h="6913" w="6886">
                  <a:moveTo>
                    <a:pt x="5158" y="1"/>
                  </a:moveTo>
                  <a:lnTo>
                    <a:pt x="1" y="5158"/>
                  </a:lnTo>
                  <a:lnTo>
                    <a:pt x="1729" y="6912"/>
                  </a:lnTo>
                  <a:lnTo>
                    <a:pt x="6885" y="1729"/>
                  </a:lnTo>
                  <a:lnTo>
                    <a:pt x="515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ntico"/>
                <a:ea typeface="Quantico"/>
                <a:cs typeface="Quantico"/>
                <a:sym typeface="Quantico"/>
              </a:endParaRPr>
            </a:p>
          </p:txBody>
        </p:sp>
        <p:sp>
          <p:nvSpPr>
            <p:cNvPr id="517" name="Google Shape;517;p54"/>
            <p:cNvSpPr/>
            <p:nvPr/>
          </p:nvSpPr>
          <p:spPr>
            <a:xfrm>
              <a:off x="7196925" y="3010350"/>
              <a:ext cx="182925" cy="61450"/>
            </a:xfrm>
            <a:custGeom>
              <a:rect b="b" l="l" r="r" t="t"/>
              <a:pathLst>
                <a:path extrusionOk="0" h="2458" w="7317">
                  <a:moveTo>
                    <a:pt x="0" y="1"/>
                  </a:moveTo>
                  <a:lnTo>
                    <a:pt x="0" y="2457"/>
                  </a:lnTo>
                  <a:lnTo>
                    <a:pt x="7317" y="2457"/>
                  </a:lnTo>
                  <a:lnTo>
                    <a:pt x="73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ntico"/>
                <a:ea typeface="Quantico"/>
                <a:cs typeface="Quantico"/>
                <a:sym typeface="Quantico"/>
              </a:endParaRPr>
            </a:p>
          </p:txBody>
        </p:sp>
        <p:sp>
          <p:nvSpPr>
            <p:cNvPr id="518" name="Google Shape;518;p54"/>
            <p:cNvSpPr/>
            <p:nvPr/>
          </p:nvSpPr>
          <p:spPr>
            <a:xfrm>
              <a:off x="7037625" y="3352550"/>
              <a:ext cx="172150" cy="172825"/>
            </a:xfrm>
            <a:custGeom>
              <a:rect b="b" l="l" r="r" t="t"/>
              <a:pathLst>
                <a:path extrusionOk="0" h="6913" w="6886">
                  <a:moveTo>
                    <a:pt x="1729" y="1"/>
                  </a:moveTo>
                  <a:lnTo>
                    <a:pt x="1" y="1728"/>
                  </a:lnTo>
                  <a:lnTo>
                    <a:pt x="5158" y="6912"/>
                  </a:lnTo>
                  <a:lnTo>
                    <a:pt x="6885" y="5157"/>
                  </a:lnTo>
                  <a:lnTo>
                    <a:pt x="17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ntico"/>
                <a:ea typeface="Quantico"/>
                <a:cs typeface="Quantico"/>
                <a:sym typeface="Quantico"/>
              </a:endParaRPr>
            </a:p>
          </p:txBody>
        </p:sp>
        <p:sp>
          <p:nvSpPr>
            <p:cNvPr id="519" name="Google Shape;519;p54"/>
            <p:cNvSpPr/>
            <p:nvPr/>
          </p:nvSpPr>
          <p:spPr>
            <a:xfrm>
              <a:off x="6584750" y="3015075"/>
              <a:ext cx="282150" cy="195075"/>
            </a:xfrm>
            <a:custGeom>
              <a:rect b="b" l="l" r="r" t="t"/>
              <a:pathLst>
                <a:path extrusionOk="0" h="7803" w="11286">
                  <a:moveTo>
                    <a:pt x="9557" y="1"/>
                  </a:moveTo>
                  <a:lnTo>
                    <a:pt x="5238" y="4320"/>
                  </a:lnTo>
                  <a:lnTo>
                    <a:pt x="1728" y="810"/>
                  </a:lnTo>
                  <a:lnTo>
                    <a:pt x="0" y="2565"/>
                  </a:lnTo>
                  <a:lnTo>
                    <a:pt x="5238" y="7803"/>
                  </a:lnTo>
                  <a:lnTo>
                    <a:pt x="11285" y="1755"/>
                  </a:lnTo>
                  <a:lnTo>
                    <a:pt x="955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ntico"/>
                <a:ea typeface="Quantico"/>
                <a:cs typeface="Quantico"/>
                <a:sym typeface="Quantic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5"/>
          <p:cNvSpPr/>
          <p:nvPr/>
        </p:nvSpPr>
        <p:spPr>
          <a:xfrm>
            <a:off x="345400" y="1460550"/>
            <a:ext cx="2603700" cy="3691200"/>
          </a:xfrm>
          <a:prstGeom prst="snip1Rect">
            <a:avLst>
              <a:gd fmla="val 17837" name="adj"/>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dk1"/>
                </a:solidFill>
                <a:latin typeface="Quantico"/>
                <a:ea typeface="Quantico"/>
                <a:cs typeface="Quantico"/>
                <a:sym typeface="Quantico"/>
              </a:rPr>
              <a:t> </a:t>
            </a:r>
            <a:endParaRPr>
              <a:solidFill>
                <a:schemeClr val="dk1"/>
              </a:solidFill>
              <a:latin typeface="Quantico"/>
              <a:ea typeface="Quantico"/>
              <a:cs typeface="Quantico"/>
              <a:sym typeface="Quantico"/>
            </a:endParaRPr>
          </a:p>
        </p:txBody>
      </p:sp>
      <p:sp>
        <p:nvSpPr>
          <p:cNvPr id="525" name="Google Shape;525;p55"/>
          <p:cNvSpPr/>
          <p:nvPr/>
        </p:nvSpPr>
        <p:spPr>
          <a:xfrm>
            <a:off x="2933500" y="1524000"/>
            <a:ext cx="2588100" cy="3627900"/>
          </a:xfrm>
          <a:prstGeom prst="snip1Rect">
            <a:avLst>
              <a:gd fmla="val 17837" name="adj"/>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dk1"/>
                </a:solidFill>
                <a:latin typeface="Quantico"/>
                <a:ea typeface="Quantico"/>
                <a:cs typeface="Quantico"/>
                <a:sym typeface="Quantico"/>
              </a:rPr>
              <a:t> </a:t>
            </a:r>
            <a:endParaRPr>
              <a:solidFill>
                <a:schemeClr val="dk1"/>
              </a:solidFill>
              <a:latin typeface="Quantico"/>
              <a:ea typeface="Quantico"/>
              <a:cs typeface="Quantico"/>
              <a:sym typeface="Quantico"/>
            </a:endParaRPr>
          </a:p>
        </p:txBody>
      </p:sp>
      <p:sp>
        <p:nvSpPr>
          <p:cNvPr id="526" name="Google Shape;526;p55"/>
          <p:cNvSpPr/>
          <p:nvPr/>
        </p:nvSpPr>
        <p:spPr>
          <a:xfrm>
            <a:off x="5518725" y="1523850"/>
            <a:ext cx="2588100" cy="3627900"/>
          </a:xfrm>
          <a:prstGeom prst="snip1Rect">
            <a:avLst>
              <a:gd fmla="val 17837" name="adj"/>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dk1"/>
                </a:solidFill>
                <a:latin typeface="Quantico"/>
                <a:ea typeface="Quantico"/>
                <a:cs typeface="Quantico"/>
                <a:sym typeface="Quantico"/>
              </a:rPr>
              <a:t> </a:t>
            </a:r>
            <a:endParaRPr>
              <a:solidFill>
                <a:schemeClr val="dk1"/>
              </a:solidFill>
              <a:latin typeface="Quantico"/>
              <a:ea typeface="Quantico"/>
              <a:cs typeface="Quantico"/>
              <a:sym typeface="Quantico"/>
            </a:endParaRPr>
          </a:p>
        </p:txBody>
      </p:sp>
      <p:sp>
        <p:nvSpPr>
          <p:cNvPr id="527" name="Google Shape;527;p55"/>
          <p:cNvSpPr txBox="1"/>
          <p:nvPr>
            <p:ph idx="5" type="title"/>
          </p:nvPr>
        </p:nvSpPr>
        <p:spPr>
          <a:xfrm>
            <a:off x="3236925" y="1816350"/>
            <a:ext cx="2111400" cy="3042900"/>
          </a:xfrm>
          <a:prstGeom prst="rect">
            <a:avLst/>
          </a:prstGeom>
        </p:spPr>
        <p:txBody>
          <a:bodyPr anchorCtr="0" anchor="t" bIns="0" lIns="0" spcFirstLastPara="1" rIns="91425" wrap="square" tIns="0">
            <a:noAutofit/>
          </a:bodyPr>
          <a:lstStyle/>
          <a:p>
            <a:pPr indent="0" lvl="0" marL="0" rtl="0" algn="l">
              <a:lnSpc>
                <a:spcPct val="115000"/>
              </a:lnSpc>
              <a:spcBef>
                <a:spcPts val="1200"/>
              </a:spcBef>
              <a:spcAft>
                <a:spcPts val="0"/>
              </a:spcAft>
              <a:buClr>
                <a:schemeClr val="dk1"/>
              </a:buClr>
              <a:buSzPts val="1100"/>
              <a:buFont typeface="Arial"/>
              <a:buNone/>
            </a:pPr>
            <a:r>
              <a:rPr b="1" lang="en" sz="1100">
                <a:latin typeface="Arial"/>
                <a:ea typeface="Arial"/>
                <a:cs typeface="Arial"/>
                <a:sym typeface="Arial"/>
              </a:rPr>
              <a:t>Impact of SMOTE (oversampling)</a:t>
            </a:r>
            <a:endParaRPr b="1"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Specificity improved to </a:t>
            </a:r>
            <a:r>
              <a:rPr b="1" lang="en" sz="1100">
                <a:latin typeface="Arial"/>
                <a:ea typeface="Arial"/>
                <a:cs typeface="Arial"/>
                <a:sym typeface="Arial"/>
              </a:rPr>
              <a:t>40.1%</a:t>
            </a:r>
            <a:r>
              <a:rPr lang="en" sz="1100">
                <a:latin typeface="Arial"/>
                <a:ea typeface="Arial"/>
                <a:cs typeface="Arial"/>
                <a:sym typeface="Arial"/>
              </a:rPr>
              <a:t> → better recognition of negative cases</a:t>
            </a:r>
            <a:br>
              <a:rPr lang="en"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ROC decreased to </a:t>
            </a:r>
            <a:r>
              <a:rPr b="1" lang="en" sz="1100">
                <a:latin typeface="Arial"/>
                <a:ea typeface="Arial"/>
                <a:cs typeface="Arial"/>
                <a:sym typeface="Arial"/>
              </a:rPr>
              <a:t>0.86</a:t>
            </a:r>
            <a:br>
              <a:rPr b="1" lang="en" sz="1100">
                <a:latin typeface="Arial"/>
                <a:ea typeface="Arial"/>
                <a:cs typeface="Arial"/>
                <a:sym typeface="Arial"/>
              </a:rPr>
            </a:br>
            <a:endParaRPr b="1"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Sensitivity dropped to </a:t>
            </a:r>
            <a:r>
              <a:rPr b="1" lang="en" sz="1100">
                <a:latin typeface="Arial"/>
                <a:ea typeface="Arial"/>
                <a:cs typeface="Arial"/>
                <a:sym typeface="Arial"/>
              </a:rPr>
              <a:t>95.6%</a:t>
            </a:r>
            <a:br>
              <a:rPr b="1" lang="en" sz="1100">
                <a:latin typeface="Arial"/>
                <a:ea typeface="Arial"/>
                <a:cs typeface="Arial"/>
                <a:sym typeface="Arial"/>
              </a:rPr>
            </a:br>
            <a:endParaRPr b="1"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Accuracy: </a:t>
            </a:r>
            <a:r>
              <a:rPr b="1" lang="en" sz="1100">
                <a:latin typeface="Arial"/>
                <a:ea typeface="Arial"/>
                <a:cs typeface="Arial"/>
                <a:sym typeface="Arial"/>
              </a:rPr>
              <a:t>93.4%</a:t>
            </a:r>
            <a:endParaRPr b="1"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a:p>
        </p:txBody>
      </p:sp>
      <p:sp>
        <p:nvSpPr>
          <p:cNvPr id="528" name="Google Shape;528;p55"/>
          <p:cNvSpPr txBox="1"/>
          <p:nvPr>
            <p:ph idx="1" type="subTitle"/>
          </p:nvPr>
        </p:nvSpPr>
        <p:spPr>
          <a:xfrm>
            <a:off x="462950" y="419900"/>
            <a:ext cx="5344500" cy="574500"/>
          </a:xfrm>
          <a:prstGeom prst="rect">
            <a:avLst/>
          </a:prstGeom>
        </p:spPr>
        <p:txBody>
          <a:bodyPr anchorCtr="0" anchor="t" bIns="0" lIns="0" spcFirstLastPara="1" rIns="91425" wrap="square" tIns="0">
            <a:noAutofit/>
          </a:bodyPr>
          <a:lstStyle/>
          <a:p>
            <a:pPr indent="0" lvl="0" marL="0" rtl="0" algn="l">
              <a:lnSpc>
                <a:spcPct val="100000"/>
              </a:lnSpc>
              <a:spcBef>
                <a:spcPts val="0"/>
              </a:spcBef>
              <a:spcAft>
                <a:spcPts val="0"/>
              </a:spcAft>
              <a:buClr>
                <a:schemeClr val="dk1"/>
              </a:buClr>
              <a:buSzPts val="1100"/>
              <a:buFont typeface="Arial"/>
              <a:buNone/>
            </a:pPr>
            <a:r>
              <a:rPr lang="en" sz="2500"/>
              <a:t>Model Performance</a:t>
            </a:r>
            <a:endParaRPr sz="2500"/>
          </a:p>
        </p:txBody>
      </p:sp>
      <p:sp>
        <p:nvSpPr>
          <p:cNvPr id="529" name="Google Shape;529;p55"/>
          <p:cNvSpPr txBox="1"/>
          <p:nvPr>
            <p:ph idx="3" type="title"/>
          </p:nvPr>
        </p:nvSpPr>
        <p:spPr>
          <a:xfrm>
            <a:off x="474675" y="1777525"/>
            <a:ext cx="2111400" cy="3224100"/>
          </a:xfrm>
          <a:prstGeom prst="rect">
            <a:avLst/>
          </a:prstGeom>
        </p:spPr>
        <p:txBody>
          <a:bodyPr anchorCtr="0" anchor="t" bIns="0" lIns="0" spcFirstLastPara="1" rIns="91425" wrap="square" tIns="0">
            <a:noAutofit/>
          </a:bodyPr>
          <a:lstStyle/>
          <a:p>
            <a:pPr indent="0" lvl="0" marL="0" rtl="0" algn="l">
              <a:lnSpc>
                <a:spcPct val="115000"/>
              </a:lnSpc>
              <a:spcBef>
                <a:spcPts val="1200"/>
              </a:spcBef>
              <a:spcAft>
                <a:spcPts val="0"/>
              </a:spcAft>
              <a:buClr>
                <a:schemeClr val="dk1"/>
              </a:buClr>
              <a:buSzPts val="1100"/>
              <a:buFont typeface="Arial"/>
              <a:buNone/>
            </a:pPr>
            <a:r>
              <a:rPr b="1" lang="en" sz="1100">
                <a:latin typeface="Arial"/>
                <a:ea typeface="Arial"/>
                <a:cs typeface="Arial"/>
                <a:sym typeface="Arial"/>
              </a:rPr>
              <a:t>Baseline Performance</a:t>
            </a:r>
            <a:endParaRPr b="1"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Validation ROC: </a:t>
            </a:r>
            <a:r>
              <a:rPr b="1" lang="en" sz="1100">
                <a:latin typeface="Arial"/>
                <a:ea typeface="Arial"/>
                <a:cs typeface="Arial"/>
                <a:sym typeface="Arial"/>
              </a:rPr>
              <a:t>0.93</a:t>
            </a:r>
            <a:r>
              <a:rPr lang="en" sz="1100">
                <a:latin typeface="Arial"/>
                <a:ea typeface="Arial"/>
                <a:cs typeface="Arial"/>
                <a:sym typeface="Arial"/>
              </a:rPr>
              <a:t> → strong ability to distinguish positive vs. negative cases</a:t>
            </a:r>
            <a:br>
              <a:rPr lang="en"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Sensitivity: </a:t>
            </a:r>
            <a:r>
              <a:rPr b="1" lang="en" sz="1100">
                <a:latin typeface="Arial"/>
                <a:ea typeface="Arial"/>
                <a:cs typeface="Arial"/>
                <a:sym typeface="Arial"/>
              </a:rPr>
              <a:t>99.8%</a:t>
            </a:r>
            <a:r>
              <a:rPr lang="en" sz="1100">
                <a:latin typeface="Arial"/>
                <a:ea typeface="Arial"/>
                <a:cs typeface="Arial"/>
                <a:sym typeface="Arial"/>
              </a:rPr>
              <a:t> → excellent at detecting true positive sepsis cases</a:t>
            </a:r>
            <a:br>
              <a:rPr lang="en"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Specificity: </a:t>
            </a:r>
            <a:r>
              <a:rPr b="1" lang="en" sz="1100">
                <a:latin typeface="Arial"/>
                <a:ea typeface="Arial"/>
                <a:cs typeface="Arial"/>
                <a:sym typeface="Arial"/>
              </a:rPr>
              <a:t>33.2%</a:t>
            </a:r>
            <a:r>
              <a:rPr lang="en" sz="1100">
                <a:latin typeface="Arial"/>
                <a:ea typeface="Arial"/>
                <a:cs typeface="Arial"/>
                <a:sym typeface="Arial"/>
              </a:rPr>
              <a:t> → weak at identifying true negatives due to class imbalance</a:t>
            </a:r>
            <a:endParaRPr sz="1100">
              <a:latin typeface="Arial"/>
              <a:ea typeface="Arial"/>
              <a:cs typeface="Arial"/>
              <a:sym typeface="Arial"/>
            </a:endParaRPr>
          </a:p>
          <a:p>
            <a:pPr indent="0" lvl="0" marL="0" rtl="0" algn="l">
              <a:lnSpc>
                <a:spcPct val="150000"/>
              </a:lnSpc>
              <a:spcBef>
                <a:spcPts val="1200"/>
              </a:spcBef>
              <a:spcAft>
                <a:spcPts val="0"/>
              </a:spcAft>
              <a:buSzPts val="2800"/>
              <a:buNone/>
            </a:pPr>
            <a:r>
              <a:t/>
            </a:r>
            <a:endParaRPr/>
          </a:p>
        </p:txBody>
      </p:sp>
      <p:sp>
        <p:nvSpPr>
          <p:cNvPr id="530" name="Google Shape;530;p55"/>
          <p:cNvSpPr txBox="1"/>
          <p:nvPr>
            <p:ph idx="7" type="title"/>
          </p:nvPr>
        </p:nvSpPr>
        <p:spPr>
          <a:xfrm>
            <a:off x="5807450" y="1859525"/>
            <a:ext cx="2111400" cy="1113300"/>
          </a:xfrm>
          <a:prstGeom prst="rect">
            <a:avLst/>
          </a:prstGeom>
        </p:spPr>
        <p:txBody>
          <a:bodyPr anchorCtr="0" anchor="t" bIns="0" lIns="0" spcFirstLastPara="1" rIns="91425" wrap="square" tIns="0">
            <a:noAutofit/>
          </a:bodyPr>
          <a:lstStyle/>
          <a:p>
            <a:pPr indent="0" lvl="0" marL="0" rtl="0" algn="l">
              <a:lnSpc>
                <a:spcPct val="115000"/>
              </a:lnSpc>
              <a:spcBef>
                <a:spcPts val="1200"/>
              </a:spcBef>
              <a:spcAft>
                <a:spcPts val="0"/>
              </a:spcAft>
              <a:buClr>
                <a:schemeClr val="dk1"/>
              </a:buClr>
              <a:buSzPts val="1100"/>
              <a:buFont typeface="Arial"/>
              <a:buNone/>
            </a:pPr>
            <a:r>
              <a:rPr b="1" lang="en" sz="1100">
                <a:latin typeface="Arial"/>
                <a:ea typeface="Arial"/>
                <a:cs typeface="Arial"/>
                <a:sym typeface="Arial"/>
              </a:rPr>
              <a:t>Key Insights</a:t>
            </a:r>
            <a:endParaRPr b="1"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sz="1100">
                <a:latin typeface="Arial"/>
                <a:ea typeface="Arial"/>
                <a:cs typeface="Arial"/>
                <a:sym typeface="Arial"/>
              </a:rPr>
              <a:t>Trade-off observed: balancing sensitivity vs. specificity under severe class imbalance</a:t>
            </a:r>
            <a:br>
              <a:rPr lang="en"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Model is highly reliable at identifying positive sepsis cases but struggles with negatives</a:t>
            </a:r>
            <a:br>
              <a:rPr lang="en"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SHAP analysis confirms </a:t>
            </a:r>
            <a:r>
              <a:rPr b="1" lang="en" sz="1100">
                <a:latin typeface="Arial"/>
                <a:ea typeface="Arial"/>
                <a:cs typeface="Arial"/>
                <a:sym typeface="Arial"/>
              </a:rPr>
              <a:t>nonlinear feature effects</a:t>
            </a:r>
            <a:r>
              <a:rPr lang="en" sz="1100">
                <a:latin typeface="Arial"/>
                <a:ea typeface="Arial"/>
                <a:cs typeface="Arial"/>
                <a:sym typeface="Arial"/>
              </a:rPr>
              <a:t> and highlights influential predictors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a:p>
        </p:txBody>
      </p:sp>
      <p:sp>
        <p:nvSpPr>
          <p:cNvPr id="531" name="Google Shape;531;p55"/>
          <p:cNvSpPr txBox="1"/>
          <p:nvPr/>
        </p:nvSpPr>
        <p:spPr>
          <a:xfrm>
            <a:off x="1294350" y="1140450"/>
            <a:ext cx="27432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000"/>
              <a:buNone/>
            </a:pPr>
            <a:r>
              <a:t/>
            </a:r>
            <a:endParaRPr sz="1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 Pitch 2024">
  <a:themeElements>
    <a:clrScheme name="Google Colours">
      <a:dk1>
        <a:srgbClr val="000000"/>
      </a:dk1>
      <a:lt1>
        <a:srgbClr val="182A43"/>
      </a:lt1>
      <a:dk2>
        <a:srgbClr val="253851"/>
      </a:dk2>
      <a:lt2>
        <a:srgbClr val="364D6C"/>
      </a:lt2>
      <a:accent1>
        <a:srgbClr val="4F6887"/>
      </a:accent1>
      <a:accent2>
        <a:srgbClr val="6C87A6"/>
      </a:accent2>
      <a:accent3>
        <a:srgbClr val="86A3C3"/>
      </a:accent3>
      <a:accent4>
        <a:srgbClr val="97C5EF"/>
      </a:accent4>
      <a:accent5>
        <a:srgbClr val="A7D4FF"/>
      </a:accent5>
      <a:accent6>
        <a:srgbClr val="BEDEFF"/>
      </a:accent6>
      <a:hlink>
        <a:srgbClr val="FFFFFF"/>
      </a:hlink>
      <a:folHlink>
        <a:srgbClr val="7B1F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